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Default Extension="xlsx" ContentType="application/vnd.openxmlformats-officedocument.spreadsheetml.sheet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321" r:id="rId2"/>
    <p:sldId id="322" r:id="rId3"/>
    <p:sldId id="262" r:id="rId4"/>
    <p:sldId id="264" r:id="rId5"/>
    <p:sldId id="323" r:id="rId6"/>
    <p:sldId id="324" r:id="rId7"/>
    <p:sldId id="325" r:id="rId8"/>
    <p:sldId id="326" r:id="rId9"/>
    <p:sldId id="327" r:id="rId10"/>
    <p:sldId id="356" r:id="rId11"/>
    <p:sldId id="330" r:id="rId12"/>
    <p:sldId id="334" r:id="rId13"/>
    <p:sldId id="335" r:id="rId14"/>
    <p:sldId id="337" r:id="rId15"/>
    <p:sldId id="336" r:id="rId16"/>
    <p:sldId id="339" r:id="rId17"/>
    <p:sldId id="340" r:id="rId18"/>
    <p:sldId id="341" r:id="rId19"/>
    <p:sldId id="342" r:id="rId20"/>
    <p:sldId id="357" r:id="rId21"/>
    <p:sldId id="328" r:id="rId22"/>
    <p:sldId id="344" r:id="rId23"/>
    <p:sldId id="358" r:id="rId24"/>
    <p:sldId id="348" r:id="rId25"/>
    <p:sldId id="359" r:id="rId26"/>
    <p:sldId id="350" r:id="rId27"/>
    <p:sldId id="351" r:id="rId28"/>
    <p:sldId id="352" r:id="rId29"/>
    <p:sldId id="320" r:id="rId30"/>
    <p:sldId id="353" r:id="rId31"/>
    <p:sldId id="360" r:id="rId32"/>
  </p:sldIdLst>
  <p:sldSz cx="12192000" cy="6858000"/>
  <p:notesSz cx="6858000" cy="9144000"/>
  <p:custDataLst>
    <p:tags r:id="rId3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2" pos="3817" userDrawn="1">
          <p15:clr>
            <a:srgbClr val="A4A3A4"/>
          </p15:clr>
        </p15:guide>
        <p15:guide id="3" orient="horz" pos="281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F68735"/>
    <a:srgbClr val="B5E2ED"/>
    <a:srgbClr val="3AB2CE"/>
    <a:srgbClr val="7DCCDF"/>
    <a:srgbClr val="5CBFD6"/>
    <a:srgbClr val="8DD3E3"/>
    <a:srgbClr val="37B0CD"/>
    <a:srgbClr val="30A6C2"/>
    <a:srgbClr val="31A5C2"/>
    <a:srgbClr val="A5A5A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009" autoAdjust="0"/>
    <p:restoredTop sz="96314" autoAdjust="0"/>
  </p:normalViewPr>
  <p:slideViewPr>
    <p:cSldViewPr snapToGrid="0" showGuides="1">
      <p:cViewPr varScale="1">
        <p:scale>
          <a:sx n="110" d="100"/>
          <a:sy n="110" d="100"/>
        </p:scale>
        <p:origin x="-708" y="-78"/>
      </p:cViewPr>
      <p:guideLst>
        <p:guide orient="horz" pos="2818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title>
      <c:tx>
        <c:rich>
          <a:bodyPr/>
          <a:lstStyle/>
          <a:p>
            <a: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 职</a:t>
            </a:r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spPr>
              <a:solidFill>
                <a:srgbClr val="FFC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ACE-4ED5-B884-7B7CF8926105}"/>
              </c:ext>
            </c:extLst>
          </c:dPt>
          <c:dPt>
            <c:idx val="1"/>
            <c:spPr>
              <a:solidFill>
                <a:srgbClr val="2F9FBB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ACE-4ED5-B884-7B7CF8926105}"/>
              </c:ext>
            </c:extLst>
          </c:dPt>
          <c:dPt>
            <c:idx val="2"/>
            <c:spPr>
              <a:solidFill>
                <a:srgbClr val="EEAA7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ACE-4ED5-B884-7B7CF8926105}"/>
              </c:ext>
            </c:extLst>
          </c:dPt>
          <c:dPt>
            <c:idx val="3"/>
            <c:spPr>
              <a:solidFill>
                <a:srgbClr val="5CBFD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ACE-4ED5-B884-7B7CF8926105}"/>
              </c:ext>
            </c:extLst>
          </c:dPt>
          <c:dPt>
            <c:idx val="4"/>
            <c:spPr>
              <a:solidFill>
                <a:srgbClr val="F1907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3ACE-4ED5-B884-7B7CF8926105}"/>
              </c:ext>
            </c:extLst>
          </c:dPt>
          <c:dPt>
            <c:idx val="5"/>
            <c:spPr>
              <a:solidFill>
                <a:srgbClr val="F68735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3ACE-4ED5-B884-7B7CF892610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bg1"/>
                    </a:solidFill>
                    <a:effectLst>
                      <a:innerShdw blurRad="63500" dist="50800" dir="13500000">
                        <a:prstClr val="black">
                          <a:alpha val="50000"/>
                        </a:prstClr>
                      </a:innerShdw>
                    </a:effectLst>
                    <a:latin typeface="Impact" panose="020B0806030902050204" pitchFamily="34" charset="0"/>
                    <a:ea typeface="微软雅黑" panose="020B0503020204020204" pitchFamily="34" charset="-122"/>
                  </a:defRPr>
                </a:pPr>
                <a:endParaRPr lang="zh-CN"/>
              </a:p>
            </c:txPr>
            <c:dLblPos val="ctr"/>
            <c:showVal val="1"/>
            <c:showLeaderLines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Sheet1!$A$2:$A$8</c:f>
              <c:strCache>
                <c:ptCount val="7"/>
                <c:pt idx="0">
                  <c:v>人事部</c:v>
                </c:pt>
                <c:pt idx="1">
                  <c:v>市场部</c:v>
                </c:pt>
                <c:pt idx="2">
                  <c:v>销售部</c:v>
                </c:pt>
                <c:pt idx="3">
                  <c:v>推广部</c:v>
                </c:pt>
                <c:pt idx="4">
                  <c:v>客服部</c:v>
                </c:pt>
                <c:pt idx="5">
                  <c:v>事业部</c:v>
                </c:pt>
                <c:pt idx="6">
                  <c:v>后勤部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10</c:v>
                </c:pt>
                <c:pt idx="1">
                  <c:v>20</c:v>
                </c:pt>
                <c:pt idx="2">
                  <c:v>13</c:v>
                </c:pt>
                <c:pt idx="3">
                  <c:v>8</c:v>
                </c:pt>
                <c:pt idx="4">
                  <c:v>12</c:v>
                </c:pt>
                <c:pt idx="5">
                  <c:v>20</c:v>
                </c:pt>
                <c:pt idx="6">
                  <c:v>17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3ACE-4ED5-B884-7B7CF8926105}"/>
            </c:ext>
          </c:extLst>
        </c:ser>
        <c:dLbls/>
      </c:pie3DChart>
    </c:plotArea>
    <c:legend>
      <c:legendPos val="r"/>
      <c:layout/>
      <c:txPr>
        <a:bodyPr/>
        <a:lstStyle/>
        <a:p>
          <a:pPr>
            <a:defRPr sz="14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defRPr>
          </a:pPr>
          <a:endParaRPr lang="zh-CN"/>
        </a:p>
      </c:txPr>
    </c:legend>
    <c:plotVisOnly val="1"/>
    <c:dispBlanksAs val="zero"/>
  </c:chart>
  <c:txPr>
    <a:bodyPr/>
    <a:lstStyle/>
    <a:p>
      <a:pPr>
        <a:defRPr sz="1800"/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title>
      <c:tx>
        <c:rich>
          <a:bodyPr/>
          <a:lstStyle/>
          <a:p>
            <a: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pPr>
            <a:r>
              <a:rPr lang="zh-CN" altLang="en-US" sz="1600" dirty="0"/>
              <a:t>离 职</a:t>
            </a:r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离职</c:v>
                </c:pt>
              </c:strCache>
            </c:strRef>
          </c:tx>
          <c:dPt>
            <c:idx val="0"/>
            <c:spPr>
              <a:solidFill>
                <a:srgbClr val="FFC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BC0-406F-AE1F-0E0DB8AD1A6C}"/>
              </c:ext>
            </c:extLst>
          </c:dPt>
          <c:dPt>
            <c:idx val="1"/>
            <c:spPr>
              <a:solidFill>
                <a:srgbClr val="2F9FBB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BC0-406F-AE1F-0E0DB8AD1A6C}"/>
              </c:ext>
            </c:extLst>
          </c:dPt>
          <c:dPt>
            <c:idx val="2"/>
            <c:spPr>
              <a:solidFill>
                <a:srgbClr val="EEAA7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BC0-406F-AE1F-0E0DB8AD1A6C}"/>
              </c:ext>
            </c:extLst>
          </c:dPt>
          <c:dPt>
            <c:idx val="3"/>
            <c:spPr>
              <a:solidFill>
                <a:srgbClr val="5CBFD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BC0-406F-AE1F-0E0DB8AD1A6C}"/>
              </c:ext>
            </c:extLst>
          </c:dPt>
          <c:dPt>
            <c:idx val="4"/>
            <c:spPr>
              <a:solidFill>
                <a:srgbClr val="F1907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BBC0-406F-AE1F-0E0DB8AD1A6C}"/>
              </c:ext>
            </c:extLst>
          </c:dPt>
          <c:dPt>
            <c:idx val="5"/>
            <c:spPr>
              <a:solidFill>
                <a:srgbClr val="F68735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BBC0-406F-AE1F-0E0DB8AD1A6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bg1"/>
                    </a:solidFill>
                    <a:effectLst>
                      <a:innerShdw blurRad="63500" dist="50800" dir="13500000">
                        <a:prstClr val="black">
                          <a:alpha val="50000"/>
                        </a:prstClr>
                      </a:innerShdw>
                    </a:effectLst>
                    <a:latin typeface="Impact" panose="020B0806030902050204" pitchFamily="34" charset="0"/>
                    <a:ea typeface="微软雅黑" panose="020B0503020204020204" pitchFamily="34" charset="-122"/>
                  </a:defRPr>
                </a:pPr>
                <a:endParaRPr lang="zh-CN"/>
              </a:p>
            </c:txPr>
            <c:dLblPos val="ctr"/>
            <c:showVal val="1"/>
            <c:showLeaderLines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Sheet1!$A$2:$A$8</c:f>
              <c:strCache>
                <c:ptCount val="7"/>
                <c:pt idx="0">
                  <c:v>人事部</c:v>
                </c:pt>
                <c:pt idx="1">
                  <c:v>市场部</c:v>
                </c:pt>
                <c:pt idx="2">
                  <c:v>销售部</c:v>
                </c:pt>
                <c:pt idx="3">
                  <c:v>推广部</c:v>
                </c:pt>
                <c:pt idx="4">
                  <c:v>客服部</c:v>
                </c:pt>
                <c:pt idx="5">
                  <c:v>事业部</c:v>
                </c:pt>
                <c:pt idx="6">
                  <c:v>财务部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13</c:v>
                </c:pt>
                <c:pt idx="1">
                  <c:v>9</c:v>
                </c:pt>
                <c:pt idx="2">
                  <c:v>19</c:v>
                </c:pt>
                <c:pt idx="3">
                  <c:v>10</c:v>
                </c:pt>
                <c:pt idx="4">
                  <c:v>15</c:v>
                </c:pt>
                <c:pt idx="5">
                  <c:v>21</c:v>
                </c:pt>
                <c:pt idx="6">
                  <c:v>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BBC0-406F-AE1F-0E0DB8AD1A6C}"/>
            </c:ext>
          </c:extLst>
        </c:ser>
        <c:dLbls/>
      </c:pie3DChart>
    </c:plotArea>
    <c:legend>
      <c:legendPos val="r"/>
      <c:layout/>
      <c:txPr>
        <a:bodyPr/>
        <a:lstStyle/>
        <a:p>
          <a:pPr>
            <a:defRPr sz="14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defRPr>
          </a:pPr>
          <a:endParaRPr lang="zh-CN"/>
        </a:p>
      </c:txPr>
    </c:legend>
    <c:plotVisOnly val="1"/>
    <c:dispBlanksAs val="zero"/>
  </c:chart>
  <c:txPr>
    <a:bodyPr/>
    <a:lstStyle/>
    <a:p>
      <a:pPr>
        <a:defRPr sz="1800"/>
      </a:pPr>
      <a:endParaRPr lang="zh-CN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plotArea>
      <c:layout/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人事部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三月</c:v>
                </c:pt>
                <c:pt idx="1">
                  <c:v>六月</c:v>
                </c:pt>
                <c:pt idx="2">
                  <c:v>九月</c:v>
                </c:pt>
                <c:pt idx="3">
                  <c:v>十二月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</c:v>
                </c:pt>
                <c:pt idx="1">
                  <c:v>7</c:v>
                </c:pt>
                <c:pt idx="2">
                  <c:v>3</c:v>
                </c:pt>
                <c:pt idx="3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146-45B5-883C-F5A48B5DC46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市场部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三月</c:v>
                </c:pt>
                <c:pt idx="1">
                  <c:v>六月</c:v>
                </c:pt>
                <c:pt idx="2">
                  <c:v>九月</c:v>
                </c:pt>
                <c:pt idx="3">
                  <c:v>十二月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</c:v>
                </c:pt>
                <c:pt idx="1">
                  <c:v>8</c:v>
                </c:pt>
                <c:pt idx="2">
                  <c:v>2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146-45B5-883C-F5A48B5DC461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销售部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三月</c:v>
                </c:pt>
                <c:pt idx="1">
                  <c:v>六月</c:v>
                </c:pt>
                <c:pt idx="2">
                  <c:v>九月</c:v>
                </c:pt>
                <c:pt idx="3">
                  <c:v>十二月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9146-45B5-883C-F5A48B5DC461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推广部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三月</c:v>
                </c:pt>
                <c:pt idx="1">
                  <c:v>六月</c:v>
                </c:pt>
                <c:pt idx="2">
                  <c:v>九月</c:v>
                </c:pt>
                <c:pt idx="3">
                  <c:v>十二月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1</c:v>
                </c:pt>
                <c:pt idx="3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146-45B5-883C-F5A48B5DC461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客服部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三月</c:v>
                </c:pt>
                <c:pt idx="1">
                  <c:v>六月</c:v>
                </c:pt>
                <c:pt idx="2">
                  <c:v>九月</c:v>
                </c:pt>
                <c:pt idx="3">
                  <c:v>十二月</c:v>
                </c:pt>
              </c:strCache>
            </c:strRef>
          </c:cat>
          <c:val>
            <c:numRef>
              <c:f>Sheet1!$F$2:$F$5</c:f>
              <c:numCache>
                <c:formatCode>General</c:formatCode>
                <c:ptCount val="4"/>
                <c:pt idx="0">
                  <c:v>3</c:v>
                </c:pt>
                <c:pt idx="1">
                  <c:v>5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146-45B5-883C-F5A48B5DC461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事业部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三月</c:v>
                </c:pt>
                <c:pt idx="1">
                  <c:v>六月</c:v>
                </c:pt>
                <c:pt idx="2">
                  <c:v>九月</c:v>
                </c:pt>
                <c:pt idx="3">
                  <c:v>十二月</c:v>
                </c:pt>
              </c:strCache>
            </c:strRef>
          </c:cat>
          <c:val>
            <c:numRef>
              <c:f>Sheet1!$G$2:$G$5</c:f>
              <c:numCache>
                <c:formatCode>General</c:formatCode>
                <c:ptCount val="4"/>
                <c:pt idx="0">
                  <c:v>3</c:v>
                </c:pt>
                <c:pt idx="1">
                  <c:v>3</c:v>
                </c:pt>
                <c:pt idx="2">
                  <c:v>4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9146-45B5-883C-F5A48B5DC461}"/>
            </c:ext>
          </c:extLst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财务部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三月</c:v>
                </c:pt>
                <c:pt idx="1">
                  <c:v>六月</c:v>
                </c:pt>
                <c:pt idx="2">
                  <c:v>九月</c:v>
                </c:pt>
                <c:pt idx="3">
                  <c:v>十二月</c:v>
                </c:pt>
              </c:strCache>
            </c:strRef>
          </c:cat>
          <c:val>
            <c:numRef>
              <c:f>Sheet1!$H$2:$H$5</c:f>
              <c:numCache>
                <c:formatCode>General</c:formatCode>
                <c:ptCount val="4"/>
                <c:pt idx="0">
                  <c:v>4</c:v>
                </c:pt>
                <c:pt idx="1">
                  <c:v>6</c:v>
                </c:pt>
                <c:pt idx="2">
                  <c:v>2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9146-45B5-883C-F5A48B5DC461}"/>
            </c:ext>
          </c:extLst>
        </c:ser>
        <c:dLbls/>
        <c:marker val="1"/>
        <c:axId val="200314880"/>
        <c:axId val="200316416"/>
      </c:lineChart>
      <c:catAx>
        <c:axId val="200314880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pPr>
            <a:endParaRPr lang="zh-CN"/>
          </a:p>
        </c:txPr>
        <c:crossAx val="200316416"/>
        <c:crosses val="autoZero"/>
        <c:auto val="1"/>
        <c:lblAlgn val="ctr"/>
        <c:lblOffset val="100"/>
      </c:catAx>
      <c:valAx>
        <c:axId val="200316416"/>
        <c:scaling>
          <c:orientation val="minMax"/>
          <c:max val="8"/>
          <c:min val="1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pPr>
            <a:endParaRPr lang="zh-CN"/>
          </a:p>
        </c:txPr>
        <c:crossAx val="200314880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12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defRPr>
          </a:pPr>
          <a:endParaRPr lang="zh-CN"/>
        </a:p>
      </c:txPr>
    </c:legend>
    <c:plotVisOnly val="1"/>
    <c:dispBlanksAs val="gap"/>
  </c:chart>
  <c:txPr>
    <a:bodyPr/>
    <a:lstStyle/>
    <a:p>
      <a:pPr>
        <a:defRPr sz="1800"/>
      </a:pPr>
      <a:endParaRPr lang="zh-CN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plotArea>
      <c:layout/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人事部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三月</c:v>
                </c:pt>
                <c:pt idx="1">
                  <c:v>六月</c:v>
                </c:pt>
                <c:pt idx="2">
                  <c:v>九月</c:v>
                </c:pt>
                <c:pt idx="3">
                  <c:v>十二月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1</c:v>
                </c:pt>
                <c:pt idx="2">
                  <c:v>3</c:v>
                </c:pt>
                <c:pt idx="3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76C-41C5-8348-FA9EBB5768D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市场部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三月</c:v>
                </c:pt>
                <c:pt idx="1">
                  <c:v>六月</c:v>
                </c:pt>
                <c:pt idx="2">
                  <c:v>九月</c:v>
                </c:pt>
                <c:pt idx="3">
                  <c:v>十二月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</c:v>
                </c:pt>
                <c:pt idx="1">
                  <c:v>2</c:v>
                </c:pt>
                <c:pt idx="2">
                  <c:v>2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76C-41C5-8348-FA9EBB5768D3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销售部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三月</c:v>
                </c:pt>
                <c:pt idx="1">
                  <c:v>六月</c:v>
                </c:pt>
                <c:pt idx="2">
                  <c:v>九月</c:v>
                </c:pt>
                <c:pt idx="3">
                  <c:v>十二月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76C-41C5-8348-FA9EBB5768D3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推广部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三月</c:v>
                </c:pt>
                <c:pt idx="1">
                  <c:v>六月</c:v>
                </c:pt>
                <c:pt idx="2">
                  <c:v>九月</c:v>
                </c:pt>
                <c:pt idx="3">
                  <c:v>十二月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1</c:v>
                </c:pt>
                <c:pt idx="3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676C-41C5-8348-FA9EBB5768D3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客服部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三月</c:v>
                </c:pt>
                <c:pt idx="1">
                  <c:v>六月</c:v>
                </c:pt>
                <c:pt idx="2">
                  <c:v>九月</c:v>
                </c:pt>
                <c:pt idx="3">
                  <c:v>十二月</c:v>
                </c:pt>
              </c:strCache>
            </c:strRef>
          </c:cat>
          <c:val>
            <c:numRef>
              <c:f>Sheet1!$F$2:$F$5</c:f>
              <c:numCache>
                <c:formatCode>General</c:formatCode>
                <c:ptCount val="4"/>
                <c:pt idx="0">
                  <c:v>3</c:v>
                </c:pt>
                <c:pt idx="1">
                  <c:v>5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76C-41C5-8348-FA9EBB5768D3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事业部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三月</c:v>
                </c:pt>
                <c:pt idx="1">
                  <c:v>六月</c:v>
                </c:pt>
                <c:pt idx="2">
                  <c:v>九月</c:v>
                </c:pt>
                <c:pt idx="3">
                  <c:v>十二月</c:v>
                </c:pt>
              </c:strCache>
            </c:strRef>
          </c:cat>
          <c:val>
            <c:numRef>
              <c:f>Sheet1!$G$2:$G$5</c:f>
              <c:numCache>
                <c:formatCode>General</c:formatCode>
                <c:ptCount val="4"/>
                <c:pt idx="0">
                  <c:v>3</c:v>
                </c:pt>
                <c:pt idx="1">
                  <c:v>3</c:v>
                </c:pt>
                <c:pt idx="2">
                  <c:v>4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676C-41C5-8348-FA9EBB5768D3}"/>
            </c:ext>
          </c:extLst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财务部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三月</c:v>
                </c:pt>
                <c:pt idx="1">
                  <c:v>六月</c:v>
                </c:pt>
                <c:pt idx="2">
                  <c:v>九月</c:v>
                </c:pt>
                <c:pt idx="3">
                  <c:v>十二月</c:v>
                </c:pt>
              </c:strCache>
            </c:strRef>
          </c:cat>
          <c:val>
            <c:numRef>
              <c:f>Sheet1!$H$2:$H$5</c:f>
              <c:numCache>
                <c:formatCode>General</c:formatCode>
                <c:ptCount val="4"/>
                <c:pt idx="0">
                  <c:v>4</c:v>
                </c:pt>
                <c:pt idx="1">
                  <c:v>1</c:v>
                </c:pt>
                <c:pt idx="2">
                  <c:v>2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676C-41C5-8348-FA9EBB5768D3}"/>
            </c:ext>
          </c:extLst>
        </c:ser>
        <c:dLbls/>
        <c:marker val="1"/>
        <c:axId val="200253824"/>
        <c:axId val="200255360"/>
      </c:lineChart>
      <c:catAx>
        <c:axId val="200253824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pPr>
            <a:endParaRPr lang="zh-CN"/>
          </a:p>
        </c:txPr>
        <c:crossAx val="200255360"/>
        <c:crosses val="autoZero"/>
        <c:auto val="1"/>
        <c:lblAlgn val="ctr"/>
        <c:lblOffset val="100"/>
      </c:catAx>
      <c:valAx>
        <c:axId val="200255360"/>
        <c:scaling>
          <c:orientation val="minMax"/>
          <c:max val="8"/>
          <c:min val="1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pPr>
            <a:endParaRPr lang="zh-CN"/>
          </a:p>
        </c:txPr>
        <c:crossAx val="200253824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12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defRPr>
          </a:pPr>
          <a:endParaRPr lang="zh-CN"/>
        </a:p>
      </c:txPr>
    </c:legend>
    <c:plotVisOnly val="1"/>
    <c:dispBlanksAs val="gap"/>
  </c:chart>
  <c:txPr>
    <a:bodyPr/>
    <a:lstStyle/>
    <a:p>
      <a:pPr>
        <a:defRPr sz="1800"/>
      </a:pPr>
      <a:endParaRPr lang="zh-CN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2017年</c:v>
                </c:pt>
              </c:strCache>
            </c:strRef>
          </c:tx>
          <c:spPr>
            <a:solidFill>
              <a:srgbClr val="F68735"/>
            </a:solidFill>
          </c:spPr>
          <c:cat>
            <c:strRef>
              <c:f>Sheet1!$A$2:$A$6</c:f>
              <c:strCache>
                <c:ptCount val="5"/>
                <c:pt idx="0">
                  <c:v>硕士</c:v>
                </c:pt>
                <c:pt idx="1">
                  <c:v>本科</c:v>
                </c:pt>
                <c:pt idx="2">
                  <c:v>大专</c:v>
                </c:pt>
                <c:pt idx="3">
                  <c:v>中专（中技）</c:v>
                </c:pt>
                <c:pt idx="4">
                  <c:v>高中及以下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0</c:v>
                </c:pt>
                <c:pt idx="1">
                  <c:v>8</c:v>
                </c:pt>
                <c:pt idx="2">
                  <c:v>40</c:v>
                </c:pt>
                <c:pt idx="3">
                  <c:v>36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FE7-422F-913F-F83B7BD7F5E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2018年</c:v>
                </c:pt>
              </c:strCache>
            </c:strRef>
          </c:tx>
          <c:spPr>
            <a:solidFill>
              <a:srgbClr val="2F9FBB"/>
            </a:solidFill>
          </c:spPr>
          <c:cat>
            <c:strRef>
              <c:f>Sheet1!$A$2:$A$6</c:f>
              <c:strCache>
                <c:ptCount val="5"/>
                <c:pt idx="0">
                  <c:v>硕士</c:v>
                </c:pt>
                <c:pt idx="1">
                  <c:v>本科</c:v>
                </c:pt>
                <c:pt idx="2">
                  <c:v>大专</c:v>
                </c:pt>
                <c:pt idx="3">
                  <c:v>中专（中技）</c:v>
                </c:pt>
                <c:pt idx="4">
                  <c:v>高中及以下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</c:v>
                </c:pt>
                <c:pt idx="1">
                  <c:v>25</c:v>
                </c:pt>
                <c:pt idx="2">
                  <c:v>80</c:v>
                </c:pt>
                <c:pt idx="3">
                  <c:v>182</c:v>
                </c:pt>
                <c:pt idx="4">
                  <c:v>487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FE7-422F-913F-F83B7BD7F5E1}"/>
            </c:ext>
          </c:extLst>
        </c:ser>
        <c:dLbls/>
        <c:shape val="cylinder"/>
        <c:axId val="215644416"/>
        <c:axId val="215654400"/>
        <c:axId val="0"/>
      </c:bar3DChart>
      <c:catAx>
        <c:axId val="21564441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pPr>
            <a:endParaRPr lang="zh-CN"/>
          </a:p>
        </c:txPr>
        <c:crossAx val="215654400"/>
        <c:crosses val="autoZero"/>
        <c:auto val="1"/>
        <c:lblAlgn val="ctr"/>
        <c:lblOffset val="100"/>
      </c:catAx>
      <c:valAx>
        <c:axId val="21565440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pPr>
            <a:endParaRPr lang="zh-CN"/>
          </a:p>
        </c:txPr>
        <c:crossAx val="215644416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14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defRPr>
          </a:pPr>
          <a:endParaRPr lang="zh-CN"/>
        </a:p>
      </c:txPr>
    </c:legend>
    <c:plotVisOnly val="1"/>
    <c:dispBlanksAs val="gap"/>
  </c:chart>
  <c:txPr>
    <a:bodyPr/>
    <a:lstStyle/>
    <a:p>
      <a:pPr>
        <a:defRPr sz="1800"/>
      </a:pPr>
      <a:endParaRPr lang="zh-CN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2017年</c:v>
                </c:pt>
              </c:strCache>
            </c:strRef>
          </c:tx>
          <c:spPr>
            <a:solidFill>
              <a:srgbClr val="F68735"/>
            </a:solidFill>
          </c:spPr>
          <c:cat>
            <c:strRef>
              <c:f>Sheet1!$A$2:$A$7</c:f>
              <c:strCache>
                <c:ptCount val="6"/>
                <c:pt idx="0">
                  <c:v>中层及以上</c:v>
                </c:pt>
                <c:pt idx="1">
                  <c:v>工程技术人员</c:v>
                </c:pt>
                <c:pt idx="2">
                  <c:v>管理人员</c:v>
                </c:pt>
                <c:pt idx="3">
                  <c:v>营销人员</c:v>
                </c:pt>
                <c:pt idx="4">
                  <c:v>直接生产人员</c:v>
                </c:pt>
                <c:pt idx="5">
                  <c:v>辅助人员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</c:v>
                </c:pt>
                <c:pt idx="1">
                  <c:v>8</c:v>
                </c:pt>
                <c:pt idx="2">
                  <c:v>8</c:v>
                </c:pt>
                <c:pt idx="3">
                  <c:v>0</c:v>
                </c:pt>
                <c:pt idx="4">
                  <c:v>261</c:v>
                </c:pt>
                <c:pt idx="5">
                  <c:v>22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68D-4024-90A3-E2719DF61F9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2018年</c:v>
                </c:pt>
              </c:strCache>
            </c:strRef>
          </c:tx>
          <c:spPr>
            <a:solidFill>
              <a:srgbClr val="2F9FBB"/>
            </a:solidFill>
          </c:spPr>
          <c:cat>
            <c:strRef>
              <c:f>Sheet1!$A$2:$A$7</c:f>
              <c:strCache>
                <c:ptCount val="6"/>
                <c:pt idx="0">
                  <c:v>中层及以上</c:v>
                </c:pt>
                <c:pt idx="1">
                  <c:v>工程技术人员</c:v>
                </c:pt>
                <c:pt idx="2">
                  <c:v>管理人员</c:v>
                </c:pt>
                <c:pt idx="3">
                  <c:v>营销人员</c:v>
                </c:pt>
                <c:pt idx="4">
                  <c:v>直接生产人员</c:v>
                </c:pt>
                <c:pt idx="5">
                  <c:v>辅助人员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1</c:v>
                </c:pt>
                <c:pt idx="1">
                  <c:v>21</c:v>
                </c:pt>
                <c:pt idx="2">
                  <c:v>18</c:v>
                </c:pt>
                <c:pt idx="3">
                  <c:v>3</c:v>
                </c:pt>
                <c:pt idx="4">
                  <c:v>658</c:v>
                </c:pt>
                <c:pt idx="5">
                  <c:v>74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68D-4024-90A3-E2719DF61F9C}"/>
            </c:ext>
          </c:extLst>
        </c:ser>
        <c:dLbls/>
        <c:shape val="cylinder"/>
        <c:axId val="217846528"/>
        <c:axId val="217848448"/>
        <c:axId val="0"/>
      </c:bar3DChart>
      <c:catAx>
        <c:axId val="217846528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pPr>
            <a:endParaRPr lang="zh-CN"/>
          </a:p>
        </c:txPr>
        <c:crossAx val="217848448"/>
        <c:crosses val="autoZero"/>
        <c:auto val="1"/>
        <c:lblAlgn val="ctr"/>
        <c:lblOffset val="100"/>
      </c:catAx>
      <c:valAx>
        <c:axId val="21784844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pPr>
            <a:endParaRPr lang="zh-CN"/>
          </a:p>
        </c:txPr>
        <c:crossAx val="217846528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12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defRPr>
          </a:pPr>
          <a:endParaRPr lang="zh-CN"/>
        </a:p>
      </c:txPr>
    </c:legend>
    <c:plotVisOnly val="1"/>
    <c:dispBlanksAs val="gap"/>
  </c:chart>
  <c:txPr>
    <a:bodyPr/>
    <a:lstStyle/>
    <a:p>
      <a:pPr>
        <a:defRPr sz="1800"/>
      </a:pPr>
      <a:endParaRPr lang="zh-CN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499352-3CB4-4B5A-A312-39A016284D0C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CA30E-CA73-4BD4-84F4-A30657CAE38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41927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76CE9B-81DC-4E2A-9C67-CE0D35C83AA2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464697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744942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42536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733963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475662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02411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584406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398523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718727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715591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217824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636221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888924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620633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567660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593908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468536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115762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84485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763310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311344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51244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46118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CA30E-CA73-4BD4-84F4-A30657CAE38C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0879654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4281D7-AB8B-4A49-B31C-4FE8BBA5730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610046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4281D7-AB8B-4A49-B31C-4FE8BBA5730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313831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76CE9B-81DC-4E2A-9C67-CE0D35C83AA2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93645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79DAC30-3280-4BC2-988B-4A716E5471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1E0A09F5-EEBF-471B-A68F-D41EDC24B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F585785-6EAE-4E5C-90B6-5683EB03C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67F4E-C291-44EB-91C2-D4070A530FEA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7EF344F-C55B-46F1-BFEF-2111C3B46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E4D6BBF8-8281-44B1-9AFD-5EB0ACE64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33836-86CD-4662-B1DE-A2BD434D30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94581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8C01666-A288-4539-A80F-87C278493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14332DF-ABF7-41FF-9BD6-240D3D174A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97636B3-BA9C-4331-B4BE-4FF0E360A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67F4E-C291-44EB-91C2-D4070A530FEA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BC4D188-2E43-44E9-8AD4-6821F18AD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EB52B949-65B2-4478-8D00-55258FD23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33836-86CD-4662-B1DE-A2BD434D30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15703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AF6726A-0FF1-492C-8284-4C50D64A4C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3F9F812A-9D84-4739-BB69-7B899AEB73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49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2B77636-590B-4028-8E72-CEF017A24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67F4E-C291-44EB-91C2-D4070A530FEA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D2BC5CF-6344-46CE-9043-BDEE2CAEF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9C118AD-EDB6-489A-AB89-7C19FF8B9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33836-86CD-4662-B1DE-A2BD434D30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3649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1F30D9B-E79F-4981-9CA9-FD343249C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C4D59F31-B0E9-4EB2-AA09-771B17379D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DAD331E7-A596-4655-8C7C-C9435B9E23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5213ADF-C898-42E9-819F-160E6766A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67F4E-C291-44EB-91C2-D4070A530FEA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5D5162E3-8DEF-4373-9C25-581FAE74E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D3C33207-EB2D-45B8-8F5B-FAE1E29B8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33836-86CD-4662-B1DE-A2BD434D30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34826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DDB8B3C-0E2B-4932-94AE-1D7848D7F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F55FCD43-EC74-44D1-A147-5E3D3679AF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8F3ABDB7-8E59-4E94-BFF1-2DD828BE3E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0CD3D123-E319-438E-809A-F00B80DEFA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1C3AD3D6-0153-4A50-8B64-BBF590C275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C3A17BB3-8B2D-47E6-AABE-D04846805E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67F4E-C291-44EB-91C2-D4070A530FEA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E1685D70-57E9-4A99-8161-1BABDE2848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6FBE78DE-CC13-4460-8F2D-F7EB7B61B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33836-86CD-4662-B1DE-A2BD434D3060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9318455" y="64485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www.PPT.com/ziti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www.PPT.com/xiazai/zongjie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www.PPT.com/xiazai/jihua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www.PPT.com/moban/shangwu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www.PPT.com/xiazai/jianli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www.PPT.com/xiazai/dabian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www.PPT.com/xiazai/huibao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868098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82FC13A-0C71-462D-939A-7F82DEA4A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9EB6B99A-F024-4E0A-97C2-2CAC0A40D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67F4E-C291-44EB-91C2-D4070A530FEA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41DF1895-CD91-469B-9025-A32EC099A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860B7FB5-93BB-4E21-A8B9-5FA610117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33836-86CD-4662-B1DE-A2BD434D30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83060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E33B4F3B-CE05-412F-802F-06E7D4DD6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67F4E-C291-44EB-91C2-D4070A530FEA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1D8E0A0A-3BAC-4381-9FCA-D18A72E52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983165FC-E125-4800-8710-EEF2553E7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33836-86CD-4662-B1DE-A2BD434D30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75318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13B73C8-B24D-4A6E-BDCC-15E538178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F3E22B60-4B05-4EAB-8E10-A11EDC3A51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1610F917-59E0-4A97-98CA-4BFC345803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3FAC8F1E-8B20-4270-8A6B-8191411F9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67F4E-C291-44EB-91C2-D4070A530FEA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DEF12E8E-1EB5-49F3-A42F-589AA496B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A3F44C1-BE40-48A6-B4A5-A65919F05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33836-86CD-4662-B1DE-A2BD434D30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39744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54D2B71-1EF5-4D8F-8140-917F2FCA53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AC9FF94-B931-4E9A-8E96-A8533A2ADA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DF5E0221-213B-441C-A622-EE5A0F21DB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9BA1B72-C734-419F-8AB4-0CA87656F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67F4E-C291-44EB-91C2-D4070A530FEA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26445194-65EA-4E72-B65F-FC5BD9BCF6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4B8B504-F566-4386-B473-CDE5BAD46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33836-86CD-4662-B1DE-A2BD434D30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2362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8B074D1-E109-4902-B588-1E7245BB2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A2ABAA27-EB82-498A-9255-37D902F015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FC97D8C-3E13-40A5-BEC8-AE53BDE6B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67F4E-C291-44EB-91C2-D4070A530FEA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E634619-140E-466E-BB7B-4CA9B7D9A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E038482-01B0-4D55-8EFB-A8D5A6F50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33836-86CD-4662-B1DE-A2BD434D30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15051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7FF17CA6-435E-4DFA-BBF2-6149DB17A8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29C8C57B-2A58-4A8D-ABE3-05D1BFA196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4015A1C-722D-4749-9997-EBE0F5E6D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67F4E-C291-44EB-91C2-D4070A530FEA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10910EB-F1FE-4992-90C3-4304DC360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757768E-41A0-41B1-B740-6EA6C9AD8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33836-86CD-4662-B1DE-A2BD434D30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086604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44465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8541972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1226718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714375" y="2168330"/>
            <a:ext cx="3868616" cy="3530991"/>
          </a:xfrm>
          <a:custGeom>
            <a:avLst/>
            <a:gdLst>
              <a:gd name="connsiteX0" fmla="*/ 0 w 3868616"/>
              <a:gd name="connsiteY0" fmla="*/ 0 h 3530991"/>
              <a:gd name="connsiteX1" fmla="*/ 3868616 w 3868616"/>
              <a:gd name="connsiteY1" fmla="*/ 0 h 3530991"/>
              <a:gd name="connsiteX2" fmla="*/ 3868616 w 3868616"/>
              <a:gd name="connsiteY2" fmla="*/ 3530991 h 3530991"/>
              <a:gd name="connsiteX3" fmla="*/ 0 w 3868616"/>
              <a:gd name="connsiteY3" fmla="*/ 3530991 h 3530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68616" h="3530991">
                <a:moveTo>
                  <a:pt x="0" y="0"/>
                </a:moveTo>
                <a:lnTo>
                  <a:pt x="3868616" y="0"/>
                </a:lnTo>
                <a:lnTo>
                  <a:pt x="3868616" y="3530991"/>
                </a:lnTo>
                <a:lnTo>
                  <a:pt x="0" y="353099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155481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6257052" y="1603156"/>
            <a:ext cx="2538589" cy="2119372"/>
          </a:xfrm>
          <a:custGeom>
            <a:avLst/>
            <a:gdLst>
              <a:gd name="connsiteX0" fmla="*/ 0 w 2538589"/>
              <a:gd name="connsiteY0" fmla="*/ 0 h 2119372"/>
              <a:gd name="connsiteX1" fmla="*/ 2538589 w 2538589"/>
              <a:gd name="connsiteY1" fmla="*/ 0 h 2119372"/>
              <a:gd name="connsiteX2" fmla="*/ 2538589 w 2538589"/>
              <a:gd name="connsiteY2" fmla="*/ 2119372 h 2119372"/>
              <a:gd name="connsiteX3" fmla="*/ 0 w 2538589"/>
              <a:gd name="connsiteY3" fmla="*/ 2119372 h 2119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38589" h="2119372">
                <a:moveTo>
                  <a:pt x="0" y="0"/>
                </a:moveTo>
                <a:lnTo>
                  <a:pt x="2538589" y="0"/>
                </a:lnTo>
                <a:lnTo>
                  <a:pt x="2538589" y="2119372"/>
                </a:lnTo>
                <a:lnTo>
                  <a:pt x="0" y="211937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8" name="图片占位符 7"/>
          <p:cNvSpPr>
            <a:spLocks noGrp="1"/>
          </p:cNvSpPr>
          <p:nvPr>
            <p:ph type="pic" sz="quarter" idx="11"/>
          </p:nvPr>
        </p:nvSpPr>
        <p:spPr>
          <a:xfrm>
            <a:off x="6249642" y="3813408"/>
            <a:ext cx="5067649" cy="2133134"/>
          </a:xfrm>
          <a:custGeom>
            <a:avLst/>
            <a:gdLst>
              <a:gd name="connsiteX0" fmla="*/ 0 w 5067649"/>
              <a:gd name="connsiteY0" fmla="*/ 0 h 2133134"/>
              <a:gd name="connsiteX1" fmla="*/ 5067649 w 5067649"/>
              <a:gd name="connsiteY1" fmla="*/ 0 h 2133134"/>
              <a:gd name="connsiteX2" fmla="*/ 5067649 w 5067649"/>
              <a:gd name="connsiteY2" fmla="*/ 2133134 h 2133134"/>
              <a:gd name="connsiteX3" fmla="*/ 0 w 5067649"/>
              <a:gd name="connsiteY3" fmla="*/ 2133134 h 2133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67649" h="2133134">
                <a:moveTo>
                  <a:pt x="0" y="0"/>
                </a:moveTo>
                <a:lnTo>
                  <a:pt x="5067649" y="0"/>
                </a:lnTo>
                <a:lnTo>
                  <a:pt x="5067649" y="2133134"/>
                </a:lnTo>
                <a:lnTo>
                  <a:pt x="0" y="213313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193009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/>
          <p:cNvSpPr>
            <a:spLocks noGrp="1"/>
          </p:cNvSpPr>
          <p:nvPr>
            <p:ph type="pic" sz="quarter" idx="10"/>
          </p:nvPr>
        </p:nvSpPr>
        <p:spPr>
          <a:xfrm>
            <a:off x="4351109" y="2003727"/>
            <a:ext cx="3575672" cy="3575674"/>
          </a:xfrm>
          <a:custGeom>
            <a:avLst/>
            <a:gdLst>
              <a:gd name="connsiteX0" fmla="*/ 1787836 w 3575672"/>
              <a:gd name="connsiteY0" fmla="*/ 0 h 3575674"/>
              <a:gd name="connsiteX1" fmla="*/ 3575672 w 3575672"/>
              <a:gd name="connsiteY1" fmla="*/ 1787837 h 3575674"/>
              <a:gd name="connsiteX2" fmla="*/ 1787836 w 3575672"/>
              <a:gd name="connsiteY2" fmla="*/ 3575674 h 3575674"/>
              <a:gd name="connsiteX3" fmla="*/ 0 w 3575672"/>
              <a:gd name="connsiteY3" fmla="*/ 1787837 h 3575674"/>
              <a:gd name="connsiteX4" fmla="*/ 1787836 w 3575672"/>
              <a:gd name="connsiteY4" fmla="*/ 0 h 3575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5672" h="3575674">
                <a:moveTo>
                  <a:pt x="1787836" y="0"/>
                </a:moveTo>
                <a:cubicBezTo>
                  <a:pt x="2775231" y="0"/>
                  <a:pt x="3575672" y="800442"/>
                  <a:pt x="3575672" y="1787837"/>
                </a:cubicBezTo>
                <a:cubicBezTo>
                  <a:pt x="3575672" y="2775232"/>
                  <a:pt x="2775231" y="3575674"/>
                  <a:pt x="1787836" y="3575674"/>
                </a:cubicBezTo>
                <a:cubicBezTo>
                  <a:pt x="800441" y="3575674"/>
                  <a:pt x="0" y="2775232"/>
                  <a:pt x="0" y="1787837"/>
                </a:cubicBezTo>
                <a:cubicBezTo>
                  <a:pt x="0" y="800442"/>
                  <a:pt x="800441" y="0"/>
                  <a:pt x="1787836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784671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图片占位符 10"/>
          <p:cNvSpPr>
            <a:spLocks noGrp="1"/>
          </p:cNvSpPr>
          <p:nvPr>
            <p:ph type="pic" sz="quarter" idx="14"/>
          </p:nvPr>
        </p:nvSpPr>
        <p:spPr>
          <a:xfrm>
            <a:off x="1820246" y="1875862"/>
            <a:ext cx="3827975" cy="2654551"/>
          </a:xfrm>
          <a:custGeom>
            <a:avLst/>
            <a:gdLst>
              <a:gd name="connsiteX0" fmla="*/ 0 w 3827974"/>
              <a:gd name="connsiteY0" fmla="*/ 0 h 2654551"/>
              <a:gd name="connsiteX1" fmla="*/ 3827974 w 3827974"/>
              <a:gd name="connsiteY1" fmla="*/ 0 h 2654551"/>
              <a:gd name="connsiteX2" fmla="*/ 3827974 w 3827974"/>
              <a:gd name="connsiteY2" fmla="*/ 2654551 h 2654551"/>
              <a:gd name="connsiteX3" fmla="*/ 0 w 3827974"/>
              <a:gd name="connsiteY3" fmla="*/ 2654551 h 2654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27974" h="2654551">
                <a:moveTo>
                  <a:pt x="0" y="0"/>
                </a:moveTo>
                <a:lnTo>
                  <a:pt x="3827974" y="0"/>
                </a:lnTo>
                <a:lnTo>
                  <a:pt x="3827974" y="2654551"/>
                </a:lnTo>
                <a:lnTo>
                  <a:pt x="0" y="265455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3"/>
          </p:nvPr>
        </p:nvSpPr>
        <p:spPr>
          <a:xfrm>
            <a:off x="6764233" y="1875862"/>
            <a:ext cx="3827975" cy="2654551"/>
          </a:xfrm>
          <a:custGeom>
            <a:avLst/>
            <a:gdLst>
              <a:gd name="connsiteX0" fmla="*/ 0 w 3827974"/>
              <a:gd name="connsiteY0" fmla="*/ 0 h 2654551"/>
              <a:gd name="connsiteX1" fmla="*/ 3827974 w 3827974"/>
              <a:gd name="connsiteY1" fmla="*/ 0 h 2654551"/>
              <a:gd name="connsiteX2" fmla="*/ 3827974 w 3827974"/>
              <a:gd name="connsiteY2" fmla="*/ 2654551 h 2654551"/>
              <a:gd name="connsiteX3" fmla="*/ 0 w 3827974"/>
              <a:gd name="connsiteY3" fmla="*/ 2654551 h 2654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27974" h="2654551">
                <a:moveTo>
                  <a:pt x="0" y="0"/>
                </a:moveTo>
                <a:lnTo>
                  <a:pt x="3827974" y="0"/>
                </a:lnTo>
                <a:lnTo>
                  <a:pt x="3827974" y="2654551"/>
                </a:lnTo>
                <a:lnTo>
                  <a:pt x="0" y="265455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/>
          <a:lstStyle/>
          <a:p>
            <a:fld id="{099C8A52-0EC3-4181-8B4F-009A31F6109E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/>
          <a:lstStyle/>
          <a:p>
            <a:fld id="{1C81C12D-88FB-4E14-A20B-A46F7BFCCF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18311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2AD9FF0A-AC5C-4455-A976-45768F533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5E0DCA2-6DF9-4262-ADE8-7FF7DBC905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5629A05-E9CE-4569-9567-6AA6DD78D5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967F4E-C291-44EB-91C2-D4070A530FEA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BCFD3406-AD03-4C04-95EF-C2050CC4A0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54F978F-D2C6-4D48-A11A-7CFBC7D74A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833836-86CD-4662-B1DE-A2BD434D3060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E1DE3E65-F150-4669-B490-BEE38143D0D9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2960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0" r:id="rId12"/>
    <p:sldLayoutId id="2147483664" r:id="rId13"/>
    <p:sldLayoutId id="2147483665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2D44B2C3-8F7D-46F1-AD79-C7FE201EC4D2}"/>
              </a:ext>
            </a:extLst>
          </p:cNvPr>
          <p:cNvSpPr/>
          <p:nvPr/>
        </p:nvSpPr>
        <p:spPr>
          <a:xfrm rot="17253155">
            <a:off x="9746645" y="4981321"/>
            <a:ext cx="666875" cy="666875"/>
          </a:xfrm>
          <a:prstGeom prst="rect">
            <a:avLst/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3" name="Freeform 3305">
            <a:extLst>
              <a:ext uri="{FF2B5EF4-FFF2-40B4-BE49-F238E27FC236}">
                <a16:creationId xmlns:a16="http://schemas.microsoft.com/office/drawing/2014/main" xmlns="" id="{7F929FFB-24CE-43CE-814E-815B3A63D8C0}"/>
              </a:ext>
            </a:extLst>
          </p:cNvPr>
          <p:cNvSpPr>
            <a:spLocks/>
          </p:cNvSpPr>
          <p:nvPr/>
        </p:nvSpPr>
        <p:spPr bwMode="auto">
          <a:xfrm>
            <a:off x="3" y="1"/>
            <a:ext cx="6811433" cy="6862233"/>
          </a:xfrm>
          <a:custGeom>
            <a:avLst/>
            <a:gdLst>
              <a:gd name="T0" fmla="*/ 2365 w 3218"/>
              <a:gd name="T1" fmla="*/ 0 h 3242"/>
              <a:gd name="T2" fmla="*/ 0 w 3218"/>
              <a:gd name="T3" fmla="*/ 0 h 3242"/>
              <a:gd name="T4" fmla="*/ 0 w 3218"/>
              <a:gd name="T5" fmla="*/ 2356 h 3242"/>
              <a:gd name="T6" fmla="*/ 885 w 3218"/>
              <a:gd name="T7" fmla="*/ 3242 h 3242"/>
              <a:gd name="T8" fmla="*/ 3218 w 3218"/>
              <a:gd name="T9" fmla="*/ 907 h 3242"/>
              <a:gd name="T10" fmla="*/ 3218 w 3218"/>
              <a:gd name="T11" fmla="*/ 854 h 3242"/>
              <a:gd name="T12" fmla="*/ 2365 w 3218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8" h="3242">
                <a:moveTo>
                  <a:pt x="2365" y="0"/>
                </a:moveTo>
                <a:lnTo>
                  <a:pt x="0" y="0"/>
                </a:lnTo>
                <a:lnTo>
                  <a:pt x="0" y="2356"/>
                </a:lnTo>
                <a:lnTo>
                  <a:pt x="885" y="3242"/>
                </a:lnTo>
                <a:lnTo>
                  <a:pt x="3218" y="907"/>
                </a:lnTo>
                <a:lnTo>
                  <a:pt x="3218" y="854"/>
                </a:lnTo>
                <a:lnTo>
                  <a:pt x="2365" y="0"/>
                </a:lnTo>
                <a:close/>
              </a:path>
            </a:pathLst>
          </a:custGeom>
          <a:solidFill>
            <a:srgbClr val="FBF3F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4" name="Freeform 3306">
            <a:extLst>
              <a:ext uri="{FF2B5EF4-FFF2-40B4-BE49-F238E27FC236}">
                <a16:creationId xmlns:a16="http://schemas.microsoft.com/office/drawing/2014/main" xmlns="" id="{8C88874B-5B0E-4248-8C46-A6A2AF6346B1}"/>
              </a:ext>
            </a:extLst>
          </p:cNvPr>
          <p:cNvSpPr>
            <a:spLocks/>
          </p:cNvSpPr>
          <p:nvPr/>
        </p:nvSpPr>
        <p:spPr bwMode="auto">
          <a:xfrm>
            <a:off x="52655" y="-2117"/>
            <a:ext cx="6811433" cy="6862233"/>
          </a:xfrm>
          <a:custGeom>
            <a:avLst/>
            <a:gdLst>
              <a:gd name="T0" fmla="*/ 2365 w 3218"/>
              <a:gd name="T1" fmla="*/ 0 h 3242"/>
              <a:gd name="T2" fmla="*/ 0 w 3218"/>
              <a:gd name="T3" fmla="*/ 0 h 3242"/>
              <a:gd name="T4" fmla="*/ 0 w 3218"/>
              <a:gd name="T5" fmla="*/ 2356 h 3242"/>
              <a:gd name="T6" fmla="*/ 885 w 3218"/>
              <a:gd name="T7" fmla="*/ 3242 h 3242"/>
              <a:gd name="T8" fmla="*/ 3218 w 3218"/>
              <a:gd name="T9" fmla="*/ 907 h 3242"/>
              <a:gd name="T10" fmla="*/ 3218 w 3218"/>
              <a:gd name="T11" fmla="*/ 854 h 3242"/>
              <a:gd name="T12" fmla="*/ 2365 w 3218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8" h="3242">
                <a:moveTo>
                  <a:pt x="2365" y="0"/>
                </a:moveTo>
                <a:lnTo>
                  <a:pt x="0" y="0"/>
                </a:lnTo>
                <a:lnTo>
                  <a:pt x="0" y="2356"/>
                </a:lnTo>
                <a:lnTo>
                  <a:pt x="885" y="3242"/>
                </a:lnTo>
                <a:lnTo>
                  <a:pt x="3218" y="907"/>
                </a:lnTo>
                <a:lnTo>
                  <a:pt x="3218" y="854"/>
                </a:lnTo>
                <a:lnTo>
                  <a:pt x="236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5" name="Freeform 5">
            <a:extLst>
              <a:ext uri="{FF2B5EF4-FFF2-40B4-BE49-F238E27FC236}">
                <a16:creationId xmlns:a16="http://schemas.microsoft.com/office/drawing/2014/main" xmlns="" id="{AA36BE2C-1382-468F-881F-EEE4F6713505}"/>
              </a:ext>
            </a:extLst>
          </p:cNvPr>
          <p:cNvSpPr>
            <a:spLocks/>
          </p:cNvSpPr>
          <p:nvPr/>
        </p:nvSpPr>
        <p:spPr bwMode="auto">
          <a:xfrm>
            <a:off x="1027193" y="212343"/>
            <a:ext cx="2972651" cy="2976324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F68735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 dirty="0"/>
          </a:p>
        </p:txBody>
      </p:sp>
      <p:sp>
        <p:nvSpPr>
          <p:cNvPr id="46" name="Freeform 6">
            <a:extLst>
              <a:ext uri="{FF2B5EF4-FFF2-40B4-BE49-F238E27FC236}">
                <a16:creationId xmlns:a16="http://schemas.microsoft.com/office/drawing/2014/main" xmlns="" id="{1D3D3CEF-08CB-4A4E-B712-70B3C234E138}"/>
              </a:ext>
            </a:extLst>
          </p:cNvPr>
          <p:cNvSpPr>
            <a:spLocks/>
          </p:cNvSpPr>
          <p:nvPr/>
        </p:nvSpPr>
        <p:spPr bwMode="auto">
          <a:xfrm>
            <a:off x="1043225" y="3447187"/>
            <a:ext cx="2972651" cy="2974487"/>
          </a:xfrm>
          <a:custGeom>
            <a:avLst/>
            <a:gdLst>
              <a:gd name="T0" fmla="*/ 809 w 1619"/>
              <a:gd name="T1" fmla="*/ 1620 h 1620"/>
              <a:gd name="T2" fmla="*/ 0 w 1619"/>
              <a:gd name="T3" fmla="*/ 810 h 1620"/>
              <a:gd name="T4" fmla="*/ 809 w 1619"/>
              <a:gd name="T5" fmla="*/ 0 h 1620"/>
              <a:gd name="T6" fmla="*/ 1619 w 1619"/>
              <a:gd name="T7" fmla="*/ 810 h 1620"/>
              <a:gd name="T8" fmla="*/ 809 w 1619"/>
              <a:gd name="T9" fmla="*/ 1620 h 1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0">
                <a:moveTo>
                  <a:pt x="809" y="1620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0"/>
                </a:lnTo>
                <a:close/>
              </a:path>
            </a:pathLst>
          </a:custGeom>
          <a:solidFill>
            <a:srgbClr val="F9B17B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7" name="Freeform 7">
            <a:extLst>
              <a:ext uri="{FF2B5EF4-FFF2-40B4-BE49-F238E27FC236}">
                <a16:creationId xmlns:a16="http://schemas.microsoft.com/office/drawing/2014/main" xmlns="" id="{75C6C2BE-C40C-4C0E-A77C-98D270BBAC2D}"/>
              </a:ext>
            </a:extLst>
          </p:cNvPr>
          <p:cNvSpPr>
            <a:spLocks/>
          </p:cNvSpPr>
          <p:nvPr/>
        </p:nvSpPr>
        <p:spPr bwMode="auto">
          <a:xfrm>
            <a:off x="2621698" y="1865163"/>
            <a:ext cx="2974487" cy="2976324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31A5C2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9" name="Freeform 3301">
            <a:extLst>
              <a:ext uri="{FF2B5EF4-FFF2-40B4-BE49-F238E27FC236}">
                <a16:creationId xmlns:a16="http://schemas.microsoft.com/office/drawing/2014/main" xmlns="" id="{3EFCBE47-E6A2-464D-9D13-CD9E22F00884}"/>
              </a:ext>
            </a:extLst>
          </p:cNvPr>
          <p:cNvSpPr>
            <a:spLocks/>
          </p:cNvSpPr>
          <p:nvPr/>
        </p:nvSpPr>
        <p:spPr bwMode="auto">
          <a:xfrm>
            <a:off x="3046656" y="838815"/>
            <a:ext cx="1933456" cy="1935252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7DF45C9C-0F82-48FA-8FF2-C18275FDF3C0}"/>
              </a:ext>
            </a:extLst>
          </p:cNvPr>
          <p:cNvGrpSpPr/>
          <p:nvPr/>
        </p:nvGrpSpPr>
        <p:grpSpPr>
          <a:xfrm>
            <a:off x="14034" y="1240084"/>
            <a:ext cx="4225715" cy="4228325"/>
            <a:chOff x="265239" y="1114832"/>
            <a:chExt cx="2796817" cy="2798546"/>
          </a:xfrm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grpSpPr>
        <p:sp>
          <p:nvSpPr>
            <p:cNvPr id="54" name="Freeform 3297">
              <a:extLst>
                <a:ext uri="{FF2B5EF4-FFF2-40B4-BE49-F238E27FC236}">
                  <a16:creationId xmlns:a16="http://schemas.microsoft.com/office/drawing/2014/main" xmlns="" id="{5ED01EE8-8BBD-47ED-A993-C8549BAFB3E6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444500" dist="63500" dir="2700000" algn="l" rotWithShape="0">
                <a:prstClr val="black">
                  <a:alpha val="3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5" name="Freeform 3297">
              <a:extLst>
                <a:ext uri="{FF2B5EF4-FFF2-40B4-BE49-F238E27FC236}">
                  <a16:creationId xmlns:a16="http://schemas.microsoft.com/office/drawing/2014/main" xmlns="" id="{3DFA7D73-9440-4A5C-AD3D-021F8E07989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083" y="1211088"/>
              <a:ext cx="2580144" cy="2581737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56" name="Freeform 3301">
            <a:extLst>
              <a:ext uri="{FF2B5EF4-FFF2-40B4-BE49-F238E27FC236}">
                <a16:creationId xmlns:a16="http://schemas.microsoft.com/office/drawing/2014/main" xmlns="" id="{9E87D0C4-0ADC-4B6F-B423-F2763A801957}"/>
              </a:ext>
            </a:extLst>
          </p:cNvPr>
          <p:cNvSpPr>
            <a:spLocks/>
          </p:cNvSpPr>
          <p:nvPr/>
        </p:nvSpPr>
        <p:spPr bwMode="auto">
          <a:xfrm>
            <a:off x="3072152" y="3719138"/>
            <a:ext cx="2374773" cy="2376981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50" name="TextBox 7"/>
          <p:cNvSpPr>
            <a:spLocks noChangeArrowheads="1"/>
          </p:cNvSpPr>
          <p:nvPr/>
        </p:nvSpPr>
        <p:spPr bwMode="auto">
          <a:xfrm>
            <a:off x="5896247" y="3627692"/>
            <a:ext cx="5123708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 algn="dist" defTabSz="685800">
              <a:lnSpc>
                <a:spcPct val="130000"/>
              </a:lnSpc>
            </a:pPr>
            <a:r>
              <a:rPr lang="en-US" altLang="zh-CN" sz="1500" dirty="0">
                <a:solidFill>
                  <a:srgbClr val="31A5C2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WORK SUMMARY OF HUMAN RESOURCES DEPARTMENT</a:t>
            </a:r>
          </a:p>
        </p:txBody>
      </p:sp>
      <p:sp>
        <p:nvSpPr>
          <p:cNvPr id="51" name="文本框 3"/>
          <p:cNvSpPr txBox="1"/>
          <p:nvPr/>
        </p:nvSpPr>
        <p:spPr>
          <a:xfrm>
            <a:off x="5711959" y="2876746"/>
            <a:ext cx="5952663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31A5C2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微软雅黑"/>
              </a:rPr>
              <a:t>人力资源部工作总结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724A932E-6219-44E0-8E8F-43508A90F0D4}"/>
              </a:ext>
            </a:extLst>
          </p:cNvPr>
          <p:cNvGrpSpPr/>
          <p:nvPr/>
        </p:nvGrpSpPr>
        <p:grpSpPr>
          <a:xfrm>
            <a:off x="10371099" y="426353"/>
            <a:ext cx="1395991" cy="739186"/>
            <a:chOff x="10486571" y="367652"/>
            <a:chExt cx="1395990" cy="739186"/>
          </a:xfrm>
        </p:grpSpPr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xmlns="" id="{BAB026FC-B34D-478C-802A-16C7AA198079}"/>
                </a:ext>
              </a:extLst>
            </p:cNvPr>
            <p:cNvSpPr txBox="1"/>
            <p:nvPr/>
          </p:nvSpPr>
          <p:spPr>
            <a:xfrm>
              <a:off x="10486571" y="367652"/>
              <a:ext cx="13959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LOGO</a:t>
              </a:r>
              <a:endParaRPr lang="zh-CN" altLang="en-US" sz="2400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62CC451F-A955-4777-88BD-6F8428F5B0B5}"/>
                </a:ext>
              </a:extLst>
            </p:cNvPr>
            <p:cNvSpPr txBox="1"/>
            <p:nvPr/>
          </p:nvSpPr>
          <p:spPr>
            <a:xfrm>
              <a:off x="10628466" y="737506"/>
              <a:ext cx="110799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公司标</a:t>
              </a:r>
              <a:r>
                <a:rPr lang="zh-CN" altLang="en-US" dirty="0" smtClean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志</a:t>
              </a:r>
              <a:endParaRPr lang="zh-CN" altLang="en-US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文本框 3">
            <a:extLst>
              <a:ext uri="{FF2B5EF4-FFF2-40B4-BE49-F238E27FC236}">
                <a16:creationId xmlns:a16="http://schemas.microsoft.com/office/drawing/2014/main" xmlns="" id="{6F2E74EE-5BF1-404C-B510-091C2C43CE5E}"/>
              </a:ext>
            </a:extLst>
          </p:cNvPr>
          <p:cNvSpPr txBox="1"/>
          <p:nvPr/>
        </p:nvSpPr>
        <p:spPr>
          <a:xfrm>
            <a:off x="5834253" y="1794543"/>
            <a:ext cx="3311091" cy="132343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en-US" altLang="zh-CN" sz="8000" b="1" dirty="0" smtClean="0">
                <a:ln w="28575">
                  <a:solidFill>
                    <a:schemeClr val="bg1"/>
                  </a:solidFill>
                </a:ln>
                <a:solidFill>
                  <a:srgbClr val="F9B17B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方正细谭黑简体" panose="02000000000000000000" pitchFamily="2" charset="-122"/>
                <a:ea typeface="方正细谭黑简体" panose="02000000000000000000" pitchFamily="2" charset="-122"/>
                <a:cs typeface="Aharoni" panose="02010803020104030203" pitchFamily="2" charset="-79"/>
                <a:sym typeface="微软雅黑"/>
              </a:rPr>
              <a:t>2020</a:t>
            </a:r>
            <a:r>
              <a:rPr lang="zh-CN" altLang="en-US" sz="8000" b="1" dirty="0" smtClean="0">
                <a:ln w="28575">
                  <a:solidFill>
                    <a:schemeClr val="bg1"/>
                  </a:solidFill>
                </a:ln>
                <a:solidFill>
                  <a:srgbClr val="F9B17B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方正细谭黑简体" panose="02000000000000000000" pitchFamily="2" charset="-122"/>
                <a:ea typeface="方正细谭黑简体" panose="02000000000000000000" pitchFamily="2" charset="-122"/>
                <a:cs typeface="Aharoni" panose="02010803020104030203" pitchFamily="2" charset="-79"/>
                <a:sym typeface="微软雅黑"/>
              </a:rPr>
              <a:t>年</a:t>
            </a:r>
            <a:endParaRPr lang="zh-CN" altLang="en-US" sz="8000" b="1" dirty="0">
              <a:ln w="28575">
                <a:solidFill>
                  <a:schemeClr val="bg1"/>
                </a:solidFill>
              </a:ln>
              <a:solidFill>
                <a:srgbClr val="F9B17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方正细谭黑简体" panose="02000000000000000000" pitchFamily="2" charset="-122"/>
              <a:ea typeface="方正细谭黑简体" panose="02000000000000000000" pitchFamily="2" charset="-122"/>
              <a:cs typeface="Aharoni" panose="02010803020104030203" pitchFamily="2" charset="-79"/>
              <a:sym typeface="微软雅黑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C12BA6B-F6D2-4590-B0D6-5180E85B8ED1}"/>
              </a:ext>
            </a:extLst>
          </p:cNvPr>
          <p:cNvGrpSpPr/>
          <p:nvPr/>
        </p:nvGrpSpPr>
        <p:grpSpPr>
          <a:xfrm>
            <a:off x="6001404" y="4155457"/>
            <a:ext cx="2297603" cy="364661"/>
            <a:chOff x="6001403" y="4155455"/>
            <a:chExt cx="2297602" cy="364661"/>
          </a:xfrm>
        </p:grpSpPr>
        <p:sp>
          <p:nvSpPr>
            <p:cNvPr id="58" name="文本框 45"/>
            <p:cNvSpPr txBox="1"/>
            <p:nvPr/>
          </p:nvSpPr>
          <p:spPr>
            <a:xfrm>
              <a:off x="6308955" y="4181562"/>
              <a:ext cx="1990050" cy="338554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/>
                </a:rPr>
                <a:t>汇报人</a:t>
              </a:r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/>
                </a:rPr>
                <a:t>：</a:t>
              </a:r>
              <a:r>
                <a:rPr lang="en-US" altLang="zh-CN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/>
                </a:rPr>
                <a:t>PPT     </a:t>
              </a:r>
              <a:endPara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/>
              </a:endParaRPr>
            </a:p>
          </p:txBody>
        </p: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DAB12CCC-4998-455F-A3D4-64E97C3F2F4B}"/>
                </a:ext>
              </a:extLst>
            </p:cNvPr>
            <p:cNvGrpSpPr/>
            <p:nvPr/>
          </p:nvGrpSpPr>
          <p:grpSpPr>
            <a:xfrm>
              <a:off x="6001403" y="4155455"/>
              <a:ext cx="343745" cy="343745"/>
              <a:chOff x="8834830" y="4148043"/>
              <a:chExt cx="443748" cy="443748"/>
            </a:xfrm>
          </p:grpSpPr>
          <p:sp>
            <p:nvSpPr>
              <p:cNvPr id="7" name="椭圆 6">
                <a:extLst>
                  <a:ext uri="{FF2B5EF4-FFF2-40B4-BE49-F238E27FC236}">
                    <a16:creationId xmlns:a16="http://schemas.microsoft.com/office/drawing/2014/main" xmlns="" id="{B3577E23-B399-4816-B0C3-7D3A935209EC}"/>
                  </a:ext>
                </a:extLst>
              </p:cNvPr>
              <p:cNvSpPr/>
              <p:nvPr/>
            </p:nvSpPr>
            <p:spPr>
              <a:xfrm>
                <a:off x="8834830" y="4148043"/>
                <a:ext cx="443748" cy="443748"/>
              </a:xfrm>
              <a:prstGeom prst="ellipse">
                <a:avLst/>
              </a:prstGeom>
              <a:solidFill>
                <a:srgbClr val="EEAA76"/>
              </a:solidFill>
              <a:ln>
                <a:solidFill>
                  <a:srgbClr val="F3A08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businessman_57134">
                <a:extLst>
                  <a:ext uri="{FF2B5EF4-FFF2-40B4-BE49-F238E27FC236}">
                    <a16:creationId xmlns:a16="http://schemas.microsoft.com/office/drawing/2014/main" xmlns="" id="{CB2EBF09-27E3-4B25-8274-B740416074B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8921902" y="4227140"/>
                <a:ext cx="269603" cy="294259"/>
              </a:xfrm>
              <a:custGeom>
                <a:avLst/>
                <a:gdLst>
                  <a:gd name="connsiteX0" fmla="*/ 243589 w 557114"/>
                  <a:gd name="connsiteY0" fmla="*/ 355438 h 608062"/>
                  <a:gd name="connsiteX1" fmla="*/ 277656 w 557114"/>
                  <a:gd name="connsiteY1" fmla="*/ 355438 h 608062"/>
                  <a:gd name="connsiteX2" fmla="*/ 277940 w 557114"/>
                  <a:gd name="connsiteY2" fmla="*/ 355438 h 608062"/>
                  <a:gd name="connsiteX3" fmla="*/ 278604 w 557114"/>
                  <a:gd name="connsiteY3" fmla="*/ 355438 h 608062"/>
                  <a:gd name="connsiteX4" fmla="*/ 279174 w 557114"/>
                  <a:gd name="connsiteY4" fmla="*/ 355438 h 608062"/>
                  <a:gd name="connsiteX5" fmla="*/ 279458 w 557114"/>
                  <a:gd name="connsiteY5" fmla="*/ 355438 h 608062"/>
                  <a:gd name="connsiteX6" fmla="*/ 279553 w 557114"/>
                  <a:gd name="connsiteY6" fmla="*/ 355438 h 608062"/>
                  <a:gd name="connsiteX7" fmla="*/ 313620 w 557114"/>
                  <a:gd name="connsiteY7" fmla="*/ 355438 h 608062"/>
                  <a:gd name="connsiteX8" fmla="*/ 324438 w 557114"/>
                  <a:gd name="connsiteY8" fmla="*/ 375432 h 608062"/>
                  <a:gd name="connsiteX9" fmla="*/ 298152 w 557114"/>
                  <a:gd name="connsiteY9" fmla="*/ 430202 h 608062"/>
                  <a:gd name="connsiteX10" fmla="*/ 301948 w 557114"/>
                  <a:gd name="connsiteY10" fmla="*/ 510272 h 608062"/>
                  <a:gd name="connsiteX11" fmla="*/ 356891 w 557114"/>
                  <a:gd name="connsiteY11" fmla="*/ 389172 h 608062"/>
                  <a:gd name="connsiteX12" fmla="*/ 356986 w 557114"/>
                  <a:gd name="connsiteY12" fmla="*/ 389172 h 608062"/>
                  <a:gd name="connsiteX13" fmla="*/ 376628 w 557114"/>
                  <a:gd name="connsiteY13" fmla="*/ 375337 h 608062"/>
                  <a:gd name="connsiteX14" fmla="*/ 383556 w 557114"/>
                  <a:gd name="connsiteY14" fmla="*/ 376474 h 608062"/>
                  <a:gd name="connsiteX15" fmla="*/ 383745 w 557114"/>
                  <a:gd name="connsiteY15" fmla="*/ 376569 h 608062"/>
                  <a:gd name="connsiteX16" fmla="*/ 518588 w 557114"/>
                  <a:gd name="connsiteY16" fmla="*/ 438920 h 608062"/>
                  <a:gd name="connsiteX17" fmla="*/ 557114 w 557114"/>
                  <a:gd name="connsiteY17" fmla="*/ 482224 h 608062"/>
                  <a:gd name="connsiteX18" fmla="*/ 557114 w 557114"/>
                  <a:gd name="connsiteY18" fmla="*/ 608062 h 608062"/>
                  <a:gd name="connsiteX19" fmla="*/ 279743 w 557114"/>
                  <a:gd name="connsiteY19" fmla="*/ 608062 h 608062"/>
                  <a:gd name="connsiteX20" fmla="*/ 279458 w 557114"/>
                  <a:gd name="connsiteY20" fmla="*/ 608062 h 608062"/>
                  <a:gd name="connsiteX21" fmla="*/ 279364 w 557114"/>
                  <a:gd name="connsiteY21" fmla="*/ 608062 h 608062"/>
                  <a:gd name="connsiteX22" fmla="*/ 279174 w 557114"/>
                  <a:gd name="connsiteY22" fmla="*/ 608062 h 608062"/>
                  <a:gd name="connsiteX23" fmla="*/ 278984 w 557114"/>
                  <a:gd name="connsiteY23" fmla="*/ 608062 h 608062"/>
                  <a:gd name="connsiteX24" fmla="*/ 278604 w 557114"/>
                  <a:gd name="connsiteY24" fmla="*/ 608062 h 608062"/>
                  <a:gd name="connsiteX25" fmla="*/ 278130 w 557114"/>
                  <a:gd name="connsiteY25" fmla="*/ 608062 h 608062"/>
                  <a:gd name="connsiteX26" fmla="*/ 277940 w 557114"/>
                  <a:gd name="connsiteY26" fmla="*/ 608062 h 608062"/>
                  <a:gd name="connsiteX27" fmla="*/ 277845 w 557114"/>
                  <a:gd name="connsiteY27" fmla="*/ 608062 h 608062"/>
                  <a:gd name="connsiteX28" fmla="*/ 277750 w 557114"/>
                  <a:gd name="connsiteY28" fmla="*/ 608062 h 608062"/>
                  <a:gd name="connsiteX29" fmla="*/ 277656 w 557114"/>
                  <a:gd name="connsiteY29" fmla="*/ 608062 h 608062"/>
                  <a:gd name="connsiteX30" fmla="*/ 277371 w 557114"/>
                  <a:gd name="connsiteY30" fmla="*/ 608062 h 608062"/>
                  <a:gd name="connsiteX31" fmla="*/ 0 w 557114"/>
                  <a:gd name="connsiteY31" fmla="*/ 608062 h 608062"/>
                  <a:gd name="connsiteX32" fmla="*/ 0 w 557114"/>
                  <a:gd name="connsiteY32" fmla="*/ 482224 h 608062"/>
                  <a:gd name="connsiteX33" fmla="*/ 38621 w 557114"/>
                  <a:gd name="connsiteY33" fmla="*/ 438920 h 608062"/>
                  <a:gd name="connsiteX34" fmla="*/ 173464 w 557114"/>
                  <a:gd name="connsiteY34" fmla="*/ 376569 h 608062"/>
                  <a:gd name="connsiteX35" fmla="*/ 173558 w 557114"/>
                  <a:gd name="connsiteY35" fmla="*/ 376474 h 608062"/>
                  <a:gd name="connsiteX36" fmla="*/ 180486 w 557114"/>
                  <a:gd name="connsiteY36" fmla="*/ 375337 h 608062"/>
                  <a:gd name="connsiteX37" fmla="*/ 200223 w 557114"/>
                  <a:gd name="connsiteY37" fmla="*/ 389172 h 608062"/>
                  <a:gd name="connsiteX38" fmla="*/ 255166 w 557114"/>
                  <a:gd name="connsiteY38" fmla="*/ 510272 h 608062"/>
                  <a:gd name="connsiteX39" fmla="*/ 258962 w 557114"/>
                  <a:gd name="connsiteY39" fmla="*/ 430202 h 608062"/>
                  <a:gd name="connsiteX40" fmla="*/ 232676 w 557114"/>
                  <a:gd name="connsiteY40" fmla="*/ 375432 h 608062"/>
                  <a:gd name="connsiteX41" fmla="*/ 243589 w 557114"/>
                  <a:gd name="connsiteY41" fmla="*/ 355438 h 608062"/>
                  <a:gd name="connsiteX42" fmla="*/ 276250 w 557114"/>
                  <a:gd name="connsiteY42" fmla="*/ 0 h 608062"/>
                  <a:gd name="connsiteX43" fmla="*/ 277674 w 557114"/>
                  <a:gd name="connsiteY43" fmla="*/ 0 h 608062"/>
                  <a:gd name="connsiteX44" fmla="*/ 277863 w 557114"/>
                  <a:gd name="connsiteY44" fmla="*/ 0 h 608062"/>
                  <a:gd name="connsiteX45" fmla="*/ 277958 w 557114"/>
                  <a:gd name="connsiteY45" fmla="*/ 0 h 608062"/>
                  <a:gd name="connsiteX46" fmla="*/ 279382 w 557114"/>
                  <a:gd name="connsiteY46" fmla="*/ 0 h 608062"/>
                  <a:gd name="connsiteX47" fmla="*/ 402570 w 557114"/>
                  <a:gd name="connsiteY47" fmla="*/ 104895 h 608062"/>
                  <a:gd name="connsiteX48" fmla="*/ 394693 w 557114"/>
                  <a:gd name="connsiteY48" fmla="*/ 159001 h 608062"/>
                  <a:gd name="connsiteX49" fmla="*/ 405892 w 557114"/>
                  <a:gd name="connsiteY49" fmla="*/ 184774 h 608062"/>
                  <a:gd name="connsiteX50" fmla="*/ 377040 w 557114"/>
                  <a:gd name="connsiteY50" fmla="*/ 236890 h 608062"/>
                  <a:gd name="connsiteX51" fmla="*/ 315731 w 557114"/>
                  <a:gd name="connsiteY51" fmla="*/ 311274 h 608062"/>
                  <a:gd name="connsiteX52" fmla="*/ 277958 w 557114"/>
                  <a:gd name="connsiteY52" fmla="*/ 319707 h 608062"/>
                  <a:gd name="connsiteX53" fmla="*/ 277958 w 557114"/>
                  <a:gd name="connsiteY53" fmla="*/ 319802 h 608062"/>
                  <a:gd name="connsiteX54" fmla="*/ 277863 w 557114"/>
                  <a:gd name="connsiteY54" fmla="*/ 319802 h 608062"/>
                  <a:gd name="connsiteX55" fmla="*/ 277674 w 557114"/>
                  <a:gd name="connsiteY55" fmla="*/ 319802 h 608062"/>
                  <a:gd name="connsiteX56" fmla="*/ 277674 w 557114"/>
                  <a:gd name="connsiteY56" fmla="*/ 319707 h 608062"/>
                  <a:gd name="connsiteX57" fmla="*/ 239901 w 557114"/>
                  <a:gd name="connsiteY57" fmla="*/ 311274 h 608062"/>
                  <a:gd name="connsiteX58" fmla="*/ 178592 w 557114"/>
                  <a:gd name="connsiteY58" fmla="*/ 236890 h 608062"/>
                  <a:gd name="connsiteX59" fmla="*/ 149740 w 557114"/>
                  <a:gd name="connsiteY59" fmla="*/ 184774 h 608062"/>
                  <a:gd name="connsiteX60" fmla="*/ 161034 w 557114"/>
                  <a:gd name="connsiteY60" fmla="*/ 159001 h 608062"/>
                  <a:gd name="connsiteX61" fmla="*/ 153062 w 557114"/>
                  <a:gd name="connsiteY61" fmla="*/ 104895 h 608062"/>
                  <a:gd name="connsiteX62" fmla="*/ 276250 w 557114"/>
                  <a:gd name="connsiteY62" fmla="*/ 0 h 6080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557114" h="608062">
                    <a:moveTo>
                      <a:pt x="243589" y="355438"/>
                    </a:moveTo>
                    <a:lnTo>
                      <a:pt x="277656" y="355438"/>
                    </a:lnTo>
                    <a:lnTo>
                      <a:pt x="277940" y="355438"/>
                    </a:lnTo>
                    <a:lnTo>
                      <a:pt x="278604" y="355438"/>
                    </a:lnTo>
                    <a:lnTo>
                      <a:pt x="279174" y="355438"/>
                    </a:lnTo>
                    <a:lnTo>
                      <a:pt x="279458" y="355438"/>
                    </a:lnTo>
                    <a:lnTo>
                      <a:pt x="279553" y="355438"/>
                    </a:lnTo>
                    <a:lnTo>
                      <a:pt x="313620" y="355438"/>
                    </a:lnTo>
                    <a:cubicBezTo>
                      <a:pt x="325007" y="355438"/>
                      <a:pt x="330511" y="364630"/>
                      <a:pt x="324438" y="375432"/>
                    </a:cubicBezTo>
                    <a:cubicBezTo>
                      <a:pt x="321781" y="379980"/>
                      <a:pt x="298152" y="430202"/>
                      <a:pt x="298152" y="430202"/>
                    </a:cubicBezTo>
                    <a:lnTo>
                      <a:pt x="301948" y="510272"/>
                    </a:lnTo>
                    <a:cubicBezTo>
                      <a:pt x="317700" y="481655"/>
                      <a:pt x="343131" y="422432"/>
                      <a:pt x="356891" y="389172"/>
                    </a:cubicBezTo>
                    <a:cubicBezTo>
                      <a:pt x="356891" y="389172"/>
                      <a:pt x="356891" y="389172"/>
                      <a:pt x="356986" y="389172"/>
                    </a:cubicBezTo>
                    <a:cubicBezTo>
                      <a:pt x="359832" y="381117"/>
                      <a:pt x="367519" y="375337"/>
                      <a:pt x="376628" y="375337"/>
                    </a:cubicBezTo>
                    <a:cubicBezTo>
                      <a:pt x="379096" y="375337"/>
                      <a:pt x="381373" y="375716"/>
                      <a:pt x="383556" y="376474"/>
                    </a:cubicBezTo>
                    <a:cubicBezTo>
                      <a:pt x="383650" y="376474"/>
                      <a:pt x="383650" y="376474"/>
                      <a:pt x="383745" y="376569"/>
                    </a:cubicBezTo>
                    <a:cubicBezTo>
                      <a:pt x="387446" y="377706"/>
                      <a:pt x="464973" y="411724"/>
                      <a:pt x="518588" y="438920"/>
                    </a:cubicBezTo>
                    <a:cubicBezTo>
                      <a:pt x="542595" y="451049"/>
                      <a:pt x="557114" y="466305"/>
                      <a:pt x="557114" y="482224"/>
                    </a:cubicBezTo>
                    <a:lnTo>
                      <a:pt x="557114" y="608062"/>
                    </a:lnTo>
                    <a:lnTo>
                      <a:pt x="279743" y="608062"/>
                    </a:lnTo>
                    <a:lnTo>
                      <a:pt x="279458" y="608062"/>
                    </a:lnTo>
                    <a:lnTo>
                      <a:pt x="279364" y="608062"/>
                    </a:lnTo>
                    <a:lnTo>
                      <a:pt x="279174" y="608062"/>
                    </a:lnTo>
                    <a:lnTo>
                      <a:pt x="278984" y="608062"/>
                    </a:lnTo>
                    <a:lnTo>
                      <a:pt x="278604" y="608062"/>
                    </a:lnTo>
                    <a:lnTo>
                      <a:pt x="278130" y="608062"/>
                    </a:lnTo>
                    <a:lnTo>
                      <a:pt x="277940" y="608062"/>
                    </a:lnTo>
                    <a:lnTo>
                      <a:pt x="277845" y="608062"/>
                    </a:lnTo>
                    <a:lnTo>
                      <a:pt x="277750" y="608062"/>
                    </a:lnTo>
                    <a:lnTo>
                      <a:pt x="277656" y="608062"/>
                    </a:lnTo>
                    <a:lnTo>
                      <a:pt x="277371" y="608062"/>
                    </a:lnTo>
                    <a:lnTo>
                      <a:pt x="0" y="608062"/>
                    </a:lnTo>
                    <a:lnTo>
                      <a:pt x="0" y="482224"/>
                    </a:lnTo>
                    <a:cubicBezTo>
                      <a:pt x="0" y="466305"/>
                      <a:pt x="14519" y="451049"/>
                      <a:pt x="38621" y="438920"/>
                    </a:cubicBezTo>
                    <a:cubicBezTo>
                      <a:pt x="92141" y="411724"/>
                      <a:pt x="169668" y="377706"/>
                      <a:pt x="173464" y="376569"/>
                    </a:cubicBezTo>
                    <a:cubicBezTo>
                      <a:pt x="173464" y="376474"/>
                      <a:pt x="173464" y="376474"/>
                      <a:pt x="173558" y="376474"/>
                    </a:cubicBezTo>
                    <a:cubicBezTo>
                      <a:pt x="175741" y="375716"/>
                      <a:pt x="178018" y="375337"/>
                      <a:pt x="180486" y="375337"/>
                    </a:cubicBezTo>
                    <a:cubicBezTo>
                      <a:pt x="189595" y="375337"/>
                      <a:pt x="197282" y="381117"/>
                      <a:pt x="200223" y="389172"/>
                    </a:cubicBezTo>
                    <a:cubicBezTo>
                      <a:pt x="214078" y="422432"/>
                      <a:pt x="239414" y="481655"/>
                      <a:pt x="255166" y="510272"/>
                    </a:cubicBezTo>
                    <a:lnTo>
                      <a:pt x="258962" y="430202"/>
                    </a:lnTo>
                    <a:cubicBezTo>
                      <a:pt x="258962" y="430202"/>
                      <a:pt x="235333" y="379980"/>
                      <a:pt x="232676" y="375432"/>
                    </a:cubicBezTo>
                    <a:cubicBezTo>
                      <a:pt x="226603" y="364630"/>
                      <a:pt x="232107" y="355438"/>
                      <a:pt x="243589" y="355438"/>
                    </a:cubicBezTo>
                    <a:close/>
                    <a:moveTo>
                      <a:pt x="276250" y="0"/>
                    </a:moveTo>
                    <a:cubicBezTo>
                      <a:pt x="276725" y="0"/>
                      <a:pt x="277199" y="0"/>
                      <a:pt x="277674" y="0"/>
                    </a:cubicBezTo>
                    <a:cubicBezTo>
                      <a:pt x="277769" y="0"/>
                      <a:pt x="277769" y="0"/>
                      <a:pt x="277863" y="0"/>
                    </a:cubicBezTo>
                    <a:cubicBezTo>
                      <a:pt x="277863" y="0"/>
                      <a:pt x="277863" y="0"/>
                      <a:pt x="277958" y="0"/>
                    </a:cubicBezTo>
                    <a:cubicBezTo>
                      <a:pt x="278433" y="0"/>
                      <a:pt x="278907" y="0"/>
                      <a:pt x="279382" y="0"/>
                    </a:cubicBezTo>
                    <a:cubicBezTo>
                      <a:pt x="385487" y="0"/>
                      <a:pt x="405417" y="75615"/>
                      <a:pt x="402570" y="104895"/>
                    </a:cubicBezTo>
                    <a:cubicBezTo>
                      <a:pt x="400387" y="128395"/>
                      <a:pt x="394693" y="159001"/>
                      <a:pt x="394693" y="159001"/>
                    </a:cubicBezTo>
                    <a:cubicBezTo>
                      <a:pt x="394693" y="159001"/>
                      <a:pt x="405892" y="164118"/>
                      <a:pt x="405892" y="184774"/>
                    </a:cubicBezTo>
                    <a:cubicBezTo>
                      <a:pt x="402001" y="236511"/>
                      <a:pt x="381311" y="214149"/>
                      <a:pt x="377040" y="236890"/>
                    </a:cubicBezTo>
                    <a:cubicBezTo>
                      <a:pt x="370017" y="274603"/>
                      <a:pt x="336610" y="301893"/>
                      <a:pt x="315731" y="311274"/>
                    </a:cubicBezTo>
                    <a:cubicBezTo>
                      <a:pt x="303583" y="316770"/>
                      <a:pt x="291055" y="319518"/>
                      <a:pt x="277958" y="319707"/>
                    </a:cubicBezTo>
                    <a:lnTo>
                      <a:pt x="277958" y="319802"/>
                    </a:lnTo>
                    <a:cubicBezTo>
                      <a:pt x="277863" y="319802"/>
                      <a:pt x="277863" y="319802"/>
                      <a:pt x="277863" y="319802"/>
                    </a:cubicBezTo>
                    <a:cubicBezTo>
                      <a:pt x="277769" y="319802"/>
                      <a:pt x="277769" y="319802"/>
                      <a:pt x="277674" y="319802"/>
                    </a:cubicBezTo>
                    <a:lnTo>
                      <a:pt x="277674" y="319707"/>
                    </a:lnTo>
                    <a:cubicBezTo>
                      <a:pt x="264577" y="319518"/>
                      <a:pt x="252049" y="316770"/>
                      <a:pt x="239901" y="311274"/>
                    </a:cubicBezTo>
                    <a:cubicBezTo>
                      <a:pt x="219022" y="301893"/>
                      <a:pt x="185615" y="274603"/>
                      <a:pt x="178592" y="236890"/>
                    </a:cubicBezTo>
                    <a:cubicBezTo>
                      <a:pt x="174321" y="214149"/>
                      <a:pt x="153631" y="236511"/>
                      <a:pt x="149740" y="184774"/>
                    </a:cubicBezTo>
                    <a:cubicBezTo>
                      <a:pt x="149740" y="164118"/>
                      <a:pt x="161034" y="159001"/>
                      <a:pt x="161034" y="159001"/>
                    </a:cubicBezTo>
                    <a:cubicBezTo>
                      <a:pt x="161034" y="159001"/>
                      <a:pt x="155245" y="128395"/>
                      <a:pt x="153062" y="104895"/>
                    </a:cubicBezTo>
                    <a:cubicBezTo>
                      <a:pt x="150215" y="75615"/>
                      <a:pt x="170145" y="0"/>
                      <a:pt x="27625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</p:sp>
        </p:grpSp>
      </p:grpSp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E3D1EC78-F8FA-49E0-A92C-77B2F395562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 rot="19550700">
            <a:off x="10840913" y="5440902"/>
            <a:ext cx="689595" cy="689594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6" name="图片 35">
            <a:extLst>
              <a:ext uri="{FF2B5EF4-FFF2-40B4-BE49-F238E27FC236}">
                <a16:creationId xmlns:a16="http://schemas.microsoft.com/office/drawing/2014/main" xmlns="" id="{A9A300DC-3FB3-40AC-ABD1-C4C510506EED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9869861" y="5231014"/>
            <a:ext cx="560427" cy="560426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F8988DA6-49F2-4BF8-ABCD-09E31B5BD07F}"/>
              </a:ext>
            </a:extLst>
          </p:cNvPr>
          <p:cNvGrpSpPr/>
          <p:nvPr/>
        </p:nvGrpSpPr>
        <p:grpSpPr>
          <a:xfrm>
            <a:off x="8343854" y="4155455"/>
            <a:ext cx="2670740" cy="362912"/>
            <a:chOff x="8343850" y="4155455"/>
            <a:chExt cx="2670740" cy="362912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70E4D62A-BA46-4465-AB08-2D42A73E31E1}"/>
                </a:ext>
              </a:extLst>
            </p:cNvPr>
            <p:cNvGrpSpPr/>
            <p:nvPr/>
          </p:nvGrpSpPr>
          <p:grpSpPr>
            <a:xfrm>
              <a:off x="8343850" y="4155455"/>
              <a:ext cx="343745" cy="343745"/>
              <a:chOff x="10374506" y="4148043"/>
              <a:chExt cx="443748" cy="443748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CBBF1F84-DAE1-43C5-A4E1-26467BAB8427}"/>
                  </a:ext>
                </a:extLst>
              </p:cNvPr>
              <p:cNvSpPr/>
              <p:nvPr/>
            </p:nvSpPr>
            <p:spPr>
              <a:xfrm>
                <a:off x="10374506" y="4148043"/>
                <a:ext cx="443748" cy="443748"/>
              </a:xfrm>
              <a:prstGeom prst="ellipse">
                <a:avLst/>
              </a:prstGeom>
              <a:solidFill>
                <a:srgbClr val="EEAA76"/>
              </a:solidFill>
              <a:ln>
                <a:solidFill>
                  <a:srgbClr val="F3A08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wall-clock_65965">
                <a:extLst>
                  <a:ext uri="{FF2B5EF4-FFF2-40B4-BE49-F238E27FC236}">
                    <a16:creationId xmlns:a16="http://schemas.microsoft.com/office/drawing/2014/main" xmlns="" id="{B4010011-5ED7-442C-B912-12884D53398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0443959" y="4217708"/>
                <a:ext cx="304842" cy="304418"/>
              </a:xfrm>
              <a:custGeom>
                <a:avLst/>
                <a:gdLst>
                  <a:gd name="connsiteX0" fmla="*/ 304746 w 609473"/>
                  <a:gd name="connsiteY0" fmla="*/ 148514 h 608627"/>
                  <a:gd name="connsiteX1" fmla="*/ 288944 w 609473"/>
                  <a:gd name="connsiteY1" fmla="*/ 164293 h 608627"/>
                  <a:gd name="connsiteX2" fmla="*/ 288944 w 609473"/>
                  <a:gd name="connsiteY2" fmla="*/ 268065 h 608627"/>
                  <a:gd name="connsiteX3" fmla="*/ 265294 w 609473"/>
                  <a:gd name="connsiteY3" fmla="*/ 304251 h 608627"/>
                  <a:gd name="connsiteX4" fmla="*/ 304746 w 609473"/>
                  <a:gd name="connsiteY4" fmla="*/ 343751 h 608627"/>
                  <a:gd name="connsiteX5" fmla="*/ 340986 w 609473"/>
                  <a:gd name="connsiteY5" fmla="*/ 320030 h 608627"/>
                  <a:gd name="connsiteX6" fmla="*/ 476568 w 609473"/>
                  <a:gd name="connsiteY6" fmla="*/ 320030 h 608627"/>
                  <a:gd name="connsiteX7" fmla="*/ 492370 w 609473"/>
                  <a:gd name="connsiteY7" fmla="*/ 304251 h 608627"/>
                  <a:gd name="connsiteX8" fmla="*/ 476568 w 609473"/>
                  <a:gd name="connsiteY8" fmla="*/ 288472 h 608627"/>
                  <a:gd name="connsiteX9" fmla="*/ 340986 w 609473"/>
                  <a:gd name="connsiteY9" fmla="*/ 288472 h 608627"/>
                  <a:gd name="connsiteX10" fmla="*/ 320548 w 609473"/>
                  <a:gd name="connsiteY10" fmla="*/ 268065 h 608627"/>
                  <a:gd name="connsiteX11" fmla="*/ 320548 w 609473"/>
                  <a:gd name="connsiteY11" fmla="*/ 164293 h 608627"/>
                  <a:gd name="connsiteX12" fmla="*/ 304746 w 609473"/>
                  <a:gd name="connsiteY12" fmla="*/ 148514 h 608627"/>
                  <a:gd name="connsiteX13" fmla="*/ 304746 w 609473"/>
                  <a:gd name="connsiteY13" fmla="*/ 65202 h 608627"/>
                  <a:gd name="connsiteX14" fmla="*/ 474092 w 609473"/>
                  <a:gd name="connsiteY14" fmla="*/ 135207 h 608627"/>
                  <a:gd name="connsiteX15" fmla="*/ 544201 w 609473"/>
                  <a:gd name="connsiteY15" fmla="*/ 304251 h 608627"/>
                  <a:gd name="connsiteX16" fmla="*/ 474092 w 609473"/>
                  <a:gd name="connsiteY16" fmla="*/ 473348 h 608627"/>
                  <a:gd name="connsiteX17" fmla="*/ 304746 w 609473"/>
                  <a:gd name="connsiteY17" fmla="*/ 543353 h 608627"/>
                  <a:gd name="connsiteX18" fmla="*/ 135453 w 609473"/>
                  <a:gd name="connsiteY18" fmla="*/ 473348 h 608627"/>
                  <a:gd name="connsiteX19" fmla="*/ 65344 w 609473"/>
                  <a:gd name="connsiteY19" fmla="*/ 304251 h 608627"/>
                  <a:gd name="connsiteX20" fmla="*/ 135453 w 609473"/>
                  <a:gd name="connsiteY20" fmla="*/ 135207 h 608627"/>
                  <a:gd name="connsiteX21" fmla="*/ 304746 w 609473"/>
                  <a:gd name="connsiteY21" fmla="*/ 65202 h 608627"/>
                  <a:gd name="connsiteX22" fmla="*/ 304710 w 609473"/>
                  <a:gd name="connsiteY22" fmla="*/ 44131 h 608627"/>
                  <a:gd name="connsiteX23" fmla="*/ 203316 w 609473"/>
                  <a:gd name="connsiteY23" fmla="*/ 64592 h 608627"/>
                  <a:gd name="connsiteX24" fmla="*/ 120515 w 609473"/>
                  <a:gd name="connsiteY24" fmla="*/ 120347 h 608627"/>
                  <a:gd name="connsiteX25" fmla="*/ 64682 w 609473"/>
                  <a:gd name="connsiteY25" fmla="*/ 203034 h 608627"/>
                  <a:gd name="connsiteX26" fmla="*/ 44192 w 609473"/>
                  <a:gd name="connsiteY26" fmla="*/ 304287 h 608627"/>
                  <a:gd name="connsiteX27" fmla="*/ 64682 w 609473"/>
                  <a:gd name="connsiteY27" fmla="*/ 405594 h 608627"/>
                  <a:gd name="connsiteX28" fmla="*/ 120515 w 609473"/>
                  <a:gd name="connsiteY28" fmla="*/ 488280 h 608627"/>
                  <a:gd name="connsiteX29" fmla="*/ 203316 w 609473"/>
                  <a:gd name="connsiteY29" fmla="*/ 544035 h 608627"/>
                  <a:gd name="connsiteX30" fmla="*/ 304710 w 609473"/>
                  <a:gd name="connsiteY30" fmla="*/ 564496 h 608627"/>
                  <a:gd name="connsiteX31" fmla="*/ 406157 w 609473"/>
                  <a:gd name="connsiteY31" fmla="*/ 544035 h 608627"/>
                  <a:gd name="connsiteX32" fmla="*/ 488958 w 609473"/>
                  <a:gd name="connsiteY32" fmla="*/ 488280 h 608627"/>
                  <a:gd name="connsiteX33" fmla="*/ 544791 w 609473"/>
                  <a:gd name="connsiteY33" fmla="*/ 405594 h 608627"/>
                  <a:gd name="connsiteX34" fmla="*/ 565281 w 609473"/>
                  <a:gd name="connsiteY34" fmla="*/ 304287 h 608627"/>
                  <a:gd name="connsiteX35" fmla="*/ 544791 w 609473"/>
                  <a:gd name="connsiteY35" fmla="*/ 203034 h 608627"/>
                  <a:gd name="connsiteX36" fmla="*/ 488958 w 609473"/>
                  <a:gd name="connsiteY36" fmla="*/ 120347 h 608627"/>
                  <a:gd name="connsiteX37" fmla="*/ 406157 w 609473"/>
                  <a:gd name="connsiteY37" fmla="*/ 64592 h 608627"/>
                  <a:gd name="connsiteX38" fmla="*/ 304710 w 609473"/>
                  <a:gd name="connsiteY38" fmla="*/ 44131 h 608627"/>
                  <a:gd name="connsiteX39" fmla="*/ 304710 w 609473"/>
                  <a:gd name="connsiteY39" fmla="*/ 0 h 608627"/>
                  <a:gd name="connsiteX40" fmla="*/ 609473 w 609473"/>
                  <a:gd name="connsiteY40" fmla="*/ 304287 h 608627"/>
                  <a:gd name="connsiteX41" fmla="*/ 304710 w 609473"/>
                  <a:gd name="connsiteY41" fmla="*/ 608627 h 608627"/>
                  <a:gd name="connsiteX42" fmla="*/ 0 w 609473"/>
                  <a:gd name="connsiteY42" fmla="*/ 304287 h 608627"/>
                  <a:gd name="connsiteX43" fmla="*/ 304710 w 609473"/>
                  <a:gd name="connsiteY43" fmla="*/ 0 h 6086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609473" h="608627">
                    <a:moveTo>
                      <a:pt x="304746" y="148514"/>
                    </a:moveTo>
                    <a:cubicBezTo>
                      <a:pt x="296055" y="148514"/>
                      <a:pt x="288944" y="155615"/>
                      <a:pt x="288944" y="164293"/>
                    </a:cubicBezTo>
                    <a:lnTo>
                      <a:pt x="288944" y="268065"/>
                    </a:lnTo>
                    <a:cubicBezTo>
                      <a:pt x="274986" y="274166"/>
                      <a:pt x="265294" y="288052"/>
                      <a:pt x="265294" y="304251"/>
                    </a:cubicBezTo>
                    <a:cubicBezTo>
                      <a:pt x="265294" y="326079"/>
                      <a:pt x="282939" y="343751"/>
                      <a:pt x="304746" y="343751"/>
                    </a:cubicBezTo>
                    <a:cubicBezTo>
                      <a:pt x="320970" y="343751"/>
                      <a:pt x="334876" y="334021"/>
                      <a:pt x="340986" y="320030"/>
                    </a:cubicBezTo>
                    <a:lnTo>
                      <a:pt x="476568" y="320030"/>
                    </a:lnTo>
                    <a:cubicBezTo>
                      <a:pt x="485259" y="320030"/>
                      <a:pt x="492370" y="312982"/>
                      <a:pt x="492370" y="304251"/>
                    </a:cubicBezTo>
                    <a:cubicBezTo>
                      <a:pt x="492370" y="295573"/>
                      <a:pt x="485259" y="288472"/>
                      <a:pt x="476568" y="288472"/>
                    </a:cubicBezTo>
                    <a:lnTo>
                      <a:pt x="340986" y="288472"/>
                    </a:lnTo>
                    <a:cubicBezTo>
                      <a:pt x="336983" y="279373"/>
                      <a:pt x="329714" y="272062"/>
                      <a:pt x="320548" y="268065"/>
                    </a:cubicBezTo>
                    <a:lnTo>
                      <a:pt x="320548" y="164293"/>
                    </a:lnTo>
                    <a:cubicBezTo>
                      <a:pt x="320548" y="155615"/>
                      <a:pt x="313490" y="148514"/>
                      <a:pt x="304746" y="148514"/>
                    </a:cubicBezTo>
                    <a:close/>
                    <a:moveTo>
                      <a:pt x="304746" y="65202"/>
                    </a:moveTo>
                    <a:cubicBezTo>
                      <a:pt x="368745" y="65202"/>
                      <a:pt x="428846" y="90027"/>
                      <a:pt x="474092" y="135207"/>
                    </a:cubicBezTo>
                    <a:cubicBezTo>
                      <a:pt x="519234" y="180335"/>
                      <a:pt x="544201" y="240400"/>
                      <a:pt x="544201" y="304251"/>
                    </a:cubicBezTo>
                    <a:cubicBezTo>
                      <a:pt x="544201" y="368156"/>
                      <a:pt x="519339" y="428168"/>
                      <a:pt x="474092" y="473348"/>
                    </a:cubicBezTo>
                    <a:cubicBezTo>
                      <a:pt x="428846" y="518423"/>
                      <a:pt x="368745" y="543353"/>
                      <a:pt x="304746" y="543353"/>
                    </a:cubicBezTo>
                    <a:cubicBezTo>
                      <a:pt x="240800" y="543353"/>
                      <a:pt x="180647" y="518423"/>
                      <a:pt x="135453" y="473348"/>
                    </a:cubicBezTo>
                    <a:cubicBezTo>
                      <a:pt x="90259" y="428168"/>
                      <a:pt x="65344" y="368156"/>
                      <a:pt x="65344" y="304251"/>
                    </a:cubicBezTo>
                    <a:cubicBezTo>
                      <a:pt x="65344" y="240400"/>
                      <a:pt x="90206" y="180335"/>
                      <a:pt x="135453" y="135207"/>
                    </a:cubicBezTo>
                    <a:cubicBezTo>
                      <a:pt x="180647" y="90080"/>
                      <a:pt x="240800" y="65202"/>
                      <a:pt x="304746" y="65202"/>
                    </a:cubicBezTo>
                    <a:close/>
                    <a:moveTo>
                      <a:pt x="304710" y="44131"/>
                    </a:moveTo>
                    <a:cubicBezTo>
                      <a:pt x="269525" y="44131"/>
                      <a:pt x="235393" y="51074"/>
                      <a:pt x="203316" y="64592"/>
                    </a:cubicBezTo>
                    <a:cubicBezTo>
                      <a:pt x="172344" y="77689"/>
                      <a:pt x="144481" y="96415"/>
                      <a:pt x="120515" y="120347"/>
                    </a:cubicBezTo>
                    <a:cubicBezTo>
                      <a:pt x="96549" y="144280"/>
                      <a:pt x="77797" y="172053"/>
                      <a:pt x="64682" y="203034"/>
                    </a:cubicBezTo>
                    <a:cubicBezTo>
                      <a:pt x="51040" y="235172"/>
                      <a:pt x="44192" y="269151"/>
                      <a:pt x="44192" y="304287"/>
                    </a:cubicBezTo>
                    <a:cubicBezTo>
                      <a:pt x="44192" y="339424"/>
                      <a:pt x="51145" y="373508"/>
                      <a:pt x="64682" y="405594"/>
                    </a:cubicBezTo>
                    <a:cubicBezTo>
                      <a:pt x="77797" y="436575"/>
                      <a:pt x="96549" y="464347"/>
                      <a:pt x="120515" y="488280"/>
                    </a:cubicBezTo>
                    <a:cubicBezTo>
                      <a:pt x="144481" y="512160"/>
                      <a:pt x="172292" y="530885"/>
                      <a:pt x="203316" y="544035"/>
                    </a:cubicBezTo>
                    <a:cubicBezTo>
                      <a:pt x="235499" y="557606"/>
                      <a:pt x="269525" y="564496"/>
                      <a:pt x="304710" y="564496"/>
                    </a:cubicBezTo>
                    <a:cubicBezTo>
                      <a:pt x="339895" y="564496"/>
                      <a:pt x="374027" y="557553"/>
                      <a:pt x="406157" y="544035"/>
                    </a:cubicBezTo>
                    <a:cubicBezTo>
                      <a:pt x="437181" y="530885"/>
                      <a:pt x="464992" y="512160"/>
                      <a:pt x="488958" y="488280"/>
                    </a:cubicBezTo>
                    <a:cubicBezTo>
                      <a:pt x="512872" y="464347"/>
                      <a:pt x="531623" y="436575"/>
                      <a:pt x="544791" y="405594"/>
                    </a:cubicBezTo>
                    <a:cubicBezTo>
                      <a:pt x="558381" y="373455"/>
                      <a:pt x="565281" y="339424"/>
                      <a:pt x="565281" y="304287"/>
                    </a:cubicBezTo>
                    <a:cubicBezTo>
                      <a:pt x="565281" y="269151"/>
                      <a:pt x="558328" y="235067"/>
                      <a:pt x="544791" y="203034"/>
                    </a:cubicBezTo>
                    <a:cubicBezTo>
                      <a:pt x="531623" y="172053"/>
                      <a:pt x="512872" y="144280"/>
                      <a:pt x="488958" y="120347"/>
                    </a:cubicBezTo>
                    <a:cubicBezTo>
                      <a:pt x="464992" y="96415"/>
                      <a:pt x="437181" y="77689"/>
                      <a:pt x="406157" y="64592"/>
                    </a:cubicBezTo>
                    <a:cubicBezTo>
                      <a:pt x="373974" y="50969"/>
                      <a:pt x="339895" y="44131"/>
                      <a:pt x="304710" y="44131"/>
                    </a:cubicBezTo>
                    <a:close/>
                    <a:moveTo>
                      <a:pt x="304710" y="0"/>
                    </a:moveTo>
                    <a:cubicBezTo>
                      <a:pt x="472999" y="0"/>
                      <a:pt x="609473" y="136285"/>
                      <a:pt x="609473" y="304287"/>
                    </a:cubicBezTo>
                    <a:cubicBezTo>
                      <a:pt x="609473" y="472342"/>
                      <a:pt x="472999" y="608627"/>
                      <a:pt x="304710" y="608627"/>
                    </a:cubicBezTo>
                    <a:cubicBezTo>
                      <a:pt x="136474" y="608627"/>
                      <a:pt x="0" y="472342"/>
                      <a:pt x="0" y="304287"/>
                    </a:cubicBezTo>
                    <a:cubicBezTo>
                      <a:pt x="0" y="136180"/>
                      <a:pt x="136474" y="0"/>
                      <a:pt x="30471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</p:sp>
        </p:grpSp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D4D85DFE-539D-4513-A90D-48DB1514E5D0}"/>
                </a:ext>
              </a:extLst>
            </p:cNvPr>
            <p:cNvSpPr/>
            <p:nvPr/>
          </p:nvSpPr>
          <p:spPr>
            <a:xfrm>
              <a:off x="8672282" y="4179813"/>
              <a:ext cx="2342308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/>
                </a:rPr>
                <a:t>汇报时间</a:t>
              </a:r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/>
                </a:rPr>
                <a:t>：</a:t>
              </a:r>
              <a:r>
                <a:rPr lang="en-US" altLang="zh-CN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/>
                </a:rPr>
                <a:t>2020</a:t>
              </a:r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/>
                </a:rPr>
                <a:t>年</a:t>
              </a:r>
              <a:r>
                <a:rPr lang="en-US" altLang="zh-CN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/>
                </a:rPr>
                <a:t>08</a:t>
              </a:r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/>
                </a:rPr>
                <a:t>月</a:t>
              </a:r>
              <a:endParaRPr lang="zh-CN" altLang="en-US" sz="1600" dirty="0"/>
            </a:p>
          </p:txBody>
        </p:sp>
      </p:grp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F8CB1CBB-6C40-49E8-B7BE-0E05FC7C11E1}"/>
              </a:ext>
            </a:extLst>
          </p:cNvPr>
          <p:cNvSpPr/>
          <p:nvPr/>
        </p:nvSpPr>
        <p:spPr>
          <a:xfrm rot="19238916">
            <a:off x="10667843" y="5157619"/>
            <a:ext cx="232453" cy="232453"/>
          </a:xfrm>
          <a:prstGeom prst="rect">
            <a:avLst/>
          </a:prstGeom>
          <a:solidFill>
            <a:srgbClr val="5CBFD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>
            <a:extLst>
              <a:ext uri="{FF2B5EF4-FFF2-40B4-BE49-F238E27FC236}">
                <a16:creationId xmlns:a16="http://schemas.microsoft.com/office/drawing/2014/main" xmlns="" id="{351D7D7E-E2C1-4CCE-8253-B3A64580FA10}"/>
              </a:ext>
            </a:extLst>
          </p:cNvPr>
          <p:cNvSpPr/>
          <p:nvPr/>
        </p:nvSpPr>
        <p:spPr>
          <a:xfrm rot="19076257">
            <a:off x="10016550" y="5939424"/>
            <a:ext cx="296343" cy="29634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93E2E993-C21B-4C61-8DE3-282846326202}"/>
              </a:ext>
            </a:extLst>
          </p:cNvPr>
          <p:cNvSpPr/>
          <p:nvPr/>
        </p:nvSpPr>
        <p:spPr>
          <a:xfrm>
            <a:off x="10672119" y="6055311"/>
            <a:ext cx="372476" cy="372476"/>
          </a:xfrm>
          <a:prstGeom prst="rect">
            <a:avLst/>
          </a:prstGeom>
          <a:solidFill>
            <a:srgbClr val="2F9FB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EE2BB87A-078A-4813-8ECB-BC893682DA00}"/>
              </a:ext>
            </a:extLst>
          </p:cNvPr>
          <p:cNvSpPr/>
          <p:nvPr/>
        </p:nvSpPr>
        <p:spPr>
          <a:xfrm rot="19238916">
            <a:off x="9900843" y="6008274"/>
            <a:ext cx="158632" cy="158632"/>
          </a:xfrm>
          <a:prstGeom prst="rect">
            <a:avLst/>
          </a:prstGeom>
          <a:solidFill>
            <a:srgbClr val="5CBFD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52564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<p:cBhvr>
                                        <p:cTn id="68" dur="225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52" y="13796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0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13 0 C 0.00196 0.03241 -0.04284 -0.02245 -0.05534 0.00093 C -0.06653 0.02986 -0.06966 0.0331 -0.0776 0.04838 C -0.08554 0.06366 -0.02291 0.13333 -0.04804 0.16852 C -0.08502 0.2169 -0.10143 0.37894 -0.11445 0.39699 " pathEditMode="relative" rAng="0" ptsTypes="AAAAA">
                                      <p:cBhvr>
                                        <p:cTn id="73" dur="2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16" y="19583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6 C 0.00209 0.03334 -0.02539 0.02061 -0.03789 0.04375 C -0.04895 0.07315 -0.11198 -0.00555 -0.12461 0.00996 C -0.13737 0.025 -0.08907 0.1007 -0.11407 0.13588 C -0.15092 0.18426 -0.20743 0.19561 -0.22045 0.21366 " pathEditMode="relative" rAng="0" ptsTypes="AAAAA">
                                      <p:cBhvr>
                                        <p:cTn id="78" dur="25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29" y="10671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91 -0.00092 C 0.00273 0.03264 -0.01511 0.06273 -0.02761 0.08588 C -0.03868 0.11574 -0.02865 0.18426 -0.04753 0.21273 C -0.06654 0.24074 -0.11654 0.21945 -0.14128 0.25463 C -0.178 0.30301 -0.2 0.37384 -0.21342 0.39144 " pathEditMode="relative" rAng="0" ptsTypes="AAAAA">
                                      <p:cBhvr>
                                        <p:cTn id="83" dur="2000" spd="-10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16" y="19606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02 0.03125 C 0.06511 0.06319 0.103 0.06551 0.0905 0.08866 C 0.0793 0.11759 0.02722 0.07847 0.01927 0.09329 C 0.01133 0.10903 -0.06106 0.09977 -0.08632 0.13495 C -0.12304 0.18356 -0.06315 0.27755 -0.07643 0.29537 " pathEditMode="relative" rAng="0" ptsTypes="AAAAA">
                                      <p:cBhvr>
                                        <p:cTn id="88" dur="2000" spd="-10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76" y="13194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0" presetClass="path" presetSubtype="0" accel="50000" decel="5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00091 -0.00092 C 0.00299 0.03357 0.01992 0.08056 0.00729 0.10301 L -0.07539 0.13449 " pathEditMode="relative" rAng="0" ptsTypes="AAA">
                                      <p:cBhvr>
                                        <p:cTn id="93" dur="2500" spd="-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68" y="6759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<p:cBhvr>
                                        <p:cTn id="98" dur="225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52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43" grpId="0" animBg="1"/>
      <p:bldP spid="45" grpId="0" animBg="1"/>
      <p:bldP spid="46" grpId="0" animBg="1"/>
      <p:bldP spid="47" grpId="0" animBg="1"/>
      <p:bldP spid="49" grpId="0" animBg="1"/>
      <p:bldP spid="56" grpId="0" animBg="1"/>
      <p:bldP spid="50" grpId="0"/>
      <p:bldP spid="51" grpId="0"/>
      <p:bldP spid="23" grpId="0"/>
      <p:bldP spid="52" grpId="0" animBg="1"/>
      <p:bldP spid="52" grpId="1" animBg="1"/>
      <p:bldP spid="57" grpId="0" animBg="1"/>
      <p:bldP spid="57" grpId="1" animBg="1"/>
      <p:bldP spid="59" grpId="0" animBg="1"/>
      <p:bldP spid="59" grpId="1" animBg="1"/>
      <p:bldP spid="60" grpId="0" animBg="1"/>
      <p:bldP spid="60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xmlns="" id="{9263ECF2-C43E-499B-AAED-D3A97BFAAEF4}"/>
              </a:ext>
            </a:extLst>
          </p:cNvPr>
          <p:cNvSpPr>
            <a:spLocks/>
          </p:cNvSpPr>
          <p:nvPr/>
        </p:nvSpPr>
        <p:spPr bwMode="auto">
          <a:xfrm>
            <a:off x="675260" y="2923399"/>
            <a:ext cx="2423657" cy="2425154"/>
          </a:xfrm>
          <a:custGeom>
            <a:avLst/>
            <a:gdLst>
              <a:gd name="T0" fmla="*/ 809 w 1619"/>
              <a:gd name="T1" fmla="*/ 1620 h 1620"/>
              <a:gd name="T2" fmla="*/ 0 w 1619"/>
              <a:gd name="T3" fmla="*/ 810 h 1620"/>
              <a:gd name="T4" fmla="*/ 809 w 1619"/>
              <a:gd name="T5" fmla="*/ 0 h 1620"/>
              <a:gd name="T6" fmla="*/ 1619 w 1619"/>
              <a:gd name="T7" fmla="*/ 810 h 1620"/>
              <a:gd name="T8" fmla="*/ 809 w 1619"/>
              <a:gd name="T9" fmla="*/ 1620 h 1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0">
                <a:moveTo>
                  <a:pt x="809" y="1620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0"/>
                </a:lnTo>
                <a:close/>
              </a:path>
            </a:pathLst>
          </a:custGeom>
          <a:solidFill>
            <a:srgbClr val="EEAA7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3" name="Freeform 7">
            <a:extLst>
              <a:ext uri="{FF2B5EF4-FFF2-40B4-BE49-F238E27FC236}">
                <a16:creationId xmlns:a16="http://schemas.microsoft.com/office/drawing/2014/main" xmlns="" id="{919B328C-CE7F-42BB-B2DD-670A6186B417}"/>
              </a:ext>
            </a:extLst>
          </p:cNvPr>
          <p:cNvSpPr>
            <a:spLocks/>
          </p:cNvSpPr>
          <p:nvPr/>
        </p:nvSpPr>
        <p:spPr bwMode="auto">
          <a:xfrm>
            <a:off x="3198219" y="1690188"/>
            <a:ext cx="2974487" cy="2976324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2F9FBB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34431148-2339-4F2C-8D5B-86806FDA2D21}"/>
              </a:ext>
            </a:extLst>
          </p:cNvPr>
          <p:cNvGrpSpPr/>
          <p:nvPr/>
        </p:nvGrpSpPr>
        <p:grpSpPr>
          <a:xfrm>
            <a:off x="1028789" y="1029156"/>
            <a:ext cx="4225715" cy="4228325"/>
            <a:chOff x="265239" y="1114832"/>
            <a:chExt cx="2796817" cy="2798546"/>
          </a:xfrm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grpSpPr>
        <p:sp>
          <p:nvSpPr>
            <p:cNvPr id="5" name="Freeform 3297">
              <a:extLst>
                <a:ext uri="{FF2B5EF4-FFF2-40B4-BE49-F238E27FC236}">
                  <a16:creationId xmlns:a16="http://schemas.microsoft.com/office/drawing/2014/main" xmlns="" id="{4AE3CAE3-5DC5-4C1F-BEAB-A9028141185E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444500" dist="63500" dir="2700000" algn="l" rotWithShape="0">
                <a:prstClr val="black">
                  <a:alpha val="3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" name="Freeform 3297">
              <a:extLst>
                <a:ext uri="{FF2B5EF4-FFF2-40B4-BE49-F238E27FC236}">
                  <a16:creationId xmlns:a16="http://schemas.microsoft.com/office/drawing/2014/main" xmlns="" id="{C6619B75-C39C-4CC7-96D1-271506F1CDED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083" y="1211088"/>
              <a:ext cx="2580144" cy="2581737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2E22FA33-0F44-46EB-BA62-5690F36B6F06}"/>
              </a:ext>
            </a:extLst>
          </p:cNvPr>
          <p:cNvSpPr/>
          <p:nvPr/>
        </p:nvSpPr>
        <p:spPr>
          <a:xfrm>
            <a:off x="7122642" y="3264763"/>
            <a:ext cx="438582" cy="1613667"/>
          </a:xfrm>
          <a:prstGeom prst="rect">
            <a:avLst/>
          </a:prstGeom>
        </p:spPr>
        <p:txBody>
          <a:bodyPr vert="eaVert" wrap="square" lIns="68580" tIns="34290" rIns="68580" bIns="34290" anchor="ctr" anchorCtr="1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人力资源配置管理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0D61A726-FD60-42A6-B2E8-4587384284F1}"/>
              </a:ext>
            </a:extLst>
          </p:cNvPr>
          <p:cNvSpPr/>
          <p:nvPr/>
        </p:nvSpPr>
        <p:spPr>
          <a:xfrm>
            <a:off x="7974554" y="3264763"/>
            <a:ext cx="438582" cy="1613667"/>
          </a:xfrm>
          <a:prstGeom prst="rect">
            <a:avLst/>
          </a:prstGeom>
        </p:spPr>
        <p:txBody>
          <a:bodyPr vert="eaVert" wrap="square" lIns="68580" tIns="34290" rIns="68580" bIns="34290" anchor="ctr" anchorCtr="1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主要工作完成情况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5674B0D9-5CB5-4168-9B93-D82DF250F0F0}"/>
              </a:ext>
            </a:extLst>
          </p:cNvPr>
          <p:cNvSpPr/>
          <p:nvPr/>
        </p:nvSpPr>
        <p:spPr>
          <a:xfrm>
            <a:off x="8832477" y="3264763"/>
            <a:ext cx="438582" cy="1613667"/>
          </a:xfrm>
          <a:prstGeom prst="rect">
            <a:avLst/>
          </a:prstGeom>
        </p:spPr>
        <p:txBody>
          <a:bodyPr vert="eaVert" wrap="square" lIns="68580" tIns="34290" rIns="68580" bIns="34290" anchor="ctr" anchorCtr="1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人力资</a:t>
            </a:r>
            <a:r>
              <a:rPr lang="zh-CN" altLang="en-US" sz="15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源工</a:t>
            </a:r>
            <a:r>
              <a:rPr lang="zh-CN" altLang="en-US" sz="15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作亮点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4533962C-ED9D-4488-BDFB-6D1F5960148A}"/>
              </a:ext>
            </a:extLst>
          </p:cNvPr>
          <p:cNvSpPr/>
          <p:nvPr/>
        </p:nvSpPr>
        <p:spPr>
          <a:xfrm>
            <a:off x="9683786" y="3186185"/>
            <a:ext cx="438582" cy="1613667"/>
          </a:xfrm>
          <a:prstGeom prst="rect">
            <a:avLst/>
          </a:prstGeom>
        </p:spPr>
        <p:txBody>
          <a:bodyPr vert="eaVert" wrap="square" lIns="68580" tIns="34290" rIns="68580" bIns="34290" anchor="ctr" anchorCtr="1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存在的主要问题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66B92A90-784F-4D4B-B2D7-2914D5761A6D}"/>
              </a:ext>
            </a:extLst>
          </p:cNvPr>
          <p:cNvSpPr/>
          <p:nvPr/>
        </p:nvSpPr>
        <p:spPr>
          <a:xfrm>
            <a:off x="10535098" y="3079025"/>
            <a:ext cx="438582" cy="1613667"/>
          </a:xfrm>
          <a:prstGeom prst="rect">
            <a:avLst/>
          </a:prstGeom>
        </p:spPr>
        <p:txBody>
          <a:bodyPr vert="eaVert" wrap="square" lIns="68580" tIns="34290" rIns="68580" bIns="34290" anchor="ctr" anchorCtr="1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AC6E16F1-6EE8-47CD-955B-31AAA36C4220}"/>
              </a:ext>
            </a:extLst>
          </p:cNvPr>
          <p:cNvGrpSpPr/>
          <p:nvPr/>
        </p:nvGrpSpPr>
        <p:grpSpPr>
          <a:xfrm>
            <a:off x="7102361" y="2569397"/>
            <a:ext cx="517243" cy="517243"/>
            <a:chOff x="2578614" y="1716777"/>
            <a:chExt cx="517243" cy="517243"/>
          </a:xfrm>
        </p:grpSpPr>
        <p:sp>
          <p:nvSpPr>
            <p:cNvPr id="13" name="矩形">
              <a:extLst>
                <a:ext uri="{FF2B5EF4-FFF2-40B4-BE49-F238E27FC236}">
                  <a16:creationId xmlns:a16="http://schemas.microsoft.com/office/drawing/2014/main" xmlns="" id="{8C938E53-2ACE-4D7C-B9C8-FEFBAB83078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59549" y="1810194"/>
              <a:ext cx="355623" cy="334440"/>
            </a:xfrm>
            <a:custGeom>
              <a:avLst/>
              <a:gdLst>
                <a:gd name="T0" fmla="*/ 8 w 97"/>
                <a:gd name="T1" fmla="*/ 10 h 91"/>
                <a:gd name="T2" fmla="*/ 28 w 97"/>
                <a:gd name="T3" fmla="*/ 10 h 91"/>
                <a:gd name="T4" fmla="*/ 41 w 97"/>
                <a:gd name="T5" fmla="*/ 45 h 91"/>
                <a:gd name="T6" fmla="*/ 51 w 97"/>
                <a:gd name="T7" fmla="*/ 41 h 91"/>
                <a:gd name="T8" fmla="*/ 59 w 97"/>
                <a:gd name="T9" fmla="*/ 46 h 91"/>
                <a:gd name="T10" fmla="*/ 66 w 97"/>
                <a:gd name="T11" fmla="*/ 27 h 91"/>
                <a:gd name="T12" fmla="*/ 73 w 97"/>
                <a:gd name="T13" fmla="*/ 34 h 91"/>
                <a:gd name="T14" fmla="*/ 83 w 97"/>
                <a:gd name="T15" fmla="*/ 23 h 91"/>
                <a:gd name="T16" fmla="*/ 73 w 97"/>
                <a:gd name="T17" fmla="*/ 40 h 91"/>
                <a:gd name="T18" fmla="*/ 67 w 97"/>
                <a:gd name="T19" fmla="*/ 33 h 91"/>
                <a:gd name="T20" fmla="*/ 61 w 97"/>
                <a:gd name="T21" fmla="*/ 51 h 91"/>
                <a:gd name="T22" fmla="*/ 51 w 97"/>
                <a:gd name="T23" fmla="*/ 45 h 91"/>
                <a:gd name="T24" fmla="*/ 41 w 97"/>
                <a:gd name="T25" fmla="*/ 45 h 91"/>
                <a:gd name="T26" fmla="*/ 74 w 97"/>
                <a:gd name="T27" fmla="*/ 86 h 91"/>
                <a:gd name="T28" fmla="*/ 43 w 97"/>
                <a:gd name="T29" fmla="*/ 91 h 91"/>
                <a:gd name="T30" fmla="*/ 63 w 97"/>
                <a:gd name="T31" fmla="*/ 68 h 91"/>
                <a:gd name="T32" fmla="*/ 97 w 97"/>
                <a:gd name="T33" fmla="*/ 68 h 91"/>
                <a:gd name="T34" fmla="*/ 97 w 97"/>
                <a:gd name="T35" fmla="*/ 6 h 91"/>
                <a:gd name="T36" fmla="*/ 93 w 97"/>
                <a:gd name="T37" fmla="*/ 3 h 91"/>
                <a:gd name="T38" fmla="*/ 34 w 97"/>
                <a:gd name="T39" fmla="*/ 9 h 91"/>
                <a:gd name="T40" fmla="*/ 90 w 97"/>
                <a:gd name="T41" fmla="*/ 61 h 91"/>
                <a:gd name="T42" fmla="*/ 36 w 97"/>
                <a:gd name="T43" fmla="*/ 68 h 91"/>
                <a:gd name="T44" fmla="*/ 54 w 97"/>
                <a:gd name="T45" fmla="*/ 84 h 91"/>
                <a:gd name="T46" fmla="*/ 63 w 97"/>
                <a:gd name="T47" fmla="*/ 68 h 91"/>
                <a:gd name="T48" fmla="*/ 7 w 97"/>
                <a:gd name="T49" fmla="*/ 55 h 91"/>
                <a:gd name="T50" fmla="*/ 14 w 97"/>
                <a:gd name="T51" fmla="*/ 91 h 91"/>
                <a:gd name="T52" fmla="*/ 20 w 97"/>
                <a:gd name="T53" fmla="*/ 60 h 91"/>
                <a:gd name="T54" fmla="*/ 31 w 97"/>
                <a:gd name="T55" fmla="*/ 91 h 91"/>
                <a:gd name="T56" fmla="*/ 28 w 97"/>
                <a:gd name="T57" fmla="*/ 33 h 91"/>
                <a:gd name="T58" fmla="*/ 55 w 97"/>
                <a:gd name="T59" fmla="*/ 24 h 91"/>
                <a:gd name="T60" fmla="*/ 20 w 97"/>
                <a:gd name="T61" fmla="*/ 23 h 91"/>
                <a:gd name="T62" fmla="*/ 19 w 97"/>
                <a:gd name="T63" fmla="*/ 27 h 91"/>
                <a:gd name="T64" fmla="*/ 18 w 97"/>
                <a:gd name="T65" fmla="*/ 47 h 91"/>
                <a:gd name="T66" fmla="*/ 18 w 97"/>
                <a:gd name="T67" fmla="*/ 47 h 91"/>
                <a:gd name="T68" fmla="*/ 18 w 97"/>
                <a:gd name="T69" fmla="*/ 47 h 91"/>
                <a:gd name="T70" fmla="*/ 16 w 97"/>
                <a:gd name="T71" fmla="*/ 27 h 91"/>
                <a:gd name="T72" fmla="*/ 16 w 97"/>
                <a:gd name="T73" fmla="*/ 23 h 91"/>
                <a:gd name="T74" fmla="*/ 0 w 97"/>
                <a:gd name="T75" fmla="*/ 5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" h="91">
                  <a:moveTo>
                    <a:pt x="18" y="0"/>
                  </a:moveTo>
                  <a:cubicBezTo>
                    <a:pt x="12" y="0"/>
                    <a:pt x="8" y="4"/>
                    <a:pt x="8" y="10"/>
                  </a:cubicBezTo>
                  <a:cubicBezTo>
                    <a:pt x="8" y="16"/>
                    <a:pt x="12" y="20"/>
                    <a:pt x="18" y="20"/>
                  </a:cubicBezTo>
                  <a:cubicBezTo>
                    <a:pt x="24" y="20"/>
                    <a:pt x="28" y="16"/>
                    <a:pt x="28" y="10"/>
                  </a:cubicBezTo>
                  <a:cubicBezTo>
                    <a:pt x="28" y="4"/>
                    <a:pt x="24" y="0"/>
                    <a:pt x="18" y="0"/>
                  </a:cubicBezTo>
                  <a:close/>
                  <a:moveTo>
                    <a:pt x="41" y="45"/>
                  </a:moveTo>
                  <a:cubicBezTo>
                    <a:pt x="50" y="42"/>
                    <a:pt x="50" y="42"/>
                    <a:pt x="50" y="42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51" y="45"/>
                    <a:pt x="51" y="45"/>
                    <a:pt x="51" y="45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41" y="45"/>
                    <a:pt x="41" y="45"/>
                    <a:pt x="41" y="45"/>
                  </a:cubicBezTo>
                  <a:close/>
                  <a:moveTo>
                    <a:pt x="43" y="86"/>
                  </a:moveTo>
                  <a:cubicBezTo>
                    <a:pt x="74" y="86"/>
                    <a:pt x="74" y="86"/>
                    <a:pt x="74" y="86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43" y="86"/>
                    <a:pt x="43" y="86"/>
                    <a:pt x="43" y="86"/>
                  </a:cubicBezTo>
                  <a:close/>
                  <a:moveTo>
                    <a:pt x="63" y="68"/>
                  </a:moveTo>
                  <a:cubicBezTo>
                    <a:pt x="93" y="68"/>
                    <a:pt x="93" y="68"/>
                    <a:pt x="93" y="68"/>
                  </a:cubicBezTo>
                  <a:cubicBezTo>
                    <a:pt x="97" y="68"/>
                    <a:pt x="97" y="68"/>
                    <a:pt x="97" y="68"/>
                  </a:cubicBezTo>
                  <a:cubicBezTo>
                    <a:pt x="97" y="64"/>
                    <a:pt x="97" y="64"/>
                    <a:pt x="97" y="64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3"/>
                    <a:pt x="97" y="3"/>
                    <a:pt x="97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54" y="84"/>
                    <a:pt x="54" y="84"/>
                    <a:pt x="54" y="84"/>
                  </a:cubicBezTo>
                  <a:cubicBezTo>
                    <a:pt x="63" y="84"/>
                    <a:pt x="63" y="84"/>
                    <a:pt x="63" y="84"/>
                  </a:cubicBezTo>
                  <a:cubicBezTo>
                    <a:pt x="63" y="68"/>
                    <a:pt x="63" y="68"/>
                    <a:pt x="63" y="68"/>
                  </a:cubicBezTo>
                  <a:close/>
                  <a:moveTo>
                    <a:pt x="0" y="50"/>
                  </a:moveTo>
                  <a:cubicBezTo>
                    <a:pt x="7" y="55"/>
                    <a:pt x="7" y="55"/>
                    <a:pt x="7" y="55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14" y="91"/>
                    <a:pt x="14" y="91"/>
                    <a:pt x="14" y="91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2" y="91"/>
                    <a:pt x="22" y="91"/>
                    <a:pt x="22" y="91"/>
                  </a:cubicBezTo>
                  <a:cubicBezTo>
                    <a:pt x="31" y="91"/>
                    <a:pt x="31" y="91"/>
                    <a:pt x="31" y="91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5" y="23"/>
                    <a:pt x="5" y="23"/>
                    <a:pt x="5" y="23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rgbClr val="F6873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xmlns="" id="{D8358EB1-A011-43D9-8970-B73994713836}"/>
                </a:ext>
              </a:extLst>
            </p:cNvPr>
            <p:cNvSpPr/>
            <p:nvPr/>
          </p:nvSpPr>
          <p:spPr>
            <a:xfrm>
              <a:off x="2578614" y="1716777"/>
              <a:ext cx="517243" cy="517243"/>
            </a:xfrm>
            <a:prstGeom prst="ellipse">
              <a:avLst/>
            </a:prstGeom>
            <a:noFill/>
            <a:ln>
              <a:solidFill>
                <a:srgbClr val="2F9FBB"/>
              </a:solidFill>
            </a:ln>
            <a:effectLst>
              <a:outerShdw sx="110000" sy="110000" algn="ctr" rotWithShape="0">
                <a:srgbClr val="F1907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TextBox 11">
            <a:extLst>
              <a:ext uri="{FF2B5EF4-FFF2-40B4-BE49-F238E27FC236}">
                <a16:creationId xmlns:a16="http://schemas.microsoft.com/office/drawing/2014/main" xmlns="" id="{3EBCACA4-9B5B-469C-9C5C-C4D8C8176F89}"/>
              </a:ext>
            </a:extLst>
          </p:cNvPr>
          <p:cNvSpPr txBox="1"/>
          <p:nvPr/>
        </p:nvSpPr>
        <p:spPr>
          <a:xfrm>
            <a:off x="7097597" y="4938073"/>
            <a:ext cx="539250" cy="592470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en-US" altLang="zh-CN" sz="3400" dirty="0">
                <a:solidFill>
                  <a:srgbClr val="2F9FBB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01</a:t>
            </a:r>
            <a:endParaRPr lang="zh-CN" altLang="en-US" sz="3400" dirty="0">
              <a:solidFill>
                <a:srgbClr val="2F9FBB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09705FA9-8FC4-4C40-8ED8-A8D6E20951A6}"/>
              </a:ext>
            </a:extLst>
          </p:cNvPr>
          <p:cNvSpPr/>
          <p:nvPr/>
        </p:nvSpPr>
        <p:spPr>
          <a:xfrm>
            <a:off x="7387558" y="3172951"/>
            <a:ext cx="318549" cy="1956386"/>
          </a:xfrm>
          <a:prstGeom prst="rect">
            <a:avLst/>
          </a:prstGeom>
        </p:spPr>
        <p:txBody>
          <a:bodyPr vert="eaVert" wrap="square" lIns="68580" tIns="34290" rIns="68580" bIns="34290" anchor="ctr" anchorCtr="1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 resource management</a:t>
            </a:r>
            <a:endParaRPr lang="zh-CN" altLang="en-US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F121E813-F1C6-4863-B5F9-C648B0F3BBB6}"/>
              </a:ext>
            </a:extLst>
          </p:cNvPr>
          <p:cNvGrpSpPr/>
          <p:nvPr/>
        </p:nvGrpSpPr>
        <p:grpSpPr>
          <a:xfrm>
            <a:off x="7954276" y="2569397"/>
            <a:ext cx="517243" cy="517243"/>
            <a:chOff x="3430527" y="1716777"/>
            <a:chExt cx="517243" cy="517243"/>
          </a:xfrm>
        </p:grpSpPr>
        <p:sp>
          <p:nvSpPr>
            <p:cNvPr id="18" name="矩形">
              <a:extLst>
                <a:ext uri="{FF2B5EF4-FFF2-40B4-BE49-F238E27FC236}">
                  <a16:creationId xmlns:a16="http://schemas.microsoft.com/office/drawing/2014/main" xmlns="" id="{678D7E72-A765-4210-9F31-D00ABDC6A4A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1462" y="1810194"/>
              <a:ext cx="355623" cy="334440"/>
            </a:xfrm>
            <a:custGeom>
              <a:avLst/>
              <a:gdLst>
                <a:gd name="T0" fmla="*/ 8 w 97"/>
                <a:gd name="T1" fmla="*/ 10 h 91"/>
                <a:gd name="T2" fmla="*/ 28 w 97"/>
                <a:gd name="T3" fmla="*/ 10 h 91"/>
                <a:gd name="T4" fmla="*/ 41 w 97"/>
                <a:gd name="T5" fmla="*/ 45 h 91"/>
                <a:gd name="T6" fmla="*/ 51 w 97"/>
                <a:gd name="T7" fmla="*/ 41 h 91"/>
                <a:gd name="T8" fmla="*/ 59 w 97"/>
                <a:gd name="T9" fmla="*/ 46 h 91"/>
                <a:gd name="T10" fmla="*/ 66 w 97"/>
                <a:gd name="T11" fmla="*/ 27 h 91"/>
                <a:gd name="T12" fmla="*/ 73 w 97"/>
                <a:gd name="T13" fmla="*/ 34 h 91"/>
                <a:gd name="T14" fmla="*/ 83 w 97"/>
                <a:gd name="T15" fmla="*/ 23 h 91"/>
                <a:gd name="T16" fmla="*/ 73 w 97"/>
                <a:gd name="T17" fmla="*/ 40 h 91"/>
                <a:gd name="T18" fmla="*/ 67 w 97"/>
                <a:gd name="T19" fmla="*/ 33 h 91"/>
                <a:gd name="T20" fmla="*/ 61 w 97"/>
                <a:gd name="T21" fmla="*/ 51 h 91"/>
                <a:gd name="T22" fmla="*/ 51 w 97"/>
                <a:gd name="T23" fmla="*/ 45 h 91"/>
                <a:gd name="T24" fmla="*/ 41 w 97"/>
                <a:gd name="T25" fmla="*/ 45 h 91"/>
                <a:gd name="T26" fmla="*/ 74 w 97"/>
                <a:gd name="T27" fmla="*/ 86 h 91"/>
                <a:gd name="T28" fmla="*/ 43 w 97"/>
                <a:gd name="T29" fmla="*/ 91 h 91"/>
                <a:gd name="T30" fmla="*/ 63 w 97"/>
                <a:gd name="T31" fmla="*/ 68 h 91"/>
                <a:gd name="T32" fmla="*/ 97 w 97"/>
                <a:gd name="T33" fmla="*/ 68 h 91"/>
                <a:gd name="T34" fmla="*/ 97 w 97"/>
                <a:gd name="T35" fmla="*/ 6 h 91"/>
                <a:gd name="T36" fmla="*/ 93 w 97"/>
                <a:gd name="T37" fmla="*/ 3 h 91"/>
                <a:gd name="T38" fmla="*/ 34 w 97"/>
                <a:gd name="T39" fmla="*/ 9 h 91"/>
                <a:gd name="T40" fmla="*/ 90 w 97"/>
                <a:gd name="T41" fmla="*/ 61 h 91"/>
                <a:gd name="T42" fmla="*/ 36 w 97"/>
                <a:gd name="T43" fmla="*/ 68 h 91"/>
                <a:gd name="T44" fmla="*/ 54 w 97"/>
                <a:gd name="T45" fmla="*/ 84 h 91"/>
                <a:gd name="T46" fmla="*/ 63 w 97"/>
                <a:gd name="T47" fmla="*/ 68 h 91"/>
                <a:gd name="T48" fmla="*/ 7 w 97"/>
                <a:gd name="T49" fmla="*/ 55 h 91"/>
                <a:gd name="T50" fmla="*/ 14 w 97"/>
                <a:gd name="T51" fmla="*/ 91 h 91"/>
                <a:gd name="T52" fmla="*/ 20 w 97"/>
                <a:gd name="T53" fmla="*/ 60 h 91"/>
                <a:gd name="T54" fmla="*/ 31 w 97"/>
                <a:gd name="T55" fmla="*/ 91 h 91"/>
                <a:gd name="T56" fmla="*/ 28 w 97"/>
                <a:gd name="T57" fmla="*/ 33 h 91"/>
                <a:gd name="T58" fmla="*/ 55 w 97"/>
                <a:gd name="T59" fmla="*/ 24 h 91"/>
                <a:gd name="T60" fmla="*/ 20 w 97"/>
                <a:gd name="T61" fmla="*/ 23 h 91"/>
                <a:gd name="T62" fmla="*/ 19 w 97"/>
                <a:gd name="T63" fmla="*/ 27 h 91"/>
                <a:gd name="T64" fmla="*/ 18 w 97"/>
                <a:gd name="T65" fmla="*/ 47 h 91"/>
                <a:gd name="T66" fmla="*/ 18 w 97"/>
                <a:gd name="T67" fmla="*/ 47 h 91"/>
                <a:gd name="T68" fmla="*/ 18 w 97"/>
                <a:gd name="T69" fmla="*/ 47 h 91"/>
                <a:gd name="T70" fmla="*/ 16 w 97"/>
                <a:gd name="T71" fmla="*/ 27 h 91"/>
                <a:gd name="T72" fmla="*/ 16 w 97"/>
                <a:gd name="T73" fmla="*/ 23 h 91"/>
                <a:gd name="T74" fmla="*/ 0 w 97"/>
                <a:gd name="T75" fmla="*/ 5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" h="91">
                  <a:moveTo>
                    <a:pt x="18" y="0"/>
                  </a:moveTo>
                  <a:cubicBezTo>
                    <a:pt x="12" y="0"/>
                    <a:pt x="8" y="4"/>
                    <a:pt x="8" y="10"/>
                  </a:cubicBezTo>
                  <a:cubicBezTo>
                    <a:pt x="8" y="16"/>
                    <a:pt x="12" y="20"/>
                    <a:pt x="18" y="20"/>
                  </a:cubicBezTo>
                  <a:cubicBezTo>
                    <a:pt x="24" y="20"/>
                    <a:pt x="28" y="16"/>
                    <a:pt x="28" y="10"/>
                  </a:cubicBezTo>
                  <a:cubicBezTo>
                    <a:pt x="28" y="4"/>
                    <a:pt x="24" y="0"/>
                    <a:pt x="18" y="0"/>
                  </a:cubicBezTo>
                  <a:close/>
                  <a:moveTo>
                    <a:pt x="41" y="45"/>
                  </a:moveTo>
                  <a:cubicBezTo>
                    <a:pt x="50" y="42"/>
                    <a:pt x="50" y="42"/>
                    <a:pt x="50" y="42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51" y="45"/>
                    <a:pt x="51" y="45"/>
                    <a:pt x="51" y="45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41" y="45"/>
                    <a:pt x="41" y="45"/>
                    <a:pt x="41" y="45"/>
                  </a:cubicBezTo>
                  <a:close/>
                  <a:moveTo>
                    <a:pt x="43" y="86"/>
                  </a:moveTo>
                  <a:cubicBezTo>
                    <a:pt x="74" y="86"/>
                    <a:pt x="74" y="86"/>
                    <a:pt x="74" y="86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43" y="86"/>
                    <a:pt x="43" y="86"/>
                    <a:pt x="43" y="86"/>
                  </a:cubicBezTo>
                  <a:close/>
                  <a:moveTo>
                    <a:pt x="63" y="68"/>
                  </a:moveTo>
                  <a:cubicBezTo>
                    <a:pt x="93" y="68"/>
                    <a:pt x="93" y="68"/>
                    <a:pt x="93" y="68"/>
                  </a:cubicBezTo>
                  <a:cubicBezTo>
                    <a:pt x="97" y="68"/>
                    <a:pt x="97" y="68"/>
                    <a:pt x="97" y="68"/>
                  </a:cubicBezTo>
                  <a:cubicBezTo>
                    <a:pt x="97" y="64"/>
                    <a:pt x="97" y="64"/>
                    <a:pt x="97" y="64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3"/>
                    <a:pt x="97" y="3"/>
                    <a:pt x="97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54" y="84"/>
                    <a:pt x="54" y="84"/>
                    <a:pt x="54" y="84"/>
                  </a:cubicBezTo>
                  <a:cubicBezTo>
                    <a:pt x="63" y="84"/>
                    <a:pt x="63" y="84"/>
                    <a:pt x="63" y="84"/>
                  </a:cubicBezTo>
                  <a:cubicBezTo>
                    <a:pt x="63" y="68"/>
                    <a:pt x="63" y="68"/>
                    <a:pt x="63" y="68"/>
                  </a:cubicBezTo>
                  <a:close/>
                  <a:moveTo>
                    <a:pt x="0" y="50"/>
                  </a:moveTo>
                  <a:cubicBezTo>
                    <a:pt x="7" y="55"/>
                    <a:pt x="7" y="55"/>
                    <a:pt x="7" y="55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14" y="91"/>
                    <a:pt x="14" y="91"/>
                    <a:pt x="14" y="91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2" y="91"/>
                    <a:pt x="22" y="91"/>
                    <a:pt x="22" y="91"/>
                  </a:cubicBezTo>
                  <a:cubicBezTo>
                    <a:pt x="31" y="91"/>
                    <a:pt x="31" y="91"/>
                    <a:pt x="31" y="91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5" y="23"/>
                    <a:pt x="5" y="23"/>
                    <a:pt x="5" y="23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rgbClr val="F6873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椭圆 18">
              <a:extLst>
                <a:ext uri="{FF2B5EF4-FFF2-40B4-BE49-F238E27FC236}">
                  <a16:creationId xmlns:a16="http://schemas.microsoft.com/office/drawing/2014/main" xmlns="" id="{E44D2512-D552-44F1-8DDA-708F847F6999}"/>
                </a:ext>
              </a:extLst>
            </p:cNvPr>
            <p:cNvSpPr/>
            <p:nvPr/>
          </p:nvSpPr>
          <p:spPr>
            <a:xfrm>
              <a:off x="3430527" y="1716777"/>
              <a:ext cx="517243" cy="517243"/>
            </a:xfrm>
            <a:prstGeom prst="ellipse">
              <a:avLst/>
            </a:prstGeom>
            <a:noFill/>
            <a:ln>
              <a:solidFill>
                <a:srgbClr val="2F9FBB"/>
              </a:solidFill>
            </a:ln>
            <a:effectLst>
              <a:outerShdw sx="110000" sy="110000" algn="ctr" rotWithShape="0">
                <a:srgbClr val="F1907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TextBox 11">
            <a:extLst>
              <a:ext uri="{FF2B5EF4-FFF2-40B4-BE49-F238E27FC236}">
                <a16:creationId xmlns:a16="http://schemas.microsoft.com/office/drawing/2014/main" xmlns="" id="{9F8E0378-B0A9-446F-A505-B140AE2F3BEB}"/>
              </a:ext>
            </a:extLst>
          </p:cNvPr>
          <p:cNvSpPr txBox="1"/>
          <p:nvPr/>
        </p:nvSpPr>
        <p:spPr>
          <a:xfrm>
            <a:off x="7923060" y="4938073"/>
            <a:ext cx="592149" cy="592470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en-US" altLang="zh-CN" sz="3400" dirty="0">
                <a:solidFill>
                  <a:srgbClr val="2F9FBB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02</a:t>
            </a:r>
            <a:endParaRPr lang="zh-CN" altLang="en-US" sz="3400" dirty="0">
              <a:solidFill>
                <a:srgbClr val="2F9FBB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9835350B-C4AB-453C-B7EE-1055C4FCAF5A}"/>
              </a:ext>
            </a:extLst>
          </p:cNvPr>
          <p:cNvSpPr/>
          <p:nvPr/>
        </p:nvSpPr>
        <p:spPr>
          <a:xfrm>
            <a:off x="8239470" y="3236189"/>
            <a:ext cx="318549" cy="1613667"/>
          </a:xfrm>
          <a:prstGeom prst="rect">
            <a:avLst/>
          </a:prstGeom>
        </p:spPr>
        <p:txBody>
          <a:bodyPr vert="eaVert" wrap="square" lIns="68580" tIns="34290" rIns="68580" bIns="34290" anchor="ctr" anchorCtr="1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Completion of major work</a:t>
            </a:r>
          </a:p>
        </p:txBody>
      </p: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3BBD65DC-7C69-4FC4-BD3E-3D7B45C02785}"/>
              </a:ext>
            </a:extLst>
          </p:cNvPr>
          <p:cNvGrpSpPr/>
          <p:nvPr/>
        </p:nvGrpSpPr>
        <p:grpSpPr>
          <a:xfrm>
            <a:off x="8812197" y="2569397"/>
            <a:ext cx="517243" cy="517243"/>
            <a:chOff x="4288449" y="1716777"/>
            <a:chExt cx="517243" cy="517243"/>
          </a:xfrm>
        </p:grpSpPr>
        <p:sp>
          <p:nvSpPr>
            <p:cNvPr id="23" name="矩形">
              <a:extLst>
                <a:ext uri="{FF2B5EF4-FFF2-40B4-BE49-F238E27FC236}">
                  <a16:creationId xmlns:a16="http://schemas.microsoft.com/office/drawing/2014/main" xmlns="" id="{6EF160C2-3477-49A7-A6E7-C2BD6F3F826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69384" y="1810194"/>
              <a:ext cx="355623" cy="334440"/>
            </a:xfrm>
            <a:custGeom>
              <a:avLst/>
              <a:gdLst>
                <a:gd name="T0" fmla="*/ 8 w 97"/>
                <a:gd name="T1" fmla="*/ 10 h 91"/>
                <a:gd name="T2" fmla="*/ 28 w 97"/>
                <a:gd name="T3" fmla="*/ 10 h 91"/>
                <a:gd name="T4" fmla="*/ 41 w 97"/>
                <a:gd name="T5" fmla="*/ 45 h 91"/>
                <a:gd name="T6" fmla="*/ 51 w 97"/>
                <a:gd name="T7" fmla="*/ 41 h 91"/>
                <a:gd name="T8" fmla="*/ 59 w 97"/>
                <a:gd name="T9" fmla="*/ 46 h 91"/>
                <a:gd name="T10" fmla="*/ 66 w 97"/>
                <a:gd name="T11" fmla="*/ 27 h 91"/>
                <a:gd name="T12" fmla="*/ 73 w 97"/>
                <a:gd name="T13" fmla="*/ 34 h 91"/>
                <a:gd name="T14" fmla="*/ 83 w 97"/>
                <a:gd name="T15" fmla="*/ 23 h 91"/>
                <a:gd name="T16" fmla="*/ 73 w 97"/>
                <a:gd name="T17" fmla="*/ 40 h 91"/>
                <a:gd name="T18" fmla="*/ 67 w 97"/>
                <a:gd name="T19" fmla="*/ 33 h 91"/>
                <a:gd name="T20" fmla="*/ 61 w 97"/>
                <a:gd name="T21" fmla="*/ 51 h 91"/>
                <a:gd name="T22" fmla="*/ 51 w 97"/>
                <a:gd name="T23" fmla="*/ 45 h 91"/>
                <a:gd name="T24" fmla="*/ 41 w 97"/>
                <a:gd name="T25" fmla="*/ 45 h 91"/>
                <a:gd name="T26" fmla="*/ 74 w 97"/>
                <a:gd name="T27" fmla="*/ 86 h 91"/>
                <a:gd name="T28" fmla="*/ 43 w 97"/>
                <a:gd name="T29" fmla="*/ 91 h 91"/>
                <a:gd name="T30" fmla="*/ 63 w 97"/>
                <a:gd name="T31" fmla="*/ 68 h 91"/>
                <a:gd name="T32" fmla="*/ 97 w 97"/>
                <a:gd name="T33" fmla="*/ 68 h 91"/>
                <a:gd name="T34" fmla="*/ 97 w 97"/>
                <a:gd name="T35" fmla="*/ 6 h 91"/>
                <a:gd name="T36" fmla="*/ 93 w 97"/>
                <a:gd name="T37" fmla="*/ 3 h 91"/>
                <a:gd name="T38" fmla="*/ 34 w 97"/>
                <a:gd name="T39" fmla="*/ 9 h 91"/>
                <a:gd name="T40" fmla="*/ 90 w 97"/>
                <a:gd name="T41" fmla="*/ 61 h 91"/>
                <a:gd name="T42" fmla="*/ 36 w 97"/>
                <a:gd name="T43" fmla="*/ 68 h 91"/>
                <a:gd name="T44" fmla="*/ 54 w 97"/>
                <a:gd name="T45" fmla="*/ 84 h 91"/>
                <a:gd name="T46" fmla="*/ 63 w 97"/>
                <a:gd name="T47" fmla="*/ 68 h 91"/>
                <a:gd name="T48" fmla="*/ 7 w 97"/>
                <a:gd name="T49" fmla="*/ 55 h 91"/>
                <a:gd name="T50" fmla="*/ 14 w 97"/>
                <a:gd name="T51" fmla="*/ 91 h 91"/>
                <a:gd name="T52" fmla="*/ 20 w 97"/>
                <a:gd name="T53" fmla="*/ 60 h 91"/>
                <a:gd name="T54" fmla="*/ 31 w 97"/>
                <a:gd name="T55" fmla="*/ 91 h 91"/>
                <a:gd name="T56" fmla="*/ 28 w 97"/>
                <a:gd name="T57" fmla="*/ 33 h 91"/>
                <a:gd name="T58" fmla="*/ 55 w 97"/>
                <a:gd name="T59" fmla="*/ 24 h 91"/>
                <a:gd name="T60" fmla="*/ 20 w 97"/>
                <a:gd name="T61" fmla="*/ 23 h 91"/>
                <a:gd name="T62" fmla="*/ 19 w 97"/>
                <a:gd name="T63" fmla="*/ 27 h 91"/>
                <a:gd name="T64" fmla="*/ 18 w 97"/>
                <a:gd name="T65" fmla="*/ 47 h 91"/>
                <a:gd name="T66" fmla="*/ 18 w 97"/>
                <a:gd name="T67" fmla="*/ 47 h 91"/>
                <a:gd name="T68" fmla="*/ 18 w 97"/>
                <a:gd name="T69" fmla="*/ 47 h 91"/>
                <a:gd name="T70" fmla="*/ 16 w 97"/>
                <a:gd name="T71" fmla="*/ 27 h 91"/>
                <a:gd name="T72" fmla="*/ 16 w 97"/>
                <a:gd name="T73" fmla="*/ 23 h 91"/>
                <a:gd name="T74" fmla="*/ 0 w 97"/>
                <a:gd name="T75" fmla="*/ 5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" h="91">
                  <a:moveTo>
                    <a:pt x="18" y="0"/>
                  </a:moveTo>
                  <a:cubicBezTo>
                    <a:pt x="12" y="0"/>
                    <a:pt x="8" y="4"/>
                    <a:pt x="8" y="10"/>
                  </a:cubicBezTo>
                  <a:cubicBezTo>
                    <a:pt x="8" y="16"/>
                    <a:pt x="12" y="20"/>
                    <a:pt x="18" y="20"/>
                  </a:cubicBezTo>
                  <a:cubicBezTo>
                    <a:pt x="24" y="20"/>
                    <a:pt x="28" y="16"/>
                    <a:pt x="28" y="10"/>
                  </a:cubicBezTo>
                  <a:cubicBezTo>
                    <a:pt x="28" y="4"/>
                    <a:pt x="24" y="0"/>
                    <a:pt x="18" y="0"/>
                  </a:cubicBezTo>
                  <a:close/>
                  <a:moveTo>
                    <a:pt x="41" y="45"/>
                  </a:moveTo>
                  <a:cubicBezTo>
                    <a:pt x="50" y="42"/>
                    <a:pt x="50" y="42"/>
                    <a:pt x="50" y="42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51" y="45"/>
                    <a:pt x="51" y="45"/>
                    <a:pt x="51" y="45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41" y="45"/>
                    <a:pt x="41" y="45"/>
                    <a:pt x="41" y="45"/>
                  </a:cubicBezTo>
                  <a:close/>
                  <a:moveTo>
                    <a:pt x="43" y="86"/>
                  </a:moveTo>
                  <a:cubicBezTo>
                    <a:pt x="74" y="86"/>
                    <a:pt x="74" y="86"/>
                    <a:pt x="74" y="86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43" y="86"/>
                    <a:pt x="43" y="86"/>
                    <a:pt x="43" y="86"/>
                  </a:cubicBezTo>
                  <a:close/>
                  <a:moveTo>
                    <a:pt x="63" y="68"/>
                  </a:moveTo>
                  <a:cubicBezTo>
                    <a:pt x="93" y="68"/>
                    <a:pt x="93" y="68"/>
                    <a:pt x="93" y="68"/>
                  </a:cubicBezTo>
                  <a:cubicBezTo>
                    <a:pt x="97" y="68"/>
                    <a:pt x="97" y="68"/>
                    <a:pt x="97" y="68"/>
                  </a:cubicBezTo>
                  <a:cubicBezTo>
                    <a:pt x="97" y="64"/>
                    <a:pt x="97" y="64"/>
                    <a:pt x="97" y="64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3"/>
                    <a:pt x="97" y="3"/>
                    <a:pt x="97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54" y="84"/>
                    <a:pt x="54" y="84"/>
                    <a:pt x="54" y="84"/>
                  </a:cubicBezTo>
                  <a:cubicBezTo>
                    <a:pt x="63" y="84"/>
                    <a:pt x="63" y="84"/>
                    <a:pt x="63" y="84"/>
                  </a:cubicBezTo>
                  <a:cubicBezTo>
                    <a:pt x="63" y="68"/>
                    <a:pt x="63" y="68"/>
                    <a:pt x="63" y="68"/>
                  </a:cubicBezTo>
                  <a:close/>
                  <a:moveTo>
                    <a:pt x="0" y="50"/>
                  </a:moveTo>
                  <a:cubicBezTo>
                    <a:pt x="7" y="55"/>
                    <a:pt x="7" y="55"/>
                    <a:pt x="7" y="55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14" y="91"/>
                    <a:pt x="14" y="91"/>
                    <a:pt x="14" y="91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2" y="91"/>
                    <a:pt x="22" y="91"/>
                    <a:pt x="22" y="91"/>
                  </a:cubicBezTo>
                  <a:cubicBezTo>
                    <a:pt x="31" y="91"/>
                    <a:pt x="31" y="91"/>
                    <a:pt x="31" y="91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5" y="23"/>
                    <a:pt x="5" y="23"/>
                    <a:pt x="5" y="23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rgbClr val="F6873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B21A7869-3FA5-48AF-BFA7-BF14255ECC12}"/>
                </a:ext>
              </a:extLst>
            </p:cNvPr>
            <p:cNvSpPr/>
            <p:nvPr/>
          </p:nvSpPr>
          <p:spPr>
            <a:xfrm>
              <a:off x="4288449" y="1716777"/>
              <a:ext cx="517243" cy="517243"/>
            </a:xfrm>
            <a:prstGeom prst="ellipse">
              <a:avLst/>
            </a:prstGeom>
            <a:noFill/>
            <a:ln>
              <a:solidFill>
                <a:srgbClr val="2F9FBB"/>
              </a:solidFill>
            </a:ln>
            <a:effectLst>
              <a:outerShdw sx="110000" sy="110000" algn="ctr" rotWithShape="0">
                <a:srgbClr val="F1907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TextBox 11">
            <a:extLst>
              <a:ext uri="{FF2B5EF4-FFF2-40B4-BE49-F238E27FC236}">
                <a16:creationId xmlns:a16="http://schemas.microsoft.com/office/drawing/2014/main" xmlns="" id="{47F7FBF8-BBA4-43C1-B9B3-73EBA486C0F6}"/>
              </a:ext>
            </a:extLst>
          </p:cNvPr>
          <p:cNvSpPr txBox="1"/>
          <p:nvPr/>
        </p:nvSpPr>
        <p:spPr>
          <a:xfrm>
            <a:off x="8775372" y="4938073"/>
            <a:ext cx="603370" cy="592470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en-US" altLang="zh-CN" sz="3400" dirty="0">
                <a:solidFill>
                  <a:srgbClr val="2F9FBB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03</a:t>
            </a:r>
            <a:endParaRPr lang="zh-CN" altLang="en-US" sz="3400" dirty="0">
              <a:solidFill>
                <a:srgbClr val="2F9FBB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CD2CB0C3-70E3-443D-9003-0E2F70FD7AAE}"/>
              </a:ext>
            </a:extLst>
          </p:cNvPr>
          <p:cNvSpPr/>
          <p:nvPr/>
        </p:nvSpPr>
        <p:spPr>
          <a:xfrm>
            <a:off x="9135898" y="2978461"/>
            <a:ext cx="318549" cy="1613667"/>
          </a:xfrm>
          <a:prstGeom prst="rect">
            <a:avLst/>
          </a:prstGeom>
        </p:spPr>
        <p:txBody>
          <a:bodyPr vert="eaVert" wrap="square" lIns="68580" tIns="34290" rIns="68580" bIns="34290" anchor="ctr" anchorCtr="1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Work highlights</a:t>
            </a:r>
            <a:endParaRPr lang="zh-CN" altLang="en-US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A78E9BF3-B4AA-48F0-AFC6-5AB13514FDD1}"/>
              </a:ext>
            </a:extLst>
          </p:cNvPr>
          <p:cNvGrpSpPr/>
          <p:nvPr/>
        </p:nvGrpSpPr>
        <p:grpSpPr>
          <a:xfrm>
            <a:off x="9663509" y="2569397"/>
            <a:ext cx="517243" cy="517243"/>
            <a:chOff x="5139760" y="1716777"/>
            <a:chExt cx="517243" cy="517243"/>
          </a:xfrm>
        </p:grpSpPr>
        <p:sp>
          <p:nvSpPr>
            <p:cNvPr id="28" name="矩形">
              <a:extLst>
                <a:ext uri="{FF2B5EF4-FFF2-40B4-BE49-F238E27FC236}">
                  <a16:creationId xmlns:a16="http://schemas.microsoft.com/office/drawing/2014/main" xmlns="" id="{FD145E0A-1A5F-4855-B2A8-A2A9B7E312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220695" y="1810194"/>
              <a:ext cx="355623" cy="334440"/>
            </a:xfrm>
            <a:custGeom>
              <a:avLst/>
              <a:gdLst>
                <a:gd name="T0" fmla="*/ 8 w 97"/>
                <a:gd name="T1" fmla="*/ 10 h 91"/>
                <a:gd name="T2" fmla="*/ 28 w 97"/>
                <a:gd name="T3" fmla="*/ 10 h 91"/>
                <a:gd name="T4" fmla="*/ 41 w 97"/>
                <a:gd name="T5" fmla="*/ 45 h 91"/>
                <a:gd name="T6" fmla="*/ 51 w 97"/>
                <a:gd name="T7" fmla="*/ 41 h 91"/>
                <a:gd name="T8" fmla="*/ 59 w 97"/>
                <a:gd name="T9" fmla="*/ 46 h 91"/>
                <a:gd name="T10" fmla="*/ 66 w 97"/>
                <a:gd name="T11" fmla="*/ 27 h 91"/>
                <a:gd name="T12" fmla="*/ 73 w 97"/>
                <a:gd name="T13" fmla="*/ 34 h 91"/>
                <a:gd name="T14" fmla="*/ 83 w 97"/>
                <a:gd name="T15" fmla="*/ 23 h 91"/>
                <a:gd name="T16" fmla="*/ 73 w 97"/>
                <a:gd name="T17" fmla="*/ 40 h 91"/>
                <a:gd name="T18" fmla="*/ 67 w 97"/>
                <a:gd name="T19" fmla="*/ 33 h 91"/>
                <a:gd name="T20" fmla="*/ 61 w 97"/>
                <a:gd name="T21" fmla="*/ 51 h 91"/>
                <a:gd name="T22" fmla="*/ 51 w 97"/>
                <a:gd name="T23" fmla="*/ 45 h 91"/>
                <a:gd name="T24" fmla="*/ 41 w 97"/>
                <a:gd name="T25" fmla="*/ 45 h 91"/>
                <a:gd name="T26" fmla="*/ 74 w 97"/>
                <a:gd name="T27" fmla="*/ 86 h 91"/>
                <a:gd name="T28" fmla="*/ 43 w 97"/>
                <a:gd name="T29" fmla="*/ 91 h 91"/>
                <a:gd name="T30" fmla="*/ 63 w 97"/>
                <a:gd name="T31" fmla="*/ 68 h 91"/>
                <a:gd name="T32" fmla="*/ 97 w 97"/>
                <a:gd name="T33" fmla="*/ 68 h 91"/>
                <a:gd name="T34" fmla="*/ 97 w 97"/>
                <a:gd name="T35" fmla="*/ 6 h 91"/>
                <a:gd name="T36" fmla="*/ 93 w 97"/>
                <a:gd name="T37" fmla="*/ 3 h 91"/>
                <a:gd name="T38" fmla="*/ 34 w 97"/>
                <a:gd name="T39" fmla="*/ 9 h 91"/>
                <a:gd name="T40" fmla="*/ 90 w 97"/>
                <a:gd name="T41" fmla="*/ 61 h 91"/>
                <a:gd name="T42" fmla="*/ 36 w 97"/>
                <a:gd name="T43" fmla="*/ 68 h 91"/>
                <a:gd name="T44" fmla="*/ 54 w 97"/>
                <a:gd name="T45" fmla="*/ 84 h 91"/>
                <a:gd name="T46" fmla="*/ 63 w 97"/>
                <a:gd name="T47" fmla="*/ 68 h 91"/>
                <a:gd name="T48" fmla="*/ 7 w 97"/>
                <a:gd name="T49" fmla="*/ 55 h 91"/>
                <a:gd name="T50" fmla="*/ 14 w 97"/>
                <a:gd name="T51" fmla="*/ 91 h 91"/>
                <a:gd name="T52" fmla="*/ 20 w 97"/>
                <a:gd name="T53" fmla="*/ 60 h 91"/>
                <a:gd name="T54" fmla="*/ 31 w 97"/>
                <a:gd name="T55" fmla="*/ 91 h 91"/>
                <a:gd name="T56" fmla="*/ 28 w 97"/>
                <a:gd name="T57" fmla="*/ 33 h 91"/>
                <a:gd name="T58" fmla="*/ 55 w 97"/>
                <a:gd name="T59" fmla="*/ 24 h 91"/>
                <a:gd name="T60" fmla="*/ 20 w 97"/>
                <a:gd name="T61" fmla="*/ 23 h 91"/>
                <a:gd name="T62" fmla="*/ 19 w 97"/>
                <a:gd name="T63" fmla="*/ 27 h 91"/>
                <a:gd name="T64" fmla="*/ 18 w 97"/>
                <a:gd name="T65" fmla="*/ 47 h 91"/>
                <a:gd name="T66" fmla="*/ 18 w 97"/>
                <a:gd name="T67" fmla="*/ 47 h 91"/>
                <a:gd name="T68" fmla="*/ 18 w 97"/>
                <a:gd name="T69" fmla="*/ 47 h 91"/>
                <a:gd name="T70" fmla="*/ 16 w 97"/>
                <a:gd name="T71" fmla="*/ 27 h 91"/>
                <a:gd name="T72" fmla="*/ 16 w 97"/>
                <a:gd name="T73" fmla="*/ 23 h 91"/>
                <a:gd name="T74" fmla="*/ 0 w 97"/>
                <a:gd name="T75" fmla="*/ 5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" h="91">
                  <a:moveTo>
                    <a:pt x="18" y="0"/>
                  </a:moveTo>
                  <a:cubicBezTo>
                    <a:pt x="12" y="0"/>
                    <a:pt x="8" y="4"/>
                    <a:pt x="8" y="10"/>
                  </a:cubicBezTo>
                  <a:cubicBezTo>
                    <a:pt x="8" y="16"/>
                    <a:pt x="12" y="20"/>
                    <a:pt x="18" y="20"/>
                  </a:cubicBezTo>
                  <a:cubicBezTo>
                    <a:pt x="24" y="20"/>
                    <a:pt x="28" y="16"/>
                    <a:pt x="28" y="10"/>
                  </a:cubicBezTo>
                  <a:cubicBezTo>
                    <a:pt x="28" y="4"/>
                    <a:pt x="24" y="0"/>
                    <a:pt x="18" y="0"/>
                  </a:cubicBezTo>
                  <a:close/>
                  <a:moveTo>
                    <a:pt x="41" y="45"/>
                  </a:moveTo>
                  <a:cubicBezTo>
                    <a:pt x="50" y="42"/>
                    <a:pt x="50" y="42"/>
                    <a:pt x="50" y="42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51" y="45"/>
                    <a:pt x="51" y="45"/>
                    <a:pt x="51" y="45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41" y="45"/>
                    <a:pt x="41" y="45"/>
                    <a:pt x="41" y="45"/>
                  </a:cubicBezTo>
                  <a:close/>
                  <a:moveTo>
                    <a:pt x="43" y="86"/>
                  </a:moveTo>
                  <a:cubicBezTo>
                    <a:pt x="74" y="86"/>
                    <a:pt x="74" y="86"/>
                    <a:pt x="74" y="86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43" y="86"/>
                    <a:pt x="43" y="86"/>
                    <a:pt x="43" y="86"/>
                  </a:cubicBezTo>
                  <a:close/>
                  <a:moveTo>
                    <a:pt x="63" y="68"/>
                  </a:moveTo>
                  <a:cubicBezTo>
                    <a:pt x="93" y="68"/>
                    <a:pt x="93" y="68"/>
                    <a:pt x="93" y="68"/>
                  </a:cubicBezTo>
                  <a:cubicBezTo>
                    <a:pt x="97" y="68"/>
                    <a:pt x="97" y="68"/>
                    <a:pt x="97" y="68"/>
                  </a:cubicBezTo>
                  <a:cubicBezTo>
                    <a:pt x="97" y="64"/>
                    <a:pt x="97" y="64"/>
                    <a:pt x="97" y="64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3"/>
                    <a:pt x="97" y="3"/>
                    <a:pt x="97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54" y="84"/>
                    <a:pt x="54" y="84"/>
                    <a:pt x="54" y="84"/>
                  </a:cubicBezTo>
                  <a:cubicBezTo>
                    <a:pt x="63" y="84"/>
                    <a:pt x="63" y="84"/>
                    <a:pt x="63" y="84"/>
                  </a:cubicBezTo>
                  <a:cubicBezTo>
                    <a:pt x="63" y="68"/>
                    <a:pt x="63" y="68"/>
                    <a:pt x="63" y="68"/>
                  </a:cubicBezTo>
                  <a:close/>
                  <a:moveTo>
                    <a:pt x="0" y="50"/>
                  </a:moveTo>
                  <a:cubicBezTo>
                    <a:pt x="7" y="55"/>
                    <a:pt x="7" y="55"/>
                    <a:pt x="7" y="55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14" y="91"/>
                    <a:pt x="14" y="91"/>
                    <a:pt x="14" y="91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2" y="91"/>
                    <a:pt x="22" y="91"/>
                    <a:pt x="22" y="91"/>
                  </a:cubicBezTo>
                  <a:cubicBezTo>
                    <a:pt x="31" y="91"/>
                    <a:pt x="31" y="91"/>
                    <a:pt x="31" y="91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5" y="23"/>
                    <a:pt x="5" y="23"/>
                    <a:pt x="5" y="23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rgbClr val="F6873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椭圆 28">
              <a:extLst>
                <a:ext uri="{FF2B5EF4-FFF2-40B4-BE49-F238E27FC236}">
                  <a16:creationId xmlns:a16="http://schemas.microsoft.com/office/drawing/2014/main" xmlns="" id="{23905267-259A-468F-A489-0EE3526ACC64}"/>
                </a:ext>
              </a:extLst>
            </p:cNvPr>
            <p:cNvSpPr/>
            <p:nvPr/>
          </p:nvSpPr>
          <p:spPr>
            <a:xfrm>
              <a:off x="5139760" y="1716777"/>
              <a:ext cx="517243" cy="517243"/>
            </a:xfrm>
            <a:prstGeom prst="ellipse">
              <a:avLst/>
            </a:prstGeom>
            <a:noFill/>
            <a:ln>
              <a:solidFill>
                <a:srgbClr val="2F9FBB"/>
              </a:solidFill>
            </a:ln>
            <a:effectLst>
              <a:outerShdw sx="110000" sy="110000" algn="ctr" rotWithShape="0">
                <a:srgbClr val="F1907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0" name="TextBox 11">
            <a:extLst>
              <a:ext uri="{FF2B5EF4-FFF2-40B4-BE49-F238E27FC236}">
                <a16:creationId xmlns:a16="http://schemas.microsoft.com/office/drawing/2014/main" xmlns="" id="{E42390C7-71BB-4F4C-B079-B400703D6ED2}"/>
              </a:ext>
            </a:extLst>
          </p:cNvPr>
          <p:cNvSpPr txBox="1"/>
          <p:nvPr/>
        </p:nvSpPr>
        <p:spPr>
          <a:xfrm>
            <a:off x="9633096" y="4938073"/>
            <a:ext cx="590546" cy="592470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en-US" altLang="zh-CN" sz="3400" dirty="0">
                <a:solidFill>
                  <a:srgbClr val="2F9FBB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04</a:t>
            </a:r>
            <a:endParaRPr lang="zh-CN" altLang="en-US" sz="3400" dirty="0">
              <a:solidFill>
                <a:srgbClr val="2F9FBB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F86B8744-C682-4DBF-A260-BC1F97707CCD}"/>
              </a:ext>
            </a:extLst>
          </p:cNvPr>
          <p:cNvSpPr/>
          <p:nvPr/>
        </p:nvSpPr>
        <p:spPr>
          <a:xfrm>
            <a:off x="9948705" y="3129035"/>
            <a:ext cx="318549" cy="1613667"/>
          </a:xfrm>
          <a:prstGeom prst="rect">
            <a:avLst/>
          </a:prstGeom>
        </p:spPr>
        <p:txBody>
          <a:bodyPr vert="eaVert" wrap="square" lIns="68580" tIns="34290" rIns="68580" bIns="34290" anchor="ctr" anchorCtr="1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Main Problems Existed</a:t>
            </a:r>
            <a:endParaRPr lang="zh-CN" altLang="en-US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E0DB1B49-8295-40FC-A69C-792A67DC6C5E}"/>
              </a:ext>
            </a:extLst>
          </p:cNvPr>
          <p:cNvGrpSpPr/>
          <p:nvPr/>
        </p:nvGrpSpPr>
        <p:grpSpPr>
          <a:xfrm>
            <a:off x="10514821" y="2569397"/>
            <a:ext cx="517243" cy="517243"/>
            <a:chOff x="5991072" y="1716777"/>
            <a:chExt cx="517243" cy="517243"/>
          </a:xfrm>
        </p:grpSpPr>
        <p:sp>
          <p:nvSpPr>
            <p:cNvPr id="33" name="矩形">
              <a:extLst>
                <a:ext uri="{FF2B5EF4-FFF2-40B4-BE49-F238E27FC236}">
                  <a16:creationId xmlns:a16="http://schemas.microsoft.com/office/drawing/2014/main" xmlns="" id="{C0702E7A-8929-4F50-A3E7-AF9A015941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72007" y="1810194"/>
              <a:ext cx="355623" cy="334440"/>
            </a:xfrm>
            <a:custGeom>
              <a:avLst/>
              <a:gdLst>
                <a:gd name="T0" fmla="*/ 8 w 97"/>
                <a:gd name="T1" fmla="*/ 10 h 91"/>
                <a:gd name="T2" fmla="*/ 28 w 97"/>
                <a:gd name="T3" fmla="*/ 10 h 91"/>
                <a:gd name="T4" fmla="*/ 41 w 97"/>
                <a:gd name="T5" fmla="*/ 45 h 91"/>
                <a:gd name="T6" fmla="*/ 51 w 97"/>
                <a:gd name="T7" fmla="*/ 41 h 91"/>
                <a:gd name="T8" fmla="*/ 59 w 97"/>
                <a:gd name="T9" fmla="*/ 46 h 91"/>
                <a:gd name="T10" fmla="*/ 66 w 97"/>
                <a:gd name="T11" fmla="*/ 27 h 91"/>
                <a:gd name="T12" fmla="*/ 73 w 97"/>
                <a:gd name="T13" fmla="*/ 34 h 91"/>
                <a:gd name="T14" fmla="*/ 83 w 97"/>
                <a:gd name="T15" fmla="*/ 23 h 91"/>
                <a:gd name="T16" fmla="*/ 73 w 97"/>
                <a:gd name="T17" fmla="*/ 40 h 91"/>
                <a:gd name="T18" fmla="*/ 67 w 97"/>
                <a:gd name="T19" fmla="*/ 33 h 91"/>
                <a:gd name="T20" fmla="*/ 61 w 97"/>
                <a:gd name="T21" fmla="*/ 51 h 91"/>
                <a:gd name="T22" fmla="*/ 51 w 97"/>
                <a:gd name="T23" fmla="*/ 45 h 91"/>
                <a:gd name="T24" fmla="*/ 41 w 97"/>
                <a:gd name="T25" fmla="*/ 45 h 91"/>
                <a:gd name="T26" fmla="*/ 74 w 97"/>
                <a:gd name="T27" fmla="*/ 86 h 91"/>
                <a:gd name="T28" fmla="*/ 43 w 97"/>
                <a:gd name="T29" fmla="*/ 91 h 91"/>
                <a:gd name="T30" fmla="*/ 63 w 97"/>
                <a:gd name="T31" fmla="*/ 68 h 91"/>
                <a:gd name="T32" fmla="*/ 97 w 97"/>
                <a:gd name="T33" fmla="*/ 68 h 91"/>
                <a:gd name="T34" fmla="*/ 97 w 97"/>
                <a:gd name="T35" fmla="*/ 6 h 91"/>
                <a:gd name="T36" fmla="*/ 93 w 97"/>
                <a:gd name="T37" fmla="*/ 3 h 91"/>
                <a:gd name="T38" fmla="*/ 34 w 97"/>
                <a:gd name="T39" fmla="*/ 9 h 91"/>
                <a:gd name="T40" fmla="*/ 90 w 97"/>
                <a:gd name="T41" fmla="*/ 61 h 91"/>
                <a:gd name="T42" fmla="*/ 36 w 97"/>
                <a:gd name="T43" fmla="*/ 68 h 91"/>
                <a:gd name="T44" fmla="*/ 54 w 97"/>
                <a:gd name="T45" fmla="*/ 84 h 91"/>
                <a:gd name="T46" fmla="*/ 63 w 97"/>
                <a:gd name="T47" fmla="*/ 68 h 91"/>
                <a:gd name="T48" fmla="*/ 7 w 97"/>
                <a:gd name="T49" fmla="*/ 55 h 91"/>
                <a:gd name="T50" fmla="*/ 14 w 97"/>
                <a:gd name="T51" fmla="*/ 91 h 91"/>
                <a:gd name="T52" fmla="*/ 20 w 97"/>
                <a:gd name="T53" fmla="*/ 60 h 91"/>
                <a:gd name="T54" fmla="*/ 31 w 97"/>
                <a:gd name="T55" fmla="*/ 91 h 91"/>
                <a:gd name="T56" fmla="*/ 28 w 97"/>
                <a:gd name="T57" fmla="*/ 33 h 91"/>
                <a:gd name="T58" fmla="*/ 55 w 97"/>
                <a:gd name="T59" fmla="*/ 24 h 91"/>
                <a:gd name="T60" fmla="*/ 20 w 97"/>
                <a:gd name="T61" fmla="*/ 23 h 91"/>
                <a:gd name="T62" fmla="*/ 19 w 97"/>
                <a:gd name="T63" fmla="*/ 27 h 91"/>
                <a:gd name="T64" fmla="*/ 18 w 97"/>
                <a:gd name="T65" fmla="*/ 47 h 91"/>
                <a:gd name="T66" fmla="*/ 18 w 97"/>
                <a:gd name="T67" fmla="*/ 47 h 91"/>
                <a:gd name="T68" fmla="*/ 18 w 97"/>
                <a:gd name="T69" fmla="*/ 47 h 91"/>
                <a:gd name="T70" fmla="*/ 16 w 97"/>
                <a:gd name="T71" fmla="*/ 27 h 91"/>
                <a:gd name="T72" fmla="*/ 16 w 97"/>
                <a:gd name="T73" fmla="*/ 23 h 91"/>
                <a:gd name="T74" fmla="*/ 0 w 97"/>
                <a:gd name="T75" fmla="*/ 5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" h="91">
                  <a:moveTo>
                    <a:pt x="18" y="0"/>
                  </a:moveTo>
                  <a:cubicBezTo>
                    <a:pt x="12" y="0"/>
                    <a:pt x="8" y="4"/>
                    <a:pt x="8" y="10"/>
                  </a:cubicBezTo>
                  <a:cubicBezTo>
                    <a:pt x="8" y="16"/>
                    <a:pt x="12" y="20"/>
                    <a:pt x="18" y="20"/>
                  </a:cubicBezTo>
                  <a:cubicBezTo>
                    <a:pt x="24" y="20"/>
                    <a:pt x="28" y="16"/>
                    <a:pt x="28" y="10"/>
                  </a:cubicBezTo>
                  <a:cubicBezTo>
                    <a:pt x="28" y="4"/>
                    <a:pt x="24" y="0"/>
                    <a:pt x="18" y="0"/>
                  </a:cubicBezTo>
                  <a:close/>
                  <a:moveTo>
                    <a:pt x="41" y="45"/>
                  </a:moveTo>
                  <a:cubicBezTo>
                    <a:pt x="50" y="42"/>
                    <a:pt x="50" y="42"/>
                    <a:pt x="50" y="42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51" y="45"/>
                    <a:pt x="51" y="45"/>
                    <a:pt x="51" y="45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41" y="45"/>
                    <a:pt x="41" y="45"/>
                    <a:pt x="41" y="45"/>
                  </a:cubicBezTo>
                  <a:close/>
                  <a:moveTo>
                    <a:pt x="43" y="86"/>
                  </a:moveTo>
                  <a:cubicBezTo>
                    <a:pt x="74" y="86"/>
                    <a:pt x="74" y="86"/>
                    <a:pt x="74" y="86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43" y="86"/>
                    <a:pt x="43" y="86"/>
                    <a:pt x="43" y="86"/>
                  </a:cubicBezTo>
                  <a:close/>
                  <a:moveTo>
                    <a:pt x="63" y="68"/>
                  </a:moveTo>
                  <a:cubicBezTo>
                    <a:pt x="93" y="68"/>
                    <a:pt x="93" y="68"/>
                    <a:pt x="93" y="68"/>
                  </a:cubicBezTo>
                  <a:cubicBezTo>
                    <a:pt x="97" y="68"/>
                    <a:pt x="97" y="68"/>
                    <a:pt x="97" y="68"/>
                  </a:cubicBezTo>
                  <a:cubicBezTo>
                    <a:pt x="97" y="64"/>
                    <a:pt x="97" y="64"/>
                    <a:pt x="97" y="64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3"/>
                    <a:pt x="97" y="3"/>
                    <a:pt x="97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54" y="84"/>
                    <a:pt x="54" y="84"/>
                    <a:pt x="54" y="84"/>
                  </a:cubicBezTo>
                  <a:cubicBezTo>
                    <a:pt x="63" y="84"/>
                    <a:pt x="63" y="84"/>
                    <a:pt x="63" y="84"/>
                  </a:cubicBezTo>
                  <a:cubicBezTo>
                    <a:pt x="63" y="68"/>
                    <a:pt x="63" y="68"/>
                    <a:pt x="63" y="68"/>
                  </a:cubicBezTo>
                  <a:close/>
                  <a:moveTo>
                    <a:pt x="0" y="50"/>
                  </a:moveTo>
                  <a:cubicBezTo>
                    <a:pt x="7" y="55"/>
                    <a:pt x="7" y="55"/>
                    <a:pt x="7" y="55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14" y="91"/>
                    <a:pt x="14" y="91"/>
                    <a:pt x="14" y="91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2" y="91"/>
                    <a:pt x="22" y="91"/>
                    <a:pt x="22" y="91"/>
                  </a:cubicBezTo>
                  <a:cubicBezTo>
                    <a:pt x="31" y="91"/>
                    <a:pt x="31" y="91"/>
                    <a:pt x="31" y="91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5" y="23"/>
                    <a:pt x="5" y="23"/>
                    <a:pt x="5" y="23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rgbClr val="F6873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椭圆 33">
              <a:extLst>
                <a:ext uri="{FF2B5EF4-FFF2-40B4-BE49-F238E27FC236}">
                  <a16:creationId xmlns:a16="http://schemas.microsoft.com/office/drawing/2014/main" xmlns="" id="{DE0BC69D-4EAA-4A6E-A55D-FE3E2B288FCE}"/>
                </a:ext>
              </a:extLst>
            </p:cNvPr>
            <p:cNvSpPr/>
            <p:nvPr/>
          </p:nvSpPr>
          <p:spPr>
            <a:xfrm>
              <a:off x="5991072" y="1716777"/>
              <a:ext cx="517243" cy="517243"/>
            </a:xfrm>
            <a:prstGeom prst="ellipse">
              <a:avLst/>
            </a:prstGeom>
            <a:noFill/>
            <a:ln>
              <a:solidFill>
                <a:srgbClr val="2F9FBB"/>
              </a:solidFill>
            </a:ln>
            <a:effectLst>
              <a:outerShdw sx="110000" sy="110000" algn="ctr" rotWithShape="0">
                <a:srgbClr val="F1907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TextBox 11">
            <a:extLst>
              <a:ext uri="{FF2B5EF4-FFF2-40B4-BE49-F238E27FC236}">
                <a16:creationId xmlns:a16="http://schemas.microsoft.com/office/drawing/2014/main" xmlns="" id="{8DA8AE5C-EC86-4512-9C40-955B762B72E2}"/>
              </a:ext>
            </a:extLst>
          </p:cNvPr>
          <p:cNvSpPr txBox="1"/>
          <p:nvPr/>
        </p:nvSpPr>
        <p:spPr>
          <a:xfrm>
            <a:off x="10476392" y="4938073"/>
            <a:ext cx="606576" cy="592470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en-US" altLang="zh-CN" sz="3400" dirty="0">
                <a:solidFill>
                  <a:srgbClr val="2F9FBB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05</a:t>
            </a:r>
            <a:endParaRPr lang="zh-CN" altLang="en-US" sz="3400" dirty="0">
              <a:solidFill>
                <a:srgbClr val="2F9FBB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ADA12492-76E6-469F-AA0E-484FF420792B}"/>
              </a:ext>
            </a:extLst>
          </p:cNvPr>
          <p:cNvSpPr/>
          <p:nvPr/>
        </p:nvSpPr>
        <p:spPr>
          <a:xfrm>
            <a:off x="10800016" y="3143323"/>
            <a:ext cx="318549" cy="1613667"/>
          </a:xfrm>
          <a:prstGeom prst="rect">
            <a:avLst/>
          </a:prstGeom>
        </p:spPr>
        <p:txBody>
          <a:bodyPr vert="eaVert" wrap="square" lIns="68580" tIns="34290" rIns="68580" bIns="34290" anchor="ctr" anchorCtr="1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Work plan for next year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A040A9BF-2A14-474D-93A3-1D9840D184E9}"/>
              </a:ext>
            </a:extLst>
          </p:cNvPr>
          <p:cNvSpPr txBox="1"/>
          <p:nvPr/>
        </p:nvSpPr>
        <p:spPr>
          <a:xfrm>
            <a:off x="9562209" y="1071839"/>
            <a:ext cx="190866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40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 录</a:t>
            </a:r>
            <a:endParaRPr lang="en-US" altLang="zh-CN" sz="4000" b="1" dirty="0">
              <a:solidFill>
                <a:srgbClr val="2F9FB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r"/>
            <a:r>
              <a:rPr lang="en-US" altLang="zh-CN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CONTENTS</a:t>
            </a:r>
            <a:endParaRPr lang="zh-CN" altLang="en-US" sz="2400" b="1" dirty="0">
              <a:solidFill>
                <a:srgbClr val="2F9FB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79AF3EC9-A442-4C27-8FC5-64941B3E8B33}"/>
              </a:ext>
            </a:extLst>
          </p:cNvPr>
          <p:cNvCxnSpPr>
            <a:cxnSpLocks/>
          </p:cNvCxnSpPr>
          <p:nvPr/>
        </p:nvCxnSpPr>
        <p:spPr>
          <a:xfrm>
            <a:off x="5254506" y="2191488"/>
            <a:ext cx="6139591" cy="0"/>
          </a:xfrm>
          <a:prstGeom prst="line">
            <a:avLst/>
          </a:prstGeom>
          <a:ln>
            <a:solidFill>
              <a:srgbClr val="2F9FB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Freeform 5">
            <a:extLst>
              <a:ext uri="{FF2B5EF4-FFF2-40B4-BE49-F238E27FC236}">
                <a16:creationId xmlns:a16="http://schemas.microsoft.com/office/drawing/2014/main" xmlns="" id="{C1717FFF-A32E-4DA0-8CE3-5384FD5D4C0C}"/>
              </a:ext>
            </a:extLst>
          </p:cNvPr>
          <p:cNvSpPr>
            <a:spLocks/>
          </p:cNvSpPr>
          <p:nvPr/>
        </p:nvSpPr>
        <p:spPr bwMode="auto">
          <a:xfrm>
            <a:off x="3325988" y="4415982"/>
            <a:ext cx="1680921" cy="1682998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F68735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 dirty="0"/>
          </a:p>
        </p:txBody>
      </p:sp>
      <p:sp>
        <p:nvSpPr>
          <p:cNvPr id="40" name="Freeform 3301">
            <a:extLst>
              <a:ext uri="{FF2B5EF4-FFF2-40B4-BE49-F238E27FC236}">
                <a16:creationId xmlns:a16="http://schemas.microsoft.com/office/drawing/2014/main" xmlns="" id="{EB1B0B8E-84C1-40D8-A664-5FDF0EFFF93F}"/>
              </a:ext>
            </a:extLst>
          </p:cNvPr>
          <p:cNvSpPr>
            <a:spLocks/>
          </p:cNvSpPr>
          <p:nvPr/>
        </p:nvSpPr>
        <p:spPr bwMode="auto">
          <a:xfrm>
            <a:off x="3565816" y="4662602"/>
            <a:ext cx="1201261" cy="1202378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24408029"/>
      </p:ext>
    </p:extLst>
  </p:cSld>
  <p:clrMapOvr>
    <a:masterClrMapping/>
  </p:clrMapOvr>
  <p:transition spd="slow">
    <p:wipe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2" fill="hold" grpId="0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7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8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7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6" presetClass="entr" presetSubtype="4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57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9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7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6" presetClass="entr" presetSubtype="4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76" dur="7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7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16" presetClass="entr" presetSubtype="4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95" dur="75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6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9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9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0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4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5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16" presetClass="entr" presetSubtype="4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14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11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8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9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3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4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5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6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8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0" dur="7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16" presetClass="entr" presetSubtype="4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33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7" grpId="0"/>
          <p:bldP spid="8" grpId="0"/>
          <p:bldP spid="9" grpId="0"/>
          <p:bldP spid="10" grpId="0"/>
          <p:bldP spid="11" grpId="0"/>
          <p:bldP spid="15" grpId="0"/>
          <p:bldP spid="16" grpId="0"/>
          <p:bldP spid="20" grpId="0"/>
          <p:bldP spid="21" grpId="0"/>
          <p:bldP spid="25" grpId="0"/>
          <p:bldP spid="26" grpId="0"/>
          <p:bldP spid="30" grpId="0"/>
          <p:bldP spid="31" grpId="0"/>
          <p:bldP spid="35" grpId="0"/>
          <p:bldP spid="36" grpId="0"/>
          <p:bldP spid="37" grpId="0"/>
          <p:bldP spid="39" grpId="0" animBg="1"/>
          <p:bldP spid="40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7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6" presetClass="entr" presetSubtype="4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57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9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7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6" presetClass="entr" presetSubtype="4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76" dur="7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7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16" presetClass="entr" presetSubtype="4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95" dur="75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6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9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9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0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4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5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16" presetClass="entr" presetSubtype="4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14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11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8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9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3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4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5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6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8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0" dur="7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16" presetClass="entr" presetSubtype="4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33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7" grpId="0"/>
          <p:bldP spid="8" grpId="0"/>
          <p:bldP spid="9" grpId="0"/>
          <p:bldP spid="10" grpId="0"/>
          <p:bldP spid="11" grpId="0"/>
          <p:bldP spid="15" grpId="0"/>
          <p:bldP spid="16" grpId="0"/>
          <p:bldP spid="20" grpId="0"/>
          <p:bldP spid="21" grpId="0"/>
          <p:bldP spid="25" grpId="0"/>
          <p:bldP spid="26" grpId="0"/>
          <p:bldP spid="30" grpId="0"/>
          <p:bldP spid="31" grpId="0"/>
          <p:bldP spid="35" grpId="0"/>
          <p:bldP spid="36" grpId="0"/>
          <p:bldP spid="37" grpId="0"/>
          <p:bldP spid="39" grpId="0" animBg="1"/>
          <p:bldP spid="40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矩形 95"/>
          <p:cNvSpPr/>
          <p:nvPr/>
        </p:nvSpPr>
        <p:spPr>
          <a:xfrm>
            <a:off x="4380519" y="3690467"/>
            <a:ext cx="6168327" cy="430887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dist"/>
            <a:r>
              <a:rPr lang="en-US" altLang="zh-CN" sz="2200" dirty="0">
                <a:solidFill>
                  <a:srgbClr val="2F9FBB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Human resource management</a:t>
            </a:r>
            <a:endParaRPr lang="zh-CN" altLang="en-US" sz="2200" dirty="0">
              <a:solidFill>
                <a:srgbClr val="2F9FBB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7" name="TextBox 9"/>
          <p:cNvSpPr txBox="1"/>
          <p:nvPr/>
        </p:nvSpPr>
        <p:spPr>
          <a:xfrm>
            <a:off x="5801417" y="1227554"/>
            <a:ext cx="1861531" cy="185679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zh-CN"/>
            </a:defPPr>
            <a:lvl1pPr algn="r">
              <a:defRPr sz="8600">
                <a:ln w="28575">
                  <a:solidFill>
                    <a:schemeClr val="bg1"/>
                  </a:solidFill>
                </a:ln>
                <a:solidFill>
                  <a:srgbClr val="F1907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Microsoft YaHei UI" panose="020B0503020204020204" pitchFamily="34" charset="-122"/>
                <a:cs typeface="Aharoni" panose="02010803020104030203" pitchFamily="2" charset="-79"/>
              </a:defRPr>
            </a:lvl1pPr>
          </a:lstStyle>
          <a:p>
            <a:r>
              <a:rPr lang="en-US" altLang="zh-CN" sz="11466" dirty="0">
                <a:solidFill>
                  <a:srgbClr val="F68735"/>
                </a:solidFill>
              </a:rPr>
              <a:t>01</a:t>
            </a:r>
            <a:endParaRPr lang="zh-CN" altLang="en-US" sz="11466" dirty="0">
              <a:solidFill>
                <a:srgbClr val="F68735"/>
              </a:solidFill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4380519" y="1847762"/>
            <a:ext cx="2032479" cy="1118319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6667" dirty="0">
                <a:solidFill>
                  <a:srgbClr val="2F9FBB"/>
                </a:solidFill>
                <a:latin typeface="Impact" panose="020B0806030902050204" pitchFamily="34" charset="0"/>
                <a:ea typeface="DFGothic-EB" panose="02010609010101010101" pitchFamily="1" charset="-128"/>
              </a:rPr>
              <a:t>PART </a:t>
            </a:r>
            <a:endParaRPr lang="zh-CN" altLang="en-US" sz="6667" dirty="0">
              <a:solidFill>
                <a:srgbClr val="2F9FBB"/>
              </a:solidFill>
              <a:latin typeface="Impact" panose="020B0806030902050204" pitchFamily="34" charset="0"/>
              <a:ea typeface="DFGothic-EB" panose="02010609010101010101" pitchFamily="1" charset="-128"/>
            </a:endParaRPr>
          </a:p>
        </p:txBody>
      </p:sp>
      <p:sp>
        <p:nvSpPr>
          <p:cNvPr id="95" name="TextBox 10"/>
          <p:cNvSpPr txBox="1"/>
          <p:nvPr/>
        </p:nvSpPr>
        <p:spPr>
          <a:xfrm>
            <a:off x="3896916" y="2581060"/>
            <a:ext cx="7201615" cy="1269580"/>
          </a:xfrm>
          <a:prstGeom prst="rect">
            <a:avLst/>
          </a:prstGeom>
        </p:spPr>
        <p:txBody>
          <a:bodyPr wrap="square" lIns="68580" tIns="34291" rIns="68580" bIns="34291" anchor="ctr" anchorCtr="1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6600">
                <a:solidFill>
                  <a:srgbClr val="F1907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zh-CN" altLang="en-US" sz="6000" dirty="0">
                <a:solidFill>
                  <a:srgbClr val="2F9FBB"/>
                </a:solidFill>
              </a:rPr>
              <a:t>人力资源配置管理</a:t>
            </a:r>
          </a:p>
        </p:txBody>
      </p:sp>
      <p:grpSp>
        <p:nvGrpSpPr>
          <p:cNvPr id="99" name="组合 98"/>
          <p:cNvGrpSpPr/>
          <p:nvPr/>
        </p:nvGrpSpPr>
        <p:grpSpPr>
          <a:xfrm>
            <a:off x="4486372" y="4135366"/>
            <a:ext cx="6344683" cy="490633"/>
            <a:chOff x="4915831" y="3766252"/>
            <a:chExt cx="5519338" cy="368565"/>
          </a:xfrm>
        </p:grpSpPr>
        <p:sp>
          <p:nvSpPr>
            <p:cNvPr id="100" name="矩形 99"/>
            <p:cNvSpPr/>
            <p:nvPr/>
          </p:nvSpPr>
          <p:spPr>
            <a:xfrm>
              <a:off x="4915831" y="3766252"/>
              <a:ext cx="1231602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简洁大气</a:t>
              </a:r>
            </a:p>
          </p:txBody>
        </p:sp>
        <p:sp>
          <p:nvSpPr>
            <p:cNvPr id="101" name="矩形 100"/>
            <p:cNvSpPr/>
            <p:nvPr/>
          </p:nvSpPr>
          <p:spPr>
            <a:xfrm>
              <a:off x="6229871" y="3766252"/>
              <a:ext cx="160700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2" name="直接连接符 101"/>
            <p:cNvCxnSpPr/>
            <p:nvPr/>
          </p:nvCxnSpPr>
          <p:spPr>
            <a:xfrm>
              <a:off x="6205156" y="3848163"/>
              <a:ext cx="3" cy="286654"/>
            </a:xfrm>
            <a:prstGeom prst="line">
              <a:avLst/>
            </a:prstGeom>
            <a:ln w="19050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矩形 102"/>
            <p:cNvSpPr/>
            <p:nvPr/>
          </p:nvSpPr>
          <p:spPr>
            <a:xfrm>
              <a:off x="6253696" y="3766252"/>
              <a:ext cx="1231602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框架完整</a:t>
              </a:r>
            </a:p>
          </p:txBody>
        </p:sp>
        <p:sp>
          <p:nvSpPr>
            <p:cNvPr id="104" name="矩形 103"/>
            <p:cNvSpPr/>
            <p:nvPr/>
          </p:nvSpPr>
          <p:spPr>
            <a:xfrm>
              <a:off x="7567738" y="3766252"/>
              <a:ext cx="160700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5" name="直接连接符 104"/>
            <p:cNvCxnSpPr/>
            <p:nvPr/>
          </p:nvCxnSpPr>
          <p:spPr>
            <a:xfrm>
              <a:off x="7543020" y="3848163"/>
              <a:ext cx="3" cy="286654"/>
            </a:xfrm>
            <a:prstGeom prst="line">
              <a:avLst/>
            </a:prstGeom>
            <a:ln w="19050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矩形 105"/>
            <p:cNvSpPr/>
            <p:nvPr/>
          </p:nvSpPr>
          <p:spPr>
            <a:xfrm>
              <a:off x="7591564" y="3766252"/>
              <a:ext cx="1231602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修改方便</a:t>
              </a:r>
            </a:p>
          </p:txBody>
        </p:sp>
        <p:sp>
          <p:nvSpPr>
            <p:cNvPr id="107" name="矩形 106"/>
            <p:cNvSpPr/>
            <p:nvPr/>
          </p:nvSpPr>
          <p:spPr>
            <a:xfrm>
              <a:off x="8905606" y="3766252"/>
              <a:ext cx="160700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8" name="直接连接符 107"/>
            <p:cNvCxnSpPr/>
            <p:nvPr/>
          </p:nvCxnSpPr>
          <p:spPr>
            <a:xfrm>
              <a:off x="8880890" y="3848163"/>
              <a:ext cx="3" cy="286654"/>
            </a:xfrm>
            <a:prstGeom prst="line">
              <a:avLst/>
            </a:prstGeom>
            <a:ln w="19050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矩形 108"/>
            <p:cNvSpPr/>
            <p:nvPr/>
          </p:nvSpPr>
          <p:spPr>
            <a:xfrm>
              <a:off x="8837347" y="3766252"/>
              <a:ext cx="1597822" cy="3468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关键实用</a:t>
              </a:r>
            </a:p>
          </p:txBody>
        </p:sp>
      </p:grpSp>
      <p:sp>
        <p:nvSpPr>
          <p:cNvPr id="38" name="Freeform 5">
            <a:extLst>
              <a:ext uri="{FF2B5EF4-FFF2-40B4-BE49-F238E27FC236}">
                <a16:creationId xmlns:a16="http://schemas.microsoft.com/office/drawing/2014/main" xmlns="" id="{4E322AB4-AA47-4E2D-83F0-5EA2A0F6618C}"/>
              </a:ext>
            </a:extLst>
          </p:cNvPr>
          <p:cNvSpPr>
            <a:spLocks/>
          </p:cNvSpPr>
          <p:nvPr/>
        </p:nvSpPr>
        <p:spPr bwMode="auto">
          <a:xfrm>
            <a:off x="112292" y="2842358"/>
            <a:ext cx="2972651" cy="2976324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F68735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 dirty="0"/>
          </a:p>
        </p:txBody>
      </p:sp>
      <p:sp>
        <p:nvSpPr>
          <p:cNvPr id="39" name="Freeform 6">
            <a:extLst>
              <a:ext uri="{FF2B5EF4-FFF2-40B4-BE49-F238E27FC236}">
                <a16:creationId xmlns:a16="http://schemas.microsoft.com/office/drawing/2014/main" xmlns="" id="{AF615B23-FD1C-4236-9B95-907EC71F24E7}"/>
              </a:ext>
            </a:extLst>
          </p:cNvPr>
          <p:cNvSpPr>
            <a:spLocks/>
          </p:cNvSpPr>
          <p:nvPr/>
        </p:nvSpPr>
        <p:spPr bwMode="auto">
          <a:xfrm>
            <a:off x="157912" y="5878320"/>
            <a:ext cx="2972651" cy="2974487"/>
          </a:xfrm>
          <a:custGeom>
            <a:avLst/>
            <a:gdLst>
              <a:gd name="T0" fmla="*/ 809 w 1619"/>
              <a:gd name="T1" fmla="*/ 1620 h 1620"/>
              <a:gd name="T2" fmla="*/ 0 w 1619"/>
              <a:gd name="T3" fmla="*/ 810 h 1620"/>
              <a:gd name="T4" fmla="*/ 809 w 1619"/>
              <a:gd name="T5" fmla="*/ 0 h 1620"/>
              <a:gd name="T6" fmla="*/ 1619 w 1619"/>
              <a:gd name="T7" fmla="*/ 810 h 1620"/>
              <a:gd name="T8" fmla="*/ 809 w 1619"/>
              <a:gd name="T9" fmla="*/ 1620 h 1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0">
                <a:moveTo>
                  <a:pt x="809" y="1620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0"/>
                </a:lnTo>
                <a:close/>
              </a:path>
            </a:pathLst>
          </a:custGeom>
          <a:solidFill>
            <a:srgbClr val="F3A084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2" name="Freeform 7">
            <a:extLst>
              <a:ext uri="{FF2B5EF4-FFF2-40B4-BE49-F238E27FC236}">
                <a16:creationId xmlns:a16="http://schemas.microsoft.com/office/drawing/2014/main" xmlns="" id="{2F38B6B8-DC63-4115-9EF3-44D3C51F25A6}"/>
              </a:ext>
            </a:extLst>
          </p:cNvPr>
          <p:cNvSpPr>
            <a:spLocks/>
          </p:cNvSpPr>
          <p:nvPr/>
        </p:nvSpPr>
        <p:spPr bwMode="auto">
          <a:xfrm>
            <a:off x="1643323" y="4389242"/>
            <a:ext cx="2974487" cy="2976324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2F9FBB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3" name="Freeform 3301">
            <a:extLst>
              <a:ext uri="{FF2B5EF4-FFF2-40B4-BE49-F238E27FC236}">
                <a16:creationId xmlns:a16="http://schemas.microsoft.com/office/drawing/2014/main" xmlns="" id="{2EDA0412-2D4B-4351-838A-03DF07421ED7}"/>
              </a:ext>
            </a:extLst>
          </p:cNvPr>
          <p:cNvSpPr>
            <a:spLocks/>
          </p:cNvSpPr>
          <p:nvPr/>
        </p:nvSpPr>
        <p:spPr bwMode="auto">
          <a:xfrm>
            <a:off x="2068281" y="3362894"/>
            <a:ext cx="1933456" cy="1935252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67103293-9DFA-40EF-8DF5-572E196C9954}"/>
              </a:ext>
            </a:extLst>
          </p:cNvPr>
          <p:cNvGrpSpPr/>
          <p:nvPr/>
        </p:nvGrpSpPr>
        <p:grpSpPr>
          <a:xfrm>
            <a:off x="-964340" y="3764159"/>
            <a:ext cx="4225715" cy="4228325"/>
            <a:chOff x="265239" y="1114832"/>
            <a:chExt cx="2796817" cy="2798546"/>
          </a:xfrm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grpSpPr>
        <p:sp>
          <p:nvSpPr>
            <p:cNvPr id="45" name="Freeform 3297">
              <a:extLst>
                <a:ext uri="{FF2B5EF4-FFF2-40B4-BE49-F238E27FC236}">
                  <a16:creationId xmlns:a16="http://schemas.microsoft.com/office/drawing/2014/main" xmlns="" id="{9F24EE19-626E-4CDB-9ED9-1D35F499334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444500" dist="63500" dir="2700000" algn="l" rotWithShape="0">
                <a:prstClr val="black">
                  <a:alpha val="3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6" name="Freeform 3297">
              <a:extLst>
                <a:ext uri="{FF2B5EF4-FFF2-40B4-BE49-F238E27FC236}">
                  <a16:creationId xmlns:a16="http://schemas.microsoft.com/office/drawing/2014/main" xmlns="" id="{E7FA491C-572B-4DA8-86BD-7A2D8DF79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083" y="1211088"/>
              <a:ext cx="2580144" cy="2581737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47" name="Freeform 3301">
            <a:extLst>
              <a:ext uri="{FF2B5EF4-FFF2-40B4-BE49-F238E27FC236}">
                <a16:creationId xmlns:a16="http://schemas.microsoft.com/office/drawing/2014/main" xmlns="" id="{233FA04A-6616-46D2-A60D-7E363091F0CE}"/>
              </a:ext>
            </a:extLst>
          </p:cNvPr>
          <p:cNvSpPr>
            <a:spLocks/>
          </p:cNvSpPr>
          <p:nvPr/>
        </p:nvSpPr>
        <p:spPr bwMode="auto">
          <a:xfrm>
            <a:off x="2093775" y="6243213"/>
            <a:ext cx="2374773" cy="2376981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8" name="Freeform 6">
            <a:extLst>
              <a:ext uri="{FF2B5EF4-FFF2-40B4-BE49-F238E27FC236}">
                <a16:creationId xmlns:a16="http://schemas.microsoft.com/office/drawing/2014/main" xmlns="" id="{86166C35-1261-4C22-9F85-A66E4322BDD3}"/>
              </a:ext>
            </a:extLst>
          </p:cNvPr>
          <p:cNvSpPr>
            <a:spLocks/>
          </p:cNvSpPr>
          <p:nvPr/>
        </p:nvSpPr>
        <p:spPr bwMode="auto">
          <a:xfrm>
            <a:off x="10164719" y="-449220"/>
            <a:ext cx="1449900" cy="1450796"/>
          </a:xfrm>
          <a:custGeom>
            <a:avLst/>
            <a:gdLst>
              <a:gd name="T0" fmla="*/ 809 w 1619"/>
              <a:gd name="T1" fmla="*/ 1620 h 1620"/>
              <a:gd name="T2" fmla="*/ 0 w 1619"/>
              <a:gd name="T3" fmla="*/ 810 h 1620"/>
              <a:gd name="T4" fmla="*/ 809 w 1619"/>
              <a:gd name="T5" fmla="*/ 0 h 1620"/>
              <a:gd name="T6" fmla="*/ 1619 w 1619"/>
              <a:gd name="T7" fmla="*/ 810 h 1620"/>
              <a:gd name="T8" fmla="*/ 809 w 1619"/>
              <a:gd name="T9" fmla="*/ 1620 h 1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0">
                <a:moveTo>
                  <a:pt x="809" y="1620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0"/>
                </a:lnTo>
                <a:close/>
              </a:path>
            </a:pathLst>
          </a:custGeom>
          <a:solidFill>
            <a:srgbClr val="EEAA7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9" name="Freeform 7">
            <a:extLst>
              <a:ext uri="{FF2B5EF4-FFF2-40B4-BE49-F238E27FC236}">
                <a16:creationId xmlns:a16="http://schemas.microsoft.com/office/drawing/2014/main" xmlns="" id="{CB61B23B-1AD4-4A16-9D54-207FE5FC0548}"/>
              </a:ext>
            </a:extLst>
          </p:cNvPr>
          <p:cNvSpPr>
            <a:spLocks/>
          </p:cNvSpPr>
          <p:nvPr/>
        </p:nvSpPr>
        <p:spPr bwMode="auto">
          <a:xfrm>
            <a:off x="11185714" y="-622779"/>
            <a:ext cx="2974487" cy="2976324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2F9FBB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91A0F339-62FB-4B87-A363-8E727FA99CE1}"/>
              </a:ext>
            </a:extLst>
          </p:cNvPr>
          <p:cNvSpPr/>
          <p:nvPr/>
        </p:nvSpPr>
        <p:spPr>
          <a:xfrm rot="17253155">
            <a:off x="9746645" y="4981321"/>
            <a:ext cx="666875" cy="666875"/>
          </a:xfrm>
          <a:prstGeom prst="rect">
            <a:avLst/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52" name="图片 51">
            <a:extLst>
              <a:ext uri="{FF2B5EF4-FFF2-40B4-BE49-F238E27FC236}">
                <a16:creationId xmlns:a16="http://schemas.microsoft.com/office/drawing/2014/main" xmlns="" id="{39A69BB0-1D4F-4FA7-B164-CA0F3FDF4BE6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 rot="19550700">
            <a:off x="10840913" y="5440902"/>
            <a:ext cx="689595" cy="689594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3" name="图片 52">
            <a:extLst>
              <a:ext uri="{FF2B5EF4-FFF2-40B4-BE49-F238E27FC236}">
                <a16:creationId xmlns:a16="http://schemas.microsoft.com/office/drawing/2014/main" xmlns="" id="{A9455051-F71D-4AFB-88CE-640E617E70F1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9869861" y="5231014"/>
            <a:ext cx="560427" cy="560426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C8C839F9-6BC3-47CE-B244-63899A703384}"/>
              </a:ext>
            </a:extLst>
          </p:cNvPr>
          <p:cNvSpPr/>
          <p:nvPr/>
        </p:nvSpPr>
        <p:spPr>
          <a:xfrm rot="19238916">
            <a:off x="10667843" y="5157619"/>
            <a:ext cx="232453" cy="232453"/>
          </a:xfrm>
          <a:prstGeom prst="rect">
            <a:avLst/>
          </a:prstGeom>
          <a:solidFill>
            <a:srgbClr val="5CBFD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>
            <a:extLst>
              <a:ext uri="{FF2B5EF4-FFF2-40B4-BE49-F238E27FC236}">
                <a16:creationId xmlns:a16="http://schemas.microsoft.com/office/drawing/2014/main" xmlns="" id="{1C755396-15AE-4003-B12A-3DA69D016DC3}"/>
              </a:ext>
            </a:extLst>
          </p:cNvPr>
          <p:cNvSpPr/>
          <p:nvPr/>
        </p:nvSpPr>
        <p:spPr>
          <a:xfrm rot="19076257">
            <a:off x="10016550" y="5939424"/>
            <a:ext cx="296343" cy="29634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>
            <a:extLst>
              <a:ext uri="{FF2B5EF4-FFF2-40B4-BE49-F238E27FC236}">
                <a16:creationId xmlns:a16="http://schemas.microsoft.com/office/drawing/2014/main" xmlns="" id="{206D16E0-49AF-409D-955A-FC1A267FC97D}"/>
              </a:ext>
            </a:extLst>
          </p:cNvPr>
          <p:cNvSpPr/>
          <p:nvPr/>
        </p:nvSpPr>
        <p:spPr>
          <a:xfrm>
            <a:off x="10672119" y="6055311"/>
            <a:ext cx="372476" cy="372476"/>
          </a:xfrm>
          <a:prstGeom prst="rect">
            <a:avLst/>
          </a:prstGeom>
          <a:solidFill>
            <a:srgbClr val="2F9FB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>
            <a:extLst>
              <a:ext uri="{FF2B5EF4-FFF2-40B4-BE49-F238E27FC236}">
                <a16:creationId xmlns:a16="http://schemas.microsoft.com/office/drawing/2014/main" xmlns="" id="{F8D7B2E9-5D81-4F01-9276-F6F67326F286}"/>
              </a:ext>
            </a:extLst>
          </p:cNvPr>
          <p:cNvSpPr/>
          <p:nvPr/>
        </p:nvSpPr>
        <p:spPr>
          <a:xfrm rot="19238916">
            <a:off x="9900843" y="6008274"/>
            <a:ext cx="158632" cy="158632"/>
          </a:xfrm>
          <a:prstGeom prst="rect">
            <a:avLst/>
          </a:prstGeom>
          <a:solidFill>
            <a:srgbClr val="5CBFD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62980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5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6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2" fill="hold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9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0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fill="hold" grpId="0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3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4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8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75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75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75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75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9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7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7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75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4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4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4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530"/>
                                </p:stCondLst>
                                <p:childTnLst>
                                  <p:par>
                                    <p:cTn id="70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2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77" dur="2250" spd="-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8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0" presetClass="path" presetSubtype="0" accel="50000" decel="5000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0.00013 0 C 0.00196 0.03241 -0.04284 -0.02245 -0.05534 0.00093 C -0.06653 0.02986 -0.06966 0.0331 -0.0776 0.04838 C -0.08554 0.06366 -0.02291 0.13333 -0.04804 0.16852 C -0.08502 0.2169 -0.10143 0.37894 -0.11445 0.39699 " pathEditMode="relative" rAng="0" ptsTypes="AAAAA">
                                          <p:cBhvr>
                                            <p:cTn id="82" dur="2000" spd="-100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716" y="195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-3.7037E-6 C 0.00209 0.03334 -0.02539 0.02061 -0.03789 0.04375 C -0.04895 0.07315 -0.11198 -0.00555 -0.12461 0.00996 C -0.13737 0.025 -0.08907 0.1007 -0.11407 0.13588 C -0.15092 0.18426 -0.20743 0.19561 -0.22045 0.21366 " pathEditMode="relative" rAng="0" ptsTypes="AAAAA">
                                          <p:cBhvr>
                                            <p:cTn id="87" dur="2500" spd="-100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1029" y="1067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091 -0.00092 C 0.00273 0.03264 -0.01511 0.06273 -0.02761 0.08588 C -0.03868 0.11574 -0.02865 0.18426 -0.04753 0.21273 C -0.06654 0.24074 -0.11654 0.21945 -0.14128 0.25463 C -0.178 0.30301 -0.2 0.37384 -0.21342 0.39144 " pathEditMode="relative" rAng="0" ptsTypes="AAAAA">
                                          <p:cBhvr>
                                            <p:cTn id="92" dur="2000" spd="-100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16" y="196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6302 0.03125 C 0.06511 0.06319 0.103 0.06551 0.0905 0.08866 C 0.0793 0.11759 0.02722 0.07847 0.01927 0.09329 C 0.01133 0.10903 -0.06106 0.09977 -0.08632 0.13495 C -0.12304 0.18356 -0.06315 0.27755 -0.07643 0.29537 " pathEditMode="relative" rAng="0" ptsTypes="AAAAA">
                                          <p:cBhvr>
                                            <p:cTn id="97" dur="2000" spd="-100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76" y="1319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0" presetClass="path" presetSubtype="0" accel="50000" decel="50000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Motion origin="layout" path="M 0.00091 -0.00092 C 0.00299 0.03357 0.01992 0.08056 0.00729 0.10301 L -0.07539 0.13449 " pathEditMode="relative" rAng="0" ptsTypes="AAA">
                                          <p:cBhvr>
                                            <p:cTn id="102" dur="2500" spd="-100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268" y="675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107" dur="2250" spd="-100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6" grpId="0"/>
          <p:bldP spid="97" grpId="0"/>
          <p:bldP spid="98" grpId="0"/>
          <p:bldP spid="95" grpId="0"/>
          <p:bldP spid="38" grpId="0" animBg="1"/>
          <p:bldP spid="39" grpId="0" animBg="1"/>
          <p:bldP spid="42" grpId="0" animBg="1"/>
          <p:bldP spid="43" grpId="0" animBg="1"/>
          <p:bldP spid="47" grpId="0" animBg="1"/>
          <p:bldP spid="48" grpId="0" animBg="1"/>
          <p:bldP spid="49" grpId="0" animBg="1"/>
          <p:bldP spid="51" grpId="0" animBg="1"/>
          <p:bldP spid="51" grpId="1" animBg="1"/>
          <p:bldP spid="54" grpId="0" animBg="1"/>
          <p:bldP spid="54" grpId="1" animBg="1"/>
          <p:bldP spid="55" grpId="0" animBg="1"/>
          <p:bldP spid="55" grpId="1" animBg="1"/>
          <p:bldP spid="56" grpId="0" animBg="1"/>
          <p:bldP spid="56" grpId="1" animBg="1"/>
          <p:bldP spid="57" grpId="0" animBg="1"/>
          <p:bldP spid="57" grpId="1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8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75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75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75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75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9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7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7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75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4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4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4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530"/>
                                </p:stCondLst>
                                <p:childTnLst>
                                  <p:par>
                                    <p:cTn id="70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2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77" dur="2250" spd="-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8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0" presetClass="path" presetSubtype="0" accel="50000" decel="5000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0.00013 0 C 0.00196 0.03241 -0.04284 -0.02245 -0.05534 0.00093 C -0.06653 0.02986 -0.06966 0.0331 -0.0776 0.04838 C -0.08554 0.06366 -0.02291 0.13333 -0.04804 0.16852 C -0.08502 0.2169 -0.10143 0.37894 -0.11445 0.39699 " pathEditMode="relative" rAng="0" ptsTypes="AAAAA">
                                          <p:cBhvr>
                                            <p:cTn id="82" dur="2000" spd="-100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716" y="195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-3.7037E-6 C 0.00209 0.03334 -0.02539 0.02061 -0.03789 0.04375 C -0.04895 0.07315 -0.11198 -0.00555 -0.12461 0.00996 C -0.13737 0.025 -0.08907 0.1007 -0.11407 0.13588 C -0.15092 0.18426 -0.20743 0.19561 -0.22045 0.21366 " pathEditMode="relative" rAng="0" ptsTypes="AAAAA">
                                          <p:cBhvr>
                                            <p:cTn id="87" dur="2500" spd="-100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1029" y="1067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091 -0.00092 C 0.00273 0.03264 -0.01511 0.06273 -0.02761 0.08588 C -0.03868 0.11574 -0.02865 0.18426 -0.04753 0.21273 C -0.06654 0.24074 -0.11654 0.21945 -0.14128 0.25463 C -0.178 0.30301 -0.2 0.37384 -0.21342 0.39144 " pathEditMode="relative" rAng="0" ptsTypes="AAAAA">
                                          <p:cBhvr>
                                            <p:cTn id="92" dur="2000" spd="-100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16" y="196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6302 0.03125 C 0.06511 0.06319 0.103 0.06551 0.0905 0.08866 C 0.0793 0.11759 0.02722 0.07847 0.01927 0.09329 C 0.01133 0.10903 -0.06106 0.09977 -0.08632 0.13495 C -0.12304 0.18356 -0.06315 0.27755 -0.07643 0.29537 " pathEditMode="relative" rAng="0" ptsTypes="AAAAA">
                                          <p:cBhvr>
                                            <p:cTn id="97" dur="2000" spd="-100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76" y="1319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0" presetClass="path" presetSubtype="0" accel="50000" decel="50000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Motion origin="layout" path="M 0.00091 -0.00092 C 0.00299 0.03357 0.01992 0.08056 0.00729 0.10301 L -0.07539 0.13449 " pathEditMode="relative" rAng="0" ptsTypes="AAA">
                                          <p:cBhvr>
                                            <p:cTn id="102" dur="2500" spd="-100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268" y="675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107" dur="2250" spd="-100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6" grpId="0"/>
          <p:bldP spid="97" grpId="0"/>
          <p:bldP spid="98" grpId="0"/>
          <p:bldP spid="95" grpId="0"/>
          <p:bldP spid="38" grpId="0" animBg="1"/>
          <p:bldP spid="39" grpId="0" animBg="1"/>
          <p:bldP spid="42" grpId="0" animBg="1"/>
          <p:bldP spid="43" grpId="0" animBg="1"/>
          <p:bldP spid="47" grpId="0" animBg="1"/>
          <p:bldP spid="48" grpId="0" animBg="1"/>
          <p:bldP spid="49" grpId="0" animBg="1"/>
          <p:bldP spid="51" grpId="0" animBg="1"/>
          <p:bldP spid="51" grpId="1" animBg="1"/>
          <p:bldP spid="54" grpId="0" animBg="1"/>
          <p:bldP spid="54" grpId="1" animBg="1"/>
          <p:bldP spid="55" grpId="0" animBg="1"/>
          <p:bldP spid="55" grpId="1" animBg="1"/>
          <p:bldP spid="56" grpId="0" animBg="1"/>
          <p:bldP spid="56" grpId="1" animBg="1"/>
          <p:bldP spid="57" grpId="0" animBg="1"/>
          <p:bldP spid="57" grpId="1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12"/>
          <p:cNvSpPr txBox="1"/>
          <p:nvPr/>
        </p:nvSpPr>
        <p:spPr>
          <a:xfrm>
            <a:off x="5190544" y="670752"/>
            <a:ext cx="2031325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招聘渠道比较</a:t>
            </a:r>
          </a:p>
        </p:txBody>
      </p:sp>
      <p:sp>
        <p:nvSpPr>
          <p:cNvPr id="56" name="TextBox 7"/>
          <p:cNvSpPr txBox="1"/>
          <p:nvPr/>
        </p:nvSpPr>
        <p:spPr>
          <a:xfrm>
            <a:off x="4690083" y="1086562"/>
            <a:ext cx="2998335" cy="23346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/>
            <a:r>
              <a:rPr lang="en-US" altLang="zh-CN" sz="10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Comparison of recruitment channels</a:t>
            </a:r>
            <a:endParaRPr lang="zh-CN" altLang="en-US" sz="106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1570136" y="1691684"/>
            <a:ext cx="4544834" cy="400110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公司现有在岗人员主要分为三种途径：</a:t>
            </a:r>
          </a:p>
        </p:txBody>
      </p:sp>
      <p:sp>
        <p:nvSpPr>
          <p:cNvPr id="47" name="矩形 46"/>
          <p:cNvSpPr/>
          <p:nvPr/>
        </p:nvSpPr>
        <p:spPr>
          <a:xfrm>
            <a:off x="1570136" y="2509608"/>
            <a:ext cx="4326826" cy="461665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年招聘渠道主要有以下：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68220125"/>
              </p:ext>
            </p:extLst>
          </p:nvPr>
        </p:nvGraphicFramePr>
        <p:xfrm>
          <a:off x="1689117" y="3089061"/>
          <a:ext cx="9051730" cy="29294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34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1034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8599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96592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7912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57268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9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方 式</a:t>
                      </a:r>
                    </a:p>
                  </a:txBody>
                  <a:tcPr anchor="ctr" anchorCtr="1">
                    <a:solidFill>
                      <a:srgbClr val="F6873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9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费 用</a:t>
                      </a:r>
                    </a:p>
                  </a:txBody>
                  <a:tcPr anchor="ctr" anchorCtr="1">
                    <a:solidFill>
                      <a:srgbClr val="2F9F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9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有效期</a:t>
                      </a:r>
                    </a:p>
                  </a:txBody>
                  <a:tcPr anchor="ctr" anchorCtr="1">
                    <a:solidFill>
                      <a:srgbClr val="F6873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9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备 注</a:t>
                      </a:r>
                    </a:p>
                  </a:txBody>
                  <a:tcPr anchor="ctr" anchorCtr="1">
                    <a:solidFill>
                      <a:srgbClr val="2F9F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9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状 态</a:t>
                      </a:r>
                    </a:p>
                  </a:txBody>
                  <a:tcPr anchor="ctr" anchorCtr="1">
                    <a:solidFill>
                      <a:srgbClr val="F6873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90713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XX</a:t>
                      </a:r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网招聘</a:t>
                      </a:r>
                    </a:p>
                  </a:txBody>
                  <a:tcPr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8888</a:t>
                      </a:r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元</a:t>
                      </a:r>
                      <a:r>
                        <a:rPr lang="en-US" altLang="zh-CN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</a:t>
                      </a:r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</a:t>
                      </a:r>
                    </a:p>
                  </a:txBody>
                  <a:tcPr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截至</a:t>
                      </a:r>
                      <a:r>
                        <a:rPr lang="en-US" altLang="zh-CN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2019</a:t>
                      </a:r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</a:t>
                      </a:r>
                      <a:r>
                        <a:rPr lang="en-US" altLang="zh-CN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12</a:t>
                      </a:r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月</a:t>
                      </a:r>
                      <a:r>
                        <a:rPr lang="en-US" altLang="zh-CN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31</a:t>
                      </a:r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日，</a:t>
                      </a:r>
                      <a:r>
                        <a:rPr lang="en-US" altLang="zh-CN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年有效期</a:t>
                      </a:r>
                    </a:p>
                  </a:txBody>
                  <a:tcPr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发布职位</a:t>
                      </a:r>
                      <a:r>
                        <a:rPr lang="en-US" altLang="zh-CN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200</a:t>
                      </a:r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条</a:t>
                      </a:r>
                      <a:endParaRPr lang="en-US" altLang="zh-CN" sz="15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ctr"/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查看简历数</a:t>
                      </a:r>
                      <a:r>
                        <a:rPr lang="en-US" altLang="zh-CN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8888</a:t>
                      </a:r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份</a:t>
                      </a:r>
                    </a:p>
                  </a:txBody>
                  <a:tcPr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已开通</a:t>
                      </a:r>
                    </a:p>
                  </a:txBody>
                  <a:tcPr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66069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XX</a:t>
                      </a:r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人才市场</a:t>
                      </a:r>
                      <a:endParaRPr lang="en-US" altLang="zh-CN" sz="15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ctr"/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现场招聘</a:t>
                      </a:r>
                    </a:p>
                  </a:txBody>
                  <a:tcPr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3888</a:t>
                      </a:r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元</a:t>
                      </a:r>
                      <a:r>
                        <a:rPr lang="en-US" altLang="zh-CN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</a:t>
                      </a:r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</a:t>
                      </a:r>
                    </a:p>
                  </a:txBody>
                  <a:tcPr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截至</a:t>
                      </a:r>
                      <a:r>
                        <a:rPr lang="en-US" altLang="zh-CN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2019</a:t>
                      </a:r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</a:t>
                      </a:r>
                      <a:r>
                        <a:rPr lang="en-US" altLang="zh-CN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12</a:t>
                      </a:r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月</a:t>
                      </a:r>
                      <a:r>
                        <a:rPr lang="en-US" altLang="zh-CN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31</a:t>
                      </a:r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日，</a:t>
                      </a:r>
                      <a:r>
                        <a:rPr lang="en-US" altLang="zh-CN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年有效期</a:t>
                      </a:r>
                    </a:p>
                  </a:txBody>
                  <a:tcPr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全年不限次数</a:t>
                      </a:r>
                      <a:endParaRPr lang="en-US" altLang="zh-CN" sz="15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ctr"/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每周三六开放</a:t>
                      </a:r>
                    </a:p>
                  </a:txBody>
                  <a:tcPr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5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未开通</a:t>
                      </a:r>
                    </a:p>
                  </a:txBody>
                  <a:tcPr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6214981" y="1410200"/>
            <a:ext cx="914400" cy="914400"/>
            <a:chOff x="4661236" y="1057649"/>
            <a:chExt cx="685800" cy="685800"/>
          </a:xfrm>
        </p:grpSpPr>
        <p:sp>
          <p:nvSpPr>
            <p:cNvPr id="49" name="矩形 48"/>
            <p:cNvSpPr/>
            <p:nvPr/>
          </p:nvSpPr>
          <p:spPr>
            <a:xfrm>
              <a:off x="4661236" y="1057649"/>
              <a:ext cx="685800" cy="685800"/>
            </a:xfrm>
            <a:prstGeom prst="rect">
              <a:avLst/>
            </a:prstGeom>
            <a:noFill/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57" name="直角三角形 56"/>
            <p:cNvSpPr/>
            <p:nvPr/>
          </p:nvSpPr>
          <p:spPr>
            <a:xfrm rot="5400000">
              <a:off x="4661236" y="1057649"/>
              <a:ext cx="342900" cy="342900"/>
            </a:xfrm>
            <a:prstGeom prst="rtTriangle">
              <a:avLst/>
            </a:prstGeom>
            <a:solidFill>
              <a:srgbClr val="F687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64" name="矩形 63"/>
            <p:cNvSpPr/>
            <p:nvPr/>
          </p:nvSpPr>
          <p:spPr>
            <a:xfrm>
              <a:off x="4777661" y="1213135"/>
              <a:ext cx="553097" cy="438581"/>
            </a:xfrm>
            <a:prstGeom prst="rect">
              <a:avLst/>
            </a:prstGeom>
          </p:spPr>
          <p:txBody>
            <a:bodyPr wrap="square" lIns="91440" tIns="45720" rIns="91440" bIns="45720">
              <a:spAutoFit/>
            </a:bodyPr>
            <a:lstStyle/>
            <a:p>
              <a:r>
                <a:rPr lang="zh-CN" altLang="en-US" sz="1600" b="1" dirty="0">
                  <a:solidFill>
                    <a:srgbClr val="F6873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网络招聘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824309" y="1410200"/>
            <a:ext cx="914400" cy="914400"/>
            <a:chOff x="5868232" y="1057649"/>
            <a:chExt cx="685800" cy="685800"/>
          </a:xfrm>
        </p:grpSpPr>
        <p:sp>
          <p:nvSpPr>
            <p:cNvPr id="52" name="矩形 51"/>
            <p:cNvSpPr/>
            <p:nvPr/>
          </p:nvSpPr>
          <p:spPr>
            <a:xfrm>
              <a:off x="5868232" y="1057649"/>
              <a:ext cx="685800" cy="685800"/>
            </a:xfrm>
            <a:prstGeom prst="rect">
              <a:avLst/>
            </a:prstGeom>
            <a:noFill/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60" name="直角三角形 59"/>
            <p:cNvSpPr/>
            <p:nvPr/>
          </p:nvSpPr>
          <p:spPr>
            <a:xfrm rot="5400000">
              <a:off x="5868232" y="1057649"/>
              <a:ext cx="342900" cy="342900"/>
            </a:xfrm>
            <a:prstGeom prst="rtTriangle">
              <a:avLst/>
            </a:prstGeom>
            <a:solidFill>
              <a:srgbClr val="2F9F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65" name="矩形 64"/>
            <p:cNvSpPr/>
            <p:nvPr/>
          </p:nvSpPr>
          <p:spPr>
            <a:xfrm>
              <a:off x="6000935" y="1213135"/>
              <a:ext cx="553097" cy="438581"/>
            </a:xfrm>
            <a:prstGeom prst="rect">
              <a:avLst/>
            </a:prstGeom>
          </p:spPr>
          <p:txBody>
            <a:bodyPr wrap="square" lIns="91440" tIns="45720" rIns="91440" bIns="45720">
              <a:spAutoFit/>
            </a:bodyPr>
            <a:lstStyle/>
            <a:p>
              <a:r>
                <a:rPr lang="zh-CN" altLang="en-US" sz="16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现场招聘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9433637" y="1410200"/>
            <a:ext cx="914400" cy="914400"/>
            <a:chOff x="7075228" y="1057649"/>
            <a:chExt cx="685800" cy="685800"/>
          </a:xfrm>
        </p:grpSpPr>
        <p:sp>
          <p:nvSpPr>
            <p:cNvPr id="55" name="矩形 54"/>
            <p:cNvSpPr/>
            <p:nvPr/>
          </p:nvSpPr>
          <p:spPr>
            <a:xfrm>
              <a:off x="7075228" y="1057649"/>
              <a:ext cx="685800" cy="685800"/>
            </a:xfrm>
            <a:prstGeom prst="rect">
              <a:avLst/>
            </a:prstGeom>
            <a:noFill/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63" name="直角三角形 62"/>
            <p:cNvSpPr/>
            <p:nvPr/>
          </p:nvSpPr>
          <p:spPr>
            <a:xfrm rot="5400000">
              <a:off x="7075228" y="1057649"/>
              <a:ext cx="342900" cy="342900"/>
            </a:xfrm>
            <a:prstGeom prst="rtTriangle">
              <a:avLst/>
            </a:prstGeom>
            <a:solidFill>
              <a:srgbClr val="F687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67" name="矩形 66"/>
            <p:cNvSpPr/>
            <p:nvPr/>
          </p:nvSpPr>
          <p:spPr>
            <a:xfrm>
              <a:off x="7221028" y="1213135"/>
              <a:ext cx="540000" cy="438581"/>
            </a:xfrm>
            <a:prstGeom prst="rect">
              <a:avLst/>
            </a:prstGeom>
          </p:spPr>
          <p:txBody>
            <a:bodyPr wrap="square" lIns="91440" tIns="45720" rIns="91440" bIns="45720">
              <a:spAutoFit/>
            </a:bodyPr>
            <a:lstStyle/>
            <a:p>
              <a:r>
                <a:rPr lang="zh-CN" altLang="en-US" sz="1600" b="1" dirty="0">
                  <a:solidFill>
                    <a:srgbClr val="F6873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内部介绍</a:t>
              </a:r>
            </a:p>
          </p:txBody>
        </p:sp>
      </p:grpSp>
      <p:sp>
        <p:nvSpPr>
          <p:cNvPr id="6" name="十字形 5"/>
          <p:cNvSpPr/>
          <p:nvPr/>
        </p:nvSpPr>
        <p:spPr>
          <a:xfrm>
            <a:off x="7221865" y="1676624"/>
            <a:ext cx="466552" cy="466552"/>
          </a:xfrm>
          <a:prstGeom prst="plus">
            <a:avLst/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36" name="十字形 35"/>
          <p:cNvSpPr/>
          <p:nvPr/>
        </p:nvSpPr>
        <p:spPr>
          <a:xfrm>
            <a:off x="8831009" y="1676624"/>
            <a:ext cx="466552" cy="466552"/>
          </a:xfrm>
          <a:prstGeom prst="plus">
            <a:avLst/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B6A374F-9B7E-4844-87ED-957B5568AD89}"/>
              </a:ext>
            </a:extLst>
          </p:cNvPr>
          <p:cNvSpPr/>
          <p:nvPr/>
        </p:nvSpPr>
        <p:spPr>
          <a:xfrm>
            <a:off x="411480" y="400125"/>
            <a:ext cx="11369040" cy="5916106"/>
          </a:xfrm>
          <a:prstGeom prst="rect">
            <a:avLst/>
          </a:prstGeom>
          <a:noFill/>
          <a:ln>
            <a:solidFill>
              <a:srgbClr val="2F9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9B089100-0533-45B8-B12F-F493BFA012C7}"/>
              </a:ext>
            </a:extLst>
          </p:cNvPr>
          <p:cNvGrpSpPr/>
          <p:nvPr/>
        </p:nvGrpSpPr>
        <p:grpSpPr>
          <a:xfrm>
            <a:off x="4834604" y="782219"/>
            <a:ext cx="2722317" cy="233464"/>
            <a:chOff x="4834603" y="782219"/>
            <a:chExt cx="2722317" cy="233464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81DA046A-8C35-4D62-AFEF-15D42014A07F}"/>
                </a:ext>
              </a:extLst>
            </p:cNvPr>
            <p:cNvGrpSpPr/>
            <p:nvPr/>
          </p:nvGrpSpPr>
          <p:grpSpPr>
            <a:xfrm>
              <a:off x="4834603" y="782219"/>
              <a:ext cx="386319" cy="233464"/>
              <a:chOff x="872836" y="-477982"/>
              <a:chExt cx="1153843" cy="697300"/>
            </a:xfrm>
            <a:solidFill>
              <a:srgbClr val="2F9FBB"/>
            </a:solidFill>
          </p:grpSpPr>
          <p:sp>
            <p:nvSpPr>
              <p:cNvPr id="9" name="箭头: V 形 8">
                <a:extLst>
                  <a:ext uri="{FF2B5EF4-FFF2-40B4-BE49-F238E27FC236}">
                    <a16:creationId xmlns:a16="http://schemas.microsoft.com/office/drawing/2014/main" xmlns="" id="{594D861E-009B-456C-B59E-1274C686F04B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F9FBB"/>
                  </a:solidFill>
                </a:endParaRPr>
              </a:p>
            </p:txBody>
          </p:sp>
          <p:sp>
            <p:nvSpPr>
              <p:cNvPr id="44" name="箭头: V 形 43">
                <a:extLst>
                  <a:ext uri="{FF2B5EF4-FFF2-40B4-BE49-F238E27FC236}">
                    <a16:creationId xmlns:a16="http://schemas.microsoft.com/office/drawing/2014/main" xmlns="" id="{D812B1C4-BE4B-4244-BA69-593E651B6754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F9FBB"/>
                  </a:solidFill>
                </a:endParaRPr>
              </a:p>
            </p:txBody>
          </p:sp>
        </p:grpSp>
        <p:grpSp>
          <p:nvGrpSpPr>
            <p:cNvPr id="48" name="组合 47">
              <a:extLst>
                <a:ext uri="{FF2B5EF4-FFF2-40B4-BE49-F238E27FC236}">
                  <a16:creationId xmlns:a16="http://schemas.microsoft.com/office/drawing/2014/main" xmlns="" id="{DAAAAC9B-7629-4C84-A9F3-14AEE39F4CCE}"/>
                </a:ext>
              </a:extLst>
            </p:cNvPr>
            <p:cNvGrpSpPr/>
            <p:nvPr/>
          </p:nvGrpSpPr>
          <p:grpSpPr>
            <a:xfrm flipH="1">
              <a:off x="7170601" y="782219"/>
              <a:ext cx="386319" cy="233464"/>
              <a:chOff x="872836" y="-477982"/>
              <a:chExt cx="1153843" cy="697300"/>
            </a:xfrm>
            <a:solidFill>
              <a:srgbClr val="2F9FBB"/>
            </a:solidFill>
          </p:grpSpPr>
          <p:sp>
            <p:nvSpPr>
              <p:cNvPr id="68" name="箭头: V 形 67">
                <a:extLst>
                  <a:ext uri="{FF2B5EF4-FFF2-40B4-BE49-F238E27FC236}">
                    <a16:creationId xmlns:a16="http://schemas.microsoft.com/office/drawing/2014/main" xmlns="" id="{995FB512-164A-48B2-AD09-FBA5AA7846A6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F9FBB"/>
                  </a:solidFill>
                </a:endParaRPr>
              </a:p>
            </p:txBody>
          </p:sp>
          <p:sp>
            <p:nvSpPr>
              <p:cNvPr id="69" name="箭头: V 形 68">
                <a:extLst>
                  <a:ext uri="{FF2B5EF4-FFF2-40B4-BE49-F238E27FC236}">
                    <a16:creationId xmlns:a16="http://schemas.microsoft.com/office/drawing/2014/main" xmlns="" id="{E9D65D95-0B11-46B8-B3E7-145FE6F69985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F9FBB"/>
                  </a:solidFill>
                </a:endParaRPr>
              </a:p>
            </p:txBody>
          </p:sp>
        </p:grp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D5E6EC45-D83F-4F6D-B647-DEE86C59910F}"/>
              </a:ext>
            </a:extLst>
          </p:cNvPr>
          <p:cNvGrpSpPr/>
          <p:nvPr/>
        </p:nvGrpSpPr>
        <p:grpSpPr>
          <a:xfrm>
            <a:off x="10371092" y="670753"/>
            <a:ext cx="1395990" cy="616075"/>
            <a:chOff x="10486571" y="367652"/>
            <a:chExt cx="1395990" cy="616075"/>
          </a:xfrm>
        </p:grpSpPr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xmlns="" id="{A258A882-73AD-4B31-BA96-C9E1672DCECA}"/>
                </a:ext>
              </a:extLst>
            </p:cNvPr>
            <p:cNvSpPr txBox="1"/>
            <p:nvPr/>
          </p:nvSpPr>
          <p:spPr>
            <a:xfrm>
              <a:off x="10486571" y="367652"/>
              <a:ext cx="13959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LOGO</a:t>
              </a:r>
              <a:endParaRPr lang="zh-CN" altLang="en-US" sz="28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xmlns="" id="{A12D031A-F97E-491E-A72F-02C7CC6AE8A6}"/>
                </a:ext>
              </a:extLst>
            </p:cNvPr>
            <p:cNvSpPr txBox="1"/>
            <p:nvPr/>
          </p:nvSpPr>
          <p:spPr>
            <a:xfrm>
              <a:off x="10486571" y="737506"/>
              <a:ext cx="121058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公司标志替代位置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96914394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5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3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3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50"/>
                            </p:stCondLst>
                            <p:childTnLst>
                              <p:par>
                                <p:cTn id="5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5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56" grpId="0"/>
      <p:bldP spid="46" grpId="0"/>
      <p:bldP spid="47" grpId="0"/>
      <p:bldP spid="6" grpId="0" animBg="1"/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12"/>
          <p:cNvSpPr txBox="1"/>
          <p:nvPr/>
        </p:nvSpPr>
        <p:spPr>
          <a:xfrm>
            <a:off x="4421098" y="670752"/>
            <a:ext cx="3570208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各部门入职及离职总人数</a:t>
            </a:r>
          </a:p>
        </p:txBody>
      </p:sp>
      <p:sp>
        <p:nvSpPr>
          <p:cNvPr id="56" name="TextBox 7"/>
          <p:cNvSpPr txBox="1"/>
          <p:nvPr/>
        </p:nvSpPr>
        <p:spPr>
          <a:xfrm>
            <a:off x="4094131" y="1086562"/>
            <a:ext cx="4224157" cy="23346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/>
            <a:r>
              <a:rPr lang="en-US" altLang="zh-CN" sz="10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Comparison of Recruiting Markets Around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6D6400F9-8F4F-4317-8F4A-6F3C931F8F0A}"/>
              </a:ext>
            </a:extLst>
          </p:cNvPr>
          <p:cNvGrpSpPr/>
          <p:nvPr/>
        </p:nvGrpSpPr>
        <p:grpSpPr>
          <a:xfrm>
            <a:off x="4094132" y="782219"/>
            <a:ext cx="4224157" cy="233464"/>
            <a:chOff x="4094132" y="782219"/>
            <a:chExt cx="4224157" cy="233464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81DA046A-8C35-4D62-AFEF-15D42014A07F}"/>
                </a:ext>
              </a:extLst>
            </p:cNvPr>
            <p:cNvGrpSpPr/>
            <p:nvPr/>
          </p:nvGrpSpPr>
          <p:grpSpPr>
            <a:xfrm>
              <a:off x="4094132" y="782219"/>
              <a:ext cx="386319" cy="233464"/>
              <a:chOff x="872836" y="-477982"/>
              <a:chExt cx="1153843" cy="697300"/>
            </a:xfrm>
            <a:solidFill>
              <a:srgbClr val="2F9FBB"/>
            </a:solidFill>
          </p:grpSpPr>
          <p:sp>
            <p:nvSpPr>
              <p:cNvPr id="9" name="箭头: V 形 8">
                <a:extLst>
                  <a:ext uri="{FF2B5EF4-FFF2-40B4-BE49-F238E27FC236}">
                    <a16:creationId xmlns:a16="http://schemas.microsoft.com/office/drawing/2014/main" xmlns="" id="{594D861E-009B-456C-B59E-1274C686F04B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4" name="箭头: V 形 43">
                <a:extLst>
                  <a:ext uri="{FF2B5EF4-FFF2-40B4-BE49-F238E27FC236}">
                    <a16:creationId xmlns:a16="http://schemas.microsoft.com/office/drawing/2014/main" xmlns="" id="{D812B1C4-BE4B-4244-BA69-593E651B6754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48" name="组合 47">
              <a:extLst>
                <a:ext uri="{FF2B5EF4-FFF2-40B4-BE49-F238E27FC236}">
                  <a16:creationId xmlns:a16="http://schemas.microsoft.com/office/drawing/2014/main" xmlns="" id="{DAAAAC9B-7629-4C84-A9F3-14AEE39F4CCE}"/>
                </a:ext>
              </a:extLst>
            </p:cNvPr>
            <p:cNvGrpSpPr/>
            <p:nvPr/>
          </p:nvGrpSpPr>
          <p:grpSpPr>
            <a:xfrm flipH="1">
              <a:off x="7931970" y="782219"/>
              <a:ext cx="386319" cy="233464"/>
              <a:chOff x="872836" y="-477982"/>
              <a:chExt cx="1153843" cy="697300"/>
            </a:xfrm>
            <a:solidFill>
              <a:srgbClr val="2F9FBB"/>
            </a:solidFill>
          </p:grpSpPr>
          <p:sp>
            <p:nvSpPr>
              <p:cNvPr id="68" name="箭头: V 形 67">
                <a:extLst>
                  <a:ext uri="{FF2B5EF4-FFF2-40B4-BE49-F238E27FC236}">
                    <a16:creationId xmlns:a16="http://schemas.microsoft.com/office/drawing/2014/main" xmlns="" id="{995FB512-164A-48B2-AD09-FBA5AA7846A6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9" name="箭头: V 形 68">
                <a:extLst>
                  <a:ext uri="{FF2B5EF4-FFF2-40B4-BE49-F238E27FC236}">
                    <a16:creationId xmlns:a16="http://schemas.microsoft.com/office/drawing/2014/main" xmlns="" id="{E9D65D95-0B11-46B8-B3E7-145FE6F69985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graphicFrame>
        <p:nvGraphicFramePr>
          <p:cNvPr id="31" name="表格 30">
            <a:extLst>
              <a:ext uri="{FF2B5EF4-FFF2-40B4-BE49-F238E27FC236}">
                <a16:creationId xmlns:a16="http://schemas.microsoft.com/office/drawing/2014/main" xmlns="" id="{558EE14C-9946-4892-9800-AB58DF22F5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54914631"/>
              </p:ext>
            </p:extLst>
          </p:nvPr>
        </p:nvGraphicFramePr>
        <p:xfrm>
          <a:off x="1655584" y="1636006"/>
          <a:ext cx="8880835" cy="4026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61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7616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7616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7616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77616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562981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9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人才市场</a:t>
                      </a:r>
                    </a:p>
                  </a:txBody>
                  <a:tcPr anchor="ctr" anchorCtr="1">
                    <a:solidFill>
                      <a:srgbClr val="F6873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9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主要对象</a:t>
                      </a:r>
                    </a:p>
                  </a:txBody>
                  <a:tcPr anchor="ctr" anchorCtr="1">
                    <a:solidFill>
                      <a:srgbClr val="2F9F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9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费用及期限</a:t>
                      </a:r>
                    </a:p>
                  </a:txBody>
                  <a:tcPr anchor="ctr" anchorCtr="1">
                    <a:solidFill>
                      <a:srgbClr val="F6873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9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提供服务</a:t>
                      </a:r>
                    </a:p>
                  </a:txBody>
                  <a:tcPr anchor="ctr" anchorCtr="1">
                    <a:solidFill>
                      <a:srgbClr val="2F9F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9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位 置</a:t>
                      </a:r>
                    </a:p>
                  </a:txBody>
                  <a:tcPr anchor="ctr" anchorCtr="1">
                    <a:solidFill>
                      <a:srgbClr val="F6873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70533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XX</a:t>
                      </a:r>
                      <a:r>
                        <a:rPr lang="zh-CN" altLang="en-US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人才市场</a:t>
                      </a:r>
                    </a:p>
                  </a:txBody>
                  <a:tcPr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技工、普工</a:t>
                      </a:r>
                    </a:p>
                  </a:txBody>
                  <a:tcPr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一年期：</a:t>
                      </a:r>
                      <a:r>
                        <a:rPr lang="en-US" altLang="zh-CN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8000</a:t>
                      </a:r>
                      <a:endParaRPr lang="zh-CN" altLang="en-US" sz="17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全年不限次数，每天开放</a:t>
                      </a:r>
                    </a:p>
                  </a:txBody>
                  <a:tcPr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XX</a:t>
                      </a:r>
                      <a:r>
                        <a:rPr lang="zh-CN" altLang="en-US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区</a:t>
                      </a:r>
                    </a:p>
                  </a:txBody>
                  <a:tcPr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46307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XX</a:t>
                      </a:r>
                      <a:r>
                        <a:rPr lang="zh-CN" altLang="en-US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人才市场</a:t>
                      </a:r>
                    </a:p>
                  </a:txBody>
                  <a:tcPr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司机、普工</a:t>
                      </a:r>
                    </a:p>
                  </a:txBody>
                  <a:tcPr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半年期：</a:t>
                      </a:r>
                      <a:r>
                        <a:rPr lang="en-US" altLang="zh-CN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3888</a:t>
                      </a:r>
                      <a:endParaRPr lang="zh-CN" altLang="en-US" sz="17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全年不限次数，每天开放</a:t>
                      </a:r>
                    </a:p>
                  </a:txBody>
                  <a:tcPr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XX</a:t>
                      </a:r>
                      <a:r>
                        <a:rPr lang="zh-CN" altLang="en-US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区</a:t>
                      </a:r>
                    </a:p>
                  </a:txBody>
                  <a:tcPr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146307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XX</a:t>
                      </a:r>
                      <a:r>
                        <a:rPr lang="zh-CN" altLang="en-US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人才市场</a:t>
                      </a:r>
                    </a:p>
                  </a:txBody>
                  <a:tcPr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所有类别</a:t>
                      </a:r>
                    </a:p>
                  </a:txBody>
                  <a:tcPr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一年期：</a:t>
                      </a:r>
                      <a:r>
                        <a:rPr lang="en-US" altLang="zh-CN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18888</a:t>
                      </a:r>
                      <a:endParaRPr lang="zh-CN" altLang="en-US" sz="17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全年不限次数，每天开放</a:t>
                      </a:r>
                    </a:p>
                  </a:txBody>
                  <a:tcPr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XX</a:t>
                      </a:r>
                      <a:r>
                        <a:rPr lang="zh-CN" altLang="en-US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区</a:t>
                      </a:r>
                    </a:p>
                  </a:txBody>
                  <a:tcPr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8ECC3EFA-8C48-4A9C-B118-6BB57C457E23}"/>
              </a:ext>
            </a:extLst>
          </p:cNvPr>
          <p:cNvGrpSpPr/>
          <p:nvPr/>
        </p:nvGrpSpPr>
        <p:grpSpPr>
          <a:xfrm>
            <a:off x="10371092" y="670753"/>
            <a:ext cx="1395990" cy="616075"/>
            <a:chOff x="10486571" y="367652"/>
            <a:chExt cx="1395990" cy="616075"/>
          </a:xfrm>
        </p:grpSpPr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30B1AAB2-6FE4-4335-BAAD-5D930A162FD1}"/>
                </a:ext>
              </a:extLst>
            </p:cNvPr>
            <p:cNvSpPr txBox="1"/>
            <p:nvPr/>
          </p:nvSpPr>
          <p:spPr>
            <a:xfrm>
              <a:off x="10486571" y="367652"/>
              <a:ext cx="13959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LOGO</a:t>
              </a:r>
              <a:endParaRPr lang="zh-CN" altLang="en-US" sz="28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C9379BA3-1574-4AA4-85FA-E70E8836A452}"/>
                </a:ext>
              </a:extLst>
            </p:cNvPr>
            <p:cNvSpPr txBox="1"/>
            <p:nvPr/>
          </p:nvSpPr>
          <p:spPr>
            <a:xfrm>
              <a:off x="10486571" y="737506"/>
              <a:ext cx="121058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公司标志替代位置</a:t>
              </a:r>
            </a:p>
          </p:txBody>
        </p:sp>
      </p:grp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06016576-5B2F-42C2-AC57-26377C7EFB6D}"/>
              </a:ext>
            </a:extLst>
          </p:cNvPr>
          <p:cNvSpPr/>
          <p:nvPr/>
        </p:nvSpPr>
        <p:spPr>
          <a:xfrm>
            <a:off x="411480" y="400125"/>
            <a:ext cx="11369040" cy="5916106"/>
          </a:xfrm>
          <a:prstGeom prst="rect">
            <a:avLst/>
          </a:prstGeom>
          <a:noFill/>
          <a:ln>
            <a:solidFill>
              <a:srgbClr val="2F9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9388833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12"/>
          <p:cNvSpPr txBox="1"/>
          <p:nvPr/>
        </p:nvSpPr>
        <p:spPr>
          <a:xfrm>
            <a:off x="4882766" y="670752"/>
            <a:ext cx="2646878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周边招聘市场比较</a:t>
            </a:r>
          </a:p>
        </p:txBody>
      </p:sp>
      <p:sp>
        <p:nvSpPr>
          <p:cNvPr id="56" name="TextBox 7"/>
          <p:cNvSpPr txBox="1"/>
          <p:nvPr/>
        </p:nvSpPr>
        <p:spPr>
          <a:xfrm>
            <a:off x="3981738" y="1086562"/>
            <a:ext cx="4423199" cy="23346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just"/>
            <a:r>
              <a:rPr lang="en-US" altLang="zh-CN" sz="10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Total number of employees and separations in each department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2CE678FE-4D1D-43F9-981E-3435256CC6E6}"/>
              </a:ext>
            </a:extLst>
          </p:cNvPr>
          <p:cNvGrpSpPr/>
          <p:nvPr/>
        </p:nvGrpSpPr>
        <p:grpSpPr>
          <a:xfrm>
            <a:off x="4552336" y="782219"/>
            <a:ext cx="3289125" cy="233464"/>
            <a:chOff x="4552335" y="782219"/>
            <a:chExt cx="3289125" cy="233464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81DA046A-8C35-4D62-AFEF-15D42014A07F}"/>
                </a:ext>
              </a:extLst>
            </p:cNvPr>
            <p:cNvGrpSpPr/>
            <p:nvPr/>
          </p:nvGrpSpPr>
          <p:grpSpPr>
            <a:xfrm>
              <a:off x="4552335" y="782219"/>
              <a:ext cx="386319" cy="233464"/>
              <a:chOff x="872836" y="-477982"/>
              <a:chExt cx="1153843" cy="697300"/>
            </a:xfrm>
            <a:solidFill>
              <a:srgbClr val="2F9FBB"/>
            </a:solidFill>
          </p:grpSpPr>
          <p:sp>
            <p:nvSpPr>
              <p:cNvPr id="9" name="箭头: V 形 8">
                <a:extLst>
                  <a:ext uri="{FF2B5EF4-FFF2-40B4-BE49-F238E27FC236}">
                    <a16:creationId xmlns:a16="http://schemas.microsoft.com/office/drawing/2014/main" xmlns="" id="{594D861E-009B-456C-B59E-1274C686F04B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4" name="箭头: V 形 43">
                <a:extLst>
                  <a:ext uri="{FF2B5EF4-FFF2-40B4-BE49-F238E27FC236}">
                    <a16:creationId xmlns:a16="http://schemas.microsoft.com/office/drawing/2014/main" xmlns="" id="{D812B1C4-BE4B-4244-BA69-593E651B6754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48" name="组合 47">
              <a:extLst>
                <a:ext uri="{FF2B5EF4-FFF2-40B4-BE49-F238E27FC236}">
                  <a16:creationId xmlns:a16="http://schemas.microsoft.com/office/drawing/2014/main" xmlns="" id="{DAAAAC9B-7629-4C84-A9F3-14AEE39F4CCE}"/>
                </a:ext>
              </a:extLst>
            </p:cNvPr>
            <p:cNvGrpSpPr/>
            <p:nvPr/>
          </p:nvGrpSpPr>
          <p:grpSpPr>
            <a:xfrm flipH="1">
              <a:off x="7455141" y="782219"/>
              <a:ext cx="386319" cy="233464"/>
              <a:chOff x="872836" y="-477982"/>
              <a:chExt cx="1153843" cy="697300"/>
            </a:xfrm>
            <a:solidFill>
              <a:srgbClr val="2F9FBB"/>
            </a:solidFill>
          </p:grpSpPr>
          <p:sp>
            <p:nvSpPr>
              <p:cNvPr id="68" name="箭头: V 形 67">
                <a:extLst>
                  <a:ext uri="{FF2B5EF4-FFF2-40B4-BE49-F238E27FC236}">
                    <a16:creationId xmlns:a16="http://schemas.microsoft.com/office/drawing/2014/main" xmlns="" id="{995FB512-164A-48B2-AD09-FBA5AA7846A6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9" name="箭头: V 形 68">
                <a:extLst>
                  <a:ext uri="{FF2B5EF4-FFF2-40B4-BE49-F238E27FC236}">
                    <a16:creationId xmlns:a16="http://schemas.microsoft.com/office/drawing/2014/main" xmlns="" id="{E9D65D95-0B11-46B8-B3E7-145FE6F69985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graphicFrame>
        <p:nvGraphicFramePr>
          <p:cNvPr id="15" name="图表 14">
            <a:extLst>
              <a:ext uri="{FF2B5EF4-FFF2-40B4-BE49-F238E27FC236}">
                <a16:creationId xmlns:a16="http://schemas.microsoft.com/office/drawing/2014/main" xmlns="" id="{C6DB63FC-6D9D-4848-8FAC-94D89ADD79F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517580360"/>
              </p:ext>
            </p:extLst>
          </p:nvPr>
        </p:nvGraphicFramePr>
        <p:xfrm>
          <a:off x="756489" y="1763347"/>
          <a:ext cx="5220000" cy="381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6" name="图表 15">
            <a:extLst>
              <a:ext uri="{FF2B5EF4-FFF2-40B4-BE49-F238E27FC236}">
                <a16:creationId xmlns:a16="http://schemas.microsoft.com/office/drawing/2014/main" xmlns="" id="{4FC11434-BF68-4C77-9998-FADD9CE567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82075758"/>
              </p:ext>
            </p:extLst>
          </p:nvPr>
        </p:nvGraphicFramePr>
        <p:xfrm>
          <a:off x="6361685" y="1763347"/>
          <a:ext cx="5220000" cy="381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D0F73CE-5A86-4D72-949D-46B6B94A3509}"/>
              </a:ext>
            </a:extLst>
          </p:cNvPr>
          <p:cNvSpPr/>
          <p:nvPr/>
        </p:nvSpPr>
        <p:spPr>
          <a:xfrm>
            <a:off x="3981737" y="5540611"/>
            <a:ext cx="4208203" cy="461665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algn="ctr">
              <a:tabLst>
                <a:tab pos="1793875" algn="l"/>
              </a:tabLst>
            </a:pPr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年度总入职</a:t>
            </a:r>
            <a:r>
              <a:rPr lang="en-US" altLang="zh-CN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人，离职</a:t>
            </a:r>
            <a:r>
              <a:rPr lang="en-US" altLang="zh-CN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</a:t>
            </a: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92EF3048-FC6B-4FBA-98E8-D719683EDF5F}"/>
              </a:ext>
            </a:extLst>
          </p:cNvPr>
          <p:cNvGrpSpPr/>
          <p:nvPr/>
        </p:nvGrpSpPr>
        <p:grpSpPr>
          <a:xfrm>
            <a:off x="10371092" y="670753"/>
            <a:ext cx="1395990" cy="616075"/>
            <a:chOff x="10486571" y="367652"/>
            <a:chExt cx="1395990" cy="616075"/>
          </a:xfrm>
        </p:grpSpPr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FDE6884E-3074-4D4F-8141-4D1F26549B73}"/>
                </a:ext>
              </a:extLst>
            </p:cNvPr>
            <p:cNvSpPr txBox="1"/>
            <p:nvPr/>
          </p:nvSpPr>
          <p:spPr>
            <a:xfrm>
              <a:off x="10486571" y="367652"/>
              <a:ext cx="13959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LOGO</a:t>
              </a:r>
              <a:endParaRPr lang="zh-CN" altLang="en-US" sz="28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xmlns="" id="{941C6DB9-AE71-4CD3-A525-880A2A27E900}"/>
                </a:ext>
              </a:extLst>
            </p:cNvPr>
            <p:cNvSpPr txBox="1"/>
            <p:nvPr/>
          </p:nvSpPr>
          <p:spPr>
            <a:xfrm>
              <a:off x="10486571" y="737506"/>
              <a:ext cx="121058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公司标志替代位置</a:t>
              </a: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61F72DD5-99D5-44D3-860C-F57E58F5736A}"/>
              </a:ext>
            </a:extLst>
          </p:cNvPr>
          <p:cNvSpPr/>
          <p:nvPr/>
        </p:nvSpPr>
        <p:spPr>
          <a:xfrm>
            <a:off x="411480" y="400125"/>
            <a:ext cx="11369040" cy="5916106"/>
          </a:xfrm>
          <a:prstGeom prst="rect">
            <a:avLst/>
          </a:prstGeom>
          <a:noFill/>
          <a:ln>
            <a:solidFill>
              <a:srgbClr val="2F9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7613316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5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850"/>
                            </p:stCondLst>
                            <p:childTnLst>
                              <p:par>
                                <p:cTn id="3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56" grpId="0"/>
      <p:bldGraphic spid="15" grpId="0">
        <p:bldAsOne/>
      </p:bldGraphic>
      <p:bldGraphic spid="16" grpId="0">
        <p:bldAsOne/>
      </p:bldGraphic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12"/>
          <p:cNvSpPr txBox="1"/>
          <p:nvPr/>
        </p:nvSpPr>
        <p:spPr>
          <a:xfrm>
            <a:off x="4882766" y="670752"/>
            <a:ext cx="2646878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周边招聘市场比较</a:t>
            </a:r>
          </a:p>
        </p:txBody>
      </p:sp>
      <p:sp>
        <p:nvSpPr>
          <p:cNvPr id="56" name="TextBox 7"/>
          <p:cNvSpPr txBox="1"/>
          <p:nvPr/>
        </p:nvSpPr>
        <p:spPr>
          <a:xfrm>
            <a:off x="4007474" y="1086562"/>
            <a:ext cx="4397463" cy="23346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just"/>
            <a:r>
              <a:rPr lang="en-US" altLang="zh-CN" sz="10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Total number of employees and separations in each department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A594F46C-D055-41FD-BC7F-D34B8AC77ABF}"/>
              </a:ext>
            </a:extLst>
          </p:cNvPr>
          <p:cNvGrpSpPr/>
          <p:nvPr/>
        </p:nvGrpSpPr>
        <p:grpSpPr>
          <a:xfrm>
            <a:off x="4552336" y="782219"/>
            <a:ext cx="3289125" cy="233464"/>
            <a:chOff x="4552335" y="782219"/>
            <a:chExt cx="3289125" cy="233464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81DA046A-8C35-4D62-AFEF-15D42014A07F}"/>
                </a:ext>
              </a:extLst>
            </p:cNvPr>
            <p:cNvGrpSpPr/>
            <p:nvPr/>
          </p:nvGrpSpPr>
          <p:grpSpPr>
            <a:xfrm>
              <a:off x="4552335" y="782219"/>
              <a:ext cx="386319" cy="233464"/>
              <a:chOff x="872836" y="-477982"/>
              <a:chExt cx="1153843" cy="697300"/>
            </a:xfrm>
            <a:solidFill>
              <a:srgbClr val="2F9FBB"/>
            </a:solidFill>
          </p:grpSpPr>
          <p:sp>
            <p:nvSpPr>
              <p:cNvPr id="9" name="箭头: V 形 8">
                <a:extLst>
                  <a:ext uri="{FF2B5EF4-FFF2-40B4-BE49-F238E27FC236}">
                    <a16:creationId xmlns:a16="http://schemas.microsoft.com/office/drawing/2014/main" xmlns="" id="{594D861E-009B-456C-B59E-1274C686F04B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4" name="箭头: V 形 43">
                <a:extLst>
                  <a:ext uri="{FF2B5EF4-FFF2-40B4-BE49-F238E27FC236}">
                    <a16:creationId xmlns:a16="http://schemas.microsoft.com/office/drawing/2014/main" xmlns="" id="{D812B1C4-BE4B-4244-BA69-593E651B6754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48" name="组合 47">
              <a:extLst>
                <a:ext uri="{FF2B5EF4-FFF2-40B4-BE49-F238E27FC236}">
                  <a16:creationId xmlns:a16="http://schemas.microsoft.com/office/drawing/2014/main" xmlns="" id="{DAAAAC9B-7629-4C84-A9F3-14AEE39F4CCE}"/>
                </a:ext>
              </a:extLst>
            </p:cNvPr>
            <p:cNvGrpSpPr/>
            <p:nvPr/>
          </p:nvGrpSpPr>
          <p:grpSpPr>
            <a:xfrm flipH="1">
              <a:off x="7455141" y="782219"/>
              <a:ext cx="386319" cy="233464"/>
              <a:chOff x="872836" y="-477982"/>
              <a:chExt cx="1153843" cy="697300"/>
            </a:xfrm>
            <a:solidFill>
              <a:srgbClr val="2F9FBB"/>
            </a:solidFill>
          </p:grpSpPr>
          <p:sp>
            <p:nvSpPr>
              <p:cNvPr id="68" name="箭头: V 形 67">
                <a:extLst>
                  <a:ext uri="{FF2B5EF4-FFF2-40B4-BE49-F238E27FC236}">
                    <a16:creationId xmlns:a16="http://schemas.microsoft.com/office/drawing/2014/main" xmlns="" id="{995FB512-164A-48B2-AD09-FBA5AA7846A6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9" name="箭头: V 形 68">
                <a:extLst>
                  <a:ext uri="{FF2B5EF4-FFF2-40B4-BE49-F238E27FC236}">
                    <a16:creationId xmlns:a16="http://schemas.microsoft.com/office/drawing/2014/main" xmlns="" id="{E9D65D95-0B11-46B8-B3E7-145FE6F69985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graphicFrame>
        <p:nvGraphicFramePr>
          <p:cNvPr id="18" name="图表 17">
            <a:extLst>
              <a:ext uri="{FF2B5EF4-FFF2-40B4-BE49-F238E27FC236}">
                <a16:creationId xmlns:a16="http://schemas.microsoft.com/office/drawing/2014/main" xmlns="" id="{E18B36FB-D133-427F-B579-0C2F3E3EBB69}"/>
              </a:ext>
            </a:extLst>
          </p:cNvPr>
          <p:cNvGraphicFramePr/>
          <p:nvPr/>
        </p:nvGraphicFramePr>
        <p:xfrm>
          <a:off x="571749" y="1695048"/>
          <a:ext cx="5326743" cy="417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9" name="图表 18">
            <a:extLst>
              <a:ext uri="{FF2B5EF4-FFF2-40B4-BE49-F238E27FC236}">
                <a16:creationId xmlns:a16="http://schemas.microsoft.com/office/drawing/2014/main" xmlns="" id="{E6C6E94D-A9E9-4220-AAAA-4F75BDB8E6AA}"/>
              </a:ext>
            </a:extLst>
          </p:cNvPr>
          <p:cNvGraphicFramePr/>
          <p:nvPr/>
        </p:nvGraphicFramePr>
        <p:xfrm>
          <a:off x="6355295" y="1695048"/>
          <a:ext cx="5328000" cy="417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76ADD392-7F5D-486D-AB6D-8C114CEA6950}"/>
              </a:ext>
            </a:extLst>
          </p:cNvPr>
          <p:cNvSpPr/>
          <p:nvPr/>
        </p:nvSpPr>
        <p:spPr>
          <a:xfrm>
            <a:off x="1958845" y="1297056"/>
            <a:ext cx="2031325" cy="461665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部门入职情况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DB01B3E3-1B2B-45A5-A61F-7C885BFE47C5}"/>
              </a:ext>
            </a:extLst>
          </p:cNvPr>
          <p:cNvSpPr/>
          <p:nvPr/>
        </p:nvSpPr>
        <p:spPr>
          <a:xfrm>
            <a:off x="7706502" y="1311787"/>
            <a:ext cx="2031325" cy="461665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部门离职情况</a:t>
            </a:r>
          </a:p>
        </p:txBody>
      </p: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91C50806-E849-4DCE-A97D-68236CC40739}"/>
              </a:ext>
            </a:extLst>
          </p:cNvPr>
          <p:cNvGrpSpPr/>
          <p:nvPr/>
        </p:nvGrpSpPr>
        <p:grpSpPr>
          <a:xfrm>
            <a:off x="10371092" y="670753"/>
            <a:ext cx="1395990" cy="616075"/>
            <a:chOff x="10486571" y="367652"/>
            <a:chExt cx="1395990" cy="616075"/>
          </a:xfrm>
        </p:grpSpPr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xmlns="" id="{F5BE8392-6B32-4B82-91B0-CBF85DF458DC}"/>
                </a:ext>
              </a:extLst>
            </p:cNvPr>
            <p:cNvSpPr txBox="1"/>
            <p:nvPr/>
          </p:nvSpPr>
          <p:spPr>
            <a:xfrm>
              <a:off x="10486571" y="367652"/>
              <a:ext cx="13959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LOGO</a:t>
              </a:r>
              <a:endParaRPr lang="zh-CN" altLang="en-US" sz="28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2155F582-6D34-46BF-B12F-41982885FEE2}"/>
                </a:ext>
              </a:extLst>
            </p:cNvPr>
            <p:cNvSpPr txBox="1"/>
            <p:nvPr/>
          </p:nvSpPr>
          <p:spPr>
            <a:xfrm>
              <a:off x="10486571" y="737506"/>
              <a:ext cx="121058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公司标志替代位置</a:t>
              </a:r>
            </a:p>
          </p:txBody>
        </p:sp>
      </p:grp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4B49DD5-6485-4980-B00F-A85289FD2D71}"/>
              </a:ext>
            </a:extLst>
          </p:cNvPr>
          <p:cNvSpPr/>
          <p:nvPr/>
        </p:nvSpPr>
        <p:spPr>
          <a:xfrm>
            <a:off x="411480" y="400125"/>
            <a:ext cx="11369040" cy="5916106"/>
          </a:xfrm>
          <a:prstGeom prst="rect">
            <a:avLst/>
          </a:prstGeom>
          <a:noFill/>
          <a:ln>
            <a:solidFill>
              <a:srgbClr val="2F9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4945941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5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5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1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1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85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56" grpId="0"/>
      <p:bldGraphic spid="18" grpId="0">
        <p:bldAsOne/>
      </p:bldGraphic>
      <p:bldGraphic spid="19" grpId="0">
        <p:bldAsOne/>
      </p:bldGraphic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12"/>
          <p:cNvSpPr txBox="1"/>
          <p:nvPr/>
        </p:nvSpPr>
        <p:spPr>
          <a:xfrm>
            <a:off x="4574989" y="670752"/>
            <a:ext cx="3262432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人力资源各项指标统计</a:t>
            </a:r>
          </a:p>
        </p:txBody>
      </p:sp>
      <p:sp>
        <p:nvSpPr>
          <p:cNvPr id="56" name="TextBox 7"/>
          <p:cNvSpPr txBox="1"/>
          <p:nvPr/>
        </p:nvSpPr>
        <p:spPr>
          <a:xfrm>
            <a:off x="4248247" y="1095159"/>
            <a:ext cx="4015588" cy="23346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/>
            <a:r>
              <a:rPr lang="en-US" altLang="zh-CN" sz="10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Human resources indicators statistics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0C3D7803-B0AE-4D19-86CB-006BE5F8138B}"/>
              </a:ext>
            </a:extLst>
          </p:cNvPr>
          <p:cNvGrpSpPr/>
          <p:nvPr/>
        </p:nvGrpSpPr>
        <p:grpSpPr>
          <a:xfrm>
            <a:off x="4248247" y="782219"/>
            <a:ext cx="4015588" cy="233464"/>
            <a:chOff x="4248246" y="782219"/>
            <a:chExt cx="4015588" cy="233464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81DA046A-8C35-4D62-AFEF-15D42014A07F}"/>
                </a:ext>
              </a:extLst>
            </p:cNvPr>
            <p:cNvGrpSpPr/>
            <p:nvPr/>
          </p:nvGrpSpPr>
          <p:grpSpPr>
            <a:xfrm>
              <a:off x="4248246" y="782219"/>
              <a:ext cx="386319" cy="233464"/>
              <a:chOff x="872836" y="-477982"/>
              <a:chExt cx="1153843" cy="697300"/>
            </a:xfrm>
            <a:solidFill>
              <a:srgbClr val="2F9FBB"/>
            </a:solidFill>
          </p:grpSpPr>
          <p:sp>
            <p:nvSpPr>
              <p:cNvPr id="9" name="箭头: V 形 8">
                <a:extLst>
                  <a:ext uri="{FF2B5EF4-FFF2-40B4-BE49-F238E27FC236}">
                    <a16:creationId xmlns:a16="http://schemas.microsoft.com/office/drawing/2014/main" xmlns="" id="{594D861E-009B-456C-B59E-1274C686F04B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4" name="箭头: V 形 43">
                <a:extLst>
                  <a:ext uri="{FF2B5EF4-FFF2-40B4-BE49-F238E27FC236}">
                    <a16:creationId xmlns:a16="http://schemas.microsoft.com/office/drawing/2014/main" xmlns="" id="{D812B1C4-BE4B-4244-BA69-593E651B6754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48" name="组合 47">
              <a:extLst>
                <a:ext uri="{FF2B5EF4-FFF2-40B4-BE49-F238E27FC236}">
                  <a16:creationId xmlns:a16="http://schemas.microsoft.com/office/drawing/2014/main" xmlns="" id="{DAAAAC9B-7629-4C84-A9F3-14AEE39F4CCE}"/>
                </a:ext>
              </a:extLst>
            </p:cNvPr>
            <p:cNvGrpSpPr/>
            <p:nvPr/>
          </p:nvGrpSpPr>
          <p:grpSpPr>
            <a:xfrm flipH="1">
              <a:off x="7877515" y="782219"/>
              <a:ext cx="386319" cy="233464"/>
              <a:chOff x="872836" y="-477982"/>
              <a:chExt cx="1153843" cy="697300"/>
            </a:xfrm>
            <a:solidFill>
              <a:srgbClr val="2F9FBB"/>
            </a:solidFill>
          </p:grpSpPr>
          <p:sp>
            <p:nvSpPr>
              <p:cNvPr id="68" name="箭头: V 形 67">
                <a:extLst>
                  <a:ext uri="{FF2B5EF4-FFF2-40B4-BE49-F238E27FC236}">
                    <a16:creationId xmlns:a16="http://schemas.microsoft.com/office/drawing/2014/main" xmlns="" id="{995FB512-164A-48B2-AD09-FBA5AA7846A6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9" name="箭头: V 形 68">
                <a:extLst>
                  <a:ext uri="{FF2B5EF4-FFF2-40B4-BE49-F238E27FC236}">
                    <a16:creationId xmlns:a16="http://schemas.microsoft.com/office/drawing/2014/main" xmlns="" id="{E9D65D95-0B11-46B8-B3E7-145FE6F69985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22" name="椭圆 21">
            <a:extLst>
              <a:ext uri="{FF2B5EF4-FFF2-40B4-BE49-F238E27FC236}">
                <a16:creationId xmlns:a16="http://schemas.microsoft.com/office/drawing/2014/main" xmlns="" id="{E48C1E30-FB7E-4580-97A3-DC9AE108DACD}"/>
              </a:ext>
            </a:extLst>
          </p:cNvPr>
          <p:cNvSpPr/>
          <p:nvPr/>
        </p:nvSpPr>
        <p:spPr>
          <a:xfrm>
            <a:off x="11590976" y="6047276"/>
            <a:ext cx="184645" cy="184645"/>
          </a:xfrm>
          <a:prstGeom prst="ellipse">
            <a:avLst/>
          </a:prstGeom>
          <a:solidFill>
            <a:schemeClr val="bg1">
              <a:lumMod val="75000"/>
            </a:schemeClr>
          </a:soli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2400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BFF60BF1-B29C-49A4-8FAC-37A38CCF196B}"/>
              </a:ext>
            </a:extLst>
          </p:cNvPr>
          <p:cNvSpPr/>
          <p:nvPr/>
        </p:nvSpPr>
        <p:spPr>
          <a:xfrm>
            <a:off x="11994688" y="6063028"/>
            <a:ext cx="111205" cy="111205"/>
          </a:xfrm>
          <a:prstGeom prst="ellipse">
            <a:avLst/>
          </a:prstGeom>
          <a:solidFill>
            <a:srgbClr val="52BBAB"/>
          </a:soli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2400"/>
          </a:p>
        </p:txBody>
      </p:sp>
      <p:graphicFrame>
        <p:nvGraphicFramePr>
          <p:cNvPr id="24" name="图表 23">
            <a:extLst>
              <a:ext uri="{FF2B5EF4-FFF2-40B4-BE49-F238E27FC236}">
                <a16:creationId xmlns:a16="http://schemas.microsoft.com/office/drawing/2014/main" xmlns="" id="{213EC3A3-D1EC-4A8A-B0D1-F04CAF527E5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881472119"/>
              </p:ext>
            </p:extLst>
          </p:nvPr>
        </p:nvGraphicFramePr>
        <p:xfrm>
          <a:off x="426603" y="1875028"/>
          <a:ext cx="5544000" cy="345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056F482-EB2A-4507-9742-23CB1ED934A5}"/>
              </a:ext>
            </a:extLst>
          </p:cNvPr>
          <p:cNvSpPr/>
          <p:nvPr/>
        </p:nvSpPr>
        <p:spPr>
          <a:xfrm>
            <a:off x="2266619" y="1436555"/>
            <a:ext cx="1415772" cy="461665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学历结构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97E5CD83-7B97-42DA-9396-9E6EE6D67AEE}"/>
              </a:ext>
            </a:extLst>
          </p:cNvPr>
          <p:cNvSpPr/>
          <p:nvPr/>
        </p:nvSpPr>
        <p:spPr>
          <a:xfrm>
            <a:off x="690281" y="5325731"/>
            <a:ext cx="4970291" cy="732508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b="1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图表说明：</a:t>
            </a:r>
            <a:r>
              <a:rPr lang="en-US" altLang="zh-CN" sz="1600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17</a:t>
            </a:r>
            <a:r>
              <a:rPr lang="zh-CN" altLang="en-US" sz="1600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年中专（中技）以上人员数量所占比例为</a:t>
            </a:r>
            <a:r>
              <a:rPr lang="en-US" altLang="zh-CN" sz="1600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28%</a:t>
            </a:r>
            <a:r>
              <a:rPr lang="zh-CN" altLang="en-US" sz="1600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600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</a:t>
            </a:r>
            <a:r>
              <a:rPr lang="zh-CN" altLang="en-US" sz="1600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年占比</a:t>
            </a:r>
            <a:r>
              <a:rPr lang="en-US" altLang="zh-CN" sz="1600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35.8%</a:t>
            </a:r>
            <a:r>
              <a:rPr lang="zh-CN" altLang="en-US" sz="1600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，占比提高</a:t>
            </a:r>
            <a:r>
              <a:rPr lang="en-US" altLang="zh-CN" sz="1600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7.83%</a:t>
            </a:r>
            <a:endParaRPr lang="zh-CN" altLang="en-US" sz="1600" dirty="0">
              <a:solidFill>
                <a:srgbClr val="F6873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7" name="图表 26">
            <a:extLst>
              <a:ext uri="{FF2B5EF4-FFF2-40B4-BE49-F238E27FC236}">
                <a16:creationId xmlns:a16="http://schemas.microsoft.com/office/drawing/2014/main" xmlns="" id="{81D7B7D5-D0EB-4386-BABA-C563077643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285691688"/>
              </p:ext>
            </p:extLst>
          </p:nvPr>
        </p:nvGraphicFramePr>
        <p:xfrm>
          <a:off x="6198685" y="1875028"/>
          <a:ext cx="5544000" cy="345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F46B2D44-A6D4-4A3C-8916-168015BD7707}"/>
              </a:ext>
            </a:extLst>
          </p:cNvPr>
          <p:cNvSpPr/>
          <p:nvPr/>
        </p:nvSpPr>
        <p:spPr>
          <a:xfrm>
            <a:off x="6394393" y="5314763"/>
            <a:ext cx="4970291" cy="732508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b="1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图表说明：</a:t>
            </a:r>
            <a:r>
              <a:rPr lang="en-US" altLang="zh-CN" sz="1600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17</a:t>
            </a:r>
            <a:r>
              <a:rPr lang="zh-CN" altLang="en-US" sz="1600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年和</a:t>
            </a:r>
            <a:r>
              <a:rPr lang="en-US" altLang="zh-CN" sz="1600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</a:t>
            </a:r>
            <a:r>
              <a:rPr lang="zh-CN" altLang="en-US" sz="1600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年比较除中层以上人员没有变动，其他人员都增加了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62ACA81A-F9B4-472C-BFA2-EBF967398D7A}"/>
              </a:ext>
            </a:extLst>
          </p:cNvPr>
          <p:cNvSpPr/>
          <p:nvPr/>
        </p:nvSpPr>
        <p:spPr>
          <a:xfrm>
            <a:off x="7863882" y="1436555"/>
            <a:ext cx="2031325" cy="461665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人员类别结构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99A570C0-D0DD-40FB-BC6D-A6FA689D1D1B}"/>
              </a:ext>
            </a:extLst>
          </p:cNvPr>
          <p:cNvSpPr/>
          <p:nvPr/>
        </p:nvSpPr>
        <p:spPr>
          <a:xfrm>
            <a:off x="411480" y="400125"/>
            <a:ext cx="11369040" cy="5916106"/>
          </a:xfrm>
          <a:prstGeom prst="rect">
            <a:avLst/>
          </a:prstGeom>
          <a:noFill/>
          <a:ln>
            <a:solidFill>
              <a:srgbClr val="2F9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827C6460-BAA6-4CD0-B4C0-53EAB3DEBA46}"/>
              </a:ext>
            </a:extLst>
          </p:cNvPr>
          <p:cNvGrpSpPr/>
          <p:nvPr/>
        </p:nvGrpSpPr>
        <p:grpSpPr>
          <a:xfrm>
            <a:off x="10371092" y="670753"/>
            <a:ext cx="1395990" cy="616075"/>
            <a:chOff x="10486571" y="367652"/>
            <a:chExt cx="1395990" cy="616075"/>
          </a:xfrm>
        </p:grpSpPr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xmlns="" id="{41ED5C91-4A99-43C0-A0EF-4C0C5714EDCC}"/>
                </a:ext>
              </a:extLst>
            </p:cNvPr>
            <p:cNvSpPr txBox="1"/>
            <p:nvPr/>
          </p:nvSpPr>
          <p:spPr>
            <a:xfrm>
              <a:off x="10486571" y="367652"/>
              <a:ext cx="13959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LOGO</a:t>
              </a:r>
              <a:endParaRPr lang="zh-CN" altLang="en-US" sz="28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xmlns="" id="{5F318A47-FA95-4901-AC84-86225661C95A}"/>
                </a:ext>
              </a:extLst>
            </p:cNvPr>
            <p:cNvSpPr txBox="1"/>
            <p:nvPr/>
          </p:nvSpPr>
          <p:spPr>
            <a:xfrm>
              <a:off x="10486571" y="737506"/>
              <a:ext cx="121058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公司标志替代位置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68235904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5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5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1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850"/>
                            </p:stCondLst>
                            <p:childTnLst>
                              <p:par>
                                <p:cTn id="3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75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5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56" grpId="0"/>
      <p:bldGraphic spid="24" grpId="0">
        <p:bldAsOne/>
      </p:bldGraphic>
      <p:bldP spid="25" grpId="0"/>
      <p:bldP spid="26" grpId="0"/>
      <p:bldGraphic spid="27" grpId="0">
        <p:bldAsOne/>
      </p:bldGraphic>
      <p:bldP spid="28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矩形 95"/>
          <p:cNvSpPr/>
          <p:nvPr/>
        </p:nvSpPr>
        <p:spPr>
          <a:xfrm>
            <a:off x="4380519" y="3690467"/>
            <a:ext cx="6168327" cy="430887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dist"/>
            <a:r>
              <a:rPr lang="en-US" altLang="zh-CN" sz="2200" dirty="0">
                <a:solidFill>
                  <a:srgbClr val="2F9FBB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Completion of major work</a:t>
            </a:r>
          </a:p>
        </p:txBody>
      </p:sp>
      <p:sp>
        <p:nvSpPr>
          <p:cNvPr id="97" name="TextBox 9"/>
          <p:cNvSpPr txBox="1"/>
          <p:nvPr/>
        </p:nvSpPr>
        <p:spPr>
          <a:xfrm>
            <a:off x="5968497" y="1227554"/>
            <a:ext cx="1861531" cy="185679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zh-CN"/>
            </a:defPPr>
            <a:lvl1pPr algn="r">
              <a:defRPr sz="8600">
                <a:ln w="28575">
                  <a:solidFill>
                    <a:schemeClr val="bg1"/>
                  </a:solidFill>
                </a:ln>
                <a:solidFill>
                  <a:srgbClr val="F1907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Microsoft YaHei UI" panose="020B0503020204020204" pitchFamily="34" charset="-122"/>
                <a:cs typeface="Aharoni" panose="02010803020104030203" pitchFamily="2" charset="-79"/>
              </a:defRPr>
            </a:lvl1pPr>
          </a:lstStyle>
          <a:p>
            <a:r>
              <a:rPr lang="en-US" altLang="zh-CN" sz="11466" dirty="0">
                <a:solidFill>
                  <a:srgbClr val="F68735"/>
                </a:solidFill>
              </a:rPr>
              <a:t>02</a:t>
            </a:r>
            <a:endParaRPr lang="zh-CN" altLang="en-US" sz="11466" dirty="0">
              <a:solidFill>
                <a:srgbClr val="F68735"/>
              </a:solidFill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4380519" y="1847762"/>
            <a:ext cx="2032479" cy="1118319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6667" dirty="0">
                <a:solidFill>
                  <a:srgbClr val="2F9FBB"/>
                </a:solidFill>
                <a:latin typeface="Impact" panose="020B0806030902050204" pitchFamily="34" charset="0"/>
                <a:ea typeface="DFGothic-EB" panose="02010609010101010101" pitchFamily="1" charset="-128"/>
              </a:rPr>
              <a:t>PART </a:t>
            </a:r>
            <a:endParaRPr lang="zh-CN" altLang="en-US" sz="6667" dirty="0">
              <a:solidFill>
                <a:srgbClr val="2F9FBB"/>
              </a:solidFill>
              <a:latin typeface="Impact" panose="020B0806030902050204" pitchFamily="34" charset="0"/>
              <a:ea typeface="DFGothic-EB" panose="02010609010101010101" pitchFamily="1" charset="-128"/>
            </a:endParaRPr>
          </a:p>
        </p:txBody>
      </p:sp>
      <p:sp>
        <p:nvSpPr>
          <p:cNvPr id="95" name="TextBox 10"/>
          <p:cNvSpPr txBox="1"/>
          <p:nvPr/>
        </p:nvSpPr>
        <p:spPr>
          <a:xfrm>
            <a:off x="3896916" y="2581060"/>
            <a:ext cx="7201615" cy="1269580"/>
          </a:xfrm>
          <a:prstGeom prst="rect">
            <a:avLst/>
          </a:prstGeom>
        </p:spPr>
        <p:txBody>
          <a:bodyPr wrap="square" lIns="68580" tIns="34291" rIns="68580" bIns="34291" anchor="ctr" anchorCtr="1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6600">
                <a:solidFill>
                  <a:srgbClr val="F1907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zh-CN" altLang="en-US" sz="6000" b="1" dirty="0">
                <a:solidFill>
                  <a:srgbClr val="2F9FBB"/>
                </a:solidFill>
              </a:rPr>
              <a:t>主要工作完成情况</a:t>
            </a:r>
          </a:p>
        </p:txBody>
      </p:sp>
      <p:grpSp>
        <p:nvGrpSpPr>
          <p:cNvPr id="99" name="组合 98"/>
          <p:cNvGrpSpPr/>
          <p:nvPr/>
        </p:nvGrpSpPr>
        <p:grpSpPr>
          <a:xfrm>
            <a:off x="4486372" y="4135366"/>
            <a:ext cx="6344683" cy="490633"/>
            <a:chOff x="4915831" y="3766252"/>
            <a:chExt cx="5519338" cy="368565"/>
          </a:xfrm>
        </p:grpSpPr>
        <p:sp>
          <p:nvSpPr>
            <p:cNvPr id="100" name="矩形 99"/>
            <p:cNvSpPr/>
            <p:nvPr/>
          </p:nvSpPr>
          <p:spPr>
            <a:xfrm>
              <a:off x="4915831" y="3766252"/>
              <a:ext cx="1231602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简洁大气</a:t>
              </a:r>
            </a:p>
          </p:txBody>
        </p:sp>
        <p:sp>
          <p:nvSpPr>
            <p:cNvPr id="101" name="矩形 100"/>
            <p:cNvSpPr/>
            <p:nvPr/>
          </p:nvSpPr>
          <p:spPr>
            <a:xfrm>
              <a:off x="6229871" y="3766252"/>
              <a:ext cx="160700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2" name="直接连接符 101"/>
            <p:cNvCxnSpPr/>
            <p:nvPr/>
          </p:nvCxnSpPr>
          <p:spPr>
            <a:xfrm>
              <a:off x="6205156" y="3848163"/>
              <a:ext cx="3" cy="286654"/>
            </a:xfrm>
            <a:prstGeom prst="line">
              <a:avLst/>
            </a:prstGeom>
            <a:ln w="19050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矩形 102"/>
            <p:cNvSpPr/>
            <p:nvPr/>
          </p:nvSpPr>
          <p:spPr>
            <a:xfrm>
              <a:off x="6253696" y="3766252"/>
              <a:ext cx="1231602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框架完整</a:t>
              </a:r>
            </a:p>
          </p:txBody>
        </p:sp>
        <p:sp>
          <p:nvSpPr>
            <p:cNvPr id="104" name="矩形 103"/>
            <p:cNvSpPr/>
            <p:nvPr/>
          </p:nvSpPr>
          <p:spPr>
            <a:xfrm>
              <a:off x="7567738" y="3766252"/>
              <a:ext cx="160700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5" name="直接连接符 104"/>
            <p:cNvCxnSpPr/>
            <p:nvPr/>
          </p:nvCxnSpPr>
          <p:spPr>
            <a:xfrm>
              <a:off x="7543020" y="3848163"/>
              <a:ext cx="3" cy="286654"/>
            </a:xfrm>
            <a:prstGeom prst="line">
              <a:avLst/>
            </a:prstGeom>
            <a:ln w="19050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矩形 105"/>
            <p:cNvSpPr/>
            <p:nvPr/>
          </p:nvSpPr>
          <p:spPr>
            <a:xfrm>
              <a:off x="7591564" y="3766252"/>
              <a:ext cx="1231602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修改方便</a:t>
              </a:r>
            </a:p>
          </p:txBody>
        </p:sp>
        <p:sp>
          <p:nvSpPr>
            <p:cNvPr id="107" name="矩形 106"/>
            <p:cNvSpPr/>
            <p:nvPr/>
          </p:nvSpPr>
          <p:spPr>
            <a:xfrm>
              <a:off x="8905606" y="3766252"/>
              <a:ext cx="160700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8" name="直接连接符 107"/>
            <p:cNvCxnSpPr/>
            <p:nvPr/>
          </p:nvCxnSpPr>
          <p:spPr>
            <a:xfrm>
              <a:off x="8880890" y="3848163"/>
              <a:ext cx="3" cy="286654"/>
            </a:xfrm>
            <a:prstGeom prst="line">
              <a:avLst/>
            </a:prstGeom>
            <a:ln w="19050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矩形 108"/>
            <p:cNvSpPr/>
            <p:nvPr/>
          </p:nvSpPr>
          <p:spPr>
            <a:xfrm>
              <a:off x="8837347" y="3766252"/>
              <a:ext cx="1597822" cy="3468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关键实用</a:t>
              </a:r>
            </a:p>
          </p:txBody>
        </p:sp>
      </p:grpSp>
      <p:sp>
        <p:nvSpPr>
          <p:cNvPr id="38" name="Freeform 5">
            <a:extLst>
              <a:ext uri="{FF2B5EF4-FFF2-40B4-BE49-F238E27FC236}">
                <a16:creationId xmlns:a16="http://schemas.microsoft.com/office/drawing/2014/main" xmlns="" id="{4E322AB4-AA47-4E2D-83F0-5EA2A0F6618C}"/>
              </a:ext>
            </a:extLst>
          </p:cNvPr>
          <p:cNvSpPr>
            <a:spLocks/>
          </p:cNvSpPr>
          <p:nvPr/>
        </p:nvSpPr>
        <p:spPr bwMode="auto">
          <a:xfrm>
            <a:off x="112292" y="2842358"/>
            <a:ext cx="2972651" cy="2976324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F68735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 dirty="0"/>
          </a:p>
        </p:txBody>
      </p:sp>
      <p:sp>
        <p:nvSpPr>
          <p:cNvPr id="39" name="Freeform 6">
            <a:extLst>
              <a:ext uri="{FF2B5EF4-FFF2-40B4-BE49-F238E27FC236}">
                <a16:creationId xmlns:a16="http://schemas.microsoft.com/office/drawing/2014/main" xmlns="" id="{AF615B23-FD1C-4236-9B95-907EC71F24E7}"/>
              </a:ext>
            </a:extLst>
          </p:cNvPr>
          <p:cNvSpPr>
            <a:spLocks/>
          </p:cNvSpPr>
          <p:nvPr/>
        </p:nvSpPr>
        <p:spPr bwMode="auto">
          <a:xfrm>
            <a:off x="157912" y="5878320"/>
            <a:ext cx="2972651" cy="2974487"/>
          </a:xfrm>
          <a:custGeom>
            <a:avLst/>
            <a:gdLst>
              <a:gd name="T0" fmla="*/ 809 w 1619"/>
              <a:gd name="T1" fmla="*/ 1620 h 1620"/>
              <a:gd name="T2" fmla="*/ 0 w 1619"/>
              <a:gd name="T3" fmla="*/ 810 h 1620"/>
              <a:gd name="T4" fmla="*/ 809 w 1619"/>
              <a:gd name="T5" fmla="*/ 0 h 1620"/>
              <a:gd name="T6" fmla="*/ 1619 w 1619"/>
              <a:gd name="T7" fmla="*/ 810 h 1620"/>
              <a:gd name="T8" fmla="*/ 809 w 1619"/>
              <a:gd name="T9" fmla="*/ 1620 h 1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0">
                <a:moveTo>
                  <a:pt x="809" y="1620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0"/>
                </a:lnTo>
                <a:close/>
              </a:path>
            </a:pathLst>
          </a:custGeom>
          <a:solidFill>
            <a:srgbClr val="F3A084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2" name="Freeform 7">
            <a:extLst>
              <a:ext uri="{FF2B5EF4-FFF2-40B4-BE49-F238E27FC236}">
                <a16:creationId xmlns:a16="http://schemas.microsoft.com/office/drawing/2014/main" xmlns="" id="{2F38B6B8-DC63-4115-9EF3-44D3C51F25A6}"/>
              </a:ext>
            </a:extLst>
          </p:cNvPr>
          <p:cNvSpPr>
            <a:spLocks/>
          </p:cNvSpPr>
          <p:nvPr/>
        </p:nvSpPr>
        <p:spPr bwMode="auto">
          <a:xfrm>
            <a:off x="1643323" y="4389242"/>
            <a:ext cx="2974487" cy="2976324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2F9FBB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3" name="Freeform 3301">
            <a:extLst>
              <a:ext uri="{FF2B5EF4-FFF2-40B4-BE49-F238E27FC236}">
                <a16:creationId xmlns:a16="http://schemas.microsoft.com/office/drawing/2014/main" xmlns="" id="{2EDA0412-2D4B-4351-838A-03DF07421ED7}"/>
              </a:ext>
            </a:extLst>
          </p:cNvPr>
          <p:cNvSpPr>
            <a:spLocks/>
          </p:cNvSpPr>
          <p:nvPr/>
        </p:nvSpPr>
        <p:spPr bwMode="auto">
          <a:xfrm>
            <a:off x="2068281" y="3362894"/>
            <a:ext cx="1933456" cy="1935252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67103293-9DFA-40EF-8DF5-572E196C9954}"/>
              </a:ext>
            </a:extLst>
          </p:cNvPr>
          <p:cNvGrpSpPr/>
          <p:nvPr/>
        </p:nvGrpSpPr>
        <p:grpSpPr>
          <a:xfrm>
            <a:off x="-964340" y="3764159"/>
            <a:ext cx="4225715" cy="4228325"/>
            <a:chOff x="265239" y="1114832"/>
            <a:chExt cx="2796817" cy="2798546"/>
          </a:xfrm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grpSpPr>
        <p:sp>
          <p:nvSpPr>
            <p:cNvPr id="45" name="Freeform 3297">
              <a:extLst>
                <a:ext uri="{FF2B5EF4-FFF2-40B4-BE49-F238E27FC236}">
                  <a16:creationId xmlns:a16="http://schemas.microsoft.com/office/drawing/2014/main" xmlns="" id="{9F24EE19-626E-4CDB-9ED9-1D35F499334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444500" dist="63500" dir="2700000" algn="l" rotWithShape="0">
                <a:prstClr val="black">
                  <a:alpha val="3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6" name="Freeform 3297">
              <a:extLst>
                <a:ext uri="{FF2B5EF4-FFF2-40B4-BE49-F238E27FC236}">
                  <a16:creationId xmlns:a16="http://schemas.microsoft.com/office/drawing/2014/main" xmlns="" id="{E7FA491C-572B-4DA8-86BD-7A2D8DF79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083" y="1211088"/>
              <a:ext cx="2580144" cy="2581737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47" name="Freeform 3301">
            <a:extLst>
              <a:ext uri="{FF2B5EF4-FFF2-40B4-BE49-F238E27FC236}">
                <a16:creationId xmlns:a16="http://schemas.microsoft.com/office/drawing/2014/main" xmlns="" id="{233FA04A-6616-46D2-A60D-7E363091F0CE}"/>
              </a:ext>
            </a:extLst>
          </p:cNvPr>
          <p:cNvSpPr>
            <a:spLocks/>
          </p:cNvSpPr>
          <p:nvPr/>
        </p:nvSpPr>
        <p:spPr bwMode="auto">
          <a:xfrm>
            <a:off x="2093775" y="6243213"/>
            <a:ext cx="2374773" cy="2376981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8" name="Freeform 6">
            <a:extLst>
              <a:ext uri="{FF2B5EF4-FFF2-40B4-BE49-F238E27FC236}">
                <a16:creationId xmlns:a16="http://schemas.microsoft.com/office/drawing/2014/main" xmlns="" id="{86166C35-1261-4C22-9F85-A66E4322BDD3}"/>
              </a:ext>
            </a:extLst>
          </p:cNvPr>
          <p:cNvSpPr>
            <a:spLocks/>
          </p:cNvSpPr>
          <p:nvPr/>
        </p:nvSpPr>
        <p:spPr bwMode="auto">
          <a:xfrm>
            <a:off x="10164719" y="-449220"/>
            <a:ext cx="1449900" cy="1450796"/>
          </a:xfrm>
          <a:custGeom>
            <a:avLst/>
            <a:gdLst>
              <a:gd name="T0" fmla="*/ 809 w 1619"/>
              <a:gd name="T1" fmla="*/ 1620 h 1620"/>
              <a:gd name="T2" fmla="*/ 0 w 1619"/>
              <a:gd name="T3" fmla="*/ 810 h 1620"/>
              <a:gd name="T4" fmla="*/ 809 w 1619"/>
              <a:gd name="T5" fmla="*/ 0 h 1620"/>
              <a:gd name="T6" fmla="*/ 1619 w 1619"/>
              <a:gd name="T7" fmla="*/ 810 h 1620"/>
              <a:gd name="T8" fmla="*/ 809 w 1619"/>
              <a:gd name="T9" fmla="*/ 1620 h 1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0">
                <a:moveTo>
                  <a:pt x="809" y="1620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0"/>
                </a:lnTo>
                <a:close/>
              </a:path>
            </a:pathLst>
          </a:custGeom>
          <a:solidFill>
            <a:srgbClr val="EEAA7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9" name="Freeform 7">
            <a:extLst>
              <a:ext uri="{FF2B5EF4-FFF2-40B4-BE49-F238E27FC236}">
                <a16:creationId xmlns:a16="http://schemas.microsoft.com/office/drawing/2014/main" xmlns="" id="{CB61B23B-1AD4-4A16-9D54-207FE5FC0548}"/>
              </a:ext>
            </a:extLst>
          </p:cNvPr>
          <p:cNvSpPr>
            <a:spLocks/>
          </p:cNvSpPr>
          <p:nvPr/>
        </p:nvSpPr>
        <p:spPr bwMode="auto">
          <a:xfrm>
            <a:off x="11185714" y="-622779"/>
            <a:ext cx="2974487" cy="2976324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2F9FBB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91A0F339-62FB-4B87-A363-8E727FA99CE1}"/>
              </a:ext>
            </a:extLst>
          </p:cNvPr>
          <p:cNvSpPr/>
          <p:nvPr/>
        </p:nvSpPr>
        <p:spPr>
          <a:xfrm rot="17253155">
            <a:off x="9746645" y="4981321"/>
            <a:ext cx="666875" cy="666875"/>
          </a:xfrm>
          <a:prstGeom prst="rect">
            <a:avLst/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52" name="图片 51">
            <a:extLst>
              <a:ext uri="{FF2B5EF4-FFF2-40B4-BE49-F238E27FC236}">
                <a16:creationId xmlns:a16="http://schemas.microsoft.com/office/drawing/2014/main" xmlns="" id="{39A69BB0-1D4F-4FA7-B164-CA0F3FDF4BE6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 rot="19550700">
            <a:off x="10840913" y="5440902"/>
            <a:ext cx="689595" cy="689594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3" name="图片 52">
            <a:extLst>
              <a:ext uri="{FF2B5EF4-FFF2-40B4-BE49-F238E27FC236}">
                <a16:creationId xmlns:a16="http://schemas.microsoft.com/office/drawing/2014/main" xmlns="" id="{A9455051-F71D-4AFB-88CE-640E617E70F1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9869861" y="5231014"/>
            <a:ext cx="560427" cy="560426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C8C839F9-6BC3-47CE-B244-63899A703384}"/>
              </a:ext>
            </a:extLst>
          </p:cNvPr>
          <p:cNvSpPr/>
          <p:nvPr/>
        </p:nvSpPr>
        <p:spPr>
          <a:xfrm rot="19238916">
            <a:off x="10667843" y="5157619"/>
            <a:ext cx="232453" cy="232453"/>
          </a:xfrm>
          <a:prstGeom prst="rect">
            <a:avLst/>
          </a:prstGeom>
          <a:solidFill>
            <a:srgbClr val="5CBFD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>
            <a:extLst>
              <a:ext uri="{FF2B5EF4-FFF2-40B4-BE49-F238E27FC236}">
                <a16:creationId xmlns:a16="http://schemas.microsoft.com/office/drawing/2014/main" xmlns="" id="{1C755396-15AE-4003-B12A-3DA69D016DC3}"/>
              </a:ext>
            </a:extLst>
          </p:cNvPr>
          <p:cNvSpPr/>
          <p:nvPr/>
        </p:nvSpPr>
        <p:spPr>
          <a:xfrm rot="19076257">
            <a:off x="10016550" y="5939424"/>
            <a:ext cx="296343" cy="29634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>
            <a:extLst>
              <a:ext uri="{FF2B5EF4-FFF2-40B4-BE49-F238E27FC236}">
                <a16:creationId xmlns:a16="http://schemas.microsoft.com/office/drawing/2014/main" xmlns="" id="{206D16E0-49AF-409D-955A-FC1A267FC97D}"/>
              </a:ext>
            </a:extLst>
          </p:cNvPr>
          <p:cNvSpPr/>
          <p:nvPr/>
        </p:nvSpPr>
        <p:spPr>
          <a:xfrm>
            <a:off x="10672119" y="6055311"/>
            <a:ext cx="372476" cy="372476"/>
          </a:xfrm>
          <a:prstGeom prst="rect">
            <a:avLst/>
          </a:prstGeom>
          <a:solidFill>
            <a:srgbClr val="2F9FB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>
            <a:extLst>
              <a:ext uri="{FF2B5EF4-FFF2-40B4-BE49-F238E27FC236}">
                <a16:creationId xmlns:a16="http://schemas.microsoft.com/office/drawing/2014/main" xmlns="" id="{F8D7B2E9-5D81-4F01-9276-F6F67326F286}"/>
              </a:ext>
            </a:extLst>
          </p:cNvPr>
          <p:cNvSpPr/>
          <p:nvPr/>
        </p:nvSpPr>
        <p:spPr>
          <a:xfrm rot="19238916">
            <a:off x="9900843" y="6008274"/>
            <a:ext cx="158632" cy="158632"/>
          </a:xfrm>
          <a:prstGeom prst="rect">
            <a:avLst/>
          </a:prstGeom>
          <a:solidFill>
            <a:srgbClr val="5CBFD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1839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5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6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2" fill="hold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9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0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fill="hold" grpId="0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3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4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8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75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75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75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75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9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7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7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75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4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4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4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525"/>
                                </p:stCondLst>
                                <p:childTnLst>
                                  <p:par>
                                    <p:cTn id="70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2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77" dur="2250" spd="-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8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0" presetClass="path" presetSubtype="0" accel="50000" decel="5000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0.00013 0 C 0.00196 0.03241 -0.04284 -0.02245 -0.05534 0.00093 C -0.06653 0.02986 -0.06966 0.0331 -0.0776 0.04838 C -0.08554 0.06366 -0.02291 0.13333 -0.04804 0.16852 C -0.08502 0.2169 -0.10143 0.37894 -0.11445 0.39699 " pathEditMode="relative" rAng="0" ptsTypes="AAAAA">
                                          <p:cBhvr>
                                            <p:cTn id="82" dur="2000" spd="-100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716" y="195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-3.7037E-6 C 0.00209 0.03334 -0.02539 0.02061 -0.03789 0.04375 C -0.04895 0.07315 -0.11198 -0.00555 -0.12461 0.00996 C -0.13737 0.025 -0.08907 0.1007 -0.11407 0.13588 C -0.15092 0.18426 -0.20743 0.19561 -0.22045 0.21366 " pathEditMode="relative" rAng="0" ptsTypes="AAAAA">
                                          <p:cBhvr>
                                            <p:cTn id="87" dur="2500" spd="-100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1029" y="1067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091 -0.00092 C 0.00273 0.03264 -0.01511 0.06273 -0.02761 0.08588 C -0.03868 0.11574 -0.02865 0.18426 -0.04753 0.21273 C -0.06654 0.24074 -0.11654 0.21945 -0.14128 0.25463 C -0.178 0.30301 -0.2 0.37384 -0.21342 0.39144 " pathEditMode="relative" rAng="0" ptsTypes="AAAAA">
                                          <p:cBhvr>
                                            <p:cTn id="92" dur="2000" spd="-100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16" y="196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6302 0.03125 C 0.06511 0.06319 0.103 0.06551 0.0905 0.08866 C 0.0793 0.11759 0.02722 0.07847 0.01927 0.09329 C 0.01133 0.10903 -0.06106 0.09977 -0.08632 0.13495 C -0.12304 0.18356 -0.06315 0.27755 -0.07643 0.29537 " pathEditMode="relative" rAng="0" ptsTypes="AAAAA">
                                          <p:cBhvr>
                                            <p:cTn id="97" dur="2000" spd="-100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76" y="1319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0" presetClass="path" presetSubtype="0" accel="50000" decel="50000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Motion origin="layout" path="M 0.00091 -0.00092 C 0.00299 0.03357 0.01992 0.08056 0.00729 0.10301 L -0.07539 0.13449 " pathEditMode="relative" rAng="0" ptsTypes="AAA">
                                          <p:cBhvr>
                                            <p:cTn id="102" dur="2500" spd="-100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268" y="675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107" dur="2250" spd="-100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6" grpId="0"/>
          <p:bldP spid="97" grpId="0"/>
          <p:bldP spid="98" grpId="0"/>
          <p:bldP spid="95" grpId="0"/>
          <p:bldP spid="38" grpId="0" animBg="1"/>
          <p:bldP spid="39" grpId="0" animBg="1"/>
          <p:bldP spid="42" grpId="0" animBg="1"/>
          <p:bldP spid="43" grpId="0" animBg="1"/>
          <p:bldP spid="47" grpId="0" animBg="1"/>
          <p:bldP spid="48" grpId="0" animBg="1"/>
          <p:bldP spid="49" grpId="0" animBg="1"/>
          <p:bldP spid="51" grpId="0" animBg="1"/>
          <p:bldP spid="51" grpId="1" animBg="1"/>
          <p:bldP spid="54" grpId="0" animBg="1"/>
          <p:bldP spid="54" grpId="1" animBg="1"/>
          <p:bldP spid="55" grpId="0" animBg="1"/>
          <p:bldP spid="55" grpId="1" animBg="1"/>
          <p:bldP spid="56" grpId="0" animBg="1"/>
          <p:bldP spid="56" grpId="1" animBg="1"/>
          <p:bldP spid="57" grpId="0" animBg="1"/>
          <p:bldP spid="57" grpId="1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8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75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75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75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75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9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7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7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75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4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4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4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525"/>
                                </p:stCondLst>
                                <p:childTnLst>
                                  <p:par>
                                    <p:cTn id="70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2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77" dur="2250" spd="-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8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0" presetClass="path" presetSubtype="0" accel="50000" decel="5000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0.00013 0 C 0.00196 0.03241 -0.04284 -0.02245 -0.05534 0.00093 C -0.06653 0.02986 -0.06966 0.0331 -0.0776 0.04838 C -0.08554 0.06366 -0.02291 0.13333 -0.04804 0.16852 C -0.08502 0.2169 -0.10143 0.37894 -0.11445 0.39699 " pathEditMode="relative" rAng="0" ptsTypes="AAAAA">
                                          <p:cBhvr>
                                            <p:cTn id="82" dur="2000" spd="-100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716" y="195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-3.7037E-6 C 0.00209 0.03334 -0.02539 0.02061 -0.03789 0.04375 C -0.04895 0.07315 -0.11198 -0.00555 -0.12461 0.00996 C -0.13737 0.025 -0.08907 0.1007 -0.11407 0.13588 C -0.15092 0.18426 -0.20743 0.19561 -0.22045 0.21366 " pathEditMode="relative" rAng="0" ptsTypes="AAAAA">
                                          <p:cBhvr>
                                            <p:cTn id="87" dur="2500" spd="-100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1029" y="1067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091 -0.00092 C 0.00273 0.03264 -0.01511 0.06273 -0.02761 0.08588 C -0.03868 0.11574 -0.02865 0.18426 -0.04753 0.21273 C -0.06654 0.24074 -0.11654 0.21945 -0.14128 0.25463 C -0.178 0.30301 -0.2 0.37384 -0.21342 0.39144 " pathEditMode="relative" rAng="0" ptsTypes="AAAAA">
                                          <p:cBhvr>
                                            <p:cTn id="92" dur="2000" spd="-100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16" y="196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6302 0.03125 C 0.06511 0.06319 0.103 0.06551 0.0905 0.08866 C 0.0793 0.11759 0.02722 0.07847 0.01927 0.09329 C 0.01133 0.10903 -0.06106 0.09977 -0.08632 0.13495 C -0.12304 0.18356 -0.06315 0.27755 -0.07643 0.29537 " pathEditMode="relative" rAng="0" ptsTypes="AAAAA">
                                          <p:cBhvr>
                                            <p:cTn id="97" dur="2000" spd="-100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76" y="1319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0" presetClass="path" presetSubtype="0" accel="50000" decel="50000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Motion origin="layout" path="M 0.00091 -0.00092 C 0.00299 0.03357 0.01992 0.08056 0.00729 0.10301 L -0.07539 0.13449 " pathEditMode="relative" rAng="0" ptsTypes="AAA">
                                          <p:cBhvr>
                                            <p:cTn id="102" dur="2500" spd="-100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268" y="675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107" dur="2250" spd="-100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6" grpId="0"/>
          <p:bldP spid="97" grpId="0"/>
          <p:bldP spid="98" grpId="0"/>
          <p:bldP spid="95" grpId="0"/>
          <p:bldP spid="38" grpId="0" animBg="1"/>
          <p:bldP spid="39" grpId="0" animBg="1"/>
          <p:bldP spid="42" grpId="0" animBg="1"/>
          <p:bldP spid="43" grpId="0" animBg="1"/>
          <p:bldP spid="47" grpId="0" animBg="1"/>
          <p:bldP spid="48" grpId="0" animBg="1"/>
          <p:bldP spid="49" grpId="0" animBg="1"/>
          <p:bldP spid="51" grpId="0" animBg="1"/>
          <p:bldP spid="51" grpId="1" animBg="1"/>
          <p:bldP spid="54" grpId="0" animBg="1"/>
          <p:bldP spid="54" grpId="1" animBg="1"/>
          <p:bldP spid="55" grpId="0" animBg="1"/>
          <p:bldP spid="55" grpId="1" animBg="1"/>
          <p:bldP spid="56" grpId="0" animBg="1"/>
          <p:bldP spid="56" grpId="1" animBg="1"/>
          <p:bldP spid="57" grpId="0" animBg="1"/>
          <p:bldP spid="57" grpId="1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12"/>
          <p:cNvSpPr txBox="1"/>
          <p:nvPr/>
        </p:nvSpPr>
        <p:spPr>
          <a:xfrm>
            <a:off x="5498319" y="670752"/>
            <a:ext cx="1415772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培训管理</a:t>
            </a:r>
          </a:p>
        </p:txBody>
      </p:sp>
      <p:sp>
        <p:nvSpPr>
          <p:cNvPr id="56" name="TextBox 7"/>
          <p:cNvSpPr txBox="1"/>
          <p:nvPr/>
        </p:nvSpPr>
        <p:spPr>
          <a:xfrm>
            <a:off x="4885455" y="1095158"/>
            <a:ext cx="2558223" cy="23346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/>
            <a:r>
              <a:rPr lang="en-US" altLang="zh-CN" sz="10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Training management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DD492F9-1528-4B65-B6C2-24FF60F8825A}"/>
              </a:ext>
            </a:extLst>
          </p:cNvPr>
          <p:cNvGrpSpPr/>
          <p:nvPr/>
        </p:nvGrpSpPr>
        <p:grpSpPr>
          <a:xfrm>
            <a:off x="4966703" y="782219"/>
            <a:ext cx="2408449" cy="233464"/>
            <a:chOff x="4966703" y="782219"/>
            <a:chExt cx="2408449" cy="233464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81DA046A-8C35-4D62-AFEF-15D42014A07F}"/>
                </a:ext>
              </a:extLst>
            </p:cNvPr>
            <p:cNvGrpSpPr/>
            <p:nvPr/>
          </p:nvGrpSpPr>
          <p:grpSpPr>
            <a:xfrm>
              <a:off x="4966703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9" name="箭头: V 形 8">
                <a:extLst>
                  <a:ext uri="{FF2B5EF4-FFF2-40B4-BE49-F238E27FC236}">
                    <a16:creationId xmlns:a16="http://schemas.microsoft.com/office/drawing/2014/main" xmlns="" id="{594D861E-009B-456C-B59E-1274C686F04B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4" name="箭头: V 形 43">
                <a:extLst>
                  <a:ext uri="{FF2B5EF4-FFF2-40B4-BE49-F238E27FC236}">
                    <a16:creationId xmlns:a16="http://schemas.microsoft.com/office/drawing/2014/main" xmlns="" id="{D812B1C4-BE4B-4244-BA69-593E651B6754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48" name="组合 47">
              <a:extLst>
                <a:ext uri="{FF2B5EF4-FFF2-40B4-BE49-F238E27FC236}">
                  <a16:creationId xmlns:a16="http://schemas.microsoft.com/office/drawing/2014/main" xmlns="" id="{DAAAAC9B-7629-4C84-A9F3-14AEE39F4CCE}"/>
                </a:ext>
              </a:extLst>
            </p:cNvPr>
            <p:cNvGrpSpPr/>
            <p:nvPr/>
          </p:nvGrpSpPr>
          <p:grpSpPr>
            <a:xfrm flipH="1">
              <a:off x="6988833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68" name="箭头: V 形 67">
                <a:extLst>
                  <a:ext uri="{FF2B5EF4-FFF2-40B4-BE49-F238E27FC236}">
                    <a16:creationId xmlns:a16="http://schemas.microsoft.com/office/drawing/2014/main" xmlns="" id="{995FB512-164A-48B2-AD09-FBA5AA7846A6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9" name="箭头: V 形 68">
                <a:extLst>
                  <a:ext uri="{FF2B5EF4-FFF2-40B4-BE49-F238E27FC236}">
                    <a16:creationId xmlns:a16="http://schemas.microsoft.com/office/drawing/2014/main" xmlns="" id="{E9D65D95-0B11-46B8-B3E7-145FE6F69985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99A570C0-D0DD-40FB-BC6D-A6FA689D1D1B}"/>
              </a:ext>
            </a:extLst>
          </p:cNvPr>
          <p:cNvSpPr/>
          <p:nvPr/>
        </p:nvSpPr>
        <p:spPr>
          <a:xfrm>
            <a:off x="411480" y="400125"/>
            <a:ext cx="11369040" cy="5916106"/>
          </a:xfrm>
          <a:prstGeom prst="rect">
            <a:avLst/>
          </a:prstGeom>
          <a:noFill/>
          <a:ln>
            <a:solidFill>
              <a:srgbClr val="2F9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827C6460-BAA6-4CD0-B4C0-53EAB3DEBA46}"/>
              </a:ext>
            </a:extLst>
          </p:cNvPr>
          <p:cNvGrpSpPr/>
          <p:nvPr/>
        </p:nvGrpSpPr>
        <p:grpSpPr>
          <a:xfrm>
            <a:off x="10371092" y="670753"/>
            <a:ext cx="1395990" cy="616075"/>
            <a:chOff x="10486571" y="367652"/>
            <a:chExt cx="1395990" cy="616075"/>
          </a:xfrm>
        </p:grpSpPr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xmlns="" id="{41ED5C91-4A99-43C0-A0EF-4C0C5714EDCC}"/>
                </a:ext>
              </a:extLst>
            </p:cNvPr>
            <p:cNvSpPr txBox="1"/>
            <p:nvPr/>
          </p:nvSpPr>
          <p:spPr>
            <a:xfrm>
              <a:off x="10486571" y="367652"/>
              <a:ext cx="13959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LOGO</a:t>
              </a:r>
              <a:endParaRPr lang="zh-CN" altLang="en-US" sz="28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xmlns="" id="{5F318A47-FA95-4901-AC84-86225661C95A}"/>
                </a:ext>
              </a:extLst>
            </p:cNvPr>
            <p:cNvSpPr txBox="1"/>
            <p:nvPr/>
          </p:nvSpPr>
          <p:spPr>
            <a:xfrm>
              <a:off x="10486571" y="737506"/>
              <a:ext cx="121058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公司标志替代位置</a:t>
              </a:r>
            </a:p>
          </p:txBody>
        </p:sp>
      </p:grpSp>
      <p:sp>
        <p:nvSpPr>
          <p:cNvPr id="229" name="矩形 228">
            <a:extLst>
              <a:ext uri="{FF2B5EF4-FFF2-40B4-BE49-F238E27FC236}">
                <a16:creationId xmlns:a16="http://schemas.microsoft.com/office/drawing/2014/main" xmlns="" id="{D8A27C2F-9313-46E1-A489-43EB6CF5AB6B}"/>
              </a:ext>
            </a:extLst>
          </p:cNvPr>
          <p:cNvSpPr/>
          <p:nvPr/>
        </p:nvSpPr>
        <p:spPr>
          <a:xfrm>
            <a:off x="938051" y="2412302"/>
            <a:ext cx="2400000" cy="163218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0" name="矩形 229">
            <a:extLst>
              <a:ext uri="{FF2B5EF4-FFF2-40B4-BE49-F238E27FC236}">
                <a16:creationId xmlns:a16="http://schemas.microsoft.com/office/drawing/2014/main" xmlns="" id="{423C2659-793D-4B18-8925-E9C0EF49189D}"/>
              </a:ext>
            </a:extLst>
          </p:cNvPr>
          <p:cNvSpPr/>
          <p:nvPr/>
        </p:nvSpPr>
        <p:spPr>
          <a:xfrm>
            <a:off x="3625843" y="2412302"/>
            <a:ext cx="2400000" cy="1632181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1" name="矩形 230">
            <a:extLst>
              <a:ext uri="{FF2B5EF4-FFF2-40B4-BE49-F238E27FC236}">
                <a16:creationId xmlns:a16="http://schemas.microsoft.com/office/drawing/2014/main" xmlns="" id="{5C56A9AA-56CC-4F9A-9AB0-FFCC5266D49F}"/>
              </a:ext>
            </a:extLst>
          </p:cNvPr>
          <p:cNvSpPr/>
          <p:nvPr/>
        </p:nvSpPr>
        <p:spPr>
          <a:xfrm>
            <a:off x="6313635" y="2412302"/>
            <a:ext cx="2400000" cy="1632181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2" name="矩形 231">
            <a:extLst>
              <a:ext uri="{FF2B5EF4-FFF2-40B4-BE49-F238E27FC236}">
                <a16:creationId xmlns:a16="http://schemas.microsoft.com/office/drawing/2014/main" xmlns="" id="{D7263B9C-74BD-4995-981B-12BC3206F9E8}"/>
              </a:ext>
            </a:extLst>
          </p:cNvPr>
          <p:cNvSpPr/>
          <p:nvPr/>
        </p:nvSpPr>
        <p:spPr>
          <a:xfrm>
            <a:off x="9001428" y="2412302"/>
            <a:ext cx="2400000" cy="1632181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3" name="圆角矩形 1">
            <a:extLst>
              <a:ext uri="{FF2B5EF4-FFF2-40B4-BE49-F238E27FC236}">
                <a16:creationId xmlns:a16="http://schemas.microsoft.com/office/drawing/2014/main" xmlns="" id="{A392EA46-3CA9-430A-B19A-EE89F541D29F}"/>
              </a:ext>
            </a:extLst>
          </p:cNvPr>
          <p:cNvSpPr/>
          <p:nvPr/>
        </p:nvSpPr>
        <p:spPr>
          <a:xfrm>
            <a:off x="1473200" y="2212801"/>
            <a:ext cx="1490133" cy="432000"/>
          </a:xfrm>
          <a:prstGeom prst="roundRect">
            <a:avLst>
              <a:gd name="adj" fmla="val 40185"/>
            </a:avLst>
          </a:prstGeom>
          <a:solidFill>
            <a:srgbClr val="31A5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4" name="圆角矩形 26">
            <a:extLst>
              <a:ext uri="{FF2B5EF4-FFF2-40B4-BE49-F238E27FC236}">
                <a16:creationId xmlns:a16="http://schemas.microsoft.com/office/drawing/2014/main" xmlns="" id="{6DC78653-25FF-46BE-ABE5-F47ACD401CC4}"/>
              </a:ext>
            </a:extLst>
          </p:cNvPr>
          <p:cNvSpPr/>
          <p:nvPr/>
        </p:nvSpPr>
        <p:spPr>
          <a:xfrm>
            <a:off x="4114644" y="2212801"/>
            <a:ext cx="1490133" cy="432000"/>
          </a:xfrm>
          <a:prstGeom prst="roundRect">
            <a:avLst>
              <a:gd name="adj" fmla="val 40185"/>
            </a:avLst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5" name="圆角矩形 27">
            <a:extLst>
              <a:ext uri="{FF2B5EF4-FFF2-40B4-BE49-F238E27FC236}">
                <a16:creationId xmlns:a16="http://schemas.microsoft.com/office/drawing/2014/main" xmlns="" id="{ADBE3479-5A01-4500-90A4-A7AC190A7963}"/>
              </a:ext>
            </a:extLst>
          </p:cNvPr>
          <p:cNvSpPr/>
          <p:nvPr/>
        </p:nvSpPr>
        <p:spPr>
          <a:xfrm>
            <a:off x="6756088" y="2212801"/>
            <a:ext cx="1490133" cy="432000"/>
          </a:xfrm>
          <a:prstGeom prst="roundRect">
            <a:avLst>
              <a:gd name="adj" fmla="val 40185"/>
            </a:avLst>
          </a:prstGeom>
          <a:solidFill>
            <a:srgbClr val="31A5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6" name="圆角矩形 28">
            <a:extLst>
              <a:ext uri="{FF2B5EF4-FFF2-40B4-BE49-F238E27FC236}">
                <a16:creationId xmlns:a16="http://schemas.microsoft.com/office/drawing/2014/main" xmlns="" id="{6028486D-90E8-49E7-9E98-C68348ACC261}"/>
              </a:ext>
            </a:extLst>
          </p:cNvPr>
          <p:cNvSpPr/>
          <p:nvPr/>
        </p:nvSpPr>
        <p:spPr>
          <a:xfrm>
            <a:off x="9397528" y="2212801"/>
            <a:ext cx="1490133" cy="432000"/>
          </a:xfrm>
          <a:prstGeom prst="roundRect">
            <a:avLst>
              <a:gd name="adj" fmla="val 40185"/>
            </a:avLst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7" name="矩形 236">
            <a:extLst>
              <a:ext uri="{FF2B5EF4-FFF2-40B4-BE49-F238E27FC236}">
                <a16:creationId xmlns:a16="http://schemas.microsoft.com/office/drawing/2014/main" xmlns="" id="{B1B2006C-07D1-49E6-AFCF-93A3B8BB225F}"/>
              </a:ext>
            </a:extLst>
          </p:cNvPr>
          <p:cNvSpPr/>
          <p:nvPr/>
        </p:nvSpPr>
        <p:spPr>
          <a:xfrm>
            <a:off x="1731598" y="2233791"/>
            <a:ext cx="973343" cy="400110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Impact" panose="020B0806030902050204" pitchFamily="34" charset="0"/>
              </a:rPr>
              <a:t>PART 01</a:t>
            </a:r>
            <a:endParaRPr lang="zh-CN" altLang="en-US" sz="2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38" name="矩形 237">
            <a:extLst>
              <a:ext uri="{FF2B5EF4-FFF2-40B4-BE49-F238E27FC236}">
                <a16:creationId xmlns:a16="http://schemas.microsoft.com/office/drawing/2014/main" xmlns="" id="{035FD7AC-B977-446E-8A14-9FB137C82426}"/>
              </a:ext>
            </a:extLst>
          </p:cNvPr>
          <p:cNvSpPr/>
          <p:nvPr/>
        </p:nvSpPr>
        <p:spPr>
          <a:xfrm>
            <a:off x="4344988" y="2233791"/>
            <a:ext cx="1003801" cy="400110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Impact" panose="020B0806030902050204" pitchFamily="34" charset="0"/>
              </a:rPr>
              <a:t>PART 02</a:t>
            </a:r>
            <a:endParaRPr lang="zh-CN" altLang="en-US" sz="2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39" name="矩形 238">
            <a:extLst>
              <a:ext uri="{FF2B5EF4-FFF2-40B4-BE49-F238E27FC236}">
                <a16:creationId xmlns:a16="http://schemas.microsoft.com/office/drawing/2014/main" xmlns="" id="{BAC1138D-7B74-490D-8122-09B33036C934}"/>
              </a:ext>
            </a:extLst>
          </p:cNvPr>
          <p:cNvSpPr/>
          <p:nvPr/>
        </p:nvSpPr>
        <p:spPr>
          <a:xfrm>
            <a:off x="6988833" y="2233791"/>
            <a:ext cx="1011815" cy="400110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Impact" panose="020B0806030902050204" pitchFamily="34" charset="0"/>
              </a:rPr>
              <a:t>PART 03</a:t>
            </a:r>
            <a:endParaRPr lang="zh-CN" altLang="en-US" sz="2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40" name="矩形 239">
            <a:extLst>
              <a:ext uri="{FF2B5EF4-FFF2-40B4-BE49-F238E27FC236}">
                <a16:creationId xmlns:a16="http://schemas.microsoft.com/office/drawing/2014/main" xmlns="" id="{F1DE26E5-D8C4-451C-BBC4-782916DCB75E}"/>
              </a:ext>
            </a:extLst>
          </p:cNvPr>
          <p:cNvSpPr/>
          <p:nvPr/>
        </p:nvSpPr>
        <p:spPr>
          <a:xfrm>
            <a:off x="9640697" y="2233791"/>
            <a:ext cx="1003801" cy="400110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Impact" panose="020B0806030902050204" pitchFamily="34" charset="0"/>
              </a:rPr>
              <a:t>PART 04</a:t>
            </a:r>
            <a:endParaRPr lang="zh-CN" altLang="en-US" sz="2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41" name="矩形 240">
            <a:extLst>
              <a:ext uri="{FF2B5EF4-FFF2-40B4-BE49-F238E27FC236}">
                <a16:creationId xmlns:a16="http://schemas.microsoft.com/office/drawing/2014/main" xmlns="" id="{F7141F12-3E72-4142-BE2B-E208458814D6}"/>
              </a:ext>
            </a:extLst>
          </p:cNvPr>
          <p:cNvSpPr/>
          <p:nvPr/>
        </p:nvSpPr>
        <p:spPr>
          <a:xfrm>
            <a:off x="854820" y="4385110"/>
            <a:ext cx="2618456" cy="8125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员工继续教育：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组织员工去总公司学习</a:t>
            </a:r>
          </a:p>
        </p:txBody>
      </p:sp>
      <p:sp>
        <p:nvSpPr>
          <p:cNvPr id="242" name="矩形 241">
            <a:extLst>
              <a:ext uri="{FF2B5EF4-FFF2-40B4-BE49-F238E27FC236}">
                <a16:creationId xmlns:a16="http://schemas.microsoft.com/office/drawing/2014/main" xmlns="" id="{9B061A50-8BA5-4195-8BA5-CCF27D6E510C}"/>
              </a:ext>
            </a:extLst>
          </p:cNvPr>
          <p:cNvSpPr/>
          <p:nvPr/>
        </p:nvSpPr>
        <p:spPr>
          <a:xfrm>
            <a:off x="3568011" y="4385109"/>
            <a:ext cx="2457832" cy="8125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新员工入职培训：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三级安全培训</a:t>
            </a:r>
          </a:p>
        </p:txBody>
      </p:sp>
      <p:sp>
        <p:nvSpPr>
          <p:cNvPr id="243" name="矩形 242">
            <a:extLst>
              <a:ext uri="{FF2B5EF4-FFF2-40B4-BE49-F238E27FC236}">
                <a16:creationId xmlns:a16="http://schemas.microsoft.com/office/drawing/2014/main" xmlns="" id="{C2B5FE8D-ACA4-4C31-BA02-2B48445FFF74}"/>
              </a:ext>
            </a:extLst>
          </p:cNvPr>
          <p:cNvSpPr/>
          <p:nvPr/>
        </p:nvSpPr>
        <p:spPr>
          <a:xfrm>
            <a:off x="6255801" y="4385108"/>
            <a:ext cx="2457832" cy="8125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员工转正考核之安全转正考试</a:t>
            </a:r>
          </a:p>
        </p:txBody>
      </p:sp>
      <p:sp>
        <p:nvSpPr>
          <p:cNvPr id="244" name="矩形 243">
            <a:extLst>
              <a:ext uri="{FF2B5EF4-FFF2-40B4-BE49-F238E27FC236}">
                <a16:creationId xmlns:a16="http://schemas.microsoft.com/office/drawing/2014/main" xmlns="" id="{74DA7D1A-5DDA-4456-AAFC-B856AB75C975}"/>
              </a:ext>
            </a:extLst>
          </p:cNvPr>
          <p:cNvSpPr/>
          <p:nvPr/>
        </p:nvSpPr>
        <p:spPr>
          <a:xfrm>
            <a:off x="8943592" y="4385109"/>
            <a:ext cx="2457832" cy="81253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制造部门员工技能考核</a:t>
            </a:r>
          </a:p>
        </p:txBody>
      </p:sp>
    </p:spTree>
    <p:extLst>
      <p:ext uri="{BB962C8B-B14F-4D97-AF65-F5344CB8AC3E}">
        <p14:creationId xmlns:p14="http://schemas.microsoft.com/office/powerpoint/2010/main" xmlns="" val="2577029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650"/>
                            </p:stCondLst>
                            <p:childTnLst>
                              <p:par>
                                <p:cTn id="4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15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65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4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9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400"/>
                            </p:stCondLst>
                            <p:childTnLst>
                              <p:par>
                                <p:cTn id="6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150"/>
                            </p:stCondLst>
                            <p:childTnLst>
                              <p:par>
                                <p:cTn id="7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65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150"/>
                            </p:stCondLst>
                            <p:childTnLst>
                              <p:par>
                                <p:cTn id="7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75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900"/>
                            </p:stCondLst>
                            <p:childTnLst>
                              <p:par>
                                <p:cTn id="8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4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900"/>
                            </p:stCondLst>
                            <p:childTnLst>
                              <p:par>
                                <p:cTn id="9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75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75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5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56" grpId="0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5" grpId="0" animBg="1"/>
      <p:bldP spid="236" grpId="0" animBg="1"/>
      <p:bldP spid="237" grpId="0"/>
      <p:bldP spid="238" grpId="0"/>
      <p:bldP spid="239" grpId="0"/>
      <p:bldP spid="240" grpId="0"/>
      <p:bldP spid="241" grpId="0"/>
      <p:bldP spid="242" grpId="0"/>
      <p:bldP spid="243" grpId="0"/>
      <p:bldP spid="2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9859433F-94D6-4D83-B750-A8D35CE751B8}"/>
              </a:ext>
            </a:extLst>
          </p:cNvPr>
          <p:cNvGrpSpPr/>
          <p:nvPr/>
        </p:nvGrpSpPr>
        <p:grpSpPr>
          <a:xfrm>
            <a:off x="2717981" y="3521737"/>
            <a:ext cx="8730923" cy="2472584"/>
            <a:chOff x="2717981" y="3521737"/>
            <a:chExt cx="8730923" cy="2472584"/>
          </a:xfrm>
        </p:grpSpPr>
        <p:sp>
          <p:nvSpPr>
            <p:cNvPr id="135" name="íṡḷiḋè">
              <a:extLst>
                <a:ext uri="{FF2B5EF4-FFF2-40B4-BE49-F238E27FC236}">
                  <a16:creationId xmlns:a16="http://schemas.microsoft.com/office/drawing/2014/main" xmlns="" id="{AA3F659B-037A-42EB-945D-D4A5E0A9D53B}"/>
                </a:ext>
              </a:extLst>
            </p:cNvPr>
            <p:cNvSpPr/>
            <p:nvPr/>
          </p:nvSpPr>
          <p:spPr>
            <a:xfrm flipH="1">
              <a:off x="6001612" y="4141571"/>
              <a:ext cx="2604980" cy="529458"/>
            </a:xfrm>
            <a:custGeom>
              <a:avLst/>
              <a:gdLst>
                <a:gd name="connsiteX0" fmla="*/ 0 w 2604980"/>
                <a:gd name="connsiteY0" fmla="*/ 0 h 529458"/>
                <a:gd name="connsiteX1" fmla="*/ 2516735 w 2604980"/>
                <a:gd name="connsiteY1" fmla="*/ 0 h 529458"/>
                <a:gd name="connsiteX2" fmla="*/ 2604980 w 2604980"/>
                <a:gd name="connsiteY2" fmla="*/ 88245 h 529458"/>
                <a:gd name="connsiteX3" fmla="*/ 2604980 w 2604980"/>
                <a:gd name="connsiteY3" fmla="*/ 441213 h 529458"/>
                <a:gd name="connsiteX4" fmla="*/ 2516735 w 2604980"/>
                <a:gd name="connsiteY4" fmla="*/ 529458 h 529458"/>
                <a:gd name="connsiteX5" fmla="*/ 0 w 2604980"/>
                <a:gd name="connsiteY5" fmla="*/ 529458 h 5294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04980" h="529458">
                  <a:moveTo>
                    <a:pt x="0" y="0"/>
                  </a:moveTo>
                  <a:lnTo>
                    <a:pt x="2516735" y="0"/>
                  </a:lnTo>
                  <a:cubicBezTo>
                    <a:pt x="2565471" y="0"/>
                    <a:pt x="2604980" y="39509"/>
                    <a:pt x="2604980" y="88245"/>
                  </a:cubicBezTo>
                  <a:lnTo>
                    <a:pt x="2604980" y="441213"/>
                  </a:lnTo>
                  <a:cubicBezTo>
                    <a:pt x="2604980" y="489949"/>
                    <a:pt x="2565471" y="529458"/>
                    <a:pt x="2516735" y="529458"/>
                  </a:cubicBezTo>
                  <a:lnTo>
                    <a:pt x="0" y="5294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b="1" dirty="0"/>
                <a:t>Text here</a:t>
              </a:r>
              <a:endParaRPr lang="zh-CN" altLang="en-US" b="1" dirty="0"/>
            </a:p>
          </p:txBody>
        </p:sp>
        <p:sp>
          <p:nvSpPr>
            <p:cNvPr id="136" name="îśḷîḋê">
              <a:extLst>
                <a:ext uri="{FF2B5EF4-FFF2-40B4-BE49-F238E27FC236}">
                  <a16:creationId xmlns:a16="http://schemas.microsoft.com/office/drawing/2014/main" xmlns="" id="{11DDB506-5A4D-4EF1-B5C1-47D58C85DC01}"/>
                </a:ext>
              </a:extLst>
            </p:cNvPr>
            <p:cNvSpPr/>
            <p:nvPr/>
          </p:nvSpPr>
          <p:spPr>
            <a:xfrm rot="5400000" flipH="1">
              <a:off x="8677068" y="4405903"/>
              <a:ext cx="194649" cy="335602"/>
            </a:xfrm>
            <a:custGeom>
              <a:avLst/>
              <a:gdLst>
                <a:gd name="connsiteX0" fmla="*/ 194649 w 194649"/>
                <a:gd name="connsiteY0" fmla="*/ 335602 h 335602"/>
                <a:gd name="connsiteX1" fmla="*/ 0 w 194649"/>
                <a:gd name="connsiteY1" fmla="*/ 335602 h 335602"/>
                <a:gd name="connsiteX2" fmla="*/ 0 w 194649"/>
                <a:gd name="connsiteY2" fmla="*/ 0 h 335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4649" h="335602">
                  <a:moveTo>
                    <a:pt x="194649" y="335602"/>
                  </a:moveTo>
                  <a:lnTo>
                    <a:pt x="0" y="3356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7" name="ï$ľîḋe">
              <a:extLst>
                <a:ext uri="{FF2B5EF4-FFF2-40B4-BE49-F238E27FC236}">
                  <a16:creationId xmlns:a16="http://schemas.microsoft.com/office/drawing/2014/main" xmlns="" id="{4973543F-C4B9-439B-BD5C-A30196D25135}"/>
                </a:ext>
              </a:extLst>
            </p:cNvPr>
            <p:cNvSpPr/>
            <p:nvPr/>
          </p:nvSpPr>
          <p:spPr>
            <a:xfrm rot="5400000" flipH="1">
              <a:off x="8663444" y="4590228"/>
              <a:ext cx="194651" cy="335603"/>
            </a:xfrm>
            <a:custGeom>
              <a:avLst/>
              <a:gdLst>
                <a:gd name="connsiteX0" fmla="*/ 194651 w 194651"/>
                <a:gd name="connsiteY0" fmla="*/ 1 h 335603"/>
                <a:gd name="connsiteX1" fmla="*/ 194651 w 194651"/>
                <a:gd name="connsiteY1" fmla="*/ 335603 h 335603"/>
                <a:gd name="connsiteX2" fmla="*/ 0 w 194651"/>
                <a:gd name="connsiteY2" fmla="*/ 335603 h 335603"/>
                <a:gd name="connsiteX3" fmla="*/ 194650 w 194651"/>
                <a:gd name="connsiteY3" fmla="*/ 0 h 335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4651" h="335603">
                  <a:moveTo>
                    <a:pt x="194651" y="1"/>
                  </a:moveTo>
                  <a:lnTo>
                    <a:pt x="194651" y="335603"/>
                  </a:lnTo>
                  <a:lnTo>
                    <a:pt x="0" y="335603"/>
                  </a:lnTo>
                  <a:lnTo>
                    <a:pt x="194650" y="0"/>
                  </a:lnTo>
                  <a:close/>
                </a:path>
              </a:pathLst>
            </a:custGeom>
            <a:solidFill>
              <a:srgbClr val="31A5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8" name="î$ľiḍé">
              <a:extLst>
                <a:ext uri="{FF2B5EF4-FFF2-40B4-BE49-F238E27FC236}">
                  <a16:creationId xmlns:a16="http://schemas.microsoft.com/office/drawing/2014/main" xmlns="" id="{4AC905F0-56E0-4548-BD94-DB882EA32F2B}"/>
                </a:ext>
              </a:extLst>
            </p:cNvPr>
            <p:cNvSpPr/>
            <p:nvPr/>
          </p:nvSpPr>
          <p:spPr>
            <a:xfrm flipH="1">
              <a:off x="5987988" y="4660704"/>
              <a:ext cx="2604980" cy="529458"/>
            </a:xfrm>
            <a:custGeom>
              <a:avLst/>
              <a:gdLst>
                <a:gd name="connsiteX0" fmla="*/ 0 w 2604980"/>
                <a:gd name="connsiteY0" fmla="*/ 0 h 529458"/>
                <a:gd name="connsiteX1" fmla="*/ 2516735 w 2604980"/>
                <a:gd name="connsiteY1" fmla="*/ 0 h 529458"/>
                <a:gd name="connsiteX2" fmla="*/ 2604980 w 2604980"/>
                <a:gd name="connsiteY2" fmla="*/ 88245 h 529458"/>
                <a:gd name="connsiteX3" fmla="*/ 2604980 w 2604980"/>
                <a:gd name="connsiteY3" fmla="*/ 441213 h 529458"/>
                <a:gd name="connsiteX4" fmla="*/ 2516735 w 2604980"/>
                <a:gd name="connsiteY4" fmla="*/ 529458 h 529458"/>
                <a:gd name="connsiteX5" fmla="*/ 0 w 2604980"/>
                <a:gd name="connsiteY5" fmla="*/ 529458 h 5294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04980" h="529458">
                  <a:moveTo>
                    <a:pt x="0" y="0"/>
                  </a:moveTo>
                  <a:lnTo>
                    <a:pt x="2516735" y="0"/>
                  </a:lnTo>
                  <a:cubicBezTo>
                    <a:pt x="2565471" y="0"/>
                    <a:pt x="2604980" y="39509"/>
                    <a:pt x="2604980" y="88245"/>
                  </a:cubicBezTo>
                  <a:lnTo>
                    <a:pt x="2604980" y="441213"/>
                  </a:lnTo>
                  <a:cubicBezTo>
                    <a:pt x="2604980" y="489949"/>
                    <a:pt x="2565471" y="529458"/>
                    <a:pt x="2516735" y="529458"/>
                  </a:cubicBezTo>
                  <a:lnTo>
                    <a:pt x="0" y="529458"/>
                  </a:lnTo>
                  <a:close/>
                </a:path>
              </a:pathLst>
            </a:custGeom>
            <a:solidFill>
              <a:srgbClr val="31A5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b="1" dirty="0"/>
                <a:t>Text here</a:t>
              </a:r>
              <a:endParaRPr lang="zh-CN" altLang="en-US" b="1" dirty="0"/>
            </a:p>
          </p:txBody>
        </p:sp>
        <p:grpSp>
          <p:nvGrpSpPr>
            <p:cNvPr id="140" name="îṣḷïḋe">
              <a:extLst>
                <a:ext uri="{FF2B5EF4-FFF2-40B4-BE49-F238E27FC236}">
                  <a16:creationId xmlns:a16="http://schemas.microsoft.com/office/drawing/2014/main" xmlns="" id="{AEBFAC42-B219-437E-8016-846BA578A38E}"/>
                </a:ext>
              </a:extLst>
            </p:cNvPr>
            <p:cNvGrpSpPr/>
            <p:nvPr/>
          </p:nvGrpSpPr>
          <p:grpSpPr>
            <a:xfrm>
              <a:off x="8976320" y="3521737"/>
              <a:ext cx="2472584" cy="2472584"/>
              <a:chOff x="484285" y="1616468"/>
              <a:chExt cx="2472584" cy="2472584"/>
            </a:xfrm>
          </p:grpSpPr>
          <p:sp>
            <p:nvSpPr>
              <p:cNvPr id="154" name="ïślïdé">
                <a:extLst>
                  <a:ext uri="{FF2B5EF4-FFF2-40B4-BE49-F238E27FC236}">
                    <a16:creationId xmlns:a16="http://schemas.microsoft.com/office/drawing/2014/main" xmlns="" id="{07F3CCE5-C834-404A-965E-FDE2105F7D49}"/>
                  </a:ext>
                </a:extLst>
              </p:cNvPr>
              <p:cNvSpPr/>
              <p:nvPr/>
            </p:nvSpPr>
            <p:spPr bwMode="auto">
              <a:xfrm rot="4026370">
                <a:off x="484285" y="1616468"/>
                <a:ext cx="2472584" cy="2472584"/>
              </a:xfrm>
              <a:custGeom>
                <a:avLst/>
                <a:gdLst>
                  <a:gd name="T0" fmla="*/ 2147483647 w 2622"/>
                  <a:gd name="T1" fmla="*/ 2147483647 h 2622"/>
                  <a:gd name="T2" fmla="*/ 2147483647 w 2622"/>
                  <a:gd name="T3" fmla="*/ 2147483647 h 2622"/>
                  <a:gd name="T4" fmla="*/ 2147483647 w 2622"/>
                  <a:gd name="T5" fmla="*/ 2147483647 h 2622"/>
                  <a:gd name="T6" fmla="*/ 2147483647 w 2622"/>
                  <a:gd name="T7" fmla="*/ 2147483647 h 2622"/>
                  <a:gd name="T8" fmla="*/ 2147483647 w 2622"/>
                  <a:gd name="T9" fmla="*/ 2147483647 h 2622"/>
                  <a:gd name="T10" fmla="*/ 2147483647 w 2622"/>
                  <a:gd name="T11" fmla="*/ 2147483647 h 2622"/>
                  <a:gd name="T12" fmla="*/ 2147483647 w 2622"/>
                  <a:gd name="T13" fmla="*/ 2147483647 h 2622"/>
                  <a:gd name="T14" fmla="*/ 2147483647 w 2622"/>
                  <a:gd name="T15" fmla="*/ 2147483647 h 2622"/>
                  <a:gd name="T16" fmla="*/ 2147483647 w 2622"/>
                  <a:gd name="T17" fmla="*/ 2147483647 h 2622"/>
                  <a:gd name="T18" fmla="*/ 2147483647 w 2622"/>
                  <a:gd name="T19" fmla="*/ 2147483647 h 2622"/>
                  <a:gd name="T20" fmla="*/ 2147483647 w 2622"/>
                  <a:gd name="T21" fmla="*/ 2147483647 h 2622"/>
                  <a:gd name="T22" fmla="*/ 2147483647 w 2622"/>
                  <a:gd name="T23" fmla="*/ 2147483647 h 2622"/>
                  <a:gd name="T24" fmla="*/ 2147483647 w 2622"/>
                  <a:gd name="T25" fmla="*/ 2147483647 h 2622"/>
                  <a:gd name="T26" fmla="*/ 2147483647 w 2622"/>
                  <a:gd name="T27" fmla="*/ 2147483647 h 2622"/>
                  <a:gd name="T28" fmla="*/ 2147483647 w 2622"/>
                  <a:gd name="T29" fmla="*/ 2147483647 h 2622"/>
                  <a:gd name="T30" fmla="*/ 2147483647 w 2622"/>
                  <a:gd name="T31" fmla="*/ 2147483647 h 2622"/>
                  <a:gd name="T32" fmla="*/ 2147483647 w 2622"/>
                  <a:gd name="T33" fmla="*/ 2147483647 h 2622"/>
                  <a:gd name="T34" fmla="*/ 2147483647 w 2622"/>
                  <a:gd name="T35" fmla="*/ 2147483647 h 2622"/>
                  <a:gd name="T36" fmla="*/ 2147483647 w 2622"/>
                  <a:gd name="T37" fmla="*/ 2147483647 h 2622"/>
                  <a:gd name="T38" fmla="*/ 2147483647 w 2622"/>
                  <a:gd name="T39" fmla="*/ 2147483647 h 2622"/>
                  <a:gd name="T40" fmla="*/ 2147483647 w 2622"/>
                  <a:gd name="T41" fmla="*/ 2147483647 h 2622"/>
                  <a:gd name="T42" fmla="*/ 2147483647 w 2622"/>
                  <a:gd name="T43" fmla="*/ 2147483647 h 2622"/>
                  <a:gd name="T44" fmla="*/ 2147483647 w 2622"/>
                  <a:gd name="T45" fmla="*/ 2147483647 h 2622"/>
                  <a:gd name="T46" fmla="*/ 2147483647 w 2622"/>
                  <a:gd name="T47" fmla="*/ 2147483647 h 2622"/>
                  <a:gd name="T48" fmla="*/ 2147483647 w 2622"/>
                  <a:gd name="T49" fmla="*/ 2147483647 h 2622"/>
                  <a:gd name="T50" fmla="*/ 2147483647 w 2622"/>
                  <a:gd name="T51" fmla="*/ 2147483647 h 2622"/>
                  <a:gd name="T52" fmla="*/ 2147483647 w 2622"/>
                  <a:gd name="T53" fmla="*/ 2147483647 h 2622"/>
                  <a:gd name="T54" fmla="*/ 2147483647 w 2622"/>
                  <a:gd name="T55" fmla="*/ 2147483647 h 2622"/>
                  <a:gd name="T56" fmla="*/ 2147483647 w 2622"/>
                  <a:gd name="T57" fmla="*/ 2147483647 h 2622"/>
                  <a:gd name="T58" fmla="*/ 2147483647 w 2622"/>
                  <a:gd name="T59" fmla="*/ 2147483647 h 2622"/>
                  <a:gd name="T60" fmla="*/ 2147483647 w 2622"/>
                  <a:gd name="T61" fmla="*/ 2147483647 h 2622"/>
                  <a:gd name="T62" fmla="*/ 2147483647 w 2622"/>
                  <a:gd name="T63" fmla="*/ 2147483647 h 2622"/>
                  <a:gd name="T64" fmla="*/ 2147483647 w 2622"/>
                  <a:gd name="T65" fmla="*/ 2147483647 h 2622"/>
                  <a:gd name="T66" fmla="*/ 2147483647 w 2622"/>
                  <a:gd name="T67" fmla="*/ 2147483647 h 2622"/>
                  <a:gd name="T68" fmla="*/ 2147483647 w 2622"/>
                  <a:gd name="T69" fmla="*/ 2147483647 h 2622"/>
                  <a:gd name="T70" fmla="*/ 2147483647 w 2622"/>
                  <a:gd name="T71" fmla="*/ 2147483647 h 2622"/>
                  <a:gd name="T72" fmla="*/ 2147483647 w 2622"/>
                  <a:gd name="T73" fmla="*/ 2147483647 h 2622"/>
                  <a:gd name="T74" fmla="*/ 2147483647 w 2622"/>
                  <a:gd name="T75" fmla="*/ 2147483647 h 2622"/>
                  <a:gd name="T76" fmla="*/ 2147483647 w 2622"/>
                  <a:gd name="T77" fmla="*/ 2147483647 h 2622"/>
                  <a:gd name="T78" fmla="*/ 2147483647 w 2622"/>
                  <a:gd name="T79" fmla="*/ 2147483647 h 2622"/>
                  <a:gd name="T80" fmla="*/ 2147483647 w 2622"/>
                  <a:gd name="T81" fmla="*/ 2147483647 h 2622"/>
                  <a:gd name="T82" fmla="*/ 2147483647 w 2622"/>
                  <a:gd name="T83" fmla="*/ 2147483647 h 2622"/>
                  <a:gd name="T84" fmla="*/ 2147483647 w 2622"/>
                  <a:gd name="T85" fmla="*/ 2147483647 h 2622"/>
                  <a:gd name="T86" fmla="*/ 2147483647 w 2622"/>
                  <a:gd name="T87" fmla="*/ 2147483647 h 2622"/>
                  <a:gd name="T88" fmla="*/ 2147483647 w 2622"/>
                  <a:gd name="T89" fmla="*/ 2147483647 h 2622"/>
                  <a:gd name="T90" fmla="*/ 2147483647 w 2622"/>
                  <a:gd name="T91" fmla="*/ 2147483647 h 2622"/>
                  <a:gd name="T92" fmla="*/ 2147483647 w 2622"/>
                  <a:gd name="T93" fmla="*/ 2147483647 h 2622"/>
                  <a:gd name="T94" fmla="*/ 2147483647 w 2622"/>
                  <a:gd name="T95" fmla="*/ 2147483647 h 2622"/>
                  <a:gd name="T96" fmla="*/ 2147483647 w 2622"/>
                  <a:gd name="T97" fmla="*/ 2147483647 h 2622"/>
                  <a:gd name="T98" fmla="*/ 2147483647 w 2622"/>
                  <a:gd name="T99" fmla="*/ 2147483647 h 2622"/>
                  <a:gd name="T100" fmla="*/ 2147483647 w 2622"/>
                  <a:gd name="T101" fmla="*/ 2147483647 h 2622"/>
                  <a:gd name="T102" fmla="*/ 2147483647 w 2622"/>
                  <a:gd name="T103" fmla="*/ 2147483647 h 2622"/>
                  <a:gd name="T104" fmla="*/ 2147483647 w 2622"/>
                  <a:gd name="T105" fmla="*/ 2147483647 h 2622"/>
                  <a:gd name="T106" fmla="*/ 2147483647 w 2622"/>
                  <a:gd name="T107" fmla="*/ 2147483647 h 2622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2622"/>
                  <a:gd name="T163" fmla="*/ 0 h 2622"/>
                  <a:gd name="T164" fmla="*/ 2622 w 2622"/>
                  <a:gd name="T165" fmla="*/ 2622 h 2622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2622" h="2622">
                    <a:moveTo>
                      <a:pt x="2622" y="1382"/>
                    </a:moveTo>
                    <a:lnTo>
                      <a:pt x="2622" y="1240"/>
                    </a:lnTo>
                    <a:lnTo>
                      <a:pt x="2520" y="1240"/>
                    </a:lnTo>
                    <a:lnTo>
                      <a:pt x="2516" y="1196"/>
                    </a:lnTo>
                    <a:lnTo>
                      <a:pt x="2512" y="1152"/>
                    </a:lnTo>
                    <a:lnTo>
                      <a:pt x="2506" y="1110"/>
                    </a:lnTo>
                    <a:lnTo>
                      <a:pt x="2498" y="1068"/>
                    </a:lnTo>
                    <a:lnTo>
                      <a:pt x="2596" y="1040"/>
                    </a:lnTo>
                    <a:lnTo>
                      <a:pt x="2560" y="904"/>
                    </a:lnTo>
                    <a:lnTo>
                      <a:pt x="2460" y="930"/>
                    </a:lnTo>
                    <a:lnTo>
                      <a:pt x="2446" y="888"/>
                    </a:lnTo>
                    <a:lnTo>
                      <a:pt x="2430" y="848"/>
                    </a:lnTo>
                    <a:lnTo>
                      <a:pt x="2412" y="808"/>
                    </a:lnTo>
                    <a:lnTo>
                      <a:pt x="2394" y="768"/>
                    </a:lnTo>
                    <a:lnTo>
                      <a:pt x="2482" y="718"/>
                    </a:lnTo>
                    <a:lnTo>
                      <a:pt x="2412" y="594"/>
                    </a:lnTo>
                    <a:lnTo>
                      <a:pt x="2322" y="646"/>
                    </a:lnTo>
                    <a:lnTo>
                      <a:pt x="2298" y="610"/>
                    </a:lnTo>
                    <a:lnTo>
                      <a:pt x="2272" y="574"/>
                    </a:lnTo>
                    <a:lnTo>
                      <a:pt x="2244" y="540"/>
                    </a:lnTo>
                    <a:lnTo>
                      <a:pt x="2216" y="508"/>
                    </a:lnTo>
                    <a:lnTo>
                      <a:pt x="2290" y="434"/>
                    </a:lnTo>
                    <a:lnTo>
                      <a:pt x="2188" y="334"/>
                    </a:lnTo>
                    <a:lnTo>
                      <a:pt x="2116" y="406"/>
                    </a:lnTo>
                    <a:lnTo>
                      <a:pt x="2082" y="378"/>
                    </a:lnTo>
                    <a:lnTo>
                      <a:pt x="2048" y="352"/>
                    </a:lnTo>
                    <a:lnTo>
                      <a:pt x="2014" y="326"/>
                    </a:lnTo>
                    <a:lnTo>
                      <a:pt x="1978" y="300"/>
                    </a:lnTo>
                    <a:lnTo>
                      <a:pt x="2028" y="212"/>
                    </a:lnTo>
                    <a:lnTo>
                      <a:pt x="1906" y="140"/>
                    </a:lnTo>
                    <a:lnTo>
                      <a:pt x="1854" y="230"/>
                    </a:lnTo>
                    <a:lnTo>
                      <a:pt x="1816" y="210"/>
                    </a:lnTo>
                    <a:lnTo>
                      <a:pt x="1776" y="194"/>
                    </a:lnTo>
                    <a:lnTo>
                      <a:pt x="1734" y="178"/>
                    </a:lnTo>
                    <a:lnTo>
                      <a:pt x="1694" y="162"/>
                    </a:lnTo>
                    <a:lnTo>
                      <a:pt x="1720" y="64"/>
                    </a:lnTo>
                    <a:lnTo>
                      <a:pt x="1582" y="26"/>
                    </a:lnTo>
                    <a:lnTo>
                      <a:pt x="1556" y="126"/>
                    </a:lnTo>
                    <a:lnTo>
                      <a:pt x="1514" y="118"/>
                    </a:lnTo>
                    <a:lnTo>
                      <a:pt x="1470" y="112"/>
                    </a:lnTo>
                    <a:lnTo>
                      <a:pt x="1426" y="106"/>
                    </a:lnTo>
                    <a:lnTo>
                      <a:pt x="1382" y="104"/>
                    </a:lnTo>
                    <a:lnTo>
                      <a:pt x="1382" y="0"/>
                    </a:lnTo>
                    <a:lnTo>
                      <a:pt x="1240" y="0"/>
                    </a:lnTo>
                    <a:lnTo>
                      <a:pt x="1240" y="104"/>
                    </a:lnTo>
                    <a:lnTo>
                      <a:pt x="1196" y="106"/>
                    </a:lnTo>
                    <a:lnTo>
                      <a:pt x="1154" y="112"/>
                    </a:lnTo>
                    <a:lnTo>
                      <a:pt x="1110" y="118"/>
                    </a:lnTo>
                    <a:lnTo>
                      <a:pt x="1068" y="126"/>
                    </a:lnTo>
                    <a:lnTo>
                      <a:pt x="1042" y="26"/>
                    </a:lnTo>
                    <a:lnTo>
                      <a:pt x="904" y="64"/>
                    </a:lnTo>
                    <a:lnTo>
                      <a:pt x="930" y="162"/>
                    </a:lnTo>
                    <a:lnTo>
                      <a:pt x="890" y="178"/>
                    </a:lnTo>
                    <a:lnTo>
                      <a:pt x="848" y="194"/>
                    </a:lnTo>
                    <a:lnTo>
                      <a:pt x="808" y="210"/>
                    </a:lnTo>
                    <a:lnTo>
                      <a:pt x="770" y="230"/>
                    </a:lnTo>
                    <a:lnTo>
                      <a:pt x="718" y="140"/>
                    </a:lnTo>
                    <a:lnTo>
                      <a:pt x="594" y="212"/>
                    </a:lnTo>
                    <a:lnTo>
                      <a:pt x="646" y="300"/>
                    </a:lnTo>
                    <a:lnTo>
                      <a:pt x="610" y="326"/>
                    </a:lnTo>
                    <a:lnTo>
                      <a:pt x="576" y="352"/>
                    </a:lnTo>
                    <a:lnTo>
                      <a:pt x="542" y="378"/>
                    </a:lnTo>
                    <a:lnTo>
                      <a:pt x="508" y="406"/>
                    </a:lnTo>
                    <a:lnTo>
                      <a:pt x="436" y="334"/>
                    </a:lnTo>
                    <a:lnTo>
                      <a:pt x="334" y="434"/>
                    </a:lnTo>
                    <a:lnTo>
                      <a:pt x="408" y="508"/>
                    </a:lnTo>
                    <a:lnTo>
                      <a:pt x="378" y="540"/>
                    </a:lnTo>
                    <a:lnTo>
                      <a:pt x="352" y="574"/>
                    </a:lnTo>
                    <a:lnTo>
                      <a:pt x="326" y="610"/>
                    </a:lnTo>
                    <a:lnTo>
                      <a:pt x="302" y="646"/>
                    </a:lnTo>
                    <a:lnTo>
                      <a:pt x="212" y="594"/>
                    </a:lnTo>
                    <a:lnTo>
                      <a:pt x="140" y="718"/>
                    </a:lnTo>
                    <a:lnTo>
                      <a:pt x="230" y="768"/>
                    </a:lnTo>
                    <a:lnTo>
                      <a:pt x="212" y="808"/>
                    </a:lnTo>
                    <a:lnTo>
                      <a:pt x="194" y="848"/>
                    </a:lnTo>
                    <a:lnTo>
                      <a:pt x="178" y="888"/>
                    </a:lnTo>
                    <a:lnTo>
                      <a:pt x="164" y="930"/>
                    </a:lnTo>
                    <a:lnTo>
                      <a:pt x="64" y="904"/>
                    </a:lnTo>
                    <a:lnTo>
                      <a:pt x="26" y="1040"/>
                    </a:lnTo>
                    <a:lnTo>
                      <a:pt x="126" y="1068"/>
                    </a:lnTo>
                    <a:lnTo>
                      <a:pt x="118" y="1110"/>
                    </a:lnTo>
                    <a:lnTo>
                      <a:pt x="112" y="1152"/>
                    </a:lnTo>
                    <a:lnTo>
                      <a:pt x="108" y="1196"/>
                    </a:lnTo>
                    <a:lnTo>
                      <a:pt x="104" y="1240"/>
                    </a:lnTo>
                    <a:lnTo>
                      <a:pt x="0" y="1240"/>
                    </a:lnTo>
                    <a:lnTo>
                      <a:pt x="0" y="1382"/>
                    </a:lnTo>
                    <a:lnTo>
                      <a:pt x="104" y="1382"/>
                    </a:lnTo>
                    <a:lnTo>
                      <a:pt x="108" y="1426"/>
                    </a:lnTo>
                    <a:lnTo>
                      <a:pt x="112" y="1470"/>
                    </a:lnTo>
                    <a:lnTo>
                      <a:pt x="118" y="1512"/>
                    </a:lnTo>
                    <a:lnTo>
                      <a:pt x="126" y="1556"/>
                    </a:lnTo>
                    <a:lnTo>
                      <a:pt x="26" y="1582"/>
                    </a:lnTo>
                    <a:lnTo>
                      <a:pt x="64" y="1720"/>
                    </a:lnTo>
                    <a:lnTo>
                      <a:pt x="164" y="1692"/>
                    </a:lnTo>
                    <a:lnTo>
                      <a:pt x="178" y="1734"/>
                    </a:lnTo>
                    <a:lnTo>
                      <a:pt x="194" y="1774"/>
                    </a:lnTo>
                    <a:lnTo>
                      <a:pt x="212" y="1814"/>
                    </a:lnTo>
                    <a:lnTo>
                      <a:pt x="230" y="1854"/>
                    </a:lnTo>
                    <a:lnTo>
                      <a:pt x="140" y="1906"/>
                    </a:lnTo>
                    <a:lnTo>
                      <a:pt x="212" y="2028"/>
                    </a:lnTo>
                    <a:lnTo>
                      <a:pt x="302" y="1978"/>
                    </a:lnTo>
                    <a:lnTo>
                      <a:pt x="326" y="2014"/>
                    </a:lnTo>
                    <a:lnTo>
                      <a:pt x="352" y="2048"/>
                    </a:lnTo>
                    <a:lnTo>
                      <a:pt x="378" y="2082"/>
                    </a:lnTo>
                    <a:lnTo>
                      <a:pt x="408" y="2116"/>
                    </a:lnTo>
                    <a:lnTo>
                      <a:pt x="334" y="2188"/>
                    </a:lnTo>
                    <a:lnTo>
                      <a:pt x="436" y="2288"/>
                    </a:lnTo>
                    <a:lnTo>
                      <a:pt x="508" y="2216"/>
                    </a:lnTo>
                    <a:lnTo>
                      <a:pt x="542" y="2244"/>
                    </a:lnTo>
                    <a:lnTo>
                      <a:pt x="576" y="2272"/>
                    </a:lnTo>
                    <a:lnTo>
                      <a:pt x="610" y="2298"/>
                    </a:lnTo>
                    <a:lnTo>
                      <a:pt x="646" y="2322"/>
                    </a:lnTo>
                    <a:lnTo>
                      <a:pt x="594" y="2412"/>
                    </a:lnTo>
                    <a:lnTo>
                      <a:pt x="718" y="2482"/>
                    </a:lnTo>
                    <a:lnTo>
                      <a:pt x="770" y="2394"/>
                    </a:lnTo>
                    <a:lnTo>
                      <a:pt x="808" y="2412"/>
                    </a:lnTo>
                    <a:lnTo>
                      <a:pt x="848" y="2430"/>
                    </a:lnTo>
                    <a:lnTo>
                      <a:pt x="890" y="2446"/>
                    </a:lnTo>
                    <a:lnTo>
                      <a:pt x="930" y="2460"/>
                    </a:lnTo>
                    <a:lnTo>
                      <a:pt x="904" y="2560"/>
                    </a:lnTo>
                    <a:lnTo>
                      <a:pt x="1042" y="2596"/>
                    </a:lnTo>
                    <a:lnTo>
                      <a:pt x="1068" y="2498"/>
                    </a:lnTo>
                    <a:lnTo>
                      <a:pt x="1110" y="2504"/>
                    </a:lnTo>
                    <a:lnTo>
                      <a:pt x="1154" y="2512"/>
                    </a:lnTo>
                    <a:lnTo>
                      <a:pt x="1196" y="2516"/>
                    </a:lnTo>
                    <a:lnTo>
                      <a:pt x="1240" y="2520"/>
                    </a:lnTo>
                    <a:lnTo>
                      <a:pt x="1240" y="2622"/>
                    </a:lnTo>
                    <a:lnTo>
                      <a:pt x="1382" y="2622"/>
                    </a:lnTo>
                    <a:lnTo>
                      <a:pt x="1382" y="2520"/>
                    </a:lnTo>
                    <a:lnTo>
                      <a:pt x="1426" y="2516"/>
                    </a:lnTo>
                    <a:lnTo>
                      <a:pt x="1470" y="2512"/>
                    </a:lnTo>
                    <a:lnTo>
                      <a:pt x="1514" y="2504"/>
                    </a:lnTo>
                    <a:lnTo>
                      <a:pt x="1556" y="2498"/>
                    </a:lnTo>
                    <a:lnTo>
                      <a:pt x="1582" y="2596"/>
                    </a:lnTo>
                    <a:lnTo>
                      <a:pt x="1720" y="2560"/>
                    </a:lnTo>
                    <a:lnTo>
                      <a:pt x="1694" y="2460"/>
                    </a:lnTo>
                    <a:lnTo>
                      <a:pt x="1734" y="2446"/>
                    </a:lnTo>
                    <a:lnTo>
                      <a:pt x="1776" y="2430"/>
                    </a:lnTo>
                    <a:lnTo>
                      <a:pt x="1816" y="2412"/>
                    </a:lnTo>
                    <a:lnTo>
                      <a:pt x="1854" y="2394"/>
                    </a:lnTo>
                    <a:lnTo>
                      <a:pt x="1906" y="2482"/>
                    </a:lnTo>
                    <a:lnTo>
                      <a:pt x="2028" y="2412"/>
                    </a:lnTo>
                    <a:lnTo>
                      <a:pt x="1978" y="2322"/>
                    </a:lnTo>
                    <a:lnTo>
                      <a:pt x="2014" y="2298"/>
                    </a:lnTo>
                    <a:lnTo>
                      <a:pt x="2048" y="2272"/>
                    </a:lnTo>
                    <a:lnTo>
                      <a:pt x="2082" y="2244"/>
                    </a:lnTo>
                    <a:lnTo>
                      <a:pt x="2116" y="2216"/>
                    </a:lnTo>
                    <a:lnTo>
                      <a:pt x="2188" y="2288"/>
                    </a:lnTo>
                    <a:lnTo>
                      <a:pt x="2290" y="2188"/>
                    </a:lnTo>
                    <a:lnTo>
                      <a:pt x="2216" y="2116"/>
                    </a:lnTo>
                    <a:lnTo>
                      <a:pt x="2244" y="2082"/>
                    </a:lnTo>
                    <a:lnTo>
                      <a:pt x="2272" y="2048"/>
                    </a:lnTo>
                    <a:lnTo>
                      <a:pt x="2298" y="2014"/>
                    </a:lnTo>
                    <a:lnTo>
                      <a:pt x="2322" y="1978"/>
                    </a:lnTo>
                    <a:lnTo>
                      <a:pt x="2412" y="2028"/>
                    </a:lnTo>
                    <a:lnTo>
                      <a:pt x="2482" y="1906"/>
                    </a:lnTo>
                    <a:lnTo>
                      <a:pt x="2394" y="1854"/>
                    </a:lnTo>
                    <a:lnTo>
                      <a:pt x="2412" y="1814"/>
                    </a:lnTo>
                    <a:lnTo>
                      <a:pt x="2430" y="1774"/>
                    </a:lnTo>
                    <a:lnTo>
                      <a:pt x="2446" y="1734"/>
                    </a:lnTo>
                    <a:lnTo>
                      <a:pt x="2460" y="1692"/>
                    </a:lnTo>
                    <a:lnTo>
                      <a:pt x="2560" y="1720"/>
                    </a:lnTo>
                    <a:lnTo>
                      <a:pt x="2596" y="1582"/>
                    </a:lnTo>
                    <a:lnTo>
                      <a:pt x="2498" y="1556"/>
                    </a:lnTo>
                    <a:lnTo>
                      <a:pt x="2506" y="1512"/>
                    </a:lnTo>
                    <a:lnTo>
                      <a:pt x="2512" y="1470"/>
                    </a:lnTo>
                    <a:lnTo>
                      <a:pt x="2516" y="1426"/>
                    </a:lnTo>
                    <a:lnTo>
                      <a:pt x="2520" y="1382"/>
                    </a:lnTo>
                    <a:lnTo>
                      <a:pt x="2622" y="1382"/>
                    </a:lnTo>
                    <a:close/>
                    <a:moveTo>
                      <a:pt x="1312" y="2420"/>
                    </a:moveTo>
                    <a:lnTo>
                      <a:pt x="1312" y="2420"/>
                    </a:lnTo>
                    <a:lnTo>
                      <a:pt x="1254" y="2420"/>
                    </a:lnTo>
                    <a:lnTo>
                      <a:pt x="1198" y="2416"/>
                    </a:lnTo>
                    <a:lnTo>
                      <a:pt x="1142" y="2408"/>
                    </a:lnTo>
                    <a:lnTo>
                      <a:pt x="1088" y="2398"/>
                    </a:lnTo>
                    <a:lnTo>
                      <a:pt x="1034" y="2386"/>
                    </a:lnTo>
                    <a:lnTo>
                      <a:pt x="982" y="2370"/>
                    </a:lnTo>
                    <a:lnTo>
                      <a:pt x="930" y="2354"/>
                    </a:lnTo>
                    <a:lnTo>
                      <a:pt x="880" y="2334"/>
                    </a:lnTo>
                    <a:lnTo>
                      <a:pt x="830" y="2312"/>
                    </a:lnTo>
                    <a:lnTo>
                      <a:pt x="782" y="2286"/>
                    </a:lnTo>
                    <a:lnTo>
                      <a:pt x="736" y="2260"/>
                    </a:lnTo>
                    <a:lnTo>
                      <a:pt x="692" y="2232"/>
                    </a:lnTo>
                    <a:lnTo>
                      <a:pt x="648" y="2200"/>
                    </a:lnTo>
                    <a:lnTo>
                      <a:pt x="606" y="2168"/>
                    </a:lnTo>
                    <a:lnTo>
                      <a:pt x="566" y="2132"/>
                    </a:lnTo>
                    <a:lnTo>
                      <a:pt x="528" y="2096"/>
                    </a:lnTo>
                    <a:lnTo>
                      <a:pt x="490" y="2058"/>
                    </a:lnTo>
                    <a:lnTo>
                      <a:pt x="456" y="2018"/>
                    </a:lnTo>
                    <a:lnTo>
                      <a:pt x="422" y="1976"/>
                    </a:lnTo>
                    <a:lnTo>
                      <a:pt x="392" y="1932"/>
                    </a:lnTo>
                    <a:lnTo>
                      <a:pt x="362" y="1886"/>
                    </a:lnTo>
                    <a:lnTo>
                      <a:pt x="336" y="1840"/>
                    </a:lnTo>
                    <a:lnTo>
                      <a:pt x="312" y="1792"/>
                    </a:lnTo>
                    <a:lnTo>
                      <a:pt x="290" y="1744"/>
                    </a:lnTo>
                    <a:lnTo>
                      <a:pt x="270" y="1692"/>
                    </a:lnTo>
                    <a:lnTo>
                      <a:pt x="252" y="1642"/>
                    </a:lnTo>
                    <a:lnTo>
                      <a:pt x="238" y="1588"/>
                    </a:lnTo>
                    <a:lnTo>
                      <a:pt x="224" y="1534"/>
                    </a:lnTo>
                    <a:lnTo>
                      <a:pt x="216" y="1480"/>
                    </a:lnTo>
                    <a:lnTo>
                      <a:pt x="208" y="1424"/>
                    </a:lnTo>
                    <a:lnTo>
                      <a:pt x="204" y="1368"/>
                    </a:lnTo>
                    <a:lnTo>
                      <a:pt x="202" y="1312"/>
                    </a:lnTo>
                    <a:lnTo>
                      <a:pt x="204" y="1254"/>
                    </a:lnTo>
                    <a:lnTo>
                      <a:pt x="208" y="1198"/>
                    </a:lnTo>
                    <a:lnTo>
                      <a:pt x="216" y="1142"/>
                    </a:lnTo>
                    <a:lnTo>
                      <a:pt x="224" y="1088"/>
                    </a:lnTo>
                    <a:lnTo>
                      <a:pt x="238" y="1034"/>
                    </a:lnTo>
                    <a:lnTo>
                      <a:pt x="252" y="982"/>
                    </a:lnTo>
                    <a:lnTo>
                      <a:pt x="270" y="930"/>
                    </a:lnTo>
                    <a:lnTo>
                      <a:pt x="290" y="880"/>
                    </a:lnTo>
                    <a:lnTo>
                      <a:pt x="312" y="830"/>
                    </a:lnTo>
                    <a:lnTo>
                      <a:pt x="336" y="782"/>
                    </a:lnTo>
                    <a:lnTo>
                      <a:pt x="362" y="736"/>
                    </a:lnTo>
                    <a:lnTo>
                      <a:pt x="392" y="692"/>
                    </a:lnTo>
                    <a:lnTo>
                      <a:pt x="422" y="648"/>
                    </a:lnTo>
                    <a:lnTo>
                      <a:pt x="456" y="606"/>
                    </a:lnTo>
                    <a:lnTo>
                      <a:pt x="490" y="566"/>
                    </a:lnTo>
                    <a:lnTo>
                      <a:pt x="528" y="526"/>
                    </a:lnTo>
                    <a:lnTo>
                      <a:pt x="566" y="490"/>
                    </a:lnTo>
                    <a:lnTo>
                      <a:pt x="606" y="456"/>
                    </a:lnTo>
                    <a:lnTo>
                      <a:pt x="648" y="422"/>
                    </a:lnTo>
                    <a:lnTo>
                      <a:pt x="692" y="392"/>
                    </a:lnTo>
                    <a:lnTo>
                      <a:pt x="736" y="362"/>
                    </a:lnTo>
                    <a:lnTo>
                      <a:pt x="782" y="336"/>
                    </a:lnTo>
                    <a:lnTo>
                      <a:pt x="830" y="312"/>
                    </a:lnTo>
                    <a:lnTo>
                      <a:pt x="880" y="290"/>
                    </a:lnTo>
                    <a:lnTo>
                      <a:pt x="930" y="270"/>
                    </a:lnTo>
                    <a:lnTo>
                      <a:pt x="982" y="252"/>
                    </a:lnTo>
                    <a:lnTo>
                      <a:pt x="1034" y="236"/>
                    </a:lnTo>
                    <a:lnTo>
                      <a:pt x="1088" y="224"/>
                    </a:lnTo>
                    <a:lnTo>
                      <a:pt x="1142" y="214"/>
                    </a:lnTo>
                    <a:lnTo>
                      <a:pt x="1198" y="208"/>
                    </a:lnTo>
                    <a:lnTo>
                      <a:pt x="1254" y="204"/>
                    </a:lnTo>
                    <a:lnTo>
                      <a:pt x="1312" y="202"/>
                    </a:lnTo>
                    <a:lnTo>
                      <a:pt x="1368" y="204"/>
                    </a:lnTo>
                    <a:lnTo>
                      <a:pt x="1426" y="208"/>
                    </a:lnTo>
                    <a:lnTo>
                      <a:pt x="1480" y="214"/>
                    </a:lnTo>
                    <a:lnTo>
                      <a:pt x="1536" y="224"/>
                    </a:lnTo>
                    <a:lnTo>
                      <a:pt x="1588" y="236"/>
                    </a:lnTo>
                    <a:lnTo>
                      <a:pt x="1642" y="252"/>
                    </a:lnTo>
                    <a:lnTo>
                      <a:pt x="1694" y="270"/>
                    </a:lnTo>
                    <a:lnTo>
                      <a:pt x="1744" y="290"/>
                    </a:lnTo>
                    <a:lnTo>
                      <a:pt x="1792" y="312"/>
                    </a:lnTo>
                    <a:lnTo>
                      <a:pt x="1840" y="336"/>
                    </a:lnTo>
                    <a:lnTo>
                      <a:pt x="1886" y="362"/>
                    </a:lnTo>
                    <a:lnTo>
                      <a:pt x="1932" y="392"/>
                    </a:lnTo>
                    <a:lnTo>
                      <a:pt x="1976" y="422"/>
                    </a:lnTo>
                    <a:lnTo>
                      <a:pt x="2018" y="456"/>
                    </a:lnTo>
                    <a:lnTo>
                      <a:pt x="2058" y="490"/>
                    </a:lnTo>
                    <a:lnTo>
                      <a:pt x="2096" y="526"/>
                    </a:lnTo>
                    <a:lnTo>
                      <a:pt x="2132" y="566"/>
                    </a:lnTo>
                    <a:lnTo>
                      <a:pt x="2168" y="606"/>
                    </a:lnTo>
                    <a:lnTo>
                      <a:pt x="2200" y="648"/>
                    </a:lnTo>
                    <a:lnTo>
                      <a:pt x="2232" y="692"/>
                    </a:lnTo>
                    <a:lnTo>
                      <a:pt x="2260" y="736"/>
                    </a:lnTo>
                    <a:lnTo>
                      <a:pt x="2288" y="782"/>
                    </a:lnTo>
                    <a:lnTo>
                      <a:pt x="2312" y="830"/>
                    </a:lnTo>
                    <a:lnTo>
                      <a:pt x="2334" y="880"/>
                    </a:lnTo>
                    <a:lnTo>
                      <a:pt x="2354" y="930"/>
                    </a:lnTo>
                    <a:lnTo>
                      <a:pt x="2372" y="982"/>
                    </a:lnTo>
                    <a:lnTo>
                      <a:pt x="2386" y="1034"/>
                    </a:lnTo>
                    <a:lnTo>
                      <a:pt x="2398" y="1088"/>
                    </a:lnTo>
                    <a:lnTo>
                      <a:pt x="2408" y="1142"/>
                    </a:lnTo>
                    <a:lnTo>
                      <a:pt x="2416" y="1198"/>
                    </a:lnTo>
                    <a:lnTo>
                      <a:pt x="2420" y="1254"/>
                    </a:lnTo>
                    <a:lnTo>
                      <a:pt x="2422" y="1312"/>
                    </a:lnTo>
                    <a:lnTo>
                      <a:pt x="2420" y="1368"/>
                    </a:lnTo>
                    <a:lnTo>
                      <a:pt x="2416" y="1424"/>
                    </a:lnTo>
                    <a:lnTo>
                      <a:pt x="2408" y="1480"/>
                    </a:lnTo>
                    <a:lnTo>
                      <a:pt x="2398" y="1534"/>
                    </a:lnTo>
                    <a:lnTo>
                      <a:pt x="2386" y="1588"/>
                    </a:lnTo>
                    <a:lnTo>
                      <a:pt x="2372" y="1642"/>
                    </a:lnTo>
                    <a:lnTo>
                      <a:pt x="2354" y="1692"/>
                    </a:lnTo>
                    <a:lnTo>
                      <a:pt x="2334" y="1744"/>
                    </a:lnTo>
                    <a:lnTo>
                      <a:pt x="2312" y="1792"/>
                    </a:lnTo>
                    <a:lnTo>
                      <a:pt x="2288" y="1840"/>
                    </a:lnTo>
                    <a:lnTo>
                      <a:pt x="2260" y="1886"/>
                    </a:lnTo>
                    <a:lnTo>
                      <a:pt x="2232" y="1932"/>
                    </a:lnTo>
                    <a:lnTo>
                      <a:pt x="2200" y="1976"/>
                    </a:lnTo>
                    <a:lnTo>
                      <a:pt x="2168" y="2018"/>
                    </a:lnTo>
                    <a:lnTo>
                      <a:pt x="2132" y="2058"/>
                    </a:lnTo>
                    <a:lnTo>
                      <a:pt x="2096" y="2096"/>
                    </a:lnTo>
                    <a:lnTo>
                      <a:pt x="2058" y="2132"/>
                    </a:lnTo>
                    <a:lnTo>
                      <a:pt x="2018" y="2168"/>
                    </a:lnTo>
                    <a:lnTo>
                      <a:pt x="1976" y="2200"/>
                    </a:lnTo>
                    <a:lnTo>
                      <a:pt x="1932" y="2232"/>
                    </a:lnTo>
                    <a:lnTo>
                      <a:pt x="1886" y="2260"/>
                    </a:lnTo>
                    <a:lnTo>
                      <a:pt x="1840" y="2286"/>
                    </a:lnTo>
                    <a:lnTo>
                      <a:pt x="1792" y="2312"/>
                    </a:lnTo>
                    <a:lnTo>
                      <a:pt x="1744" y="2334"/>
                    </a:lnTo>
                    <a:lnTo>
                      <a:pt x="1694" y="2354"/>
                    </a:lnTo>
                    <a:lnTo>
                      <a:pt x="1642" y="2370"/>
                    </a:lnTo>
                    <a:lnTo>
                      <a:pt x="1588" y="2386"/>
                    </a:lnTo>
                    <a:lnTo>
                      <a:pt x="1536" y="2398"/>
                    </a:lnTo>
                    <a:lnTo>
                      <a:pt x="1480" y="2408"/>
                    </a:lnTo>
                    <a:lnTo>
                      <a:pt x="1426" y="2416"/>
                    </a:lnTo>
                    <a:lnTo>
                      <a:pt x="1368" y="2420"/>
                    </a:lnTo>
                    <a:lnTo>
                      <a:pt x="1312" y="2420"/>
                    </a:lnTo>
                    <a:close/>
                  </a:path>
                </a:pathLst>
              </a:custGeom>
              <a:solidFill>
                <a:schemeClr val="accent3">
                  <a:lumMod val="40000"/>
                  <a:lumOff val="60000"/>
                  <a:alpha val="79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9050" cap="rnd">
                    <a:solidFill>
                      <a:srgbClr val="000000"/>
                    </a:solidFill>
                    <a:prstDash val="sysDot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5" name="iŝḷïdê">
                <a:extLst>
                  <a:ext uri="{FF2B5EF4-FFF2-40B4-BE49-F238E27FC236}">
                    <a16:creationId xmlns:a16="http://schemas.microsoft.com/office/drawing/2014/main" xmlns="" id="{CC73F597-899F-4FC1-B2E9-A66C62AC013D}"/>
                  </a:ext>
                </a:extLst>
              </p:cNvPr>
              <p:cNvSpPr/>
              <p:nvPr/>
            </p:nvSpPr>
            <p:spPr bwMode="auto">
              <a:xfrm rot="4026370">
                <a:off x="749260" y="1881297"/>
                <a:ext cx="1943725" cy="1942581"/>
              </a:xfrm>
              <a:prstGeom prst="ellipse">
                <a:avLst/>
              </a:prstGeom>
              <a:solidFill>
                <a:srgbClr val="F687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905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42" name="iṧľídè">
              <a:extLst>
                <a:ext uri="{FF2B5EF4-FFF2-40B4-BE49-F238E27FC236}">
                  <a16:creationId xmlns:a16="http://schemas.microsoft.com/office/drawing/2014/main" xmlns="" id="{660D791E-D420-47A0-865B-768BA13FBE07}"/>
                </a:ext>
              </a:extLst>
            </p:cNvPr>
            <p:cNvSpPr/>
            <p:nvPr/>
          </p:nvSpPr>
          <p:spPr bwMode="auto">
            <a:xfrm>
              <a:off x="9727470" y="4286029"/>
              <a:ext cx="970284" cy="943653"/>
            </a:xfrm>
            <a:custGeom>
              <a:avLst/>
              <a:gdLst>
                <a:gd name="T0" fmla="*/ 580 w 814"/>
                <a:gd name="T1" fmla="*/ 0 h 792"/>
                <a:gd name="T2" fmla="*/ 344 w 814"/>
                <a:gd name="T3" fmla="*/ 168 h 792"/>
                <a:gd name="T4" fmla="*/ 343 w 814"/>
                <a:gd name="T5" fmla="*/ 169 h 792"/>
                <a:gd name="T6" fmla="*/ 87 w 814"/>
                <a:gd name="T7" fmla="*/ 427 h 792"/>
                <a:gd name="T8" fmla="*/ 4 w 814"/>
                <a:gd name="T9" fmla="*/ 680 h 792"/>
                <a:gd name="T10" fmla="*/ 87 w 814"/>
                <a:gd name="T11" fmla="*/ 792 h 792"/>
                <a:gd name="T12" fmla="*/ 325 w 814"/>
                <a:gd name="T13" fmla="*/ 732 h 792"/>
                <a:gd name="T14" fmla="*/ 745 w 814"/>
                <a:gd name="T15" fmla="*/ 326 h 792"/>
                <a:gd name="T16" fmla="*/ 396 w 814"/>
                <a:gd name="T17" fmla="*/ 589 h 792"/>
                <a:gd name="T18" fmla="*/ 613 w 814"/>
                <a:gd name="T19" fmla="*/ 290 h 792"/>
                <a:gd name="T20" fmla="*/ 588 w 814"/>
                <a:gd name="T21" fmla="*/ 414 h 792"/>
                <a:gd name="T22" fmla="*/ 397 w 814"/>
                <a:gd name="T23" fmla="*/ 607 h 792"/>
                <a:gd name="T24" fmla="*/ 366 w 814"/>
                <a:gd name="T25" fmla="*/ 501 h 792"/>
                <a:gd name="T26" fmla="*/ 283 w 814"/>
                <a:gd name="T27" fmla="*/ 422 h 792"/>
                <a:gd name="T28" fmla="*/ 571 w 814"/>
                <a:gd name="T29" fmla="*/ 221 h 792"/>
                <a:gd name="T30" fmla="*/ 366 w 814"/>
                <a:gd name="T31" fmla="*/ 501 h 792"/>
                <a:gd name="T32" fmla="*/ 189 w 814"/>
                <a:gd name="T33" fmla="*/ 395 h 792"/>
                <a:gd name="T34" fmla="*/ 493 w 814"/>
                <a:gd name="T35" fmla="*/ 177 h 792"/>
                <a:gd name="T36" fmla="*/ 103 w 814"/>
                <a:gd name="T37" fmla="*/ 739 h 792"/>
                <a:gd name="T38" fmla="*/ 50 w 814"/>
                <a:gd name="T39" fmla="*/ 705 h 792"/>
                <a:gd name="T40" fmla="*/ 78 w 814"/>
                <a:gd name="T41" fmla="*/ 597 h 792"/>
                <a:gd name="T42" fmla="*/ 195 w 814"/>
                <a:gd name="T43" fmla="*/ 715 h 792"/>
                <a:gd name="T44" fmla="*/ 220 w 814"/>
                <a:gd name="T45" fmla="*/ 709 h 792"/>
                <a:gd name="T46" fmla="*/ 85 w 814"/>
                <a:gd name="T47" fmla="*/ 572 h 792"/>
                <a:gd name="T48" fmla="*/ 119 w 814"/>
                <a:gd name="T49" fmla="*/ 466 h 792"/>
                <a:gd name="T50" fmla="*/ 320 w 814"/>
                <a:gd name="T51" fmla="*/ 681 h 792"/>
                <a:gd name="T52" fmla="*/ 220 w 814"/>
                <a:gd name="T53" fmla="*/ 709 h 792"/>
                <a:gd name="T54" fmla="*/ 668 w 814"/>
                <a:gd name="T55" fmla="*/ 333 h 792"/>
                <a:gd name="T56" fmla="*/ 606 w 814"/>
                <a:gd name="T57" fmla="*/ 186 h 792"/>
                <a:gd name="T58" fmla="*/ 500 w 814"/>
                <a:gd name="T59" fmla="*/ 81 h 792"/>
                <a:gd name="T60" fmla="*/ 693 w 814"/>
                <a:gd name="T61" fmla="*/ 99 h 792"/>
                <a:gd name="T62" fmla="*/ 710 w 814"/>
                <a:gd name="T63" fmla="*/ 291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4" h="792">
                  <a:moveTo>
                    <a:pt x="728" y="64"/>
                  </a:moveTo>
                  <a:cubicBezTo>
                    <a:pt x="687" y="23"/>
                    <a:pt x="633" y="0"/>
                    <a:pt x="580" y="0"/>
                  </a:cubicBezTo>
                  <a:cubicBezTo>
                    <a:pt x="536" y="0"/>
                    <a:pt x="495" y="17"/>
                    <a:pt x="465" y="46"/>
                  </a:cubicBezTo>
                  <a:cubicBezTo>
                    <a:pt x="344" y="168"/>
                    <a:pt x="344" y="168"/>
                    <a:pt x="344" y="168"/>
                  </a:cubicBezTo>
                  <a:cubicBezTo>
                    <a:pt x="344" y="168"/>
                    <a:pt x="344" y="168"/>
                    <a:pt x="343" y="169"/>
                  </a:cubicBezTo>
                  <a:cubicBezTo>
                    <a:pt x="343" y="169"/>
                    <a:pt x="343" y="169"/>
                    <a:pt x="343" y="169"/>
                  </a:cubicBezTo>
                  <a:cubicBezTo>
                    <a:pt x="343" y="169"/>
                    <a:pt x="343" y="169"/>
                    <a:pt x="343" y="169"/>
                  </a:cubicBezTo>
                  <a:cubicBezTo>
                    <a:pt x="87" y="427"/>
                    <a:pt x="87" y="427"/>
                    <a:pt x="87" y="427"/>
                  </a:cubicBezTo>
                  <a:cubicBezTo>
                    <a:pt x="75" y="439"/>
                    <a:pt x="67" y="453"/>
                    <a:pt x="62" y="469"/>
                  </a:cubicBezTo>
                  <a:cubicBezTo>
                    <a:pt x="4" y="680"/>
                    <a:pt x="4" y="680"/>
                    <a:pt x="4" y="680"/>
                  </a:cubicBezTo>
                  <a:cubicBezTo>
                    <a:pt x="4" y="680"/>
                    <a:pt x="0" y="697"/>
                    <a:pt x="0" y="705"/>
                  </a:cubicBezTo>
                  <a:cubicBezTo>
                    <a:pt x="0" y="753"/>
                    <a:pt x="39" y="792"/>
                    <a:pt x="87" y="792"/>
                  </a:cubicBezTo>
                  <a:cubicBezTo>
                    <a:pt x="96" y="792"/>
                    <a:pt x="115" y="787"/>
                    <a:pt x="115" y="787"/>
                  </a:cubicBezTo>
                  <a:cubicBezTo>
                    <a:pt x="325" y="732"/>
                    <a:pt x="325" y="732"/>
                    <a:pt x="325" y="732"/>
                  </a:cubicBezTo>
                  <a:cubicBezTo>
                    <a:pt x="341" y="727"/>
                    <a:pt x="356" y="719"/>
                    <a:pt x="367" y="707"/>
                  </a:cubicBezTo>
                  <a:cubicBezTo>
                    <a:pt x="745" y="326"/>
                    <a:pt x="745" y="326"/>
                    <a:pt x="745" y="326"/>
                  </a:cubicBezTo>
                  <a:cubicBezTo>
                    <a:pt x="814" y="258"/>
                    <a:pt x="806" y="142"/>
                    <a:pt x="728" y="64"/>
                  </a:cubicBezTo>
                  <a:close/>
                  <a:moveTo>
                    <a:pt x="396" y="589"/>
                  </a:moveTo>
                  <a:cubicBezTo>
                    <a:pt x="394" y="567"/>
                    <a:pt x="388" y="545"/>
                    <a:pt x="379" y="524"/>
                  </a:cubicBezTo>
                  <a:cubicBezTo>
                    <a:pt x="613" y="290"/>
                    <a:pt x="613" y="290"/>
                    <a:pt x="613" y="290"/>
                  </a:cubicBezTo>
                  <a:cubicBezTo>
                    <a:pt x="627" y="335"/>
                    <a:pt x="620" y="382"/>
                    <a:pt x="588" y="414"/>
                  </a:cubicBezTo>
                  <a:cubicBezTo>
                    <a:pt x="588" y="414"/>
                    <a:pt x="588" y="414"/>
                    <a:pt x="588" y="414"/>
                  </a:cubicBezTo>
                  <a:cubicBezTo>
                    <a:pt x="588" y="415"/>
                    <a:pt x="588" y="415"/>
                    <a:pt x="588" y="415"/>
                  </a:cubicBezTo>
                  <a:cubicBezTo>
                    <a:pt x="397" y="607"/>
                    <a:pt x="397" y="607"/>
                    <a:pt x="397" y="607"/>
                  </a:cubicBezTo>
                  <a:cubicBezTo>
                    <a:pt x="397" y="601"/>
                    <a:pt x="397" y="595"/>
                    <a:pt x="396" y="589"/>
                  </a:cubicBezTo>
                  <a:close/>
                  <a:moveTo>
                    <a:pt x="366" y="501"/>
                  </a:moveTo>
                  <a:cubicBezTo>
                    <a:pt x="357" y="486"/>
                    <a:pt x="346" y="472"/>
                    <a:pt x="333" y="459"/>
                  </a:cubicBezTo>
                  <a:cubicBezTo>
                    <a:pt x="318" y="443"/>
                    <a:pt x="301" y="432"/>
                    <a:pt x="283" y="422"/>
                  </a:cubicBezTo>
                  <a:cubicBezTo>
                    <a:pt x="519" y="186"/>
                    <a:pt x="519" y="186"/>
                    <a:pt x="519" y="186"/>
                  </a:cubicBezTo>
                  <a:cubicBezTo>
                    <a:pt x="537" y="194"/>
                    <a:pt x="555" y="206"/>
                    <a:pt x="571" y="221"/>
                  </a:cubicBezTo>
                  <a:cubicBezTo>
                    <a:pt x="584" y="235"/>
                    <a:pt x="594" y="250"/>
                    <a:pt x="602" y="265"/>
                  </a:cubicBezTo>
                  <a:lnTo>
                    <a:pt x="366" y="501"/>
                  </a:lnTo>
                  <a:close/>
                  <a:moveTo>
                    <a:pt x="260" y="410"/>
                  </a:moveTo>
                  <a:cubicBezTo>
                    <a:pt x="237" y="401"/>
                    <a:pt x="213" y="395"/>
                    <a:pt x="189" y="395"/>
                  </a:cubicBezTo>
                  <a:cubicBezTo>
                    <a:pt x="379" y="203"/>
                    <a:pt x="379" y="203"/>
                    <a:pt x="379" y="203"/>
                  </a:cubicBezTo>
                  <a:cubicBezTo>
                    <a:pt x="408" y="175"/>
                    <a:pt x="451" y="166"/>
                    <a:pt x="493" y="177"/>
                  </a:cubicBezTo>
                  <a:lnTo>
                    <a:pt x="260" y="410"/>
                  </a:lnTo>
                  <a:close/>
                  <a:moveTo>
                    <a:pt x="103" y="739"/>
                  </a:moveTo>
                  <a:cubicBezTo>
                    <a:pt x="100" y="740"/>
                    <a:pt x="92" y="742"/>
                    <a:pt x="86" y="743"/>
                  </a:cubicBezTo>
                  <a:cubicBezTo>
                    <a:pt x="66" y="742"/>
                    <a:pt x="50" y="726"/>
                    <a:pt x="50" y="705"/>
                  </a:cubicBezTo>
                  <a:cubicBezTo>
                    <a:pt x="50" y="701"/>
                    <a:pt x="51" y="694"/>
                    <a:pt x="52" y="691"/>
                  </a:cubicBezTo>
                  <a:cubicBezTo>
                    <a:pt x="78" y="597"/>
                    <a:pt x="78" y="597"/>
                    <a:pt x="78" y="597"/>
                  </a:cubicBezTo>
                  <a:cubicBezTo>
                    <a:pt x="106" y="596"/>
                    <a:pt x="137" y="607"/>
                    <a:pt x="161" y="631"/>
                  </a:cubicBezTo>
                  <a:cubicBezTo>
                    <a:pt x="185" y="656"/>
                    <a:pt x="196" y="687"/>
                    <a:pt x="195" y="715"/>
                  </a:cubicBezTo>
                  <a:lnTo>
                    <a:pt x="103" y="739"/>
                  </a:lnTo>
                  <a:close/>
                  <a:moveTo>
                    <a:pt x="220" y="709"/>
                  </a:moveTo>
                  <a:cubicBezTo>
                    <a:pt x="219" y="676"/>
                    <a:pt x="206" y="641"/>
                    <a:pt x="178" y="614"/>
                  </a:cubicBezTo>
                  <a:cubicBezTo>
                    <a:pt x="152" y="588"/>
                    <a:pt x="119" y="573"/>
                    <a:pt x="85" y="572"/>
                  </a:cubicBezTo>
                  <a:cubicBezTo>
                    <a:pt x="110" y="482"/>
                    <a:pt x="110" y="482"/>
                    <a:pt x="110" y="482"/>
                  </a:cubicBezTo>
                  <a:cubicBezTo>
                    <a:pt x="111" y="477"/>
                    <a:pt x="115" y="471"/>
                    <a:pt x="119" y="466"/>
                  </a:cubicBezTo>
                  <a:cubicBezTo>
                    <a:pt x="169" y="430"/>
                    <a:pt x="245" y="440"/>
                    <a:pt x="298" y="494"/>
                  </a:cubicBezTo>
                  <a:cubicBezTo>
                    <a:pt x="355" y="550"/>
                    <a:pt x="363" y="632"/>
                    <a:pt x="320" y="681"/>
                  </a:cubicBezTo>
                  <a:cubicBezTo>
                    <a:pt x="317" y="682"/>
                    <a:pt x="314" y="684"/>
                    <a:pt x="311" y="685"/>
                  </a:cubicBezTo>
                  <a:lnTo>
                    <a:pt x="220" y="709"/>
                  </a:lnTo>
                  <a:close/>
                  <a:moveTo>
                    <a:pt x="710" y="291"/>
                  </a:moveTo>
                  <a:cubicBezTo>
                    <a:pt x="668" y="333"/>
                    <a:pt x="668" y="333"/>
                    <a:pt x="668" y="333"/>
                  </a:cubicBezTo>
                  <a:cubicBezTo>
                    <a:pt x="668" y="328"/>
                    <a:pt x="669" y="322"/>
                    <a:pt x="669" y="317"/>
                  </a:cubicBezTo>
                  <a:cubicBezTo>
                    <a:pt x="664" y="269"/>
                    <a:pt x="642" y="223"/>
                    <a:pt x="606" y="186"/>
                  </a:cubicBezTo>
                  <a:cubicBezTo>
                    <a:pt x="565" y="146"/>
                    <a:pt x="512" y="123"/>
                    <a:pt x="459" y="123"/>
                  </a:cubicBezTo>
                  <a:cubicBezTo>
                    <a:pt x="500" y="81"/>
                    <a:pt x="500" y="81"/>
                    <a:pt x="500" y="81"/>
                  </a:cubicBezTo>
                  <a:cubicBezTo>
                    <a:pt x="520" y="61"/>
                    <a:pt x="549" y="50"/>
                    <a:pt x="580" y="50"/>
                  </a:cubicBezTo>
                  <a:cubicBezTo>
                    <a:pt x="620" y="50"/>
                    <a:pt x="661" y="68"/>
                    <a:pt x="693" y="99"/>
                  </a:cubicBezTo>
                  <a:cubicBezTo>
                    <a:pt x="722" y="128"/>
                    <a:pt x="740" y="165"/>
                    <a:pt x="742" y="202"/>
                  </a:cubicBezTo>
                  <a:cubicBezTo>
                    <a:pt x="745" y="237"/>
                    <a:pt x="733" y="268"/>
                    <a:pt x="710" y="29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0" name="îšliḍé">
              <a:extLst>
                <a:ext uri="{FF2B5EF4-FFF2-40B4-BE49-F238E27FC236}">
                  <a16:creationId xmlns:a16="http://schemas.microsoft.com/office/drawing/2014/main" xmlns="" id="{B65CDCBB-9F95-4904-8A12-C961148A3588}"/>
                </a:ext>
              </a:extLst>
            </p:cNvPr>
            <p:cNvSpPr/>
            <p:nvPr/>
          </p:nvSpPr>
          <p:spPr bwMode="auto">
            <a:xfrm>
              <a:off x="2717981" y="4062265"/>
              <a:ext cx="3005658" cy="813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日常绩效管理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>
                <a:lnSpc>
                  <a:spcPct val="15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各部门月各部门月度绩效评度绩效评定</a:t>
              </a:r>
            </a:p>
            <a:p>
              <a:pPr>
                <a:lnSpc>
                  <a:spcPct val="150000"/>
                </a:lnSpc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8" name="矩形 157">
            <a:extLst>
              <a:ext uri="{FF2B5EF4-FFF2-40B4-BE49-F238E27FC236}">
                <a16:creationId xmlns:a16="http://schemas.microsoft.com/office/drawing/2014/main" xmlns="" id="{4BE78CB4-88A8-43DE-9470-326FD5ED1C4D}"/>
              </a:ext>
            </a:extLst>
          </p:cNvPr>
          <p:cNvSpPr/>
          <p:nvPr/>
        </p:nvSpPr>
        <p:spPr>
          <a:xfrm>
            <a:off x="411480" y="400125"/>
            <a:ext cx="11369040" cy="5916106"/>
          </a:xfrm>
          <a:prstGeom prst="rect">
            <a:avLst/>
          </a:prstGeom>
          <a:noFill/>
          <a:ln>
            <a:solidFill>
              <a:srgbClr val="2F9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9" name="TextBox 12">
            <a:extLst>
              <a:ext uri="{FF2B5EF4-FFF2-40B4-BE49-F238E27FC236}">
                <a16:creationId xmlns:a16="http://schemas.microsoft.com/office/drawing/2014/main" xmlns="" id="{8C859900-0766-48C2-9BCE-A1DAD6401A81}"/>
              </a:ext>
            </a:extLst>
          </p:cNvPr>
          <p:cNvSpPr txBox="1"/>
          <p:nvPr/>
        </p:nvSpPr>
        <p:spPr>
          <a:xfrm>
            <a:off x="5498319" y="670752"/>
            <a:ext cx="1415772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绩效管理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8157F7A7-9795-4DB1-A653-0BF832ACD7F0}"/>
              </a:ext>
            </a:extLst>
          </p:cNvPr>
          <p:cNvGrpSpPr/>
          <p:nvPr/>
        </p:nvGrpSpPr>
        <p:grpSpPr>
          <a:xfrm>
            <a:off x="743097" y="1268760"/>
            <a:ext cx="8639443" cy="2472584"/>
            <a:chOff x="743096" y="1268760"/>
            <a:chExt cx="8639442" cy="2472584"/>
          </a:xfrm>
        </p:grpSpPr>
        <p:grpSp>
          <p:nvGrpSpPr>
            <p:cNvPr id="139" name="íşļîḍê">
              <a:extLst>
                <a:ext uri="{FF2B5EF4-FFF2-40B4-BE49-F238E27FC236}">
                  <a16:creationId xmlns:a16="http://schemas.microsoft.com/office/drawing/2014/main" xmlns="" id="{08DC915C-0151-4E07-BDCF-CCA46B72B749}"/>
                </a:ext>
              </a:extLst>
            </p:cNvPr>
            <p:cNvGrpSpPr/>
            <p:nvPr/>
          </p:nvGrpSpPr>
          <p:grpSpPr>
            <a:xfrm>
              <a:off x="743096" y="1268760"/>
              <a:ext cx="2472584" cy="2472584"/>
              <a:chOff x="484285" y="1616468"/>
              <a:chExt cx="2472584" cy="2472584"/>
            </a:xfrm>
          </p:grpSpPr>
          <p:sp>
            <p:nvSpPr>
              <p:cNvPr id="156" name="i$ļïdè">
                <a:extLst>
                  <a:ext uri="{FF2B5EF4-FFF2-40B4-BE49-F238E27FC236}">
                    <a16:creationId xmlns:a16="http://schemas.microsoft.com/office/drawing/2014/main" xmlns="" id="{6F6C8A82-B6BC-44A5-AACB-E63FE81FE6E5}"/>
                  </a:ext>
                </a:extLst>
              </p:cNvPr>
              <p:cNvSpPr/>
              <p:nvPr/>
            </p:nvSpPr>
            <p:spPr bwMode="auto">
              <a:xfrm rot="4026370">
                <a:off x="484285" y="1616468"/>
                <a:ext cx="2472584" cy="2472584"/>
              </a:xfrm>
              <a:custGeom>
                <a:avLst/>
                <a:gdLst>
                  <a:gd name="T0" fmla="*/ 2147483647 w 2622"/>
                  <a:gd name="T1" fmla="*/ 2147483647 h 2622"/>
                  <a:gd name="T2" fmla="*/ 2147483647 w 2622"/>
                  <a:gd name="T3" fmla="*/ 2147483647 h 2622"/>
                  <a:gd name="T4" fmla="*/ 2147483647 w 2622"/>
                  <a:gd name="T5" fmla="*/ 2147483647 h 2622"/>
                  <a:gd name="T6" fmla="*/ 2147483647 w 2622"/>
                  <a:gd name="T7" fmla="*/ 2147483647 h 2622"/>
                  <a:gd name="T8" fmla="*/ 2147483647 w 2622"/>
                  <a:gd name="T9" fmla="*/ 2147483647 h 2622"/>
                  <a:gd name="T10" fmla="*/ 2147483647 w 2622"/>
                  <a:gd name="T11" fmla="*/ 2147483647 h 2622"/>
                  <a:gd name="T12" fmla="*/ 2147483647 w 2622"/>
                  <a:gd name="T13" fmla="*/ 2147483647 h 2622"/>
                  <a:gd name="T14" fmla="*/ 2147483647 w 2622"/>
                  <a:gd name="T15" fmla="*/ 2147483647 h 2622"/>
                  <a:gd name="T16" fmla="*/ 2147483647 w 2622"/>
                  <a:gd name="T17" fmla="*/ 2147483647 h 2622"/>
                  <a:gd name="T18" fmla="*/ 2147483647 w 2622"/>
                  <a:gd name="T19" fmla="*/ 2147483647 h 2622"/>
                  <a:gd name="T20" fmla="*/ 2147483647 w 2622"/>
                  <a:gd name="T21" fmla="*/ 2147483647 h 2622"/>
                  <a:gd name="T22" fmla="*/ 2147483647 w 2622"/>
                  <a:gd name="T23" fmla="*/ 2147483647 h 2622"/>
                  <a:gd name="T24" fmla="*/ 2147483647 w 2622"/>
                  <a:gd name="T25" fmla="*/ 2147483647 h 2622"/>
                  <a:gd name="T26" fmla="*/ 2147483647 w 2622"/>
                  <a:gd name="T27" fmla="*/ 2147483647 h 2622"/>
                  <a:gd name="T28" fmla="*/ 2147483647 w 2622"/>
                  <a:gd name="T29" fmla="*/ 2147483647 h 2622"/>
                  <a:gd name="T30" fmla="*/ 2147483647 w 2622"/>
                  <a:gd name="T31" fmla="*/ 2147483647 h 2622"/>
                  <a:gd name="T32" fmla="*/ 2147483647 w 2622"/>
                  <a:gd name="T33" fmla="*/ 2147483647 h 2622"/>
                  <a:gd name="T34" fmla="*/ 2147483647 w 2622"/>
                  <a:gd name="T35" fmla="*/ 2147483647 h 2622"/>
                  <a:gd name="T36" fmla="*/ 2147483647 w 2622"/>
                  <a:gd name="T37" fmla="*/ 2147483647 h 2622"/>
                  <a:gd name="T38" fmla="*/ 2147483647 w 2622"/>
                  <a:gd name="T39" fmla="*/ 2147483647 h 2622"/>
                  <a:gd name="T40" fmla="*/ 2147483647 w 2622"/>
                  <a:gd name="T41" fmla="*/ 2147483647 h 2622"/>
                  <a:gd name="T42" fmla="*/ 2147483647 w 2622"/>
                  <a:gd name="T43" fmla="*/ 2147483647 h 2622"/>
                  <a:gd name="T44" fmla="*/ 2147483647 w 2622"/>
                  <a:gd name="T45" fmla="*/ 2147483647 h 2622"/>
                  <a:gd name="T46" fmla="*/ 2147483647 w 2622"/>
                  <a:gd name="T47" fmla="*/ 2147483647 h 2622"/>
                  <a:gd name="T48" fmla="*/ 2147483647 w 2622"/>
                  <a:gd name="T49" fmla="*/ 2147483647 h 2622"/>
                  <a:gd name="T50" fmla="*/ 2147483647 w 2622"/>
                  <a:gd name="T51" fmla="*/ 2147483647 h 2622"/>
                  <a:gd name="T52" fmla="*/ 2147483647 w 2622"/>
                  <a:gd name="T53" fmla="*/ 2147483647 h 2622"/>
                  <a:gd name="T54" fmla="*/ 2147483647 w 2622"/>
                  <a:gd name="T55" fmla="*/ 2147483647 h 2622"/>
                  <a:gd name="T56" fmla="*/ 2147483647 w 2622"/>
                  <a:gd name="T57" fmla="*/ 2147483647 h 2622"/>
                  <a:gd name="T58" fmla="*/ 2147483647 w 2622"/>
                  <a:gd name="T59" fmla="*/ 2147483647 h 2622"/>
                  <a:gd name="T60" fmla="*/ 2147483647 w 2622"/>
                  <a:gd name="T61" fmla="*/ 2147483647 h 2622"/>
                  <a:gd name="T62" fmla="*/ 2147483647 w 2622"/>
                  <a:gd name="T63" fmla="*/ 2147483647 h 2622"/>
                  <a:gd name="T64" fmla="*/ 2147483647 w 2622"/>
                  <a:gd name="T65" fmla="*/ 2147483647 h 2622"/>
                  <a:gd name="T66" fmla="*/ 2147483647 w 2622"/>
                  <a:gd name="T67" fmla="*/ 2147483647 h 2622"/>
                  <a:gd name="T68" fmla="*/ 2147483647 w 2622"/>
                  <a:gd name="T69" fmla="*/ 2147483647 h 2622"/>
                  <a:gd name="T70" fmla="*/ 2147483647 w 2622"/>
                  <a:gd name="T71" fmla="*/ 2147483647 h 2622"/>
                  <a:gd name="T72" fmla="*/ 2147483647 w 2622"/>
                  <a:gd name="T73" fmla="*/ 2147483647 h 2622"/>
                  <a:gd name="T74" fmla="*/ 2147483647 w 2622"/>
                  <a:gd name="T75" fmla="*/ 2147483647 h 2622"/>
                  <a:gd name="T76" fmla="*/ 2147483647 w 2622"/>
                  <a:gd name="T77" fmla="*/ 2147483647 h 2622"/>
                  <a:gd name="T78" fmla="*/ 2147483647 w 2622"/>
                  <a:gd name="T79" fmla="*/ 2147483647 h 2622"/>
                  <a:gd name="T80" fmla="*/ 2147483647 w 2622"/>
                  <a:gd name="T81" fmla="*/ 2147483647 h 2622"/>
                  <a:gd name="T82" fmla="*/ 2147483647 w 2622"/>
                  <a:gd name="T83" fmla="*/ 2147483647 h 2622"/>
                  <a:gd name="T84" fmla="*/ 2147483647 w 2622"/>
                  <a:gd name="T85" fmla="*/ 2147483647 h 2622"/>
                  <a:gd name="T86" fmla="*/ 2147483647 w 2622"/>
                  <a:gd name="T87" fmla="*/ 2147483647 h 2622"/>
                  <a:gd name="T88" fmla="*/ 2147483647 w 2622"/>
                  <a:gd name="T89" fmla="*/ 2147483647 h 2622"/>
                  <a:gd name="T90" fmla="*/ 2147483647 w 2622"/>
                  <a:gd name="T91" fmla="*/ 2147483647 h 2622"/>
                  <a:gd name="T92" fmla="*/ 2147483647 w 2622"/>
                  <a:gd name="T93" fmla="*/ 2147483647 h 2622"/>
                  <a:gd name="T94" fmla="*/ 2147483647 w 2622"/>
                  <a:gd name="T95" fmla="*/ 2147483647 h 2622"/>
                  <a:gd name="T96" fmla="*/ 2147483647 w 2622"/>
                  <a:gd name="T97" fmla="*/ 2147483647 h 2622"/>
                  <a:gd name="T98" fmla="*/ 2147483647 w 2622"/>
                  <a:gd name="T99" fmla="*/ 2147483647 h 2622"/>
                  <a:gd name="T100" fmla="*/ 2147483647 w 2622"/>
                  <a:gd name="T101" fmla="*/ 2147483647 h 2622"/>
                  <a:gd name="T102" fmla="*/ 2147483647 w 2622"/>
                  <a:gd name="T103" fmla="*/ 2147483647 h 2622"/>
                  <a:gd name="T104" fmla="*/ 2147483647 w 2622"/>
                  <a:gd name="T105" fmla="*/ 2147483647 h 2622"/>
                  <a:gd name="T106" fmla="*/ 2147483647 w 2622"/>
                  <a:gd name="T107" fmla="*/ 2147483647 h 2622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2622"/>
                  <a:gd name="T163" fmla="*/ 0 h 2622"/>
                  <a:gd name="T164" fmla="*/ 2622 w 2622"/>
                  <a:gd name="T165" fmla="*/ 2622 h 2622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2622" h="2622">
                    <a:moveTo>
                      <a:pt x="2622" y="1382"/>
                    </a:moveTo>
                    <a:lnTo>
                      <a:pt x="2622" y="1240"/>
                    </a:lnTo>
                    <a:lnTo>
                      <a:pt x="2520" y="1240"/>
                    </a:lnTo>
                    <a:lnTo>
                      <a:pt x="2516" y="1196"/>
                    </a:lnTo>
                    <a:lnTo>
                      <a:pt x="2512" y="1152"/>
                    </a:lnTo>
                    <a:lnTo>
                      <a:pt x="2506" y="1110"/>
                    </a:lnTo>
                    <a:lnTo>
                      <a:pt x="2498" y="1068"/>
                    </a:lnTo>
                    <a:lnTo>
                      <a:pt x="2596" y="1040"/>
                    </a:lnTo>
                    <a:lnTo>
                      <a:pt x="2560" y="904"/>
                    </a:lnTo>
                    <a:lnTo>
                      <a:pt x="2460" y="930"/>
                    </a:lnTo>
                    <a:lnTo>
                      <a:pt x="2446" y="888"/>
                    </a:lnTo>
                    <a:lnTo>
                      <a:pt x="2430" y="848"/>
                    </a:lnTo>
                    <a:lnTo>
                      <a:pt x="2412" y="808"/>
                    </a:lnTo>
                    <a:lnTo>
                      <a:pt x="2394" y="768"/>
                    </a:lnTo>
                    <a:lnTo>
                      <a:pt x="2482" y="718"/>
                    </a:lnTo>
                    <a:lnTo>
                      <a:pt x="2412" y="594"/>
                    </a:lnTo>
                    <a:lnTo>
                      <a:pt x="2322" y="646"/>
                    </a:lnTo>
                    <a:lnTo>
                      <a:pt x="2298" y="610"/>
                    </a:lnTo>
                    <a:lnTo>
                      <a:pt x="2272" y="574"/>
                    </a:lnTo>
                    <a:lnTo>
                      <a:pt x="2244" y="540"/>
                    </a:lnTo>
                    <a:lnTo>
                      <a:pt x="2216" y="508"/>
                    </a:lnTo>
                    <a:lnTo>
                      <a:pt x="2290" y="434"/>
                    </a:lnTo>
                    <a:lnTo>
                      <a:pt x="2188" y="334"/>
                    </a:lnTo>
                    <a:lnTo>
                      <a:pt x="2116" y="406"/>
                    </a:lnTo>
                    <a:lnTo>
                      <a:pt x="2082" y="378"/>
                    </a:lnTo>
                    <a:lnTo>
                      <a:pt x="2048" y="352"/>
                    </a:lnTo>
                    <a:lnTo>
                      <a:pt x="2014" y="326"/>
                    </a:lnTo>
                    <a:lnTo>
                      <a:pt x="1978" y="300"/>
                    </a:lnTo>
                    <a:lnTo>
                      <a:pt x="2028" y="212"/>
                    </a:lnTo>
                    <a:lnTo>
                      <a:pt x="1906" y="140"/>
                    </a:lnTo>
                    <a:lnTo>
                      <a:pt x="1854" y="230"/>
                    </a:lnTo>
                    <a:lnTo>
                      <a:pt x="1816" y="210"/>
                    </a:lnTo>
                    <a:lnTo>
                      <a:pt x="1776" y="194"/>
                    </a:lnTo>
                    <a:lnTo>
                      <a:pt x="1734" y="178"/>
                    </a:lnTo>
                    <a:lnTo>
                      <a:pt x="1694" y="162"/>
                    </a:lnTo>
                    <a:lnTo>
                      <a:pt x="1720" y="64"/>
                    </a:lnTo>
                    <a:lnTo>
                      <a:pt x="1582" y="26"/>
                    </a:lnTo>
                    <a:lnTo>
                      <a:pt x="1556" y="126"/>
                    </a:lnTo>
                    <a:lnTo>
                      <a:pt x="1514" y="118"/>
                    </a:lnTo>
                    <a:lnTo>
                      <a:pt x="1470" y="112"/>
                    </a:lnTo>
                    <a:lnTo>
                      <a:pt x="1426" y="106"/>
                    </a:lnTo>
                    <a:lnTo>
                      <a:pt x="1382" y="104"/>
                    </a:lnTo>
                    <a:lnTo>
                      <a:pt x="1382" y="0"/>
                    </a:lnTo>
                    <a:lnTo>
                      <a:pt x="1240" y="0"/>
                    </a:lnTo>
                    <a:lnTo>
                      <a:pt x="1240" y="104"/>
                    </a:lnTo>
                    <a:lnTo>
                      <a:pt x="1196" y="106"/>
                    </a:lnTo>
                    <a:lnTo>
                      <a:pt x="1154" y="112"/>
                    </a:lnTo>
                    <a:lnTo>
                      <a:pt x="1110" y="118"/>
                    </a:lnTo>
                    <a:lnTo>
                      <a:pt x="1068" y="126"/>
                    </a:lnTo>
                    <a:lnTo>
                      <a:pt x="1042" y="26"/>
                    </a:lnTo>
                    <a:lnTo>
                      <a:pt x="904" y="64"/>
                    </a:lnTo>
                    <a:lnTo>
                      <a:pt x="930" y="162"/>
                    </a:lnTo>
                    <a:lnTo>
                      <a:pt x="890" y="178"/>
                    </a:lnTo>
                    <a:lnTo>
                      <a:pt x="848" y="194"/>
                    </a:lnTo>
                    <a:lnTo>
                      <a:pt x="808" y="210"/>
                    </a:lnTo>
                    <a:lnTo>
                      <a:pt x="770" y="230"/>
                    </a:lnTo>
                    <a:lnTo>
                      <a:pt x="718" y="140"/>
                    </a:lnTo>
                    <a:lnTo>
                      <a:pt x="594" y="212"/>
                    </a:lnTo>
                    <a:lnTo>
                      <a:pt x="646" y="300"/>
                    </a:lnTo>
                    <a:lnTo>
                      <a:pt x="610" y="326"/>
                    </a:lnTo>
                    <a:lnTo>
                      <a:pt x="576" y="352"/>
                    </a:lnTo>
                    <a:lnTo>
                      <a:pt x="542" y="378"/>
                    </a:lnTo>
                    <a:lnTo>
                      <a:pt x="508" y="406"/>
                    </a:lnTo>
                    <a:lnTo>
                      <a:pt x="436" y="334"/>
                    </a:lnTo>
                    <a:lnTo>
                      <a:pt x="334" y="434"/>
                    </a:lnTo>
                    <a:lnTo>
                      <a:pt x="408" y="508"/>
                    </a:lnTo>
                    <a:lnTo>
                      <a:pt x="378" y="540"/>
                    </a:lnTo>
                    <a:lnTo>
                      <a:pt x="352" y="574"/>
                    </a:lnTo>
                    <a:lnTo>
                      <a:pt x="326" y="610"/>
                    </a:lnTo>
                    <a:lnTo>
                      <a:pt x="302" y="646"/>
                    </a:lnTo>
                    <a:lnTo>
                      <a:pt x="212" y="594"/>
                    </a:lnTo>
                    <a:lnTo>
                      <a:pt x="140" y="718"/>
                    </a:lnTo>
                    <a:lnTo>
                      <a:pt x="230" y="768"/>
                    </a:lnTo>
                    <a:lnTo>
                      <a:pt x="212" y="808"/>
                    </a:lnTo>
                    <a:lnTo>
                      <a:pt x="194" y="848"/>
                    </a:lnTo>
                    <a:lnTo>
                      <a:pt x="178" y="888"/>
                    </a:lnTo>
                    <a:lnTo>
                      <a:pt x="164" y="930"/>
                    </a:lnTo>
                    <a:lnTo>
                      <a:pt x="64" y="904"/>
                    </a:lnTo>
                    <a:lnTo>
                      <a:pt x="26" y="1040"/>
                    </a:lnTo>
                    <a:lnTo>
                      <a:pt x="126" y="1068"/>
                    </a:lnTo>
                    <a:lnTo>
                      <a:pt x="118" y="1110"/>
                    </a:lnTo>
                    <a:lnTo>
                      <a:pt x="112" y="1152"/>
                    </a:lnTo>
                    <a:lnTo>
                      <a:pt x="108" y="1196"/>
                    </a:lnTo>
                    <a:lnTo>
                      <a:pt x="104" y="1240"/>
                    </a:lnTo>
                    <a:lnTo>
                      <a:pt x="0" y="1240"/>
                    </a:lnTo>
                    <a:lnTo>
                      <a:pt x="0" y="1382"/>
                    </a:lnTo>
                    <a:lnTo>
                      <a:pt x="104" y="1382"/>
                    </a:lnTo>
                    <a:lnTo>
                      <a:pt x="108" y="1426"/>
                    </a:lnTo>
                    <a:lnTo>
                      <a:pt x="112" y="1470"/>
                    </a:lnTo>
                    <a:lnTo>
                      <a:pt x="118" y="1512"/>
                    </a:lnTo>
                    <a:lnTo>
                      <a:pt x="126" y="1556"/>
                    </a:lnTo>
                    <a:lnTo>
                      <a:pt x="26" y="1582"/>
                    </a:lnTo>
                    <a:lnTo>
                      <a:pt x="64" y="1720"/>
                    </a:lnTo>
                    <a:lnTo>
                      <a:pt x="164" y="1692"/>
                    </a:lnTo>
                    <a:lnTo>
                      <a:pt x="178" y="1734"/>
                    </a:lnTo>
                    <a:lnTo>
                      <a:pt x="194" y="1774"/>
                    </a:lnTo>
                    <a:lnTo>
                      <a:pt x="212" y="1814"/>
                    </a:lnTo>
                    <a:lnTo>
                      <a:pt x="230" y="1854"/>
                    </a:lnTo>
                    <a:lnTo>
                      <a:pt x="140" y="1906"/>
                    </a:lnTo>
                    <a:lnTo>
                      <a:pt x="212" y="2028"/>
                    </a:lnTo>
                    <a:lnTo>
                      <a:pt x="302" y="1978"/>
                    </a:lnTo>
                    <a:lnTo>
                      <a:pt x="326" y="2014"/>
                    </a:lnTo>
                    <a:lnTo>
                      <a:pt x="352" y="2048"/>
                    </a:lnTo>
                    <a:lnTo>
                      <a:pt x="378" y="2082"/>
                    </a:lnTo>
                    <a:lnTo>
                      <a:pt x="408" y="2116"/>
                    </a:lnTo>
                    <a:lnTo>
                      <a:pt x="334" y="2188"/>
                    </a:lnTo>
                    <a:lnTo>
                      <a:pt x="436" y="2288"/>
                    </a:lnTo>
                    <a:lnTo>
                      <a:pt x="508" y="2216"/>
                    </a:lnTo>
                    <a:lnTo>
                      <a:pt x="542" y="2244"/>
                    </a:lnTo>
                    <a:lnTo>
                      <a:pt x="576" y="2272"/>
                    </a:lnTo>
                    <a:lnTo>
                      <a:pt x="610" y="2298"/>
                    </a:lnTo>
                    <a:lnTo>
                      <a:pt x="646" y="2322"/>
                    </a:lnTo>
                    <a:lnTo>
                      <a:pt x="594" y="2412"/>
                    </a:lnTo>
                    <a:lnTo>
                      <a:pt x="718" y="2482"/>
                    </a:lnTo>
                    <a:lnTo>
                      <a:pt x="770" y="2394"/>
                    </a:lnTo>
                    <a:lnTo>
                      <a:pt x="808" y="2412"/>
                    </a:lnTo>
                    <a:lnTo>
                      <a:pt x="848" y="2430"/>
                    </a:lnTo>
                    <a:lnTo>
                      <a:pt x="890" y="2446"/>
                    </a:lnTo>
                    <a:lnTo>
                      <a:pt x="930" y="2460"/>
                    </a:lnTo>
                    <a:lnTo>
                      <a:pt x="904" y="2560"/>
                    </a:lnTo>
                    <a:lnTo>
                      <a:pt x="1042" y="2596"/>
                    </a:lnTo>
                    <a:lnTo>
                      <a:pt x="1068" y="2498"/>
                    </a:lnTo>
                    <a:lnTo>
                      <a:pt x="1110" y="2504"/>
                    </a:lnTo>
                    <a:lnTo>
                      <a:pt x="1154" y="2512"/>
                    </a:lnTo>
                    <a:lnTo>
                      <a:pt x="1196" y="2516"/>
                    </a:lnTo>
                    <a:lnTo>
                      <a:pt x="1240" y="2520"/>
                    </a:lnTo>
                    <a:lnTo>
                      <a:pt x="1240" y="2622"/>
                    </a:lnTo>
                    <a:lnTo>
                      <a:pt x="1382" y="2622"/>
                    </a:lnTo>
                    <a:lnTo>
                      <a:pt x="1382" y="2520"/>
                    </a:lnTo>
                    <a:lnTo>
                      <a:pt x="1426" y="2516"/>
                    </a:lnTo>
                    <a:lnTo>
                      <a:pt x="1470" y="2512"/>
                    </a:lnTo>
                    <a:lnTo>
                      <a:pt x="1514" y="2504"/>
                    </a:lnTo>
                    <a:lnTo>
                      <a:pt x="1556" y="2498"/>
                    </a:lnTo>
                    <a:lnTo>
                      <a:pt x="1582" y="2596"/>
                    </a:lnTo>
                    <a:lnTo>
                      <a:pt x="1720" y="2560"/>
                    </a:lnTo>
                    <a:lnTo>
                      <a:pt x="1694" y="2460"/>
                    </a:lnTo>
                    <a:lnTo>
                      <a:pt x="1734" y="2446"/>
                    </a:lnTo>
                    <a:lnTo>
                      <a:pt x="1776" y="2430"/>
                    </a:lnTo>
                    <a:lnTo>
                      <a:pt x="1816" y="2412"/>
                    </a:lnTo>
                    <a:lnTo>
                      <a:pt x="1854" y="2394"/>
                    </a:lnTo>
                    <a:lnTo>
                      <a:pt x="1906" y="2482"/>
                    </a:lnTo>
                    <a:lnTo>
                      <a:pt x="2028" y="2412"/>
                    </a:lnTo>
                    <a:lnTo>
                      <a:pt x="1978" y="2322"/>
                    </a:lnTo>
                    <a:lnTo>
                      <a:pt x="2014" y="2298"/>
                    </a:lnTo>
                    <a:lnTo>
                      <a:pt x="2048" y="2272"/>
                    </a:lnTo>
                    <a:lnTo>
                      <a:pt x="2082" y="2244"/>
                    </a:lnTo>
                    <a:lnTo>
                      <a:pt x="2116" y="2216"/>
                    </a:lnTo>
                    <a:lnTo>
                      <a:pt x="2188" y="2288"/>
                    </a:lnTo>
                    <a:lnTo>
                      <a:pt x="2290" y="2188"/>
                    </a:lnTo>
                    <a:lnTo>
                      <a:pt x="2216" y="2116"/>
                    </a:lnTo>
                    <a:lnTo>
                      <a:pt x="2244" y="2082"/>
                    </a:lnTo>
                    <a:lnTo>
                      <a:pt x="2272" y="2048"/>
                    </a:lnTo>
                    <a:lnTo>
                      <a:pt x="2298" y="2014"/>
                    </a:lnTo>
                    <a:lnTo>
                      <a:pt x="2322" y="1978"/>
                    </a:lnTo>
                    <a:lnTo>
                      <a:pt x="2412" y="2028"/>
                    </a:lnTo>
                    <a:lnTo>
                      <a:pt x="2482" y="1906"/>
                    </a:lnTo>
                    <a:lnTo>
                      <a:pt x="2394" y="1854"/>
                    </a:lnTo>
                    <a:lnTo>
                      <a:pt x="2412" y="1814"/>
                    </a:lnTo>
                    <a:lnTo>
                      <a:pt x="2430" y="1774"/>
                    </a:lnTo>
                    <a:lnTo>
                      <a:pt x="2446" y="1734"/>
                    </a:lnTo>
                    <a:lnTo>
                      <a:pt x="2460" y="1692"/>
                    </a:lnTo>
                    <a:lnTo>
                      <a:pt x="2560" y="1720"/>
                    </a:lnTo>
                    <a:lnTo>
                      <a:pt x="2596" y="1582"/>
                    </a:lnTo>
                    <a:lnTo>
                      <a:pt x="2498" y="1556"/>
                    </a:lnTo>
                    <a:lnTo>
                      <a:pt x="2506" y="1512"/>
                    </a:lnTo>
                    <a:lnTo>
                      <a:pt x="2512" y="1470"/>
                    </a:lnTo>
                    <a:lnTo>
                      <a:pt x="2516" y="1426"/>
                    </a:lnTo>
                    <a:lnTo>
                      <a:pt x="2520" y="1382"/>
                    </a:lnTo>
                    <a:lnTo>
                      <a:pt x="2622" y="1382"/>
                    </a:lnTo>
                    <a:close/>
                    <a:moveTo>
                      <a:pt x="1312" y="2420"/>
                    </a:moveTo>
                    <a:lnTo>
                      <a:pt x="1312" y="2420"/>
                    </a:lnTo>
                    <a:lnTo>
                      <a:pt x="1254" y="2420"/>
                    </a:lnTo>
                    <a:lnTo>
                      <a:pt x="1198" y="2416"/>
                    </a:lnTo>
                    <a:lnTo>
                      <a:pt x="1142" y="2408"/>
                    </a:lnTo>
                    <a:lnTo>
                      <a:pt x="1088" y="2398"/>
                    </a:lnTo>
                    <a:lnTo>
                      <a:pt x="1034" y="2386"/>
                    </a:lnTo>
                    <a:lnTo>
                      <a:pt x="982" y="2370"/>
                    </a:lnTo>
                    <a:lnTo>
                      <a:pt x="930" y="2354"/>
                    </a:lnTo>
                    <a:lnTo>
                      <a:pt x="880" y="2334"/>
                    </a:lnTo>
                    <a:lnTo>
                      <a:pt x="830" y="2312"/>
                    </a:lnTo>
                    <a:lnTo>
                      <a:pt x="782" y="2286"/>
                    </a:lnTo>
                    <a:lnTo>
                      <a:pt x="736" y="2260"/>
                    </a:lnTo>
                    <a:lnTo>
                      <a:pt x="692" y="2232"/>
                    </a:lnTo>
                    <a:lnTo>
                      <a:pt x="648" y="2200"/>
                    </a:lnTo>
                    <a:lnTo>
                      <a:pt x="606" y="2168"/>
                    </a:lnTo>
                    <a:lnTo>
                      <a:pt x="566" y="2132"/>
                    </a:lnTo>
                    <a:lnTo>
                      <a:pt x="528" y="2096"/>
                    </a:lnTo>
                    <a:lnTo>
                      <a:pt x="490" y="2058"/>
                    </a:lnTo>
                    <a:lnTo>
                      <a:pt x="456" y="2018"/>
                    </a:lnTo>
                    <a:lnTo>
                      <a:pt x="422" y="1976"/>
                    </a:lnTo>
                    <a:lnTo>
                      <a:pt x="392" y="1932"/>
                    </a:lnTo>
                    <a:lnTo>
                      <a:pt x="362" y="1886"/>
                    </a:lnTo>
                    <a:lnTo>
                      <a:pt x="336" y="1840"/>
                    </a:lnTo>
                    <a:lnTo>
                      <a:pt x="312" y="1792"/>
                    </a:lnTo>
                    <a:lnTo>
                      <a:pt x="290" y="1744"/>
                    </a:lnTo>
                    <a:lnTo>
                      <a:pt x="270" y="1692"/>
                    </a:lnTo>
                    <a:lnTo>
                      <a:pt x="252" y="1642"/>
                    </a:lnTo>
                    <a:lnTo>
                      <a:pt x="238" y="1588"/>
                    </a:lnTo>
                    <a:lnTo>
                      <a:pt x="224" y="1534"/>
                    </a:lnTo>
                    <a:lnTo>
                      <a:pt x="216" y="1480"/>
                    </a:lnTo>
                    <a:lnTo>
                      <a:pt x="208" y="1424"/>
                    </a:lnTo>
                    <a:lnTo>
                      <a:pt x="204" y="1368"/>
                    </a:lnTo>
                    <a:lnTo>
                      <a:pt x="202" y="1312"/>
                    </a:lnTo>
                    <a:lnTo>
                      <a:pt x="204" y="1254"/>
                    </a:lnTo>
                    <a:lnTo>
                      <a:pt x="208" y="1198"/>
                    </a:lnTo>
                    <a:lnTo>
                      <a:pt x="216" y="1142"/>
                    </a:lnTo>
                    <a:lnTo>
                      <a:pt x="224" y="1088"/>
                    </a:lnTo>
                    <a:lnTo>
                      <a:pt x="238" y="1034"/>
                    </a:lnTo>
                    <a:lnTo>
                      <a:pt x="252" y="982"/>
                    </a:lnTo>
                    <a:lnTo>
                      <a:pt x="270" y="930"/>
                    </a:lnTo>
                    <a:lnTo>
                      <a:pt x="290" y="880"/>
                    </a:lnTo>
                    <a:lnTo>
                      <a:pt x="312" y="830"/>
                    </a:lnTo>
                    <a:lnTo>
                      <a:pt x="336" y="782"/>
                    </a:lnTo>
                    <a:lnTo>
                      <a:pt x="362" y="736"/>
                    </a:lnTo>
                    <a:lnTo>
                      <a:pt x="392" y="692"/>
                    </a:lnTo>
                    <a:lnTo>
                      <a:pt x="422" y="648"/>
                    </a:lnTo>
                    <a:lnTo>
                      <a:pt x="456" y="606"/>
                    </a:lnTo>
                    <a:lnTo>
                      <a:pt x="490" y="566"/>
                    </a:lnTo>
                    <a:lnTo>
                      <a:pt x="528" y="526"/>
                    </a:lnTo>
                    <a:lnTo>
                      <a:pt x="566" y="490"/>
                    </a:lnTo>
                    <a:lnTo>
                      <a:pt x="606" y="456"/>
                    </a:lnTo>
                    <a:lnTo>
                      <a:pt x="648" y="422"/>
                    </a:lnTo>
                    <a:lnTo>
                      <a:pt x="692" y="392"/>
                    </a:lnTo>
                    <a:lnTo>
                      <a:pt x="736" y="362"/>
                    </a:lnTo>
                    <a:lnTo>
                      <a:pt x="782" y="336"/>
                    </a:lnTo>
                    <a:lnTo>
                      <a:pt x="830" y="312"/>
                    </a:lnTo>
                    <a:lnTo>
                      <a:pt x="880" y="290"/>
                    </a:lnTo>
                    <a:lnTo>
                      <a:pt x="930" y="270"/>
                    </a:lnTo>
                    <a:lnTo>
                      <a:pt x="982" y="252"/>
                    </a:lnTo>
                    <a:lnTo>
                      <a:pt x="1034" y="236"/>
                    </a:lnTo>
                    <a:lnTo>
                      <a:pt x="1088" y="224"/>
                    </a:lnTo>
                    <a:lnTo>
                      <a:pt x="1142" y="214"/>
                    </a:lnTo>
                    <a:lnTo>
                      <a:pt x="1198" y="208"/>
                    </a:lnTo>
                    <a:lnTo>
                      <a:pt x="1254" y="204"/>
                    </a:lnTo>
                    <a:lnTo>
                      <a:pt x="1312" y="202"/>
                    </a:lnTo>
                    <a:lnTo>
                      <a:pt x="1368" y="204"/>
                    </a:lnTo>
                    <a:lnTo>
                      <a:pt x="1426" y="208"/>
                    </a:lnTo>
                    <a:lnTo>
                      <a:pt x="1480" y="214"/>
                    </a:lnTo>
                    <a:lnTo>
                      <a:pt x="1536" y="224"/>
                    </a:lnTo>
                    <a:lnTo>
                      <a:pt x="1588" y="236"/>
                    </a:lnTo>
                    <a:lnTo>
                      <a:pt x="1642" y="252"/>
                    </a:lnTo>
                    <a:lnTo>
                      <a:pt x="1694" y="270"/>
                    </a:lnTo>
                    <a:lnTo>
                      <a:pt x="1744" y="290"/>
                    </a:lnTo>
                    <a:lnTo>
                      <a:pt x="1792" y="312"/>
                    </a:lnTo>
                    <a:lnTo>
                      <a:pt x="1840" y="336"/>
                    </a:lnTo>
                    <a:lnTo>
                      <a:pt x="1886" y="362"/>
                    </a:lnTo>
                    <a:lnTo>
                      <a:pt x="1932" y="392"/>
                    </a:lnTo>
                    <a:lnTo>
                      <a:pt x="1976" y="422"/>
                    </a:lnTo>
                    <a:lnTo>
                      <a:pt x="2018" y="456"/>
                    </a:lnTo>
                    <a:lnTo>
                      <a:pt x="2058" y="490"/>
                    </a:lnTo>
                    <a:lnTo>
                      <a:pt x="2096" y="526"/>
                    </a:lnTo>
                    <a:lnTo>
                      <a:pt x="2132" y="566"/>
                    </a:lnTo>
                    <a:lnTo>
                      <a:pt x="2168" y="606"/>
                    </a:lnTo>
                    <a:lnTo>
                      <a:pt x="2200" y="648"/>
                    </a:lnTo>
                    <a:lnTo>
                      <a:pt x="2232" y="692"/>
                    </a:lnTo>
                    <a:lnTo>
                      <a:pt x="2260" y="736"/>
                    </a:lnTo>
                    <a:lnTo>
                      <a:pt x="2288" y="782"/>
                    </a:lnTo>
                    <a:lnTo>
                      <a:pt x="2312" y="830"/>
                    </a:lnTo>
                    <a:lnTo>
                      <a:pt x="2334" y="880"/>
                    </a:lnTo>
                    <a:lnTo>
                      <a:pt x="2354" y="930"/>
                    </a:lnTo>
                    <a:lnTo>
                      <a:pt x="2372" y="982"/>
                    </a:lnTo>
                    <a:lnTo>
                      <a:pt x="2386" y="1034"/>
                    </a:lnTo>
                    <a:lnTo>
                      <a:pt x="2398" y="1088"/>
                    </a:lnTo>
                    <a:lnTo>
                      <a:pt x="2408" y="1142"/>
                    </a:lnTo>
                    <a:lnTo>
                      <a:pt x="2416" y="1198"/>
                    </a:lnTo>
                    <a:lnTo>
                      <a:pt x="2420" y="1254"/>
                    </a:lnTo>
                    <a:lnTo>
                      <a:pt x="2422" y="1312"/>
                    </a:lnTo>
                    <a:lnTo>
                      <a:pt x="2420" y="1368"/>
                    </a:lnTo>
                    <a:lnTo>
                      <a:pt x="2416" y="1424"/>
                    </a:lnTo>
                    <a:lnTo>
                      <a:pt x="2408" y="1480"/>
                    </a:lnTo>
                    <a:lnTo>
                      <a:pt x="2398" y="1534"/>
                    </a:lnTo>
                    <a:lnTo>
                      <a:pt x="2386" y="1588"/>
                    </a:lnTo>
                    <a:lnTo>
                      <a:pt x="2372" y="1642"/>
                    </a:lnTo>
                    <a:lnTo>
                      <a:pt x="2354" y="1692"/>
                    </a:lnTo>
                    <a:lnTo>
                      <a:pt x="2334" y="1744"/>
                    </a:lnTo>
                    <a:lnTo>
                      <a:pt x="2312" y="1792"/>
                    </a:lnTo>
                    <a:lnTo>
                      <a:pt x="2288" y="1840"/>
                    </a:lnTo>
                    <a:lnTo>
                      <a:pt x="2260" y="1886"/>
                    </a:lnTo>
                    <a:lnTo>
                      <a:pt x="2232" y="1932"/>
                    </a:lnTo>
                    <a:lnTo>
                      <a:pt x="2200" y="1976"/>
                    </a:lnTo>
                    <a:lnTo>
                      <a:pt x="2168" y="2018"/>
                    </a:lnTo>
                    <a:lnTo>
                      <a:pt x="2132" y="2058"/>
                    </a:lnTo>
                    <a:lnTo>
                      <a:pt x="2096" y="2096"/>
                    </a:lnTo>
                    <a:lnTo>
                      <a:pt x="2058" y="2132"/>
                    </a:lnTo>
                    <a:lnTo>
                      <a:pt x="2018" y="2168"/>
                    </a:lnTo>
                    <a:lnTo>
                      <a:pt x="1976" y="2200"/>
                    </a:lnTo>
                    <a:lnTo>
                      <a:pt x="1932" y="2232"/>
                    </a:lnTo>
                    <a:lnTo>
                      <a:pt x="1886" y="2260"/>
                    </a:lnTo>
                    <a:lnTo>
                      <a:pt x="1840" y="2286"/>
                    </a:lnTo>
                    <a:lnTo>
                      <a:pt x="1792" y="2312"/>
                    </a:lnTo>
                    <a:lnTo>
                      <a:pt x="1744" y="2334"/>
                    </a:lnTo>
                    <a:lnTo>
                      <a:pt x="1694" y="2354"/>
                    </a:lnTo>
                    <a:lnTo>
                      <a:pt x="1642" y="2370"/>
                    </a:lnTo>
                    <a:lnTo>
                      <a:pt x="1588" y="2386"/>
                    </a:lnTo>
                    <a:lnTo>
                      <a:pt x="1536" y="2398"/>
                    </a:lnTo>
                    <a:lnTo>
                      <a:pt x="1480" y="2408"/>
                    </a:lnTo>
                    <a:lnTo>
                      <a:pt x="1426" y="2416"/>
                    </a:lnTo>
                    <a:lnTo>
                      <a:pt x="1368" y="2420"/>
                    </a:lnTo>
                    <a:lnTo>
                      <a:pt x="1312" y="2420"/>
                    </a:lnTo>
                    <a:close/>
                  </a:path>
                </a:pathLst>
              </a:custGeom>
              <a:solidFill>
                <a:srgbClr val="B5E2ED">
                  <a:alpha val="7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9050" cap="rnd">
                    <a:solidFill>
                      <a:srgbClr val="000000"/>
                    </a:solidFill>
                    <a:prstDash val="sysDot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7" name="işḻíďê">
                <a:extLst>
                  <a:ext uri="{FF2B5EF4-FFF2-40B4-BE49-F238E27FC236}">
                    <a16:creationId xmlns:a16="http://schemas.microsoft.com/office/drawing/2014/main" xmlns="" id="{627FBE0F-836D-4F8B-98B9-EFE70CE2FFC7}"/>
                  </a:ext>
                </a:extLst>
              </p:cNvPr>
              <p:cNvSpPr/>
              <p:nvPr/>
            </p:nvSpPr>
            <p:spPr bwMode="auto">
              <a:xfrm rot="4026370">
                <a:off x="749260" y="1881297"/>
                <a:ext cx="1943725" cy="1942581"/>
              </a:xfrm>
              <a:prstGeom prst="ellipse">
                <a:avLst/>
              </a:prstGeom>
              <a:solidFill>
                <a:srgbClr val="31A5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905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</p:grpSp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75E58585-8FAF-4C71-8765-8443107A4197}"/>
                </a:ext>
              </a:extLst>
            </p:cNvPr>
            <p:cNvGrpSpPr/>
            <p:nvPr/>
          </p:nvGrpSpPr>
          <p:grpSpPr>
            <a:xfrm>
              <a:off x="1477351" y="1981540"/>
              <a:ext cx="7905187" cy="1096235"/>
              <a:chOff x="1477351" y="1981540"/>
              <a:chExt cx="7905187" cy="1096235"/>
            </a:xfrm>
          </p:grpSpPr>
          <p:sp>
            <p:nvSpPr>
              <p:cNvPr id="131" name="îşľiḍé">
                <a:extLst>
                  <a:ext uri="{FF2B5EF4-FFF2-40B4-BE49-F238E27FC236}">
                    <a16:creationId xmlns:a16="http://schemas.microsoft.com/office/drawing/2014/main" xmlns="" id="{544CAC74-BEB1-423F-ACE8-BBF7410B91D1}"/>
                  </a:ext>
                </a:extLst>
              </p:cNvPr>
              <p:cNvSpPr/>
              <p:nvPr/>
            </p:nvSpPr>
            <p:spPr>
              <a:xfrm>
                <a:off x="3585408" y="2029184"/>
                <a:ext cx="2604980" cy="529458"/>
              </a:xfrm>
              <a:custGeom>
                <a:avLst/>
                <a:gdLst>
                  <a:gd name="connsiteX0" fmla="*/ 0 w 2604980"/>
                  <a:gd name="connsiteY0" fmla="*/ 0 h 529458"/>
                  <a:gd name="connsiteX1" fmla="*/ 2516735 w 2604980"/>
                  <a:gd name="connsiteY1" fmla="*/ 0 h 529458"/>
                  <a:gd name="connsiteX2" fmla="*/ 2604980 w 2604980"/>
                  <a:gd name="connsiteY2" fmla="*/ 88245 h 529458"/>
                  <a:gd name="connsiteX3" fmla="*/ 2604980 w 2604980"/>
                  <a:gd name="connsiteY3" fmla="*/ 441213 h 529458"/>
                  <a:gd name="connsiteX4" fmla="*/ 2516735 w 2604980"/>
                  <a:gd name="connsiteY4" fmla="*/ 529458 h 529458"/>
                  <a:gd name="connsiteX5" fmla="*/ 0 w 2604980"/>
                  <a:gd name="connsiteY5" fmla="*/ 529458 h 5294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04980" h="529458">
                    <a:moveTo>
                      <a:pt x="0" y="0"/>
                    </a:moveTo>
                    <a:lnTo>
                      <a:pt x="2516735" y="0"/>
                    </a:lnTo>
                    <a:cubicBezTo>
                      <a:pt x="2565471" y="0"/>
                      <a:pt x="2604980" y="39509"/>
                      <a:pt x="2604980" y="88245"/>
                    </a:cubicBezTo>
                    <a:lnTo>
                      <a:pt x="2604980" y="441213"/>
                    </a:lnTo>
                    <a:cubicBezTo>
                      <a:pt x="2604980" y="489949"/>
                      <a:pt x="2565471" y="529458"/>
                      <a:pt x="2516735" y="529458"/>
                    </a:cubicBezTo>
                    <a:lnTo>
                      <a:pt x="0" y="529458"/>
                    </a:lnTo>
                    <a:close/>
                  </a:path>
                </a:pathLst>
              </a:custGeom>
              <a:solidFill>
                <a:srgbClr val="F6873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altLang="zh-CN" b="1" dirty="0"/>
                  <a:t>Text here</a:t>
                </a:r>
                <a:endParaRPr lang="zh-CN" altLang="en-US" b="1" dirty="0"/>
              </a:p>
            </p:txBody>
          </p:sp>
          <p:sp>
            <p:nvSpPr>
              <p:cNvPr id="132" name="íṩlîďê">
                <a:extLst>
                  <a:ext uri="{FF2B5EF4-FFF2-40B4-BE49-F238E27FC236}">
                    <a16:creationId xmlns:a16="http://schemas.microsoft.com/office/drawing/2014/main" xmlns="" id="{24D4A3C5-C3B4-4A9C-AF6D-AD2BAA05E4D5}"/>
                  </a:ext>
                </a:extLst>
              </p:cNvPr>
              <p:cNvSpPr/>
              <p:nvPr/>
            </p:nvSpPr>
            <p:spPr>
              <a:xfrm rot="16200000">
                <a:off x="3320283" y="2293516"/>
                <a:ext cx="194649" cy="335602"/>
              </a:xfrm>
              <a:custGeom>
                <a:avLst/>
                <a:gdLst>
                  <a:gd name="connsiteX0" fmla="*/ 194649 w 194649"/>
                  <a:gd name="connsiteY0" fmla="*/ 335602 h 335602"/>
                  <a:gd name="connsiteX1" fmla="*/ 0 w 194649"/>
                  <a:gd name="connsiteY1" fmla="*/ 335602 h 335602"/>
                  <a:gd name="connsiteX2" fmla="*/ 0 w 194649"/>
                  <a:gd name="connsiteY2" fmla="*/ 0 h 3356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94649" h="335602">
                    <a:moveTo>
                      <a:pt x="194649" y="335602"/>
                    </a:moveTo>
                    <a:lnTo>
                      <a:pt x="0" y="33560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6873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3" name="íşḻïdê">
                <a:extLst>
                  <a:ext uri="{FF2B5EF4-FFF2-40B4-BE49-F238E27FC236}">
                    <a16:creationId xmlns:a16="http://schemas.microsoft.com/office/drawing/2014/main" xmlns="" id="{EB654898-AEBC-47B3-94A1-D70718937A63}"/>
                  </a:ext>
                </a:extLst>
              </p:cNvPr>
              <p:cNvSpPr/>
              <p:nvPr/>
            </p:nvSpPr>
            <p:spPr>
              <a:xfrm rot="16200000">
                <a:off x="3333905" y="2477841"/>
                <a:ext cx="194651" cy="335603"/>
              </a:xfrm>
              <a:custGeom>
                <a:avLst/>
                <a:gdLst>
                  <a:gd name="connsiteX0" fmla="*/ 194651 w 194651"/>
                  <a:gd name="connsiteY0" fmla="*/ 1 h 335603"/>
                  <a:gd name="connsiteX1" fmla="*/ 194651 w 194651"/>
                  <a:gd name="connsiteY1" fmla="*/ 335603 h 335603"/>
                  <a:gd name="connsiteX2" fmla="*/ 0 w 194651"/>
                  <a:gd name="connsiteY2" fmla="*/ 335603 h 335603"/>
                  <a:gd name="connsiteX3" fmla="*/ 194650 w 194651"/>
                  <a:gd name="connsiteY3" fmla="*/ 0 h 3356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94651" h="335603">
                    <a:moveTo>
                      <a:pt x="194651" y="1"/>
                    </a:moveTo>
                    <a:lnTo>
                      <a:pt x="194651" y="335603"/>
                    </a:lnTo>
                    <a:lnTo>
                      <a:pt x="0" y="335603"/>
                    </a:lnTo>
                    <a:lnTo>
                      <a:pt x="194650" y="0"/>
                    </a:lnTo>
                    <a:close/>
                  </a:path>
                </a:pathLst>
              </a:custGeom>
              <a:solidFill>
                <a:srgbClr val="A5A5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4" name="ïṡļîde">
                <a:extLst>
                  <a:ext uri="{FF2B5EF4-FFF2-40B4-BE49-F238E27FC236}">
                    <a16:creationId xmlns:a16="http://schemas.microsoft.com/office/drawing/2014/main" xmlns="" id="{53CCBA1C-645D-4EF8-9166-7B1170F7EBB0}"/>
                  </a:ext>
                </a:extLst>
              </p:cNvPr>
              <p:cNvSpPr/>
              <p:nvPr/>
            </p:nvSpPr>
            <p:spPr>
              <a:xfrm>
                <a:off x="3599032" y="2548317"/>
                <a:ext cx="2604980" cy="529458"/>
              </a:xfrm>
              <a:custGeom>
                <a:avLst/>
                <a:gdLst>
                  <a:gd name="connsiteX0" fmla="*/ 0 w 2604980"/>
                  <a:gd name="connsiteY0" fmla="*/ 0 h 529458"/>
                  <a:gd name="connsiteX1" fmla="*/ 2516735 w 2604980"/>
                  <a:gd name="connsiteY1" fmla="*/ 0 h 529458"/>
                  <a:gd name="connsiteX2" fmla="*/ 2604980 w 2604980"/>
                  <a:gd name="connsiteY2" fmla="*/ 88245 h 529458"/>
                  <a:gd name="connsiteX3" fmla="*/ 2604980 w 2604980"/>
                  <a:gd name="connsiteY3" fmla="*/ 441213 h 529458"/>
                  <a:gd name="connsiteX4" fmla="*/ 2516735 w 2604980"/>
                  <a:gd name="connsiteY4" fmla="*/ 529458 h 529458"/>
                  <a:gd name="connsiteX5" fmla="*/ 0 w 2604980"/>
                  <a:gd name="connsiteY5" fmla="*/ 529458 h 5294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04980" h="529458">
                    <a:moveTo>
                      <a:pt x="0" y="0"/>
                    </a:moveTo>
                    <a:lnTo>
                      <a:pt x="2516735" y="0"/>
                    </a:lnTo>
                    <a:cubicBezTo>
                      <a:pt x="2565471" y="0"/>
                      <a:pt x="2604980" y="39509"/>
                      <a:pt x="2604980" y="88245"/>
                    </a:cubicBezTo>
                    <a:lnTo>
                      <a:pt x="2604980" y="441213"/>
                    </a:lnTo>
                    <a:cubicBezTo>
                      <a:pt x="2604980" y="489949"/>
                      <a:pt x="2565471" y="529458"/>
                      <a:pt x="2516735" y="529458"/>
                    </a:cubicBezTo>
                    <a:lnTo>
                      <a:pt x="0" y="529458"/>
                    </a:lnTo>
                    <a:close/>
                  </a:path>
                </a:pathLst>
              </a:custGeom>
              <a:solidFill>
                <a:srgbClr val="A5A5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altLang="zh-CN" b="1" dirty="0"/>
                  <a:t>Text here</a:t>
                </a:r>
                <a:endParaRPr lang="zh-CN" altLang="en-US" b="1" dirty="0"/>
              </a:p>
            </p:txBody>
          </p:sp>
          <p:grpSp>
            <p:nvGrpSpPr>
              <p:cNvPr id="141" name="î$ľídè">
                <a:extLst>
                  <a:ext uri="{FF2B5EF4-FFF2-40B4-BE49-F238E27FC236}">
                    <a16:creationId xmlns:a16="http://schemas.microsoft.com/office/drawing/2014/main" xmlns="" id="{8604F955-E466-4E9B-A9F7-8736250F2173}"/>
                  </a:ext>
                </a:extLst>
              </p:cNvPr>
              <p:cNvGrpSpPr/>
              <p:nvPr/>
            </p:nvGrpSpPr>
            <p:grpSpPr>
              <a:xfrm>
                <a:off x="1477351" y="1981540"/>
                <a:ext cx="1004074" cy="955406"/>
                <a:chOff x="1588" y="4763"/>
                <a:chExt cx="6746875" cy="6419850"/>
              </a:xfrm>
              <a:solidFill>
                <a:schemeClr val="bg1"/>
              </a:solidFill>
            </p:grpSpPr>
            <p:sp>
              <p:nvSpPr>
                <p:cNvPr id="147" name="íś1îdê">
                  <a:extLst>
                    <a:ext uri="{FF2B5EF4-FFF2-40B4-BE49-F238E27FC236}">
                      <a16:creationId xmlns:a16="http://schemas.microsoft.com/office/drawing/2014/main" xmlns="" id="{8D37BDC0-E2DE-4F89-9FC1-846A4F48752A}"/>
                    </a:ext>
                  </a:extLst>
                </p:cNvPr>
                <p:cNvSpPr/>
                <p:nvPr/>
              </p:nvSpPr>
              <p:spPr bwMode="auto">
                <a:xfrm>
                  <a:off x="1588" y="4763"/>
                  <a:ext cx="6746875" cy="6419850"/>
                </a:xfrm>
                <a:custGeom>
                  <a:avLst/>
                  <a:gdLst>
                    <a:gd name="T0" fmla="*/ 1645 w 1796"/>
                    <a:gd name="T1" fmla="*/ 0 h 1709"/>
                    <a:gd name="T2" fmla="*/ 151 w 1796"/>
                    <a:gd name="T3" fmla="*/ 0 h 1709"/>
                    <a:gd name="T4" fmla="*/ 0 w 1796"/>
                    <a:gd name="T5" fmla="*/ 151 h 1709"/>
                    <a:gd name="T6" fmla="*/ 0 w 1796"/>
                    <a:gd name="T7" fmla="*/ 1307 h 1709"/>
                    <a:gd name="T8" fmla="*/ 151 w 1796"/>
                    <a:gd name="T9" fmla="*/ 1458 h 1709"/>
                    <a:gd name="T10" fmla="*/ 606 w 1796"/>
                    <a:gd name="T11" fmla="*/ 1458 h 1709"/>
                    <a:gd name="T12" fmla="*/ 526 w 1796"/>
                    <a:gd name="T13" fmla="*/ 1545 h 1709"/>
                    <a:gd name="T14" fmla="*/ 483 w 1796"/>
                    <a:gd name="T15" fmla="*/ 1590 h 1709"/>
                    <a:gd name="T16" fmla="*/ 479 w 1796"/>
                    <a:gd name="T17" fmla="*/ 1659 h 1709"/>
                    <a:gd name="T18" fmla="*/ 593 w 1796"/>
                    <a:gd name="T19" fmla="*/ 1709 h 1709"/>
                    <a:gd name="T20" fmla="*/ 1203 w 1796"/>
                    <a:gd name="T21" fmla="*/ 1709 h 1709"/>
                    <a:gd name="T22" fmla="*/ 1316 w 1796"/>
                    <a:gd name="T23" fmla="*/ 1659 h 1709"/>
                    <a:gd name="T24" fmla="*/ 1312 w 1796"/>
                    <a:gd name="T25" fmla="*/ 1590 h 1709"/>
                    <a:gd name="T26" fmla="*/ 1270 w 1796"/>
                    <a:gd name="T27" fmla="*/ 1545 h 1709"/>
                    <a:gd name="T28" fmla="*/ 1190 w 1796"/>
                    <a:gd name="T29" fmla="*/ 1458 h 1709"/>
                    <a:gd name="T30" fmla="*/ 1645 w 1796"/>
                    <a:gd name="T31" fmla="*/ 1458 h 1709"/>
                    <a:gd name="T32" fmla="*/ 1796 w 1796"/>
                    <a:gd name="T33" fmla="*/ 1307 h 1709"/>
                    <a:gd name="T34" fmla="*/ 1796 w 1796"/>
                    <a:gd name="T35" fmla="*/ 151 h 1709"/>
                    <a:gd name="T36" fmla="*/ 1645 w 1796"/>
                    <a:gd name="T37" fmla="*/ 0 h 1709"/>
                    <a:gd name="T38" fmla="*/ 1231 w 1796"/>
                    <a:gd name="T39" fmla="*/ 1585 h 1709"/>
                    <a:gd name="T40" fmla="*/ 1267 w 1796"/>
                    <a:gd name="T41" fmla="*/ 1622 h 1709"/>
                    <a:gd name="T42" fmla="*/ 1265 w 1796"/>
                    <a:gd name="T43" fmla="*/ 1635 h 1709"/>
                    <a:gd name="T44" fmla="*/ 1203 w 1796"/>
                    <a:gd name="T45" fmla="*/ 1653 h 1709"/>
                    <a:gd name="T46" fmla="*/ 593 w 1796"/>
                    <a:gd name="T47" fmla="*/ 1653 h 1709"/>
                    <a:gd name="T48" fmla="*/ 530 w 1796"/>
                    <a:gd name="T49" fmla="*/ 1635 h 1709"/>
                    <a:gd name="T50" fmla="*/ 528 w 1796"/>
                    <a:gd name="T51" fmla="*/ 1623 h 1709"/>
                    <a:gd name="T52" fmla="*/ 528 w 1796"/>
                    <a:gd name="T53" fmla="*/ 1623 h 1709"/>
                    <a:gd name="T54" fmla="*/ 565 w 1796"/>
                    <a:gd name="T55" fmla="*/ 1585 h 1709"/>
                    <a:gd name="T56" fmla="*/ 672 w 1796"/>
                    <a:gd name="T57" fmla="*/ 1458 h 1709"/>
                    <a:gd name="T58" fmla="*/ 1124 w 1796"/>
                    <a:gd name="T59" fmla="*/ 1458 h 1709"/>
                    <a:gd name="T60" fmla="*/ 1231 w 1796"/>
                    <a:gd name="T61" fmla="*/ 1585 h 1709"/>
                    <a:gd name="T62" fmla="*/ 1684 w 1796"/>
                    <a:gd name="T63" fmla="*/ 1307 h 1709"/>
                    <a:gd name="T64" fmla="*/ 1645 w 1796"/>
                    <a:gd name="T65" fmla="*/ 1346 h 1709"/>
                    <a:gd name="T66" fmla="*/ 151 w 1796"/>
                    <a:gd name="T67" fmla="*/ 1346 h 1709"/>
                    <a:gd name="T68" fmla="*/ 112 w 1796"/>
                    <a:gd name="T69" fmla="*/ 1307 h 1709"/>
                    <a:gd name="T70" fmla="*/ 112 w 1796"/>
                    <a:gd name="T71" fmla="*/ 151 h 1709"/>
                    <a:gd name="T72" fmla="*/ 151 w 1796"/>
                    <a:gd name="T73" fmla="*/ 112 h 1709"/>
                    <a:gd name="T74" fmla="*/ 1645 w 1796"/>
                    <a:gd name="T75" fmla="*/ 112 h 1709"/>
                    <a:gd name="T76" fmla="*/ 1684 w 1796"/>
                    <a:gd name="T77" fmla="*/ 151 h 1709"/>
                    <a:gd name="T78" fmla="*/ 1684 w 1796"/>
                    <a:gd name="T79" fmla="*/ 1307 h 1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1796" h="1709">
                      <a:moveTo>
                        <a:pt x="1645" y="0"/>
                      </a:moveTo>
                      <a:cubicBezTo>
                        <a:pt x="151" y="0"/>
                        <a:pt x="151" y="0"/>
                        <a:pt x="151" y="0"/>
                      </a:cubicBezTo>
                      <a:cubicBezTo>
                        <a:pt x="68" y="0"/>
                        <a:pt x="0" y="67"/>
                        <a:pt x="0" y="151"/>
                      </a:cubicBezTo>
                      <a:cubicBezTo>
                        <a:pt x="0" y="1307"/>
                        <a:pt x="0" y="1307"/>
                        <a:pt x="0" y="1307"/>
                      </a:cubicBezTo>
                      <a:cubicBezTo>
                        <a:pt x="0" y="1390"/>
                        <a:pt x="68" y="1458"/>
                        <a:pt x="151" y="1458"/>
                      </a:cubicBezTo>
                      <a:cubicBezTo>
                        <a:pt x="606" y="1458"/>
                        <a:pt x="606" y="1458"/>
                        <a:pt x="606" y="1458"/>
                      </a:cubicBezTo>
                      <a:cubicBezTo>
                        <a:pt x="582" y="1488"/>
                        <a:pt x="544" y="1527"/>
                        <a:pt x="526" y="1545"/>
                      </a:cubicBezTo>
                      <a:cubicBezTo>
                        <a:pt x="506" y="1564"/>
                        <a:pt x="491" y="1579"/>
                        <a:pt x="483" y="1590"/>
                      </a:cubicBezTo>
                      <a:cubicBezTo>
                        <a:pt x="472" y="1605"/>
                        <a:pt x="467" y="1634"/>
                        <a:pt x="479" y="1659"/>
                      </a:cubicBezTo>
                      <a:cubicBezTo>
                        <a:pt x="491" y="1682"/>
                        <a:pt x="520" y="1709"/>
                        <a:pt x="593" y="1709"/>
                      </a:cubicBezTo>
                      <a:cubicBezTo>
                        <a:pt x="1203" y="1709"/>
                        <a:pt x="1203" y="1709"/>
                        <a:pt x="1203" y="1709"/>
                      </a:cubicBezTo>
                      <a:cubicBezTo>
                        <a:pt x="1276" y="1709"/>
                        <a:pt x="1305" y="1682"/>
                        <a:pt x="1316" y="1659"/>
                      </a:cubicBezTo>
                      <a:cubicBezTo>
                        <a:pt x="1329" y="1634"/>
                        <a:pt x="1324" y="1605"/>
                        <a:pt x="1312" y="1590"/>
                      </a:cubicBezTo>
                      <a:cubicBezTo>
                        <a:pt x="1304" y="1579"/>
                        <a:pt x="1289" y="1564"/>
                        <a:pt x="1270" y="1545"/>
                      </a:cubicBezTo>
                      <a:cubicBezTo>
                        <a:pt x="1252" y="1527"/>
                        <a:pt x="1213" y="1488"/>
                        <a:pt x="1190" y="1458"/>
                      </a:cubicBezTo>
                      <a:cubicBezTo>
                        <a:pt x="1645" y="1458"/>
                        <a:pt x="1645" y="1458"/>
                        <a:pt x="1645" y="1458"/>
                      </a:cubicBezTo>
                      <a:cubicBezTo>
                        <a:pt x="1728" y="1458"/>
                        <a:pt x="1796" y="1390"/>
                        <a:pt x="1796" y="1307"/>
                      </a:cubicBezTo>
                      <a:cubicBezTo>
                        <a:pt x="1796" y="151"/>
                        <a:pt x="1796" y="151"/>
                        <a:pt x="1796" y="151"/>
                      </a:cubicBezTo>
                      <a:cubicBezTo>
                        <a:pt x="1796" y="67"/>
                        <a:pt x="1728" y="0"/>
                        <a:pt x="1645" y="0"/>
                      </a:cubicBezTo>
                      <a:close/>
                      <a:moveTo>
                        <a:pt x="1231" y="1585"/>
                      </a:moveTo>
                      <a:cubicBezTo>
                        <a:pt x="1247" y="1601"/>
                        <a:pt x="1262" y="1616"/>
                        <a:pt x="1267" y="1622"/>
                      </a:cubicBezTo>
                      <a:cubicBezTo>
                        <a:pt x="1267" y="1622"/>
                        <a:pt x="1269" y="1629"/>
                        <a:pt x="1265" y="1635"/>
                      </a:cubicBezTo>
                      <a:cubicBezTo>
                        <a:pt x="1258" y="1646"/>
                        <a:pt x="1235" y="1653"/>
                        <a:pt x="1203" y="1653"/>
                      </a:cubicBezTo>
                      <a:cubicBezTo>
                        <a:pt x="593" y="1653"/>
                        <a:pt x="593" y="1653"/>
                        <a:pt x="593" y="1653"/>
                      </a:cubicBezTo>
                      <a:cubicBezTo>
                        <a:pt x="561" y="1653"/>
                        <a:pt x="538" y="1646"/>
                        <a:pt x="530" y="1635"/>
                      </a:cubicBezTo>
                      <a:cubicBezTo>
                        <a:pt x="527" y="1629"/>
                        <a:pt x="528" y="1623"/>
                        <a:pt x="528" y="1623"/>
                      </a:cubicBezTo>
                      <a:cubicBezTo>
                        <a:pt x="528" y="1623"/>
                        <a:pt x="528" y="1623"/>
                        <a:pt x="528" y="1623"/>
                      </a:cubicBezTo>
                      <a:cubicBezTo>
                        <a:pt x="534" y="1616"/>
                        <a:pt x="549" y="1601"/>
                        <a:pt x="565" y="1585"/>
                      </a:cubicBezTo>
                      <a:cubicBezTo>
                        <a:pt x="614" y="1536"/>
                        <a:pt x="654" y="1494"/>
                        <a:pt x="672" y="1458"/>
                      </a:cubicBezTo>
                      <a:cubicBezTo>
                        <a:pt x="1124" y="1458"/>
                        <a:pt x="1124" y="1458"/>
                        <a:pt x="1124" y="1458"/>
                      </a:cubicBezTo>
                      <a:cubicBezTo>
                        <a:pt x="1142" y="1494"/>
                        <a:pt x="1182" y="1536"/>
                        <a:pt x="1231" y="1585"/>
                      </a:cubicBezTo>
                      <a:close/>
                      <a:moveTo>
                        <a:pt x="1684" y="1307"/>
                      </a:moveTo>
                      <a:cubicBezTo>
                        <a:pt x="1684" y="1328"/>
                        <a:pt x="1666" y="1346"/>
                        <a:pt x="1645" y="1346"/>
                      </a:cubicBezTo>
                      <a:cubicBezTo>
                        <a:pt x="151" y="1346"/>
                        <a:pt x="151" y="1346"/>
                        <a:pt x="151" y="1346"/>
                      </a:cubicBezTo>
                      <a:cubicBezTo>
                        <a:pt x="129" y="1346"/>
                        <a:pt x="112" y="1328"/>
                        <a:pt x="112" y="1307"/>
                      </a:cubicBezTo>
                      <a:cubicBezTo>
                        <a:pt x="112" y="151"/>
                        <a:pt x="112" y="151"/>
                        <a:pt x="112" y="151"/>
                      </a:cubicBezTo>
                      <a:cubicBezTo>
                        <a:pt x="112" y="129"/>
                        <a:pt x="129" y="112"/>
                        <a:pt x="151" y="112"/>
                      </a:cubicBezTo>
                      <a:cubicBezTo>
                        <a:pt x="1645" y="112"/>
                        <a:pt x="1645" y="112"/>
                        <a:pt x="1645" y="112"/>
                      </a:cubicBezTo>
                      <a:cubicBezTo>
                        <a:pt x="1666" y="112"/>
                        <a:pt x="1684" y="129"/>
                        <a:pt x="1684" y="151"/>
                      </a:cubicBezTo>
                      <a:lnTo>
                        <a:pt x="1684" y="130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48" name="î$ḻiďê">
                  <a:extLst>
                    <a:ext uri="{FF2B5EF4-FFF2-40B4-BE49-F238E27FC236}">
                      <a16:creationId xmlns:a16="http://schemas.microsoft.com/office/drawing/2014/main" xmlns="" id="{017F104C-AE67-494D-98FF-F9BAADD16DB9}"/>
                    </a:ext>
                  </a:extLst>
                </p:cNvPr>
                <p:cNvSpPr/>
                <p:nvPr/>
              </p:nvSpPr>
              <p:spPr bwMode="auto">
                <a:xfrm>
                  <a:off x="842963" y="846138"/>
                  <a:ext cx="5064125" cy="3376613"/>
                </a:xfrm>
                <a:custGeom>
                  <a:avLst/>
                  <a:gdLst>
                    <a:gd name="T0" fmla="*/ 1252 w 1348"/>
                    <a:gd name="T1" fmla="*/ 0 h 899"/>
                    <a:gd name="T2" fmla="*/ 96 w 1348"/>
                    <a:gd name="T3" fmla="*/ 0 h 899"/>
                    <a:gd name="T4" fmla="*/ 0 w 1348"/>
                    <a:gd name="T5" fmla="*/ 95 h 899"/>
                    <a:gd name="T6" fmla="*/ 0 w 1348"/>
                    <a:gd name="T7" fmla="*/ 803 h 899"/>
                    <a:gd name="T8" fmla="*/ 96 w 1348"/>
                    <a:gd name="T9" fmla="*/ 899 h 899"/>
                    <a:gd name="T10" fmla="*/ 1252 w 1348"/>
                    <a:gd name="T11" fmla="*/ 899 h 899"/>
                    <a:gd name="T12" fmla="*/ 1348 w 1348"/>
                    <a:gd name="T13" fmla="*/ 803 h 899"/>
                    <a:gd name="T14" fmla="*/ 1348 w 1348"/>
                    <a:gd name="T15" fmla="*/ 95 h 899"/>
                    <a:gd name="T16" fmla="*/ 1252 w 1348"/>
                    <a:gd name="T17" fmla="*/ 0 h 899"/>
                    <a:gd name="T18" fmla="*/ 1291 w 1348"/>
                    <a:gd name="T19" fmla="*/ 803 h 899"/>
                    <a:gd name="T20" fmla="*/ 1252 w 1348"/>
                    <a:gd name="T21" fmla="*/ 843 h 899"/>
                    <a:gd name="T22" fmla="*/ 96 w 1348"/>
                    <a:gd name="T23" fmla="*/ 843 h 899"/>
                    <a:gd name="T24" fmla="*/ 56 w 1348"/>
                    <a:gd name="T25" fmla="*/ 803 h 899"/>
                    <a:gd name="T26" fmla="*/ 56 w 1348"/>
                    <a:gd name="T27" fmla="*/ 95 h 899"/>
                    <a:gd name="T28" fmla="*/ 96 w 1348"/>
                    <a:gd name="T29" fmla="*/ 56 h 899"/>
                    <a:gd name="T30" fmla="*/ 1252 w 1348"/>
                    <a:gd name="T31" fmla="*/ 56 h 899"/>
                    <a:gd name="T32" fmla="*/ 1291 w 1348"/>
                    <a:gd name="T33" fmla="*/ 95 h 899"/>
                    <a:gd name="T34" fmla="*/ 1291 w 1348"/>
                    <a:gd name="T35" fmla="*/ 803 h 8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48" h="899">
                      <a:moveTo>
                        <a:pt x="1252" y="0"/>
                      </a:moveTo>
                      <a:cubicBezTo>
                        <a:pt x="96" y="0"/>
                        <a:pt x="96" y="0"/>
                        <a:pt x="96" y="0"/>
                      </a:cubicBezTo>
                      <a:cubicBezTo>
                        <a:pt x="43" y="0"/>
                        <a:pt x="0" y="43"/>
                        <a:pt x="0" y="95"/>
                      </a:cubicBezTo>
                      <a:cubicBezTo>
                        <a:pt x="0" y="803"/>
                        <a:pt x="0" y="803"/>
                        <a:pt x="0" y="803"/>
                      </a:cubicBezTo>
                      <a:cubicBezTo>
                        <a:pt x="0" y="856"/>
                        <a:pt x="43" y="899"/>
                        <a:pt x="96" y="899"/>
                      </a:cubicBezTo>
                      <a:cubicBezTo>
                        <a:pt x="1252" y="899"/>
                        <a:pt x="1252" y="899"/>
                        <a:pt x="1252" y="899"/>
                      </a:cubicBezTo>
                      <a:cubicBezTo>
                        <a:pt x="1305" y="899"/>
                        <a:pt x="1348" y="856"/>
                        <a:pt x="1348" y="803"/>
                      </a:cubicBezTo>
                      <a:cubicBezTo>
                        <a:pt x="1348" y="95"/>
                        <a:pt x="1348" y="95"/>
                        <a:pt x="1348" y="95"/>
                      </a:cubicBezTo>
                      <a:cubicBezTo>
                        <a:pt x="1348" y="43"/>
                        <a:pt x="1305" y="0"/>
                        <a:pt x="1252" y="0"/>
                      </a:cubicBezTo>
                      <a:close/>
                      <a:moveTo>
                        <a:pt x="1291" y="803"/>
                      </a:moveTo>
                      <a:cubicBezTo>
                        <a:pt x="1291" y="825"/>
                        <a:pt x="1274" y="843"/>
                        <a:pt x="1252" y="843"/>
                      </a:cubicBezTo>
                      <a:cubicBezTo>
                        <a:pt x="96" y="843"/>
                        <a:pt x="96" y="843"/>
                        <a:pt x="96" y="843"/>
                      </a:cubicBezTo>
                      <a:cubicBezTo>
                        <a:pt x="74" y="843"/>
                        <a:pt x="56" y="825"/>
                        <a:pt x="56" y="803"/>
                      </a:cubicBezTo>
                      <a:cubicBezTo>
                        <a:pt x="56" y="95"/>
                        <a:pt x="56" y="95"/>
                        <a:pt x="56" y="95"/>
                      </a:cubicBezTo>
                      <a:cubicBezTo>
                        <a:pt x="56" y="74"/>
                        <a:pt x="74" y="56"/>
                        <a:pt x="96" y="56"/>
                      </a:cubicBezTo>
                      <a:cubicBezTo>
                        <a:pt x="1252" y="56"/>
                        <a:pt x="1252" y="56"/>
                        <a:pt x="1252" y="56"/>
                      </a:cubicBezTo>
                      <a:cubicBezTo>
                        <a:pt x="1274" y="56"/>
                        <a:pt x="1291" y="74"/>
                        <a:pt x="1291" y="95"/>
                      </a:cubicBezTo>
                      <a:lnTo>
                        <a:pt x="1291" y="80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49" name="ïŝlíḑe">
                  <a:extLst>
                    <a:ext uri="{FF2B5EF4-FFF2-40B4-BE49-F238E27FC236}">
                      <a16:creationId xmlns:a16="http://schemas.microsoft.com/office/drawing/2014/main" xmlns="" id="{1537DC91-D8E3-4D59-9A63-47A862928DA2}"/>
                    </a:ext>
                  </a:extLst>
                </p:cNvPr>
                <p:cNvSpPr/>
                <p:nvPr/>
              </p:nvSpPr>
              <p:spPr bwMode="auto">
                <a:xfrm>
                  <a:off x="3059113" y="4321176"/>
                  <a:ext cx="631825" cy="630238"/>
                </a:xfrm>
                <a:custGeom>
                  <a:avLst/>
                  <a:gdLst>
                    <a:gd name="T0" fmla="*/ 84 w 168"/>
                    <a:gd name="T1" fmla="*/ 0 h 168"/>
                    <a:gd name="T2" fmla="*/ 0 w 168"/>
                    <a:gd name="T3" fmla="*/ 84 h 168"/>
                    <a:gd name="T4" fmla="*/ 84 w 168"/>
                    <a:gd name="T5" fmla="*/ 168 h 168"/>
                    <a:gd name="T6" fmla="*/ 168 w 168"/>
                    <a:gd name="T7" fmla="*/ 84 h 168"/>
                    <a:gd name="T8" fmla="*/ 84 w 168"/>
                    <a:gd name="T9" fmla="*/ 0 h 168"/>
                    <a:gd name="T10" fmla="*/ 84 w 168"/>
                    <a:gd name="T11" fmla="*/ 112 h 168"/>
                    <a:gd name="T12" fmla="*/ 56 w 168"/>
                    <a:gd name="T13" fmla="*/ 84 h 168"/>
                    <a:gd name="T14" fmla="*/ 84 w 168"/>
                    <a:gd name="T15" fmla="*/ 56 h 168"/>
                    <a:gd name="T16" fmla="*/ 112 w 168"/>
                    <a:gd name="T17" fmla="*/ 84 h 168"/>
                    <a:gd name="T18" fmla="*/ 84 w 168"/>
                    <a:gd name="T19" fmla="*/ 112 h 1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68" h="168">
                      <a:moveTo>
                        <a:pt x="84" y="0"/>
                      </a:moveTo>
                      <a:cubicBezTo>
                        <a:pt x="38" y="0"/>
                        <a:pt x="0" y="38"/>
                        <a:pt x="0" y="84"/>
                      </a:cubicBezTo>
                      <a:cubicBezTo>
                        <a:pt x="0" y="131"/>
                        <a:pt x="38" y="168"/>
                        <a:pt x="84" y="168"/>
                      </a:cubicBezTo>
                      <a:cubicBezTo>
                        <a:pt x="130" y="168"/>
                        <a:pt x="168" y="131"/>
                        <a:pt x="168" y="84"/>
                      </a:cubicBezTo>
                      <a:cubicBezTo>
                        <a:pt x="168" y="38"/>
                        <a:pt x="130" y="0"/>
                        <a:pt x="84" y="0"/>
                      </a:cubicBezTo>
                      <a:close/>
                      <a:moveTo>
                        <a:pt x="84" y="112"/>
                      </a:moveTo>
                      <a:cubicBezTo>
                        <a:pt x="68" y="112"/>
                        <a:pt x="56" y="100"/>
                        <a:pt x="56" y="84"/>
                      </a:cubicBezTo>
                      <a:cubicBezTo>
                        <a:pt x="56" y="69"/>
                        <a:pt x="68" y="56"/>
                        <a:pt x="84" y="56"/>
                      </a:cubicBezTo>
                      <a:cubicBezTo>
                        <a:pt x="99" y="56"/>
                        <a:pt x="112" y="69"/>
                        <a:pt x="112" y="84"/>
                      </a:cubicBezTo>
                      <a:cubicBezTo>
                        <a:pt x="112" y="100"/>
                        <a:pt x="99" y="112"/>
                        <a:pt x="84" y="1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0" name="iṡlíḓê">
                  <a:extLst>
                    <a:ext uri="{FF2B5EF4-FFF2-40B4-BE49-F238E27FC236}">
                      <a16:creationId xmlns:a16="http://schemas.microsoft.com/office/drawing/2014/main" xmlns="" id="{3216978E-8497-4D0F-B52E-45C26C97B90D}"/>
                    </a:ext>
                  </a:extLst>
                </p:cNvPr>
                <p:cNvSpPr/>
                <p:nvPr/>
              </p:nvSpPr>
              <p:spPr bwMode="auto">
                <a:xfrm>
                  <a:off x="2528888" y="2533651"/>
                  <a:ext cx="628650" cy="1262063"/>
                </a:xfrm>
                <a:custGeom>
                  <a:avLst/>
                  <a:gdLst>
                    <a:gd name="T0" fmla="*/ 125 w 167"/>
                    <a:gd name="T1" fmla="*/ 0 h 336"/>
                    <a:gd name="T2" fmla="*/ 42 w 167"/>
                    <a:gd name="T3" fmla="*/ 0 h 336"/>
                    <a:gd name="T4" fmla="*/ 0 w 167"/>
                    <a:gd name="T5" fmla="*/ 42 h 336"/>
                    <a:gd name="T6" fmla="*/ 0 w 167"/>
                    <a:gd name="T7" fmla="*/ 294 h 336"/>
                    <a:gd name="T8" fmla="*/ 42 w 167"/>
                    <a:gd name="T9" fmla="*/ 336 h 336"/>
                    <a:gd name="T10" fmla="*/ 125 w 167"/>
                    <a:gd name="T11" fmla="*/ 336 h 336"/>
                    <a:gd name="T12" fmla="*/ 167 w 167"/>
                    <a:gd name="T13" fmla="*/ 294 h 336"/>
                    <a:gd name="T14" fmla="*/ 167 w 167"/>
                    <a:gd name="T15" fmla="*/ 42 h 336"/>
                    <a:gd name="T16" fmla="*/ 125 w 167"/>
                    <a:gd name="T17" fmla="*/ 0 h 3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7" h="336">
                      <a:moveTo>
                        <a:pt x="125" y="0"/>
                      </a:move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19" y="0"/>
                        <a:pt x="0" y="18"/>
                        <a:pt x="0" y="42"/>
                      </a:cubicBezTo>
                      <a:cubicBezTo>
                        <a:pt x="0" y="294"/>
                        <a:pt x="0" y="294"/>
                        <a:pt x="0" y="294"/>
                      </a:cubicBezTo>
                      <a:cubicBezTo>
                        <a:pt x="0" y="317"/>
                        <a:pt x="19" y="336"/>
                        <a:pt x="42" y="336"/>
                      </a:cubicBezTo>
                      <a:cubicBezTo>
                        <a:pt x="125" y="336"/>
                        <a:pt x="125" y="336"/>
                        <a:pt x="125" y="336"/>
                      </a:cubicBezTo>
                      <a:cubicBezTo>
                        <a:pt x="148" y="336"/>
                        <a:pt x="167" y="317"/>
                        <a:pt x="167" y="294"/>
                      </a:cubicBezTo>
                      <a:cubicBezTo>
                        <a:pt x="167" y="42"/>
                        <a:pt x="167" y="42"/>
                        <a:pt x="167" y="42"/>
                      </a:cubicBezTo>
                      <a:cubicBezTo>
                        <a:pt x="167" y="18"/>
                        <a:pt x="148" y="0"/>
                        <a:pt x="125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1" name="ïŝ1îďé">
                  <a:extLst>
                    <a:ext uri="{FF2B5EF4-FFF2-40B4-BE49-F238E27FC236}">
                      <a16:creationId xmlns:a16="http://schemas.microsoft.com/office/drawing/2014/main" xmlns="" id="{41FC31C2-0908-40D0-9D68-6C0926545CB3}"/>
                    </a:ext>
                  </a:extLst>
                </p:cNvPr>
                <p:cNvSpPr/>
                <p:nvPr/>
              </p:nvSpPr>
              <p:spPr bwMode="auto">
                <a:xfrm>
                  <a:off x="4632326" y="1266826"/>
                  <a:ext cx="635000" cy="2528888"/>
                </a:xfrm>
                <a:custGeom>
                  <a:avLst/>
                  <a:gdLst>
                    <a:gd name="T0" fmla="*/ 126 w 169"/>
                    <a:gd name="T1" fmla="*/ 0 h 673"/>
                    <a:gd name="T2" fmla="*/ 42 w 169"/>
                    <a:gd name="T3" fmla="*/ 0 h 673"/>
                    <a:gd name="T4" fmla="*/ 0 w 169"/>
                    <a:gd name="T5" fmla="*/ 41 h 673"/>
                    <a:gd name="T6" fmla="*/ 0 w 169"/>
                    <a:gd name="T7" fmla="*/ 632 h 673"/>
                    <a:gd name="T8" fmla="*/ 42 w 169"/>
                    <a:gd name="T9" fmla="*/ 673 h 673"/>
                    <a:gd name="T10" fmla="*/ 126 w 169"/>
                    <a:gd name="T11" fmla="*/ 673 h 673"/>
                    <a:gd name="T12" fmla="*/ 169 w 169"/>
                    <a:gd name="T13" fmla="*/ 632 h 673"/>
                    <a:gd name="T14" fmla="*/ 169 w 169"/>
                    <a:gd name="T15" fmla="*/ 41 h 673"/>
                    <a:gd name="T16" fmla="*/ 126 w 169"/>
                    <a:gd name="T17" fmla="*/ 0 h 6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9" h="673">
                      <a:moveTo>
                        <a:pt x="126" y="0"/>
                      </a:move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19" y="0"/>
                        <a:pt x="0" y="19"/>
                        <a:pt x="0" y="41"/>
                      </a:cubicBezTo>
                      <a:cubicBezTo>
                        <a:pt x="0" y="632"/>
                        <a:pt x="0" y="632"/>
                        <a:pt x="0" y="632"/>
                      </a:cubicBezTo>
                      <a:cubicBezTo>
                        <a:pt x="0" y="655"/>
                        <a:pt x="19" y="673"/>
                        <a:pt x="42" y="673"/>
                      </a:cubicBezTo>
                      <a:cubicBezTo>
                        <a:pt x="126" y="673"/>
                        <a:pt x="126" y="673"/>
                        <a:pt x="126" y="673"/>
                      </a:cubicBezTo>
                      <a:cubicBezTo>
                        <a:pt x="150" y="673"/>
                        <a:pt x="169" y="655"/>
                        <a:pt x="169" y="632"/>
                      </a:cubicBezTo>
                      <a:cubicBezTo>
                        <a:pt x="169" y="41"/>
                        <a:pt x="169" y="41"/>
                        <a:pt x="169" y="41"/>
                      </a:cubicBezTo>
                      <a:cubicBezTo>
                        <a:pt x="169" y="19"/>
                        <a:pt x="150" y="0"/>
                        <a:pt x="12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2" name="ïś1îḍê">
                  <a:extLst>
                    <a:ext uri="{FF2B5EF4-FFF2-40B4-BE49-F238E27FC236}">
                      <a16:creationId xmlns:a16="http://schemas.microsoft.com/office/drawing/2014/main" xmlns="" id="{7743F522-C1D2-427C-B7F7-9BCC657BEADB}"/>
                    </a:ext>
                  </a:extLst>
                </p:cNvPr>
                <p:cNvSpPr/>
                <p:nvPr/>
              </p:nvSpPr>
              <p:spPr bwMode="auto">
                <a:xfrm>
                  <a:off x="3584576" y="2112963"/>
                  <a:ext cx="627063" cy="1682750"/>
                </a:xfrm>
                <a:custGeom>
                  <a:avLst/>
                  <a:gdLst>
                    <a:gd name="T0" fmla="*/ 125 w 167"/>
                    <a:gd name="T1" fmla="*/ 0 h 448"/>
                    <a:gd name="T2" fmla="*/ 41 w 167"/>
                    <a:gd name="T3" fmla="*/ 0 h 448"/>
                    <a:gd name="T4" fmla="*/ 0 w 167"/>
                    <a:gd name="T5" fmla="*/ 40 h 448"/>
                    <a:gd name="T6" fmla="*/ 0 w 167"/>
                    <a:gd name="T7" fmla="*/ 407 h 448"/>
                    <a:gd name="T8" fmla="*/ 41 w 167"/>
                    <a:gd name="T9" fmla="*/ 448 h 448"/>
                    <a:gd name="T10" fmla="*/ 125 w 167"/>
                    <a:gd name="T11" fmla="*/ 448 h 448"/>
                    <a:gd name="T12" fmla="*/ 167 w 167"/>
                    <a:gd name="T13" fmla="*/ 407 h 448"/>
                    <a:gd name="T14" fmla="*/ 167 w 167"/>
                    <a:gd name="T15" fmla="*/ 40 h 448"/>
                    <a:gd name="T16" fmla="*/ 125 w 167"/>
                    <a:gd name="T17" fmla="*/ 0 h 4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7" h="448">
                      <a:moveTo>
                        <a:pt x="125" y="0"/>
                      </a:move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18" y="0"/>
                        <a:pt x="0" y="18"/>
                        <a:pt x="0" y="40"/>
                      </a:cubicBezTo>
                      <a:cubicBezTo>
                        <a:pt x="0" y="407"/>
                        <a:pt x="0" y="407"/>
                        <a:pt x="0" y="407"/>
                      </a:cubicBezTo>
                      <a:cubicBezTo>
                        <a:pt x="0" y="430"/>
                        <a:pt x="18" y="448"/>
                        <a:pt x="41" y="448"/>
                      </a:cubicBezTo>
                      <a:cubicBezTo>
                        <a:pt x="125" y="448"/>
                        <a:pt x="125" y="448"/>
                        <a:pt x="125" y="448"/>
                      </a:cubicBezTo>
                      <a:cubicBezTo>
                        <a:pt x="148" y="448"/>
                        <a:pt x="167" y="430"/>
                        <a:pt x="167" y="407"/>
                      </a:cubicBezTo>
                      <a:cubicBezTo>
                        <a:pt x="167" y="40"/>
                        <a:pt x="167" y="40"/>
                        <a:pt x="167" y="40"/>
                      </a:cubicBezTo>
                      <a:cubicBezTo>
                        <a:pt x="167" y="18"/>
                        <a:pt x="148" y="0"/>
                        <a:pt x="125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3" name="íṥḻiḓê">
                  <a:extLst>
                    <a:ext uri="{FF2B5EF4-FFF2-40B4-BE49-F238E27FC236}">
                      <a16:creationId xmlns:a16="http://schemas.microsoft.com/office/drawing/2014/main" xmlns="" id="{E44D6928-7EBA-483F-BA9B-3404B4207E4C}"/>
                    </a:ext>
                  </a:extLst>
                </p:cNvPr>
                <p:cNvSpPr/>
                <p:nvPr/>
              </p:nvSpPr>
              <p:spPr bwMode="auto">
                <a:xfrm>
                  <a:off x="1474788" y="1687513"/>
                  <a:ext cx="633413" cy="2108200"/>
                </a:xfrm>
                <a:custGeom>
                  <a:avLst/>
                  <a:gdLst>
                    <a:gd name="T0" fmla="*/ 127 w 169"/>
                    <a:gd name="T1" fmla="*/ 0 h 561"/>
                    <a:gd name="T2" fmla="*/ 43 w 169"/>
                    <a:gd name="T3" fmla="*/ 0 h 561"/>
                    <a:gd name="T4" fmla="*/ 0 w 169"/>
                    <a:gd name="T5" fmla="*/ 40 h 561"/>
                    <a:gd name="T6" fmla="*/ 0 w 169"/>
                    <a:gd name="T7" fmla="*/ 521 h 561"/>
                    <a:gd name="T8" fmla="*/ 43 w 169"/>
                    <a:gd name="T9" fmla="*/ 561 h 561"/>
                    <a:gd name="T10" fmla="*/ 127 w 169"/>
                    <a:gd name="T11" fmla="*/ 561 h 561"/>
                    <a:gd name="T12" fmla="*/ 169 w 169"/>
                    <a:gd name="T13" fmla="*/ 521 h 561"/>
                    <a:gd name="T14" fmla="*/ 169 w 169"/>
                    <a:gd name="T15" fmla="*/ 40 h 561"/>
                    <a:gd name="T16" fmla="*/ 127 w 169"/>
                    <a:gd name="T17" fmla="*/ 0 h 5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9" h="561">
                      <a:moveTo>
                        <a:pt x="127" y="0"/>
                      </a:moveTo>
                      <a:cubicBezTo>
                        <a:pt x="43" y="0"/>
                        <a:pt x="43" y="0"/>
                        <a:pt x="43" y="0"/>
                      </a:cubicBezTo>
                      <a:cubicBezTo>
                        <a:pt x="19" y="0"/>
                        <a:pt x="0" y="18"/>
                        <a:pt x="0" y="40"/>
                      </a:cubicBezTo>
                      <a:cubicBezTo>
                        <a:pt x="0" y="521"/>
                        <a:pt x="0" y="521"/>
                        <a:pt x="0" y="521"/>
                      </a:cubicBezTo>
                      <a:cubicBezTo>
                        <a:pt x="0" y="543"/>
                        <a:pt x="19" y="561"/>
                        <a:pt x="43" y="561"/>
                      </a:cubicBezTo>
                      <a:cubicBezTo>
                        <a:pt x="127" y="561"/>
                        <a:pt x="127" y="561"/>
                        <a:pt x="127" y="561"/>
                      </a:cubicBezTo>
                      <a:cubicBezTo>
                        <a:pt x="150" y="561"/>
                        <a:pt x="169" y="543"/>
                        <a:pt x="169" y="521"/>
                      </a:cubicBezTo>
                      <a:cubicBezTo>
                        <a:pt x="169" y="40"/>
                        <a:pt x="169" y="40"/>
                        <a:pt x="169" y="40"/>
                      </a:cubicBezTo>
                      <a:cubicBezTo>
                        <a:pt x="169" y="18"/>
                        <a:pt x="150" y="0"/>
                        <a:pt x="12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45" name="îšliḍé">
                <a:extLst>
                  <a:ext uri="{FF2B5EF4-FFF2-40B4-BE49-F238E27FC236}">
                    <a16:creationId xmlns:a16="http://schemas.microsoft.com/office/drawing/2014/main" xmlns="" id="{92C88D2E-5B7F-4026-AFE7-8FD9ABADCA39}"/>
                  </a:ext>
                </a:extLst>
              </p:cNvPr>
              <p:cNvSpPr/>
              <p:nvPr/>
            </p:nvSpPr>
            <p:spPr bwMode="auto">
              <a:xfrm>
                <a:off x="6365133" y="2091195"/>
                <a:ext cx="3017405" cy="8134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考核与每个人挂钩，在当月工资里体现</a:t>
                </a:r>
              </a:p>
            </p:txBody>
          </p:sp>
        </p:grpSp>
      </p:grpSp>
      <p:sp>
        <p:nvSpPr>
          <p:cNvPr id="160" name="TextBox 7">
            <a:extLst>
              <a:ext uri="{FF2B5EF4-FFF2-40B4-BE49-F238E27FC236}">
                <a16:creationId xmlns:a16="http://schemas.microsoft.com/office/drawing/2014/main" xmlns="" id="{8561D1BC-CBAA-447C-8494-727E9367A32F}"/>
              </a:ext>
            </a:extLst>
          </p:cNvPr>
          <p:cNvSpPr txBox="1"/>
          <p:nvPr/>
        </p:nvSpPr>
        <p:spPr>
          <a:xfrm>
            <a:off x="4885455" y="1095158"/>
            <a:ext cx="2558223" cy="23346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/>
            <a:r>
              <a:rPr lang="en-US" altLang="zh-CN" sz="10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Performance management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473544A3-66DD-4832-A895-C5FE7996452E}"/>
              </a:ext>
            </a:extLst>
          </p:cNvPr>
          <p:cNvGrpSpPr/>
          <p:nvPr/>
        </p:nvGrpSpPr>
        <p:grpSpPr>
          <a:xfrm>
            <a:off x="4966703" y="782219"/>
            <a:ext cx="2408449" cy="233464"/>
            <a:chOff x="4966703" y="782219"/>
            <a:chExt cx="2408449" cy="233464"/>
          </a:xfrm>
        </p:grpSpPr>
        <p:grpSp>
          <p:nvGrpSpPr>
            <p:cNvPr id="161" name="组合 160">
              <a:extLst>
                <a:ext uri="{FF2B5EF4-FFF2-40B4-BE49-F238E27FC236}">
                  <a16:creationId xmlns:a16="http://schemas.microsoft.com/office/drawing/2014/main" xmlns="" id="{41C05187-6282-44ED-9344-4A8DB70A472F}"/>
                </a:ext>
              </a:extLst>
            </p:cNvPr>
            <p:cNvGrpSpPr/>
            <p:nvPr/>
          </p:nvGrpSpPr>
          <p:grpSpPr>
            <a:xfrm>
              <a:off x="4966703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162" name="箭头: V 形 161">
                <a:extLst>
                  <a:ext uri="{FF2B5EF4-FFF2-40B4-BE49-F238E27FC236}">
                    <a16:creationId xmlns:a16="http://schemas.microsoft.com/office/drawing/2014/main" xmlns="" id="{22EEEB6B-A8D8-49E7-8529-75826F40DB56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3" name="箭头: V 形 162">
                <a:extLst>
                  <a:ext uri="{FF2B5EF4-FFF2-40B4-BE49-F238E27FC236}">
                    <a16:creationId xmlns:a16="http://schemas.microsoft.com/office/drawing/2014/main" xmlns="" id="{38F6BE68-FCF3-4FBA-ABD2-B7DE8AD0B97B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64" name="组合 163">
              <a:extLst>
                <a:ext uri="{FF2B5EF4-FFF2-40B4-BE49-F238E27FC236}">
                  <a16:creationId xmlns:a16="http://schemas.microsoft.com/office/drawing/2014/main" xmlns="" id="{022FE4DF-A350-4943-B103-51631983234F}"/>
                </a:ext>
              </a:extLst>
            </p:cNvPr>
            <p:cNvGrpSpPr/>
            <p:nvPr/>
          </p:nvGrpSpPr>
          <p:grpSpPr>
            <a:xfrm flipH="1">
              <a:off x="6988833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165" name="箭头: V 形 164">
                <a:extLst>
                  <a:ext uri="{FF2B5EF4-FFF2-40B4-BE49-F238E27FC236}">
                    <a16:creationId xmlns:a16="http://schemas.microsoft.com/office/drawing/2014/main" xmlns="" id="{A8B21C6A-10B6-4C7E-975C-81285CD2F456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6" name="箭头: V 形 165">
                <a:extLst>
                  <a:ext uri="{FF2B5EF4-FFF2-40B4-BE49-F238E27FC236}">
                    <a16:creationId xmlns:a16="http://schemas.microsoft.com/office/drawing/2014/main" xmlns="" id="{5354C385-F944-49D6-829B-78CA8814CCDD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167" name="组合 166">
            <a:extLst>
              <a:ext uri="{FF2B5EF4-FFF2-40B4-BE49-F238E27FC236}">
                <a16:creationId xmlns:a16="http://schemas.microsoft.com/office/drawing/2014/main" xmlns="" id="{5537C45A-E476-46B9-B2CB-8E5AFC4CEE35}"/>
              </a:ext>
            </a:extLst>
          </p:cNvPr>
          <p:cNvGrpSpPr/>
          <p:nvPr/>
        </p:nvGrpSpPr>
        <p:grpSpPr>
          <a:xfrm>
            <a:off x="10371092" y="670753"/>
            <a:ext cx="1395990" cy="616075"/>
            <a:chOff x="10486571" y="367652"/>
            <a:chExt cx="1395990" cy="616075"/>
          </a:xfrm>
        </p:grpSpPr>
        <p:sp>
          <p:nvSpPr>
            <p:cNvPr id="168" name="文本框 167">
              <a:extLst>
                <a:ext uri="{FF2B5EF4-FFF2-40B4-BE49-F238E27FC236}">
                  <a16:creationId xmlns:a16="http://schemas.microsoft.com/office/drawing/2014/main" xmlns="" id="{878B1D35-CC8D-40DE-9945-119D3CC31D24}"/>
                </a:ext>
              </a:extLst>
            </p:cNvPr>
            <p:cNvSpPr txBox="1"/>
            <p:nvPr/>
          </p:nvSpPr>
          <p:spPr>
            <a:xfrm>
              <a:off x="10486571" y="367652"/>
              <a:ext cx="13959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LOGO</a:t>
              </a:r>
              <a:endParaRPr lang="zh-CN" altLang="en-US" sz="28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9" name="文本框 168">
              <a:extLst>
                <a:ext uri="{FF2B5EF4-FFF2-40B4-BE49-F238E27FC236}">
                  <a16:creationId xmlns:a16="http://schemas.microsoft.com/office/drawing/2014/main" xmlns="" id="{1A595028-CD22-4222-A027-55B6A402E997}"/>
                </a:ext>
              </a:extLst>
            </p:cNvPr>
            <p:cNvSpPr txBox="1"/>
            <p:nvPr/>
          </p:nvSpPr>
          <p:spPr>
            <a:xfrm>
              <a:off x="10486571" y="737506"/>
              <a:ext cx="121058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公司标志替代位置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298947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5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矩形 157">
            <a:extLst>
              <a:ext uri="{FF2B5EF4-FFF2-40B4-BE49-F238E27FC236}">
                <a16:creationId xmlns:a16="http://schemas.microsoft.com/office/drawing/2014/main" xmlns="" id="{4BE78CB4-88A8-43DE-9470-326FD5ED1C4D}"/>
              </a:ext>
            </a:extLst>
          </p:cNvPr>
          <p:cNvSpPr/>
          <p:nvPr/>
        </p:nvSpPr>
        <p:spPr>
          <a:xfrm>
            <a:off x="411480" y="400125"/>
            <a:ext cx="11369040" cy="5916106"/>
          </a:xfrm>
          <a:prstGeom prst="rect">
            <a:avLst/>
          </a:prstGeom>
          <a:noFill/>
          <a:ln>
            <a:solidFill>
              <a:srgbClr val="2F9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9" name="TextBox 12">
            <a:extLst>
              <a:ext uri="{FF2B5EF4-FFF2-40B4-BE49-F238E27FC236}">
                <a16:creationId xmlns:a16="http://schemas.microsoft.com/office/drawing/2014/main" xmlns="" id="{8C859900-0766-48C2-9BCE-A1DAD6401A81}"/>
              </a:ext>
            </a:extLst>
          </p:cNvPr>
          <p:cNvSpPr txBox="1"/>
          <p:nvPr/>
        </p:nvSpPr>
        <p:spPr>
          <a:xfrm>
            <a:off x="5498319" y="670752"/>
            <a:ext cx="1415772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制度考核</a:t>
            </a:r>
          </a:p>
        </p:txBody>
      </p:sp>
      <p:sp>
        <p:nvSpPr>
          <p:cNvPr id="160" name="TextBox 7">
            <a:extLst>
              <a:ext uri="{FF2B5EF4-FFF2-40B4-BE49-F238E27FC236}">
                <a16:creationId xmlns:a16="http://schemas.microsoft.com/office/drawing/2014/main" xmlns="" id="{8561D1BC-CBAA-447C-8494-727E9367A32F}"/>
              </a:ext>
            </a:extLst>
          </p:cNvPr>
          <p:cNvSpPr txBox="1"/>
          <p:nvPr/>
        </p:nvSpPr>
        <p:spPr>
          <a:xfrm>
            <a:off x="4885455" y="1095158"/>
            <a:ext cx="2558223" cy="23346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/>
            <a:r>
              <a:rPr lang="en-US" altLang="zh-CN" sz="10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Performance management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06EA00FC-390D-46E1-A1CB-F1905ECEE1F4}"/>
              </a:ext>
            </a:extLst>
          </p:cNvPr>
          <p:cNvGrpSpPr/>
          <p:nvPr/>
        </p:nvGrpSpPr>
        <p:grpSpPr>
          <a:xfrm>
            <a:off x="4966703" y="782219"/>
            <a:ext cx="2408449" cy="233464"/>
            <a:chOff x="4966703" y="782219"/>
            <a:chExt cx="2408449" cy="233464"/>
          </a:xfrm>
        </p:grpSpPr>
        <p:grpSp>
          <p:nvGrpSpPr>
            <p:cNvPr id="161" name="组合 160">
              <a:extLst>
                <a:ext uri="{FF2B5EF4-FFF2-40B4-BE49-F238E27FC236}">
                  <a16:creationId xmlns:a16="http://schemas.microsoft.com/office/drawing/2014/main" xmlns="" id="{41C05187-6282-44ED-9344-4A8DB70A472F}"/>
                </a:ext>
              </a:extLst>
            </p:cNvPr>
            <p:cNvGrpSpPr/>
            <p:nvPr/>
          </p:nvGrpSpPr>
          <p:grpSpPr>
            <a:xfrm>
              <a:off x="4966703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162" name="箭头: V 形 161">
                <a:extLst>
                  <a:ext uri="{FF2B5EF4-FFF2-40B4-BE49-F238E27FC236}">
                    <a16:creationId xmlns:a16="http://schemas.microsoft.com/office/drawing/2014/main" xmlns="" id="{22EEEB6B-A8D8-49E7-8529-75826F40DB56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3" name="箭头: V 形 162">
                <a:extLst>
                  <a:ext uri="{FF2B5EF4-FFF2-40B4-BE49-F238E27FC236}">
                    <a16:creationId xmlns:a16="http://schemas.microsoft.com/office/drawing/2014/main" xmlns="" id="{38F6BE68-FCF3-4FBA-ABD2-B7DE8AD0B97B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64" name="组合 163">
              <a:extLst>
                <a:ext uri="{FF2B5EF4-FFF2-40B4-BE49-F238E27FC236}">
                  <a16:creationId xmlns:a16="http://schemas.microsoft.com/office/drawing/2014/main" xmlns="" id="{022FE4DF-A350-4943-B103-51631983234F}"/>
                </a:ext>
              </a:extLst>
            </p:cNvPr>
            <p:cNvGrpSpPr/>
            <p:nvPr/>
          </p:nvGrpSpPr>
          <p:grpSpPr>
            <a:xfrm flipH="1">
              <a:off x="6988833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165" name="箭头: V 形 164">
                <a:extLst>
                  <a:ext uri="{FF2B5EF4-FFF2-40B4-BE49-F238E27FC236}">
                    <a16:creationId xmlns:a16="http://schemas.microsoft.com/office/drawing/2014/main" xmlns="" id="{A8B21C6A-10B6-4C7E-975C-81285CD2F456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6" name="箭头: V 形 165">
                <a:extLst>
                  <a:ext uri="{FF2B5EF4-FFF2-40B4-BE49-F238E27FC236}">
                    <a16:creationId xmlns:a16="http://schemas.microsoft.com/office/drawing/2014/main" xmlns="" id="{5354C385-F944-49D6-829B-78CA8814CCDD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167" name="组合 166">
            <a:extLst>
              <a:ext uri="{FF2B5EF4-FFF2-40B4-BE49-F238E27FC236}">
                <a16:creationId xmlns:a16="http://schemas.microsoft.com/office/drawing/2014/main" xmlns="" id="{5537C45A-E476-46B9-B2CB-8E5AFC4CEE35}"/>
              </a:ext>
            </a:extLst>
          </p:cNvPr>
          <p:cNvGrpSpPr/>
          <p:nvPr/>
        </p:nvGrpSpPr>
        <p:grpSpPr>
          <a:xfrm>
            <a:off x="10371092" y="670753"/>
            <a:ext cx="1395990" cy="616075"/>
            <a:chOff x="10486571" y="367652"/>
            <a:chExt cx="1395990" cy="616075"/>
          </a:xfrm>
        </p:grpSpPr>
        <p:sp>
          <p:nvSpPr>
            <p:cNvPr id="168" name="文本框 167">
              <a:extLst>
                <a:ext uri="{FF2B5EF4-FFF2-40B4-BE49-F238E27FC236}">
                  <a16:creationId xmlns:a16="http://schemas.microsoft.com/office/drawing/2014/main" xmlns="" id="{878B1D35-CC8D-40DE-9945-119D3CC31D24}"/>
                </a:ext>
              </a:extLst>
            </p:cNvPr>
            <p:cNvSpPr txBox="1"/>
            <p:nvPr/>
          </p:nvSpPr>
          <p:spPr>
            <a:xfrm>
              <a:off x="10486571" y="367652"/>
              <a:ext cx="13959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LOGO</a:t>
              </a:r>
              <a:endParaRPr lang="zh-CN" altLang="en-US" sz="28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9" name="文本框 168">
              <a:extLst>
                <a:ext uri="{FF2B5EF4-FFF2-40B4-BE49-F238E27FC236}">
                  <a16:creationId xmlns:a16="http://schemas.microsoft.com/office/drawing/2014/main" xmlns="" id="{1A595028-CD22-4222-A027-55B6A402E997}"/>
                </a:ext>
              </a:extLst>
            </p:cNvPr>
            <p:cNvSpPr txBox="1"/>
            <p:nvPr/>
          </p:nvSpPr>
          <p:spPr>
            <a:xfrm>
              <a:off x="10486571" y="737506"/>
              <a:ext cx="121058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公司标志替代位置</a:t>
              </a: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956D339C-775A-4258-B499-760A954CADEE}"/>
              </a:ext>
            </a:extLst>
          </p:cNvPr>
          <p:cNvGrpSpPr/>
          <p:nvPr/>
        </p:nvGrpSpPr>
        <p:grpSpPr>
          <a:xfrm>
            <a:off x="1151211" y="1506076"/>
            <a:ext cx="10026704" cy="4951798"/>
            <a:chOff x="1151211" y="1506076"/>
            <a:chExt cx="10026704" cy="4951798"/>
          </a:xfrm>
        </p:grpSpPr>
        <p:sp>
          <p:nvSpPr>
            <p:cNvPr id="41" name="íśḻîḍê">
              <a:extLst>
                <a:ext uri="{FF2B5EF4-FFF2-40B4-BE49-F238E27FC236}">
                  <a16:creationId xmlns:a16="http://schemas.microsoft.com/office/drawing/2014/main" xmlns="" id="{AF7171BC-9C0C-4A7D-BFE6-0B2A3E81A7B6}"/>
                </a:ext>
              </a:extLst>
            </p:cNvPr>
            <p:cNvSpPr/>
            <p:nvPr/>
          </p:nvSpPr>
          <p:spPr>
            <a:xfrm rot="5400000">
              <a:off x="6171336" y="-1262785"/>
              <a:ext cx="184292" cy="982886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2" name="iṣľíde">
              <a:extLst>
                <a:ext uri="{FF2B5EF4-FFF2-40B4-BE49-F238E27FC236}">
                  <a16:creationId xmlns:a16="http://schemas.microsoft.com/office/drawing/2014/main" xmlns="" id="{DFAFF204-9DC5-4945-B8A7-4611CEA6D5D8}"/>
                </a:ext>
              </a:extLst>
            </p:cNvPr>
            <p:cNvGrpSpPr/>
            <p:nvPr/>
          </p:nvGrpSpPr>
          <p:grpSpPr>
            <a:xfrm>
              <a:off x="1853460" y="3400431"/>
              <a:ext cx="1521154" cy="660376"/>
              <a:chOff x="1785938" y="1587962"/>
              <a:chExt cx="1217700" cy="528638"/>
            </a:xfrm>
          </p:grpSpPr>
          <p:sp>
            <p:nvSpPr>
              <p:cNvPr id="70" name="íšľîḋê">
                <a:extLst>
                  <a:ext uri="{FF2B5EF4-FFF2-40B4-BE49-F238E27FC236}">
                    <a16:creationId xmlns:a16="http://schemas.microsoft.com/office/drawing/2014/main" xmlns="" id="{6EF01A2D-E5CB-412D-B7B2-922D349DB30F}"/>
                  </a:ext>
                </a:extLst>
              </p:cNvPr>
              <p:cNvSpPr/>
              <p:nvPr/>
            </p:nvSpPr>
            <p:spPr>
              <a:xfrm rot="2217923" flipV="1">
                <a:off x="2789202" y="1635101"/>
                <a:ext cx="214436" cy="161319"/>
              </a:xfrm>
              <a:prstGeom prst="rtTriangle">
                <a:avLst/>
              </a:prstGeom>
              <a:solidFill>
                <a:srgbClr val="31A5C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işḻíḋê">
                <a:extLst>
                  <a:ext uri="{FF2B5EF4-FFF2-40B4-BE49-F238E27FC236}">
                    <a16:creationId xmlns:a16="http://schemas.microsoft.com/office/drawing/2014/main" xmlns="" id="{11F5937E-A424-4784-892A-351304005E6E}"/>
                  </a:ext>
                </a:extLst>
              </p:cNvPr>
              <p:cNvSpPr/>
              <p:nvPr/>
            </p:nvSpPr>
            <p:spPr>
              <a:xfrm>
                <a:off x="1785938" y="1587962"/>
                <a:ext cx="1074906" cy="528638"/>
              </a:xfrm>
              <a:prstGeom prst="parallelogram">
                <a:avLst>
                  <a:gd name="adj" fmla="val 73726"/>
                </a:avLst>
              </a:prstGeom>
              <a:solidFill>
                <a:srgbClr val="5CBFD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3" name="isļîḍe">
              <a:extLst>
                <a:ext uri="{FF2B5EF4-FFF2-40B4-BE49-F238E27FC236}">
                  <a16:creationId xmlns:a16="http://schemas.microsoft.com/office/drawing/2014/main" xmlns="" id="{2033978A-50C5-48C3-8065-EA735C61B963}"/>
                </a:ext>
              </a:extLst>
            </p:cNvPr>
            <p:cNvSpPr/>
            <p:nvPr/>
          </p:nvSpPr>
          <p:spPr>
            <a:xfrm>
              <a:off x="2442236" y="2948335"/>
              <a:ext cx="573350" cy="573350"/>
            </a:xfrm>
            <a:prstGeom prst="ellipse">
              <a:avLst/>
            </a:prstGeom>
            <a:solidFill>
              <a:srgbClr val="31A5C2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90000" tIns="46800" rIns="90000" bIns="46800" anchor="ctr">
              <a:noAutofit/>
            </a:bodyPr>
            <a:lstStyle/>
            <a:p>
              <a:pPr algn="ctr"/>
              <a:r>
                <a:rPr lang="ar-SA" sz="2400" b="1" dirty="0">
                  <a:latin typeface="Impact" panose="020B0806030902050204" pitchFamily="34" charset="0"/>
                </a:rPr>
                <a:t>1</a:t>
              </a:r>
            </a:p>
          </p:txBody>
        </p:sp>
        <p:grpSp>
          <p:nvGrpSpPr>
            <p:cNvPr id="44" name="íṩḻîḑé">
              <a:extLst>
                <a:ext uri="{FF2B5EF4-FFF2-40B4-BE49-F238E27FC236}">
                  <a16:creationId xmlns:a16="http://schemas.microsoft.com/office/drawing/2014/main" xmlns="" id="{26AF5B5D-2FA4-4829-BBDF-E5DE0A026141}"/>
                </a:ext>
              </a:extLst>
            </p:cNvPr>
            <p:cNvGrpSpPr/>
            <p:nvPr/>
          </p:nvGrpSpPr>
          <p:grpSpPr>
            <a:xfrm flipV="1">
              <a:off x="3632317" y="3247288"/>
              <a:ext cx="1521154" cy="660376"/>
              <a:chOff x="1785938" y="1587962"/>
              <a:chExt cx="1217700" cy="528638"/>
            </a:xfrm>
          </p:grpSpPr>
          <p:sp>
            <p:nvSpPr>
              <p:cNvPr id="68" name="îšļiḑe">
                <a:extLst>
                  <a:ext uri="{FF2B5EF4-FFF2-40B4-BE49-F238E27FC236}">
                    <a16:creationId xmlns:a16="http://schemas.microsoft.com/office/drawing/2014/main" xmlns="" id="{8B4AD7A7-B493-4303-BA5C-05562C9D49EA}"/>
                  </a:ext>
                </a:extLst>
              </p:cNvPr>
              <p:cNvSpPr/>
              <p:nvPr/>
            </p:nvSpPr>
            <p:spPr>
              <a:xfrm rot="2217923" flipV="1">
                <a:off x="2789202" y="1635101"/>
                <a:ext cx="214436" cy="161319"/>
              </a:xfrm>
              <a:prstGeom prst="rtTriangl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iŝ1ïḋé">
                <a:extLst>
                  <a:ext uri="{FF2B5EF4-FFF2-40B4-BE49-F238E27FC236}">
                    <a16:creationId xmlns:a16="http://schemas.microsoft.com/office/drawing/2014/main" xmlns="" id="{E90CF576-26AB-42B4-9797-B60FC589CB09}"/>
                  </a:ext>
                </a:extLst>
              </p:cNvPr>
              <p:cNvSpPr/>
              <p:nvPr/>
            </p:nvSpPr>
            <p:spPr>
              <a:xfrm>
                <a:off x="1785938" y="1587962"/>
                <a:ext cx="1074906" cy="528638"/>
              </a:xfrm>
              <a:prstGeom prst="parallelogram">
                <a:avLst>
                  <a:gd name="adj" fmla="val 73726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5" name="iṣļîdé">
              <a:extLst>
                <a:ext uri="{FF2B5EF4-FFF2-40B4-BE49-F238E27FC236}">
                  <a16:creationId xmlns:a16="http://schemas.microsoft.com/office/drawing/2014/main" xmlns="" id="{A5E797FD-6146-4EF9-9799-3C0237DC6A35}"/>
                </a:ext>
              </a:extLst>
            </p:cNvPr>
            <p:cNvSpPr/>
            <p:nvPr/>
          </p:nvSpPr>
          <p:spPr>
            <a:xfrm>
              <a:off x="4221094" y="3780054"/>
              <a:ext cx="573350" cy="573350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90000" tIns="46800" rIns="90000" bIns="46800" anchor="ctr">
              <a:noAutofit/>
            </a:bodyPr>
            <a:lstStyle/>
            <a:p>
              <a:pPr algn="ctr"/>
              <a:r>
                <a:rPr lang="ar-SA" sz="2400" b="1">
                  <a:latin typeface="Impact" panose="020B0806030902050204" pitchFamily="34" charset="0"/>
                </a:rPr>
                <a:t>2</a:t>
              </a:r>
            </a:p>
          </p:txBody>
        </p:sp>
        <p:grpSp>
          <p:nvGrpSpPr>
            <p:cNvPr id="46" name="iŝļîḑe">
              <a:extLst>
                <a:ext uri="{FF2B5EF4-FFF2-40B4-BE49-F238E27FC236}">
                  <a16:creationId xmlns:a16="http://schemas.microsoft.com/office/drawing/2014/main" xmlns="" id="{C585C843-E5FE-4A2F-836D-E6AA27FC9C67}"/>
                </a:ext>
              </a:extLst>
            </p:cNvPr>
            <p:cNvGrpSpPr/>
            <p:nvPr/>
          </p:nvGrpSpPr>
          <p:grpSpPr>
            <a:xfrm>
              <a:off x="5492334" y="3400431"/>
              <a:ext cx="1521154" cy="660376"/>
              <a:chOff x="1785938" y="1587962"/>
              <a:chExt cx="1217700" cy="528638"/>
            </a:xfrm>
          </p:grpSpPr>
          <p:sp>
            <p:nvSpPr>
              <p:cNvPr id="66" name="íşlîḓè">
                <a:extLst>
                  <a:ext uri="{FF2B5EF4-FFF2-40B4-BE49-F238E27FC236}">
                    <a16:creationId xmlns:a16="http://schemas.microsoft.com/office/drawing/2014/main" xmlns="" id="{3C7396F8-FDC9-4012-97E9-9CBF4778FC0F}"/>
                  </a:ext>
                </a:extLst>
              </p:cNvPr>
              <p:cNvSpPr/>
              <p:nvPr/>
            </p:nvSpPr>
            <p:spPr>
              <a:xfrm rot="2217923" flipV="1">
                <a:off x="2789202" y="1635101"/>
                <a:ext cx="214436" cy="161319"/>
              </a:xfrm>
              <a:prstGeom prst="rtTriangl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íśḻîdê">
                <a:extLst>
                  <a:ext uri="{FF2B5EF4-FFF2-40B4-BE49-F238E27FC236}">
                    <a16:creationId xmlns:a16="http://schemas.microsoft.com/office/drawing/2014/main" xmlns="" id="{8F1FB21E-DEE8-44F8-94D2-3542CD668382}"/>
                  </a:ext>
                </a:extLst>
              </p:cNvPr>
              <p:cNvSpPr/>
              <p:nvPr/>
            </p:nvSpPr>
            <p:spPr>
              <a:xfrm>
                <a:off x="1785938" y="1587962"/>
                <a:ext cx="1074906" cy="528638"/>
              </a:xfrm>
              <a:prstGeom prst="parallelogram">
                <a:avLst>
                  <a:gd name="adj" fmla="val 73726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7" name="ïŝḻîdé">
              <a:extLst>
                <a:ext uri="{FF2B5EF4-FFF2-40B4-BE49-F238E27FC236}">
                  <a16:creationId xmlns:a16="http://schemas.microsoft.com/office/drawing/2014/main" xmlns="" id="{C753A59B-3CED-4FE6-859A-58EC9EC0FBA0}"/>
                </a:ext>
              </a:extLst>
            </p:cNvPr>
            <p:cNvSpPr/>
            <p:nvPr/>
          </p:nvSpPr>
          <p:spPr>
            <a:xfrm>
              <a:off x="6081112" y="2948335"/>
              <a:ext cx="573350" cy="57335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90000" tIns="46800" rIns="90000" bIns="46800" anchor="ctr">
              <a:noAutofit/>
            </a:bodyPr>
            <a:lstStyle/>
            <a:p>
              <a:pPr algn="ctr"/>
              <a:r>
                <a:rPr lang="ar-SA" sz="2400" b="1">
                  <a:latin typeface="Impact" panose="020B0806030902050204" pitchFamily="34" charset="0"/>
                </a:rPr>
                <a:t>3</a:t>
              </a:r>
            </a:p>
          </p:txBody>
        </p:sp>
        <p:grpSp>
          <p:nvGrpSpPr>
            <p:cNvPr id="48" name="îšḷïḋè">
              <a:extLst>
                <a:ext uri="{FF2B5EF4-FFF2-40B4-BE49-F238E27FC236}">
                  <a16:creationId xmlns:a16="http://schemas.microsoft.com/office/drawing/2014/main" xmlns="" id="{6E5E42DB-B3F5-4EE1-893E-D73170ED2730}"/>
                </a:ext>
              </a:extLst>
            </p:cNvPr>
            <p:cNvGrpSpPr/>
            <p:nvPr/>
          </p:nvGrpSpPr>
          <p:grpSpPr>
            <a:xfrm flipV="1">
              <a:off x="7414580" y="3247288"/>
              <a:ext cx="1521154" cy="660376"/>
              <a:chOff x="1785938" y="1587962"/>
              <a:chExt cx="1217700" cy="528638"/>
            </a:xfrm>
          </p:grpSpPr>
          <p:sp>
            <p:nvSpPr>
              <p:cNvPr id="64" name="íṡlíḍé">
                <a:extLst>
                  <a:ext uri="{FF2B5EF4-FFF2-40B4-BE49-F238E27FC236}">
                    <a16:creationId xmlns:a16="http://schemas.microsoft.com/office/drawing/2014/main" xmlns="" id="{41742378-2018-4C30-8566-A0DA179E14E7}"/>
                  </a:ext>
                </a:extLst>
              </p:cNvPr>
              <p:cNvSpPr/>
              <p:nvPr/>
            </p:nvSpPr>
            <p:spPr>
              <a:xfrm rot="2217923" flipV="1">
                <a:off x="2789202" y="1635101"/>
                <a:ext cx="214436" cy="161319"/>
              </a:xfrm>
              <a:prstGeom prst="rtTriangle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ïśḷídé">
                <a:extLst>
                  <a:ext uri="{FF2B5EF4-FFF2-40B4-BE49-F238E27FC236}">
                    <a16:creationId xmlns:a16="http://schemas.microsoft.com/office/drawing/2014/main" xmlns="" id="{E6BCC68B-0E98-49C8-9DCA-179B15E23331}"/>
                  </a:ext>
                </a:extLst>
              </p:cNvPr>
              <p:cNvSpPr/>
              <p:nvPr/>
            </p:nvSpPr>
            <p:spPr>
              <a:xfrm>
                <a:off x="1785938" y="1587962"/>
                <a:ext cx="1074906" cy="528638"/>
              </a:xfrm>
              <a:prstGeom prst="parallelogram">
                <a:avLst>
                  <a:gd name="adj" fmla="val 73726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9" name="íṥ1idè">
              <a:extLst>
                <a:ext uri="{FF2B5EF4-FFF2-40B4-BE49-F238E27FC236}">
                  <a16:creationId xmlns:a16="http://schemas.microsoft.com/office/drawing/2014/main" xmlns="" id="{9AC7D963-26AE-4767-8285-A4847D2300EF}"/>
                </a:ext>
              </a:extLst>
            </p:cNvPr>
            <p:cNvSpPr/>
            <p:nvPr/>
          </p:nvSpPr>
          <p:spPr>
            <a:xfrm>
              <a:off x="7978226" y="3780054"/>
              <a:ext cx="573350" cy="573350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90000" tIns="46800" rIns="90000" bIns="46800" anchor="ctr">
              <a:noAutofit/>
            </a:bodyPr>
            <a:lstStyle/>
            <a:p>
              <a:pPr algn="ctr"/>
              <a:r>
                <a:rPr lang="ar-SA" sz="2400" b="1">
                  <a:latin typeface="Impact" panose="020B0806030902050204" pitchFamily="34" charset="0"/>
                </a:rPr>
                <a:t>4</a:t>
              </a:r>
            </a:p>
          </p:txBody>
        </p:sp>
        <p:grpSp>
          <p:nvGrpSpPr>
            <p:cNvPr id="50" name="íšļïḋe">
              <a:extLst>
                <a:ext uri="{FF2B5EF4-FFF2-40B4-BE49-F238E27FC236}">
                  <a16:creationId xmlns:a16="http://schemas.microsoft.com/office/drawing/2014/main" xmlns="" id="{D039899C-CBC7-42B9-B03C-44F1FFDC9B35}"/>
                </a:ext>
              </a:extLst>
            </p:cNvPr>
            <p:cNvGrpSpPr/>
            <p:nvPr/>
          </p:nvGrpSpPr>
          <p:grpSpPr>
            <a:xfrm>
              <a:off x="9483392" y="3400431"/>
              <a:ext cx="1521154" cy="660376"/>
              <a:chOff x="1785938" y="1587962"/>
              <a:chExt cx="1217700" cy="528638"/>
            </a:xfrm>
          </p:grpSpPr>
          <p:sp>
            <p:nvSpPr>
              <p:cNvPr id="62" name="ïš1iďè">
                <a:extLst>
                  <a:ext uri="{FF2B5EF4-FFF2-40B4-BE49-F238E27FC236}">
                    <a16:creationId xmlns:a16="http://schemas.microsoft.com/office/drawing/2014/main" xmlns="" id="{96075029-D4DF-4CF3-9E2A-D9105BA0AFA8}"/>
                  </a:ext>
                </a:extLst>
              </p:cNvPr>
              <p:cNvSpPr/>
              <p:nvPr/>
            </p:nvSpPr>
            <p:spPr>
              <a:xfrm rot="2217923" flipV="1">
                <a:off x="2789202" y="1635101"/>
                <a:ext cx="214436" cy="161319"/>
              </a:xfrm>
              <a:prstGeom prst="rtTriangl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iṣļidé">
                <a:extLst>
                  <a:ext uri="{FF2B5EF4-FFF2-40B4-BE49-F238E27FC236}">
                    <a16:creationId xmlns:a16="http://schemas.microsoft.com/office/drawing/2014/main" xmlns="" id="{CE861762-93FF-433B-B9E4-42C28605C16C}"/>
                  </a:ext>
                </a:extLst>
              </p:cNvPr>
              <p:cNvSpPr/>
              <p:nvPr/>
            </p:nvSpPr>
            <p:spPr>
              <a:xfrm>
                <a:off x="1785938" y="1587962"/>
                <a:ext cx="1074906" cy="528638"/>
              </a:xfrm>
              <a:prstGeom prst="parallelogram">
                <a:avLst>
                  <a:gd name="adj" fmla="val 73726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51" name="îṡļiḍé">
              <a:extLst>
                <a:ext uri="{FF2B5EF4-FFF2-40B4-BE49-F238E27FC236}">
                  <a16:creationId xmlns:a16="http://schemas.microsoft.com/office/drawing/2014/main" xmlns="" id="{26F7DA4F-A094-4ABB-9326-0D1F7B951DE5}"/>
                </a:ext>
              </a:extLst>
            </p:cNvPr>
            <p:cNvSpPr/>
            <p:nvPr/>
          </p:nvSpPr>
          <p:spPr>
            <a:xfrm>
              <a:off x="10072168" y="2948335"/>
              <a:ext cx="573350" cy="573350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90000" tIns="46800" rIns="90000" bIns="46800" anchor="ctr">
              <a:noAutofit/>
            </a:bodyPr>
            <a:lstStyle/>
            <a:p>
              <a:pPr algn="ctr"/>
              <a:r>
                <a:rPr lang="ar-SA" sz="2400" b="1">
                  <a:latin typeface="Impact" panose="020B0806030902050204" pitchFamily="34" charset="0"/>
                </a:rPr>
                <a:t>5</a:t>
              </a:r>
            </a:p>
          </p:txBody>
        </p:sp>
        <p:sp>
          <p:nvSpPr>
            <p:cNvPr id="52" name="ísľîḓè">
              <a:extLst>
                <a:ext uri="{FF2B5EF4-FFF2-40B4-BE49-F238E27FC236}">
                  <a16:creationId xmlns:a16="http://schemas.microsoft.com/office/drawing/2014/main" xmlns="" id="{35078232-2866-4AD8-B60F-1C04FBC0FB82}"/>
                </a:ext>
              </a:extLst>
            </p:cNvPr>
            <p:cNvSpPr txBox="1"/>
            <p:nvPr/>
          </p:nvSpPr>
          <p:spPr bwMode="auto">
            <a:xfrm>
              <a:off x="1151211" y="4166845"/>
              <a:ext cx="2223986" cy="573349"/>
            </a:xfrm>
            <a:prstGeom prst="rect">
              <a:avLst/>
            </a:prstGeom>
            <a:noFill/>
          </p:spPr>
          <p:txBody>
            <a:bodyPr wrap="none" lIns="90000" tIns="46800" rIns="90000" bIns="46800" anchor="b" anchorCtr="1">
              <a:normAutofit/>
            </a:bodyPr>
            <a:lstStyle/>
            <a:p>
              <a:pPr lvl="0" algn="ctr"/>
              <a:r>
                <a:rPr lang="en-US" altLang="zh-CN" sz="2667" dirty="0">
                  <a:solidFill>
                    <a:srgbClr val="31A5C2"/>
                  </a:solidFill>
                  <a:latin typeface="Impact" panose="020B0806030902050204" pitchFamily="34" charset="0"/>
                </a:rPr>
                <a:t>PART 01</a:t>
              </a:r>
              <a:endParaRPr lang="zh-CN" altLang="en-US" sz="2667" dirty="0">
                <a:solidFill>
                  <a:srgbClr val="31A5C2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3" name="îS1iḍé">
              <a:extLst>
                <a:ext uri="{FF2B5EF4-FFF2-40B4-BE49-F238E27FC236}">
                  <a16:creationId xmlns:a16="http://schemas.microsoft.com/office/drawing/2014/main" xmlns="" id="{1C76A8A4-E452-4605-8F92-EE3599F605D2}"/>
                </a:ext>
              </a:extLst>
            </p:cNvPr>
            <p:cNvSpPr txBox="1"/>
            <p:nvPr/>
          </p:nvSpPr>
          <p:spPr bwMode="auto">
            <a:xfrm>
              <a:off x="1151211" y="4740194"/>
              <a:ext cx="2223986" cy="510012"/>
            </a:xfrm>
            <a:prstGeom prst="rect">
              <a:avLst/>
            </a:prstGeom>
            <a:noFill/>
          </p:spPr>
          <p:txBody>
            <a:bodyPr wrap="square" lIns="90000" tIns="46800" rIns="90000" bIns="468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员工技能评定考核</a:t>
              </a:r>
            </a:p>
          </p:txBody>
        </p:sp>
        <p:sp>
          <p:nvSpPr>
            <p:cNvPr id="54" name="ïŝļíďe">
              <a:extLst>
                <a:ext uri="{FF2B5EF4-FFF2-40B4-BE49-F238E27FC236}">
                  <a16:creationId xmlns:a16="http://schemas.microsoft.com/office/drawing/2014/main" xmlns="" id="{368C70DD-C00A-4B34-8807-0AD19EB4866D}"/>
                </a:ext>
              </a:extLst>
            </p:cNvPr>
            <p:cNvSpPr txBox="1"/>
            <p:nvPr/>
          </p:nvSpPr>
          <p:spPr bwMode="auto">
            <a:xfrm>
              <a:off x="3099605" y="1506076"/>
              <a:ext cx="2223986" cy="816517"/>
            </a:xfrm>
            <a:prstGeom prst="rect">
              <a:avLst/>
            </a:prstGeom>
            <a:noFill/>
          </p:spPr>
          <p:txBody>
            <a:bodyPr wrap="none" lIns="90000" tIns="46800" rIns="90000" bIns="46800" anchor="b" anchorCtr="1">
              <a:normAutofit/>
            </a:bodyPr>
            <a:lstStyle/>
            <a:p>
              <a:pPr lvl="0" algn="ctr"/>
              <a:r>
                <a:rPr lang="en-US" altLang="zh-CN" sz="2667" dirty="0">
                  <a:solidFill>
                    <a:srgbClr val="F68735"/>
                  </a:solidFill>
                  <a:latin typeface="Impact" panose="020B0806030902050204" pitchFamily="34" charset="0"/>
                </a:rPr>
                <a:t>PART 02</a:t>
              </a:r>
              <a:endParaRPr lang="zh-CN" altLang="en-US" sz="2667" dirty="0">
                <a:solidFill>
                  <a:srgbClr val="F68735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5" name="ísľïdê">
              <a:extLst>
                <a:ext uri="{FF2B5EF4-FFF2-40B4-BE49-F238E27FC236}">
                  <a16:creationId xmlns:a16="http://schemas.microsoft.com/office/drawing/2014/main" xmlns="" id="{9CFF439B-9F75-4529-A89B-3D90F878A7BD}"/>
                </a:ext>
              </a:extLst>
            </p:cNvPr>
            <p:cNvSpPr txBox="1"/>
            <p:nvPr/>
          </p:nvSpPr>
          <p:spPr bwMode="auto">
            <a:xfrm>
              <a:off x="3099605" y="2322593"/>
              <a:ext cx="2223986" cy="510012"/>
            </a:xfrm>
            <a:prstGeom prst="rect">
              <a:avLst/>
            </a:prstGeom>
            <a:noFill/>
          </p:spPr>
          <p:txBody>
            <a:bodyPr wrap="square" lIns="90000" tIns="46800" rIns="90000" bIns="468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安全生产考核</a:t>
              </a:r>
            </a:p>
          </p:txBody>
        </p:sp>
        <p:sp>
          <p:nvSpPr>
            <p:cNvPr id="104" name="ísľîḓè">
              <a:extLst>
                <a:ext uri="{FF2B5EF4-FFF2-40B4-BE49-F238E27FC236}">
                  <a16:creationId xmlns:a16="http://schemas.microsoft.com/office/drawing/2014/main" xmlns="" id="{7F522BCB-8CD9-4365-A477-05143DDC645B}"/>
                </a:ext>
              </a:extLst>
            </p:cNvPr>
            <p:cNvSpPr txBox="1"/>
            <p:nvPr/>
          </p:nvSpPr>
          <p:spPr bwMode="auto">
            <a:xfrm>
              <a:off x="4885452" y="4166845"/>
              <a:ext cx="2223986" cy="573349"/>
            </a:xfrm>
            <a:prstGeom prst="rect">
              <a:avLst/>
            </a:prstGeom>
            <a:noFill/>
          </p:spPr>
          <p:txBody>
            <a:bodyPr wrap="none" lIns="90000" tIns="46800" rIns="90000" bIns="46800" anchor="b" anchorCtr="1">
              <a:normAutofit/>
            </a:bodyPr>
            <a:lstStyle/>
            <a:p>
              <a:pPr lvl="0" algn="ctr"/>
              <a:r>
                <a:rPr lang="en-US" altLang="zh-CN" sz="2667" dirty="0">
                  <a:solidFill>
                    <a:srgbClr val="31A5C2"/>
                  </a:solidFill>
                  <a:latin typeface="Impact" panose="020B0806030902050204" pitchFamily="34" charset="0"/>
                </a:rPr>
                <a:t>PART 03</a:t>
              </a:r>
              <a:endParaRPr lang="zh-CN" altLang="en-US" sz="2667" dirty="0">
                <a:solidFill>
                  <a:srgbClr val="31A5C2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05" name="îS1iḍé">
              <a:extLst>
                <a:ext uri="{FF2B5EF4-FFF2-40B4-BE49-F238E27FC236}">
                  <a16:creationId xmlns:a16="http://schemas.microsoft.com/office/drawing/2014/main" xmlns="" id="{77D979BB-0726-4086-8AF4-89162711F676}"/>
                </a:ext>
              </a:extLst>
            </p:cNvPr>
            <p:cNvSpPr txBox="1"/>
            <p:nvPr/>
          </p:nvSpPr>
          <p:spPr bwMode="auto">
            <a:xfrm>
              <a:off x="4594749" y="4740194"/>
              <a:ext cx="2762485" cy="1447056"/>
            </a:xfrm>
            <a:prstGeom prst="rect">
              <a:avLst/>
            </a:prstGeom>
            <a:noFill/>
          </p:spPr>
          <p:txBody>
            <a:bodyPr wrap="square" lIns="90000" tIns="46800" rIns="90000" bIns="468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各类违规违纪事件进行跟踪调查并出具处理意见</a:t>
              </a:r>
            </a:p>
          </p:txBody>
        </p:sp>
        <p:sp>
          <p:nvSpPr>
            <p:cNvPr id="106" name="ísľîḓè">
              <a:extLst>
                <a:ext uri="{FF2B5EF4-FFF2-40B4-BE49-F238E27FC236}">
                  <a16:creationId xmlns:a16="http://schemas.microsoft.com/office/drawing/2014/main" xmlns="" id="{4BFACBDE-5999-40EB-8A13-A8FD78F83AFE}"/>
                </a:ext>
              </a:extLst>
            </p:cNvPr>
            <p:cNvSpPr txBox="1"/>
            <p:nvPr/>
          </p:nvSpPr>
          <p:spPr bwMode="auto">
            <a:xfrm>
              <a:off x="8867490" y="4166845"/>
              <a:ext cx="2223986" cy="573349"/>
            </a:xfrm>
            <a:prstGeom prst="rect">
              <a:avLst/>
            </a:prstGeom>
            <a:noFill/>
          </p:spPr>
          <p:txBody>
            <a:bodyPr wrap="none" lIns="90000" tIns="46800" rIns="90000" bIns="46800" anchor="b" anchorCtr="1">
              <a:normAutofit/>
            </a:bodyPr>
            <a:lstStyle/>
            <a:p>
              <a:pPr lvl="0" algn="ctr"/>
              <a:r>
                <a:rPr lang="en-US" altLang="zh-CN" sz="2667" dirty="0">
                  <a:solidFill>
                    <a:srgbClr val="31A5C2"/>
                  </a:solidFill>
                  <a:latin typeface="Impact" panose="020B0806030902050204" pitchFamily="34" charset="0"/>
                </a:rPr>
                <a:t>PART 05</a:t>
              </a:r>
              <a:endParaRPr lang="zh-CN" altLang="en-US" sz="2667" dirty="0">
                <a:solidFill>
                  <a:srgbClr val="31A5C2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07" name="îS1iḍé">
              <a:extLst>
                <a:ext uri="{FF2B5EF4-FFF2-40B4-BE49-F238E27FC236}">
                  <a16:creationId xmlns:a16="http://schemas.microsoft.com/office/drawing/2014/main" xmlns="" id="{5629879C-215F-419E-92C5-E5811C32C23B}"/>
                </a:ext>
              </a:extLst>
            </p:cNvPr>
            <p:cNvSpPr txBox="1"/>
            <p:nvPr/>
          </p:nvSpPr>
          <p:spPr bwMode="auto">
            <a:xfrm>
              <a:off x="8328991" y="4740193"/>
              <a:ext cx="2762485" cy="1717681"/>
            </a:xfrm>
            <a:prstGeom prst="rect">
              <a:avLst/>
            </a:prstGeom>
            <a:noFill/>
          </p:spPr>
          <p:txBody>
            <a:bodyPr wrap="square" lIns="90000" tIns="46800" rIns="90000" bIns="468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协助其他部门对有关制度的执行情况进行抽查（如</a:t>
              </a:r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6S</a:t>
              </a: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检查、消防安全检查）</a:t>
              </a:r>
            </a:p>
          </p:txBody>
        </p:sp>
        <p:sp>
          <p:nvSpPr>
            <p:cNvPr id="108" name="ïŝļíďe">
              <a:extLst>
                <a:ext uri="{FF2B5EF4-FFF2-40B4-BE49-F238E27FC236}">
                  <a16:creationId xmlns:a16="http://schemas.microsoft.com/office/drawing/2014/main" xmlns="" id="{EF74DE0E-EF1C-4798-838F-EEDB39F72E77}"/>
                </a:ext>
              </a:extLst>
            </p:cNvPr>
            <p:cNvSpPr txBox="1"/>
            <p:nvPr/>
          </p:nvSpPr>
          <p:spPr bwMode="auto">
            <a:xfrm>
              <a:off x="6745417" y="1506076"/>
              <a:ext cx="2223986" cy="816517"/>
            </a:xfrm>
            <a:prstGeom prst="rect">
              <a:avLst/>
            </a:prstGeom>
            <a:noFill/>
          </p:spPr>
          <p:txBody>
            <a:bodyPr wrap="none" lIns="90000" tIns="46800" rIns="90000" bIns="46800" anchor="b" anchorCtr="1">
              <a:normAutofit/>
            </a:bodyPr>
            <a:lstStyle/>
            <a:p>
              <a:pPr lvl="0" algn="ctr"/>
              <a:r>
                <a:rPr lang="en-US" altLang="zh-CN" sz="2667" dirty="0">
                  <a:solidFill>
                    <a:srgbClr val="F68735"/>
                  </a:solidFill>
                  <a:latin typeface="Impact" panose="020B0806030902050204" pitchFamily="34" charset="0"/>
                </a:rPr>
                <a:t>PART 04</a:t>
              </a:r>
              <a:endParaRPr lang="zh-CN" altLang="en-US" sz="2667" dirty="0">
                <a:solidFill>
                  <a:srgbClr val="F68735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09" name="ísľïdê">
              <a:extLst>
                <a:ext uri="{FF2B5EF4-FFF2-40B4-BE49-F238E27FC236}">
                  <a16:creationId xmlns:a16="http://schemas.microsoft.com/office/drawing/2014/main" xmlns="" id="{524A0A69-427E-49E1-88B1-11478FA3943B}"/>
                </a:ext>
              </a:extLst>
            </p:cNvPr>
            <p:cNvSpPr txBox="1"/>
            <p:nvPr/>
          </p:nvSpPr>
          <p:spPr bwMode="auto">
            <a:xfrm>
              <a:off x="6745417" y="2322593"/>
              <a:ext cx="2223986" cy="510012"/>
            </a:xfrm>
            <a:prstGeom prst="rect">
              <a:avLst/>
            </a:prstGeom>
            <a:noFill/>
          </p:spPr>
          <p:txBody>
            <a:bodyPr wrap="square" lIns="90000" tIns="46800" rIns="90000" bIns="468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环境卫生考核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4117498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" grpId="0"/>
      <p:bldP spid="16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矩形 157">
            <a:extLst>
              <a:ext uri="{FF2B5EF4-FFF2-40B4-BE49-F238E27FC236}">
                <a16:creationId xmlns:a16="http://schemas.microsoft.com/office/drawing/2014/main" xmlns="" id="{4BE78CB4-88A8-43DE-9470-326FD5ED1C4D}"/>
              </a:ext>
            </a:extLst>
          </p:cNvPr>
          <p:cNvSpPr/>
          <p:nvPr/>
        </p:nvSpPr>
        <p:spPr>
          <a:xfrm>
            <a:off x="411480" y="400125"/>
            <a:ext cx="11369040" cy="5916106"/>
          </a:xfrm>
          <a:prstGeom prst="rect">
            <a:avLst/>
          </a:prstGeom>
          <a:noFill/>
          <a:ln>
            <a:solidFill>
              <a:srgbClr val="2F9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9" name="TextBox 12">
            <a:extLst>
              <a:ext uri="{FF2B5EF4-FFF2-40B4-BE49-F238E27FC236}">
                <a16:creationId xmlns:a16="http://schemas.microsoft.com/office/drawing/2014/main" xmlns="" id="{8C859900-0766-48C2-9BCE-A1DAD6401A81}"/>
              </a:ext>
            </a:extLst>
          </p:cNvPr>
          <p:cNvSpPr txBox="1"/>
          <p:nvPr/>
        </p:nvSpPr>
        <p:spPr>
          <a:xfrm>
            <a:off x="5498319" y="670752"/>
            <a:ext cx="1415772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薪酬管理</a:t>
            </a:r>
          </a:p>
        </p:txBody>
      </p:sp>
      <p:sp>
        <p:nvSpPr>
          <p:cNvPr id="160" name="TextBox 7">
            <a:extLst>
              <a:ext uri="{FF2B5EF4-FFF2-40B4-BE49-F238E27FC236}">
                <a16:creationId xmlns:a16="http://schemas.microsoft.com/office/drawing/2014/main" xmlns="" id="{8561D1BC-CBAA-447C-8494-727E9367A32F}"/>
              </a:ext>
            </a:extLst>
          </p:cNvPr>
          <p:cNvSpPr txBox="1"/>
          <p:nvPr/>
        </p:nvSpPr>
        <p:spPr>
          <a:xfrm>
            <a:off x="4885455" y="1095160"/>
            <a:ext cx="2558223" cy="23346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/>
            <a:r>
              <a:rPr lang="en-US" altLang="zh-CN" sz="10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Compensation management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2AD590B2-746D-4011-8694-3E9645413DF3}"/>
              </a:ext>
            </a:extLst>
          </p:cNvPr>
          <p:cNvGrpSpPr/>
          <p:nvPr/>
        </p:nvGrpSpPr>
        <p:grpSpPr>
          <a:xfrm>
            <a:off x="4966703" y="782219"/>
            <a:ext cx="2408449" cy="233464"/>
            <a:chOff x="4966703" y="782219"/>
            <a:chExt cx="2408449" cy="233464"/>
          </a:xfrm>
        </p:grpSpPr>
        <p:grpSp>
          <p:nvGrpSpPr>
            <p:cNvPr id="161" name="组合 160">
              <a:extLst>
                <a:ext uri="{FF2B5EF4-FFF2-40B4-BE49-F238E27FC236}">
                  <a16:creationId xmlns:a16="http://schemas.microsoft.com/office/drawing/2014/main" xmlns="" id="{41C05187-6282-44ED-9344-4A8DB70A472F}"/>
                </a:ext>
              </a:extLst>
            </p:cNvPr>
            <p:cNvGrpSpPr/>
            <p:nvPr/>
          </p:nvGrpSpPr>
          <p:grpSpPr>
            <a:xfrm>
              <a:off x="4966703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162" name="箭头: V 形 161">
                <a:extLst>
                  <a:ext uri="{FF2B5EF4-FFF2-40B4-BE49-F238E27FC236}">
                    <a16:creationId xmlns:a16="http://schemas.microsoft.com/office/drawing/2014/main" xmlns="" id="{22EEEB6B-A8D8-49E7-8529-75826F40DB56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3" name="箭头: V 形 162">
                <a:extLst>
                  <a:ext uri="{FF2B5EF4-FFF2-40B4-BE49-F238E27FC236}">
                    <a16:creationId xmlns:a16="http://schemas.microsoft.com/office/drawing/2014/main" xmlns="" id="{38F6BE68-FCF3-4FBA-ABD2-B7DE8AD0B97B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64" name="组合 163">
              <a:extLst>
                <a:ext uri="{FF2B5EF4-FFF2-40B4-BE49-F238E27FC236}">
                  <a16:creationId xmlns:a16="http://schemas.microsoft.com/office/drawing/2014/main" xmlns="" id="{022FE4DF-A350-4943-B103-51631983234F}"/>
                </a:ext>
              </a:extLst>
            </p:cNvPr>
            <p:cNvGrpSpPr/>
            <p:nvPr/>
          </p:nvGrpSpPr>
          <p:grpSpPr>
            <a:xfrm flipH="1">
              <a:off x="6988833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165" name="箭头: V 形 164">
                <a:extLst>
                  <a:ext uri="{FF2B5EF4-FFF2-40B4-BE49-F238E27FC236}">
                    <a16:creationId xmlns:a16="http://schemas.microsoft.com/office/drawing/2014/main" xmlns="" id="{A8B21C6A-10B6-4C7E-975C-81285CD2F456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6" name="箭头: V 形 165">
                <a:extLst>
                  <a:ext uri="{FF2B5EF4-FFF2-40B4-BE49-F238E27FC236}">
                    <a16:creationId xmlns:a16="http://schemas.microsoft.com/office/drawing/2014/main" xmlns="" id="{5354C385-F944-49D6-829B-78CA8814CCDD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167" name="组合 166">
            <a:extLst>
              <a:ext uri="{FF2B5EF4-FFF2-40B4-BE49-F238E27FC236}">
                <a16:creationId xmlns:a16="http://schemas.microsoft.com/office/drawing/2014/main" xmlns="" id="{5537C45A-E476-46B9-B2CB-8E5AFC4CEE35}"/>
              </a:ext>
            </a:extLst>
          </p:cNvPr>
          <p:cNvGrpSpPr/>
          <p:nvPr/>
        </p:nvGrpSpPr>
        <p:grpSpPr>
          <a:xfrm>
            <a:off x="10371092" y="670753"/>
            <a:ext cx="1395990" cy="616075"/>
            <a:chOff x="10486571" y="367652"/>
            <a:chExt cx="1395990" cy="616075"/>
          </a:xfrm>
        </p:grpSpPr>
        <p:sp>
          <p:nvSpPr>
            <p:cNvPr id="168" name="文本框 167">
              <a:extLst>
                <a:ext uri="{FF2B5EF4-FFF2-40B4-BE49-F238E27FC236}">
                  <a16:creationId xmlns:a16="http://schemas.microsoft.com/office/drawing/2014/main" xmlns="" id="{878B1D35-CC8D-40DE-9945-119D3CC31D24}"/>
                </a:ext>
              </a:extLst>
            </p:cNvPr>
            <p:cNvSpPr txBox="1"/>
            <p:nvPr/>
          </p:nvSpPr>
          <p:spPr>
            <a:xfrm>
              <a:off x="10486571" y="367652"/>
              <a:ext cx="13959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LOGO</a:t>
              </a:r>
              <a:endParaRPr lang="zh-CN" altLang="en-US" sz="28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9" name="文本框 168">
              <a:extLst>
                <a:ext uri="{FF2B5EF4-FFF2-40B4-BE49-F238E27FC236}">
                  <a16:creationId xmlns:a16="http://schemas.microsoft.com/office/drawing/2014/main" xmlns="" id="{1A595028-CD22-4222-A027-55B6A402E997}"/>
                </a:ext>
              </a:extLst>
            </p:cNvPr>
            <p:cNvSpPr txBox="1"/>
            <p:nvPr/>
          </p:nvSpPr>
          <p:spPr>
            <a:xfrm>
              <a:off x="10486571" y="737506"/>
              <a:ext cx="121058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公司标志替代位置</a:t>
              </a:r>
            </a:p>
          </p:txBody>
        </p:sp>
      </p:grpSp>
      <p:sp>
        <p:nvSpPr>
          <p:cNvPr id="56" name="任意多边形 67">
            <a:extLst>
              <a:ext uri="{FF2B5EF4-FFF2-40B4-BE49-F238E27FC236}">
                <a16:creationId xmlns:a16="http://schemas.microsoft.com/office/drawing/2014/main" xmlns="" id="{252212F1-F341-49CB-AA91-E57314006ED7}"/>
              </a:ext>
            </a:extLst>
          </p:cNvPr>
          <p:cNvSpPr/>
          <p:nvPr/>
        </p:nvSpPr>
        <p:spPr>
          <a:xfrm>
            <a:off x="6973847" y="2142685"/>
            <a:ext cx="4805876" cy="3259200"/>
          </a:xfrm>
          <a:custGeom>
            <a:avLst/>
            <a:gdLst>
              <a:gd name="connsiteX0" fmla="*/ 1295566 w 3604407"/>
              <a:gd name="connsiteY0" fmla="*/ 0 h 2444400"/>
              <a:gd name="connsiteX1" fmla="*/ 3604407 w 3604407"/>
              <a:gd name="connsiteY1" fmla="*/ 0 h 2444400"/>
              <a:gd name="connsiteX2" fmla="*/ 3604407 w 3604407"/>
              <a:gd name="connsiteY2" fmla="*/ 2444400 h 2444400"/>
              <a:gd name="connsiteX3" fmla="*/ 1462788 w 3604407"/>
              <a:gd name="connsiteY3" fmla="*/ 2444400 h 2444400"/>
              <a:gd name="connsiteX4" fmla="*/ 1295566 w 3604407"/>
              <a:gd name="connsiteY4" fmla="*/ 2444400 h 2444400"/>
              <a:gd name="connsiteX5" fmla="*/ 0 w 3604407"/>
              <a:gd name="connsiteY5" fmla="*/ 2444400 h 2444400"/>
              <a:gd name="connsiteX6" fmla="*/ 957484 w 3604407"/>
              <a:gd name="connsiteY6" fmla="*/ 311 h 2444400"/>
              <a:gd name="connsiteX7" fmla="*/ 1295566 w 3604407"/>
              <a:gd name="connsiteY7" fmla="*/ 311 h 244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04407" h="2444400">
                <a:moveTo>
                  <a:pt x="1295566" y="0"/>
                </a:moveTo>
                <a:lnTo>
                  <a:pt x="3604407" y="0"/>
                </a:lnTo>
                <a:lnTo>
                  <a:pt x="3604407" y="2444400"/>
                </a:lnTo>
                <a:lnTo>
                  <a:pt x="1462788" y="2444400"/>
                </a:lnTo>
                <a:lnTo>
                  <a:pt x="1295566" y="2444400"/>
                </a:lnTo>
                <a:lnTo>
                  <a:pt x="0" y="2444400"/>
                </a:lnTo>
                <a:lnTo>
                  <a:pt x="957484" y="311"/>
                </a:lnTo>
                <a:lnTo>
                  <a:pt x="1295566" y="311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/>
          </a:p>
        </p:txBody>
      </p:sp>
      <p:sp>
        <p:nvSpPr>
          <p:cNvPr id="57" name="平行四边形 56">
            <a:extLst>
              <a:ext uri="{FF2B5EF4-FFF2-40B4-BE49-F238E27FC236}">
                <a16:creationId xmlns:a16="http://schemas.microsoft.com/office/drawing/2014/main" xmlns="" id="{01B7CCD0-3678-409F-A6D1-DDD3F7722DB2}"/>
              </a:ext>
            </a:extLst>
          </p:cNvPr>
          <p:cNvSpPr/>
          <p:nvPr/>
        </p:nvSpPr>
        <p:spPr>
          <a:xfrm>
            <a:off x="7190340" y="1945740"/>
            <a:ext cx="2033557" cy="890955"/>
          </a:xfrm>
          <a:prstGeom prst="parallelogram">
            <a:avLst>
              <a:gd name="adj" fmla="val 44643"/>
            </a:avLst>
          </a:prstGeom>
          <a:solidFill>
            <a:srgbClr val="31A5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58" name="平行四边形 57">
            <a:extLst>
              <a:ext uri="{FF2B5EF4-FFF2-40B4-BE49-F238E27FC236}">
                <a16:creationId xmlns:a16="http://schemas.microsoft.com/office/drawing/2014/main" xmlns="" id="{6A98DC7A-712B-471B-B466-0EBB3D334DFA}"/>
              </a:ext>
            </a:extLst>
          </p:cNvPr>
          <p:cNvSpPr/>
          <p:nvPr/>
        </p:nvSpPr>
        <p:spPr>
          <a:xfrm>
            <a:off x="6683320" y="3322274"/>
            <a:ext cx="2033557" cy="890955"/>
          </a:xfrm>
          <a:prstGeom prst="parallelogram">
            <a:avLst>
              <a:gd name="adj" fmla="val 44643"/>
            </a:avLst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59" name="平行四边形 58">
            <a:extLst>
              <a:ext uri="{FF2B5EF4-FFF2-40B4-BE49-F238E27FC236}">
                <a16:creationId xmlns:a16="http://schemas.microsoft.com/office/drawing/2014/main" xmlns="" id="{C3618D1E-9C25-4753-95BC-21FD99C21D06}"/>
              </a:ext>
            </a:extLst>
          </p:cNvPr>
          <p:cNvSpPr/>
          <p:nvPr/>
        </p:nvSpPr>
        <p:spPr>
          <a:xfrm>
            <a:off x="6173560" y="4698809"/>
            <a:ext cx="2033557" cy="890955"/>
          </a:xfrm>
          <a:prstGeom prst="parallelogram">
            <a:avLst>
              <a:gd name="adj" fmla="val 44643"/>
            </a:avLst>
          </a:prstGeom>
          <a:solidFill>
            <a:srgbClr val="31A5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60" name="组合 59">
            <a:extLst>
              <a:ext uri="{FF2B5EF4-FFF2-40B4-BE49-F238E27FC236}">
                <a16:creationId xmlns:a16="http://schemas.microsoft.com/office/drawing/2014/main" xmlns="" id="{9613C95F-3E57-4EE6-A382-2A48C6A3D00B}"/>
              </a:ext>
            </a:extLst>
          </p:cNvPr>
          <p:cNvGrpSpPr/>
          <p:nvPr/>
        </p:nvGrpSpPr>
        <p:grpSpPr>
          <a:xfrm>
            <a:off x="7952259" y="2200203"/>
            <a:ext cx="509719" cy="382031"/>
            <a:chOff x="695375" y="1683722"/>
            <a:chExt cx="289570" cy="217031"/>
          </a:xfrm>
        </p:grpSpPr>
        <p:sp>
          <p:nvSpPr>
            <p:cNvPr id="61" name="矩形-1">
              <a:extLst>
                <a:ext uri="{FF2B5EF4-FFF2-40B4-BE49-F238E27FC236}">
                  <a16:creationId xmlns:a16="http://schemas.microsoft.com/office/drawing/2014/main" xmlns="" id="{5C68AE7A-AB9E-48FD-99D9-AD3687BC5D7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5849" y="1683722"/>
              <a:ext cx="246281" cy="176667"/>
            </a:xfrm>
            <a:custGeom>
              <a:avLst/>
              <a:gdLst>
                <a:gd name="T0" fmla="*/ 133 w 262"/>
                <a:gd name="T1" fmla="*/ 188 h 188"/>
                <a:gd name="T2" fmla="*/ 133 w 262"/>
                <a:gd name="T3" fmla="*/ 188 h 188"/>
                <a:gd name="T4" fmla="*/ 262 w 262"/>
                <a:gd name="T5" fmla="*/ 180 h 188"/>
                <a:gd name="T6" fmla="*/ 131 w 262"/>
                <a:gd name="T7" fmla="*/ 56 h 188"/>
                <a:gd name="T8" fmla="*/ 2 w 262"/>
                <a:gd name="T9" fmla="*/ 184 h 188"/>
                <a:gd name="T10" fmla="*/ 227 w 262"/>
                <a:gd name="T11" fmla="*/ 126 h 188"/>
                <a:gd name="T12" fmla="*/ 217 w 262"/>
                <a:gd name="T13" fmla="*/ 128 h 188"/>
                <a:gd name="T14" fmla="*/ 160 w 262"/>
                <a:gd name="T15" fmla="*/ 131 h 188"/>
                <a:gd name="T16" fmla="*/ 220 w 262"/>
                <a:gd name="T17" fmla="*/ 119 h 188"/>
                <a:gd name="T18" fmla="*/ 227 w 262"/>
                <a:gd name="T19" fmla="*/ 126 h 188"/>
                <a:gd name="T20" fmla="*/ 221 w 262"/>
                <a:gd name="T21" fmla="*/ 106 h 188"/>
                <a:gd name="T22" fmla="*/ 166 w 262"/>
                <a:gd name="T23" fmla="*/ 110 h 188"/>
                <a:gd name="T24" fmla="*/ 162 w 262"/>
                <a:gd name="T25" fmla="*/ 101 h 188"/>
                <a:gd name="T26" fmla="*/ 223 w 262"/>
                <a:gd name="T27" fmla="*/ 96 h 188"/>
                <a:gd name="T28" fmla="*/ 161 w 262"/>
                <a:gd name="T29" fmla="*/ 77 h 188"/>
                <a:gd name="T30" fmla="*/ 223 w 262"/>
                <a:gd name="T31" fmla="*/ 73 h 188"/>
                <a:gd name="T32" fmla="*/ 220 w 262"/>
                <a:gd name="T33" fmla="*/ 82 h 188"/>
                <a:gd name="T34" fmla="*/ 166 w 262"/>
                <a:gd name="T35" fmla="*/ 86 h 188"/>
                <a:gd name="T36" fmla="*/ 161 w 262"/>
                <a:gd name="T37" fmla="*/ 77 h 188"/>
                <a:gd name="T38" fmla="*/ 98 w 262"/>
                <a:gd name="T39" fmla="*/ 134 h 188"/>
                <a:gd name="T40" fmla="*/ 43 w 262"/>
                <a:gd name="T41" fmla="*/ 131 h 188"/>
                <a:gd name="T42" fmla="*/ 40 w 262"/>
                <a:gd name="T43" fmla="*/ 122 h 188"/>
                <a:gd name="T44" fmla="*/ 102 w 262"/>
                <a:gd name="T45" fmla="*/ 125 h 188"/>
                <a:gd name="T46" fmla="*/ 104 w 262"/>
                <a:gd name="T47" fmla="*/ 108 h 188"/>
                <a:gd name="T48" fmla="*/ 85 w 262"/>
                <a:gd name="T49" fmla="*/ 106 h 188"/>
                <a:gd name="T50" fmla="*/ 37 w 262"/>
                <a:gd name="T51" fmla="*/ 104 h 188"/>
                <a:gd name="T52" fmla="*/ 87 w 262"/>
                <a:gd name="T53" fmla="*/ 97 h 188"/>
                <a:gd name="T54" fmla="*/ 104 w 262"/>
                <a:gd name="T55" fmla="*/ 108 h 188"/>
                <a:gd name="T56" fmla="*/ 87 w 262"/>
                <a:gd name="T57" fmla="*/ 73 h 188"/>
                <a:gd name="T58" fmla="*/ 104 w 262"/>
                <a:gd name="T59" fmla="*/ 85 h 188"/>
                <a:gd name="T60" fmla="*/ 84 w 262"/>
                <a:gd name="T61" fmla="*/ 83 h 188"/>
                <a:gd name="T62" fmla="*/ 37 w 262"/>
                <a:gd name="T63" fmla="*/ 81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62" h="188">
                  <a:moveTo>
                    <a:pt x="133" y="188"/>
                  </a:moveTo>
                  <a:cubicBezTo>
                    <a:pt x="133" y="188"/>
                    <a:pt x="133" y="188"/>
                    <a:pt x="133" y="188"/>
                  </a:cubicBezTo>
                  <a:cubicBezTo>
                    <a:pt x="133" y="188"/>
                    <a:pt x="133" y="188"/>
                    <a:pt x="133" y="188"/>
                  </a:cubicBezTo>
                  <a:cubicBezTo>
                    <a:pt x="133" y="188"/>
                    <a:pt x="133" y="188"/>
                    <a:pt x="133" y="188"/>
                  </a:cubicBezTo>
                  <a:cubicBezTo>
                    <a:pt x="133" y="188"/>
                    <a:pt x="133" y="188"/>
                    <a:pt x="133" y="188"/>
                  </a:cubicBezTo>
                  <a:cubicBezTo>
                    <a:pt x="175" y="151"/>
                    <a:pt x="262" y="180"/>
                    <a:pt x="262" y="180"/>
                  </a:cubicBezTo>
                  <a:cubicBezTo>
                    <a:pt x="261" y="48"/>
                    <a:pt x="261" y="48"/>
                    <a:pt x="261" y="48"/>
                  </a:cubicBezTo>
                  <a:cubicBezTo>
                    <a:pt x="185" y="0"/>
                    <a:pt x="134" y="53"/>
                    <a:pt x="131" y="56"/>
                  </a:cubicBezTo>
                  <a:cubicBezTo>
                    <a:pt x="128" y="53"/>
                    <a:pt x="75" y="3"/>
                    <a:pt x="0" y="53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2" y="184"/>
                    <a:pt x="89" y="152"/>
                    <a:pt x="133" y="188"/>
                  </a:cubicBezTo>
                  <a:close/>
                  <a:moveTo>
                    <a:pt x="227" y="126"/>
                  </a:moveTo>
                  <a:cubicBezTo>
                    <a:pt x="226" y="128"/>
                    <a:pt x="223" y="130"/>
                    <a:pt x="221" y="129"/>
                  </a:cubicBezTo>
                  <a:cubicBezTo>
                    <a:pt x="220" y="129"/>
                    <a:pt x="219" y="128"/>
                    <a:pt x="217" y="128"/>
                  </a:cubicBezTo>
                  <a:cubicBezTo>
                    <a:pt x="200" y="124"/>
                    <a:pt x="182" y="126"/>
                    <a:pt x="166" y="133"/>
                  </a:cubicBezTo>
                  <a:cubicBezTo>
                    <a:pt x="164" y="134"/>
                    <a:pt x="161" y="133"/>
                    <a:pt x="160" y="131"/>
                  </a:cubicBezTo>
                  <a:cubicBezTo>
                    <a:pt x="159" y="129"/>
                    <a:pt x="160" y="126"/>
                    <a:pt x="162" y="125"/>
                  </a:cubicBezTo>
                  <a:cubicBezTo>
                    <a:pt x="180" y="116"/>
                    <a:pt x="200" y="114"/>
                    <a:pt x="220" y="119"/>
                  </a:cubicBezTo>
                  <a:cubicBezTo>
                    <a:pt x="221" y="119"/>
                    <a:pt x="222" y="119"/>
                    <a:pt x="224" y="120"/>
                  </a:cubicBezTo>
                  <a:cubicBezTo>
                    <a:pt x="226" y="121"/>
                    <a:pt x="228" y="123"/>
                    <a:pt x="227" y="126"/>
                  </a:cubicBezTo>
                  <a:close/>
                  <a:moveTo>
                    <a:pt x="227" y="102"/>
                  </a:moveTo>
                  <a:cubicBezTo>
                    <a:pt x="226" y="105"/>
                    <a:pt x="223" y="106"/>
                    <a:pt x="221" y="106"/>
                  </a:cubicBezTo>
                  <a:cubicBezTo>
                    <a:pt x="219" y="105"/>
                    <a:pt x="218" y="105"/>
                    <a:pt x="217" y="105"/>
                  </a:cubicBezTo>
                  <a:cubicBezTo>
                    <a:pt x="200" y="101"/>
                    <a:pt x="182" y="102"/>
                    <a:pt x="166" y="110"/>
                  </a:cubicBezTo>
                  <a:cubicBezTo>
                    <a:pt x="164" y="111"/>
                    <a:pt x="161" y="110"/>
                    <a:pt x="159" y="107"/>
                  </a:cubicBezTo>
                  <a:cubicBezTo>
                    <a:pt x="158" y="105"/>
                    <a:pt x="159" y="102"/>
                    <a:pt x="162" y="101"/>
                  </a:cubicBezTo>
                  <a:cubicBezTo>
                    <a:pt x="180" y="92"/>
                    <a:pt x="200" y="91"/>
                    <a:pt x="219" y="95"/>
                  </a:cubicBezTo>
                  <a:cubicBezTo>
                    <a:pt x="221" y="96"/>
                    <a:pt x="222" y="96"/>
                    <a:pt x="223" y="96"/>
                  </a:cubicBezTo>
                  <a:cubicBezTo>
                    <a:pt x="226" y="97"/>
                    <a:pt x="227" y="100"/>
                    <a:pt x="227" y="102"/>
                  </a:cubicBezTo>
                  <a:close/>
                  <a:moveTo>
                    <a:pt x="161" y="77"/>
                  </a:moveTo>
                  <a:cubicBezTo>
                    <a:pt x="179" y="69"/>
                    <a:pt x="200" y="67"/>
                    <a:pt x="219" y="72"/>
                  </a:cubicBezTo>
                  <a:cubicBezTo>
                    <a:pt x="220" y="72"/>
                    <a:pt x="222" y="72"/>
                    <a:pt x="223" y="73"/>
                  </a:cubicBezTo>
                  <a:cubicBezTo>
                    <a:pt x="226" y="74"/>
                    <a:pt x="227" y="76"/>
                    <a:pt x="226" y="79"/>
                  </a:cubicBezTo>
                  <a:cubicBezTo>
                    <a:pt x="226" y="81"/>
                    <a:pt x="223" y="83"/>
                    <a:pt x="220" y="82"/>
                  </a:cubicBezTo>
                  <a:cubicBezTo>
                    <a:pt x="219" y="82"/>
                    <a:pt x="218" y="81"/>
                    <a:pt x="217" y="81"/>
                  </a:cubicBezTo>
                  <a:cubicBezTo>
                    <a:pt x="200" y="77"/>
                    <a:pt x="181" y="79"/>
                    <a:pt x="166" y="86"/>
                  </a:cubicBezTo>
                  <a:cubicBezTo>
                    <a:pt x="163" y="87"/>
                    <a:pt x="160" y="86"/>
                    <a:pt x="159" y="84"/>
                  </a:cubicBezTo>
                  <a:cubicBezTo>
                    <a:pt x="158" y="82"/>
                    <a:pt x="159" y="79"/>
                    <a:pt x="161" y="77"/>
                  </a:cubicBezTo>
                  <a:close/>
                  <a:moveTo>
                    <a:pt x="104" y="132"/>
                  </a:moveTo>
                  <a:cubicBezTo>
                    <a:pt x="103" y="134"/>
                    <a:pt x="100" y="135"/>
                    <a:pt x="98" y="134"/>
                  </a:cubicBezTo>
                  <a:cubicBezTo>
                    <a:pt x="94" y="132"/>
                    <a:pt x="89" y="131"/>
                    <a:pt x="85" y="130"/>
                  </a:cubicBezTo>
                  <a:cubicBezTo>
                    <a:pt x="71" y="126"/>
                    <a:pt x="57" y="127"/>
                    <a:pt x="43" y="131"/>
                  </a:cubicBezTo>
                  <a:cubicBezTo>
                    <a:pt x="41" y="132"/>
                    <a:pt x="38" y="131"/>
                    <a:pt x="37" y="128"/>
                  </a:cubicBezTo>
                  <a:cubicBezTo>
                    <a:pt x="36" y="125"/>
                    <a:pt x="38" y="123"/>
                    <a:pt x="40" y="122"/>
                  </a:cubicBezTo>
                  <a:cubicBezTo>
                    <a:pt x="55" y="117"/>
                    <a:pt x="72" y="117"/>
                    <a:pt x="87" y="120"/>
                  </a:cubicBezTo>
                  <a:cubicBezTo>
                    <a:pt x="92" y="121"/>
                    <a:pt x="97" y="123"/>
                    <a:pt x="102" y="125"/>
                  </a:cubicBezTo>
                  <a:cubicBezTo>
                    <a:pt x="104" y="126"/>
                    <a:pt x="105" y="129"/>
                    <a:pt x="104" y="132"/>
                  </a:cubicBezTo>
                  <a:close/>
                  <a:moveTo>
                    <a:pt x="104" y="108"/>
                  </a:moveTo>
                  <a:cubicBezTo>
                    <a:pt x="103" y="111"/>
                    <a:pt x="100" y="112"/>
                    <a:pt x="98" y="110"/>
                  </a:cubicBezTo>
                  <a:cubicBezTo>
                    <a:pt x="93" y="109"/>
                    <a:pt x="89" y="107"/>
                    <a:pt x="85" y="106"/>
                  </a:cubicBezTo>
                  <a:cubicBezTo>
                    <a:pt x="71" y="103"/>
                    <a:pt x="56" y="103"/>
                    <a:pt x="43" y="108"/>
                  </a:cubicBezTo>
                  <a:cubicBezTo>
                    <a:pt x="40" y="108"/>
                    <a:pt x="38" y="107"/>
                    <a:pt x="37" y="104"/>
                  </a:cubicBezTo>
                  <a:cubicBezTo>
                    <a:pt x="36" y="102"/>
                    <a:pt x="37" y="99"/>
                    <a:pt x="40" y="98"/>
                  </a:cubicBezTo>
                  <a:cubicBezTo>
                    <a:pt x="55" y="94"/>
                    <a:pt x="71" y="93"/>
                    <a:pt x="87" y="97"/>
                  </a:cubicBezTo>
                  <a:cubicBezTo>
                    <a:pt x="92" y="98"/>
                    <a:pt x="97" y="100"/>
                    <a:pt x="102" y="102"/>
                  </a:cubicBezTo>
                  <a:cubicBezTo>
                    <a:pt x="104" y="103"/>
                    <a:pt x="105" y="106"/>
                    <a:pt x="104" y="108"/>
                  </a:cubicBezTo>
                  <a:close/>
                  <a:moveTo>
                    <a:pt x="40" y="75"/>
                  </a:moveTo>
                  <a:cubicBezTo>
                    <a:pt x="55" y="70"/>
                    <a:pt x="71" y="69"/>
                    <a:pt x="87" y="73"/>
                  </a:cubicBezTo>
                  <a:cubicBezTo>
                    <a:pt x="92" y="74"/>
                    <a:pt x="97" y="76"/>
                    <a:pt x="101" y="78"/>
                  </a:cubicBezTo>
                  <a:cubicBezTo>
                    <a:pt x="104" y="79"/>
                    <a:pt x="105" y="82"/>
                    <a:pt x="104" y="85"/>
                  </a:cubicBezTo>
                  <a:cubicBezTo>
                    <a:pt x="103" y="87"/>
                    <a:pt x="100" y="88"/>
                    <a:pt x="97" y="87"/>
                  </a:cubicBezTo>
                  <a:cubicBezTo>
                    <a:pt x="93" y="85"/>
                    <a:pt x="89" y="84"/>
                    <a:pt x="84" y="83"/>
                  </a:cubicBezTo>
                  <a:cubicBezTo>
                    <a:pt x="71" y="79"/>
                    <a:pt x="56" y="80"/>
                    <a:pt x="43" y="84"/>
                  </a:cubicBezTo>
                  <a:cubicBezTo>
                    <a:pt x="40" y="85"/>
                    <a:pt x="37" y="84"/>
                    <a:pt x="37" y="81"/>
                  </a:cubicBezTo>
                  <a:cubicBezTo>
                    <a:pt x="36" y="78"/>
                    <a:pt x="37" y="76"/>
                    <a:pt x="40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2" name="矩形-2">
              <a:extLst>
                <a:ext uri="{FF2B5EF4-FFF2-40B4-BE49-F238E27FC236}">
                  <a16:creationId xmlns:a16="http://schemas.microsoft.com/office/drawing/2014/main" xmlns="" id="{87FC4B0B-DB71-44E3-BE0B-9E043CB4CA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375" y="1758016"/>
              <a:ext cx="289570" cy="142737"/>
            </a:xfrm>
            <a:custGeom>
              <a:avLst/>
              <a:gdLst>
                <a:gd name="T0" fmla="*/ 307 w 308"/>
                <a:gd name="T1" fmla="*/ 7 h 152"/>
                <a:gd name="T2" fmla="*/ 295 w 308"/>
                <a:gd name="T3" fmla="*/ 0 h 152"/>
                <a:gd name="T4" fmla="*/ 296 w 308"/>
                <a:gd name="T5" fmla="*/ 131 h 152"/>
                <a:gd name="T6" fmla="*/ 190 w 308"/>
                <a:gd name="T7" fmla="*/ 114 h 152"/>
                <a:gd name="T8" fmla="*/ 157 w 308"/>
                <a:gd name="T9" fmla="*/ 134 h 152"/>
                <a:gd name="T10" fmla="*/ 124 w 308"/>
                <a:gd name="T11" fmla="*/ 116 h 152"/>
                <a:gd name="T12" fmla="*/ 12 w 308"/>
                <a:gd name="T13" fmla="*/ 134 h 152"/>
                <a:gd name="T14" fmla="*/ 10 w 308"/>
                <a:gd name="T15" fmla="*/ 3 h 152"/>
                <a:gd name="T16" fmla="*/ 0 w 308"/>
                <a:gd name="T17" fmla="*/ 10 h 152"/>
                <a:gd name="T18" fmla="*/ 1 w 308"/>
                <a:gd name="T19" fmla="*/ 134 h 152"/>
                <a:gd name="T20" fmla="*/ 19 w 308"/>
                <a:gd name="T21" fmla="*/ 146 h 152"/>
                <a:gd name="T22" fmla="*/ 115 w 308"/>
                <a:gd name="T23" fmla="*/ 130 h 152"/>
                <a:gd name="T24" fmla="*/ 157 w 308"/>
                <a:gd name="T25" fmla="*/ 151 h 152"/>
                <a:gd name="T26" fmla="*/ 198 w 308"/>
                <a:gd name="T27" fmla="*/ 129 h 152"/>
                <a:gd name="T28" fmla="*/ 291 w 308"/>
                <a:gd name="T29" fmla="*/ 143 h 152"/>
                <a:gd name="T30" fmla="*/ 308 w 308"/>
                <a:gd name="T31" fmla="*/ 131 h 152"/>
                <a:gd name="T32" fmla="*/ 307 w 308"/>
                <a:gd name="T33" fmla="*/ 7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08" h="152">
                  <a:moveTo>
                    <a:pt x="307" y="7"/>
                  </a:moveTo>
                  <a:cubicBezTo>
                    <a:pt x="301" y="3"/>
                    <a:pt x="300" y="3"/>
                    <a:pt x="295" y="0"/>
                  </a:cubicBezTo>
                  <a:cubicBezTo>
                    <a:pt x="296" y="131"/>
                    <a:pt x="296" y="131"/>
                    <a:pt x="296" y="131"/>
                  </a:cubicBezTo>
                  <a:cubicBezTo>
                    <a:pt x="296" y="131"/>
                    <a:pt x="236" y="106"/>
                    <a:pt x="190" y="114"/>
                  </a:cubicBezTo>
                  <a:cubicBezTo>
                    <a:pt x="187" y="125"/>
                    <a:pt x="173" y="134"/>
                    <a:pt x="157" y="134"/>
                  </a:cubicBezTo>
                  <a:cubicBezTo>
                    <a:pt x="141" y="134"/>
                    <a:pt x="128" y="127"/>
                    <a:pt x="124" y="116"/>
                  </a:cubicBezTo>
                  <a:cubicBezTo>
                    <a:pt x="77" y="106"/>
                    <a:pt x="12" y="134"/>
                    <a:pt x="12" y="13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5" y="6"/>
                    <a:pt x="5" y="7"/>
                    <a:pt x="0" y="10"/>
                  </a:cubicBezTo>
                  <a:cubicBezTo>
                    <a:pt x="1" y="134"/>
                    <a:pt x="1" y="134"/>
                    <a:pt x="1" y="134"/>
                  </a:cubicBezTo>
                  <a:cubicBezTo>
                    <a:pt x="2" y="144"/>
                    <a:pt x="9" y="150"/>
                    <a:pt x="19" y="146"/>
                  </a:cubicBezTo>
                  <a:cubicBezTo>
                    <a:pt x="19" y="146"/>
                    <a:pt x="68" y="120"/>
                    <a:pt x="115" y="130"/>
                  </a:cubicBezTo>
                  <a:cubicBezTo>
                    <a:pt x="118" y="142"/>
                    <a:pt x="138" y="152"/>
                    <a:pt x="157" y="151"/>
                  </a:cubicBezTo>
                  <a:cubicBezTo>
                    <a:pt x="177" y="151"/>
                    <a:pt x="195" y="141"/>
                    <a:pt x="198" y="129"/>
                  </a:cubicBezTo>
                  <a:cubicBezTo>
                    <a:pt x="244" y="119"/>
                    <a:pt x="291" y="143"/>
                    <a:pt x="291" y="143"/>
                  </a:cubicBezTo>
                  <a:cubicBezTo>
                    <a:pt x="301" y="146"/>
                    <a:pt x="308" y="141"/>
                    <a:pt x="308" y="131"/>
                  </a:cubicBezTo>
                  <a:lnTo>
                    <a:pt x="307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73" name="组合 72">
            <a:extLst>
              <a:ext uri="{FF2B5EF4-FFF2-40B4-BE49-F238E27FC236}">
                <a16:creationId xmlns:a16="http://schemas.microsoft.com/office/drawing/2014/main" xmlns="" id="{88A2B646-9732-4863-9867-19FB096C7EDC}"/>
              </a:ext>
            </a:extLst>
          </p:cNvPr>
          <p:cNvGrpSpPr/>
          <p:nvPr/>
        </p:nvGrpSpPr>
        <p:grpSpPr>
          <a:xfrm>
            <a:off x="7466943" y="3534595"/>
            <a:ext cx="466308" cy="466308"/>
            <a:chOff x="699309" y="3121656"/>
            <a:chExt cx="264909" cy="264909"/>
          </a:xfrm>
        </p:grpSpPr>
        <p:sp>
          <p:nvSpPr>
            <p:cNvPr id="74" name="矩形-1">
              <a:extLst>
                <a:ext uri="{FF2B5EF4-FFF2-40B4-BE49-F238E27FC236}">
                  <a16:creationId xmlns:a16="http://schemas.microsoft.com/office/drawing/2014/main" xmlns="" id="{5F54907C-9B81-46DC-9C22-8682F080523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6755" y="3181789"/>
              <a:ext cx="74760" cy="84511"/>
            </a:xfrm>
            <a:custGeom>
              <a:avLst/>
              <a:gdLst>
                <a:gd name="T0" fmla="*/ 49 w 57"/>
                <a:gd name="T1" fmla="*/ 0 h 65"/>
                <a:gd name="T2" fmla="*/ 42 w 57"/>
                <a:gd name="T3" fmla="*/ 7 h 65"/>
                <a:gd name="T4" fmla="*/ 42 w 57"/>
                <a:gd name="T5" fmla="*/ 48 h 65"/>
                <a:gd name="T6" fmla="*/ 39 w 57"/>
                <a:gd name="T7" fmla="*/ 50 h 65"/>
                <a:gd name="T8" fmla="*/ 7 w 57"/>
                <a:gd name="T9" fmla="*/ 50 h 65"/>
                <a:gd name="T10" fmla="*/ 0 w 57"/>
                <a:gd name="T11" fmla="*/ 58 h 65"/>
                <a:gd name="T12" fmla="*/ 7 w 57"/>
                <a:gd name="T13" fmla="*/ 65 h 65"/>
                <a:gd name="T14" fmla="*/ 48 w 57"/>
                <a:gd name="T15" fmla="*/ 65 h 65"/>
                <a:gd name="T16" fmla="*/ 53 w 57"/>
                <a:gd name="T17" fmla="*/ 63 h 65"/>
                <a:gd name="T18" fmla="*/ 53 w 57"/>
                <a:gd name="T19" fmla="*/ 63 h 65"/>
                <a:gd name="T20" fmla="*/ 57 w 57"/>
                <a:gd name="T21" fmla="*/ 56 h 65"/>
                <a:gd name="T22" fmla="*/ 57 w 57"/>
                <a:gd name="T23" fmla="*/ 7 h 65"/>
                <a:gd name="T24" fmla="*/ 49 w 57"/>
                <a:gd name="T25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" h="65">
                  <a:moveTo>
                    <a:pt x="49" y="0"/>
                  </a:moveTo>
                  <a:cubicBezTo>
                    <a:pt x="45" y="0"/>
                    <a:pt x="42" y="3"/>
                    <a:pt x="42" y="7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42" y="49"/>
                    <a:pt x="41" y="50"/>
                    <a:pt x="39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3" y="50"/>
                    <a:pt x="0" y="54"/>
                    <a:pt x="0" y="58"/>
                  </a:cubicBezTo>
                  <a:cubicBezTo>
                    <a:pt x="0" y="62"/>
                    <a:pt x="3" y="65"/>
                    <a:pt x="7" y="65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50" y="65"/>
                    <a:pt x="52" y="64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5" y="62"/>
                    <a:pt x="57" y="59"/>
                    <a:pt x="57" y="56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7" y="3"/>
                    <a:pt x="53" y="0"/>
                    <a:pt x="4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</a:endParaRPr>
            </a:p>
          </p:txBody>
        </p:sp>
        <p:sp>
          <p:nvSpPr>
            <p:cNvPr id="75" name="矩形-2">
              <a:extLst>
                <a:ext uri="{FF2B5EF4-FFF2-40B4-BE49-F238E27FC236}">
                  <a16:creationId xmlns:a16="http://schemas.microsoft.com/office/drawing/2014/main" xmlns="" id="{926D634D-D0CA-48EC-8E2B-ACCD0DDEBF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638" y="3334558"/>
              <a:ext cx="16252" cy="23565"/>
            </a:xfrm>
            <a:custGeom>
              <a:avLst/>
              <a:gdLst>
                <a:gd name="T0" fmla="*/ 7 w 13"/>
                <a:gd name="T1" fmla="*/ 0 h 18"/>
                <a:gd name="T2" fmla="*/ 6 w 13"/>
                <a:gd name="T3" fmla="*/ 0 h 18"/>
                <a:gd name="T4" fmla="*/ 0 w 13"/>
                <a:gd name="T5" fmla="*/ 6 h 18"/>
                <a:gd name="T6" fmla="*/ 0 w 13"/>
                <a:gd name="T7" fmla="*/ 17 h 18"/>
                <a:gd name="T8" fmla="*/ 6 w 13"/>
                <a:gd name="T9" fmla="*/ 18 h 18"/>
                <a:gd name="T10" fmla="*/ 13 w 13"/>
                <a:gd name="T11" fmla="*/ 17 h 18"/>
                <a:gd name="T12" fmla="*/ 13 w 13"/>
                <a:gd name="T13" fmla="*/ 6 h 18"/>
                <a:gd name="T14" fmla="*/ 7 w 13"/>
                <a:gd name="T1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18">
                  <a:moveTo>
                    <a:pt x="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2" y="18"/>
                    <a:pt x="4" y="18"/>
                    <a:pt x="6" y="18"/>
                  </a:cubicBezTo>
                  <a:cubicBezTo>
                    <a:pt x="9" y="18"/>
                    <a:pt x="11" y="18"/>
                    <a:pt x="13" y="1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2"/>
                    <a:pt x="11" y="0"/>
                    <a:pt x="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</a:endParaRPr>
            </a:p>
          </p:txBody>
        </p:sp>
        <p:sp>
          <p:nvSpPr>
            <p:cNvPr id="76" name="矩形-3">
              <a:extLst>
                <a:ext uri="{FF2B5EF4-FFF2-40B4-BE49-F238E27FC236}">
                  <a16:creationId xmlns:a16="http://schemas.microsoft.com/office/drawing/2014/main" xmlns="" id="{4F5A130E-647A-4785-9C25-7B2B1E845EF3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638" y="3150097"/>
              <a:ext cx="16252" cy="23565"/>
            </a:xfrm>
            <a:custGeom>
              <a:avLst/>
              <a:gdLst>
                <a:gd name="T0" fmla="*/ 6 w 13"/>
                <a:gd name="T1" fmla="*/ 18 h 18"/>
                <a:gd name="T2" fmla="*/ 7 w 13"/>
                <a:gd name="T3" fmla="*/ 18 h 18"/>
                <a:gd name="T4" fmla="*/ 13 w 13"/>
                <a:gd name="T5" fmla="*/ 12 h 18"/>
                <a:gd name="T6" fmla="*/ 13 w 13"/>
                <a:gd name="T7" fmla="*/ 0 h 18"/>
                <a:gd name="T8" fmla="*/ 6 w 13"/>
                <a:gd name="T9" fmla="*/ 0 h 18"/>
                <a:gd name="T10" fmla="*/ 0 w 13"/>
                <a:gd name="T11" fmla="*/ 0 h 18"/>
                <a:gd name="T12" fmla="*/ 0 w 13"/>
                <a:gd name="T13" fmla="*/ 12 h 18"/>
                <a:gd name="T14" fmla="*/ 6 w 13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18">
                  <a:moveTo>
                    <a:pt x="6" y="18"/>
                  </a:moveTo>
                  <a:cubicBezTo>
                    <a:pt x="7" y="18"/>
                    <a:pt x="7" y="18"/>
                    <a:pt x="7" y="18"/>
                  </a:cubicBezTo>
                  <a:cubicBezTo>
                    <a:pt x="11" y="18"/>
                    <a:pt x="13" y="16"/>
                    <a:pt x="13" y="1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1" y="0"/>
                    <a:pt x="9" y="0"/>
                    <a:pt x="6" y="0"/>
                  </a:cubicBezTo>
                  <a:cubicBezTo>
                    <a:pt x="4" y="0"/>
                    <a:pt x="2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6"/>
                    <a:pt x="2" y="18"/>
                    <a:pt x="6" y="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</a:endParaRPr>
            </a:p>
          </p:txBody>
        </p:sp>
        <p:sp>
          <p:nvSpPr>
            <p:cNvPr id="77" name="矩形-4">
              <a:extLst>
                <a:ext uri="{FF2B5EF4-FFF2-40B4-BE49-F238E27FC236}">
                  <a16:creationId xmlns:a16="http://schemas.microsoft.com/office/drawing/2014/main" xmlns="" id="{D76F90C8-2DF4-4E8A-BF8D-5E53B3CF7DC1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750" y="3244359"/>
              <a:ext cx="23565" cy="17877"/>
            </a:xfrm>
            <a:custGeom>
              <a:avLst/>
              <a:gdLst>
                <a:gd name="T0" fmla="*/ 12 w 18"/>
                <a:gd name="T1" fmla="*/ 0 h 14"/>
                <a:gd name="T2" fmla="*/ 0 w 18"/>
                <a:gd name="T3" fmla="*/ 0 h 14"/>
                <a:gd name="T4" fmla="*/ 0 w 18"/>
                <a:gd name="T5" fmla="*/ 7 h 14"/>
                <a:gd name="T6" fmla="*/ 0 w 18"/>
                <a:gd name="T7" fmla="*/ 14 h 14"/>
                <a:gd name="T8" fmla="*/ 12 w 18"/>
                <a:gd name="T9" fmla="*/ 14 h 14"/>
                <a:gd name="T10" fmla="*/ 18 w 18"/>
                <a:gd name="T11" fmla="*/ 8 h 14"/>
                <a:gd name="T12" fmla="*/ 18 w 18"/>
                <a:gd name="T13" fmla="*/ 7 h 14"/>
                <a:gd name="T14" fmla="*/ 12 w 18"/>
                <a:gd name="T1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14">
                  <a:moveTo>
                    <a:pt x="1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5"/>
                    <a:pt x="0" y="7"/>
                  </a:cubicBezTo>
                  <a:cubicBezTo>
                    <a:pt x="0" y="10"/>
                    <a:pt x="0" y="12"/>
                    <a:pt x="0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6" y="14"/>
                    <a:pt x="18" y="12"/>
                    <a:pt x="18" y="8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3"/>
                    <a:pt x="16" y="0"/>
                    <a:pt x="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</a:endParaRPr>
            </a:p>
          </p:txBody>
        </p:sp>
        <p:sp>
          <p:nvSpPr>
            <p:cNvPr id="78" name="矩形-5">
              <a:extLst>
                <a:ext uri="{FF2B5EF4-FFF2-40B4-BE49-F238E27FC236}">
                  <a16:creationId xmlns:a16="http://schemas.microsoft.com/office/drawing/2014/main" xmlns="" id="{AB9260ED-41D7-4D87-BCC9-BC3212B9C588}"/>
                </a:ext>
              </a:extLst>
            </p:cNvPr>
            <p:cNvSpPr>
              <a:spLocks/>
            </p:cNvSpPr>
            <p:nvPr/>
          </p:nvSpPr>
          <p:spPr bwMode="auto">
            <a:xfrm>
              <a:off x="912211" y="3244359"/>
              <a:ext cx="23565" cy="17877"/>
            </a:xfrm>
            <a:custGeom>
              <a:avLst/>
              <a:gdLst>
                <a:gd name="T0" fmla="*/ 17 w 18"/>
                <a:gd name="T1" fmla="*/ 0 h 14"/>
                <a:gd name="T2" fmla="*/ 6 w 18"/>
                <a:gd name="T3" fmla="*/ 0 h 14"/>
                <a:gd name="T4" fmla="*/ 0 w 18"/>
                <a:gd name="T5" fmla="*/ 7 h 14"/>
                <a:gd name="T6" fmla="*/ 0 w 18"/>
                <a:gd name="T7" fmla="*/ 8 h 14"/>
                <a:gd name="T8" fmla="*/ 6 w 18"/>
                <a:gd name="T9" fmla="*/ 14 h 14"/>
                <a:gd name="T10" fmla="*/ 17 w 18"/>
                <a:gd name="T11" fmla="*/ 14 h 14"/>
                <a:gd name="T12" fmla="*/ 18 w 18"/>
                <a:gd name="T13" fmla="*/ 7 h 14"/>
                <a:gd name="T14" fmla="*/ 17 w 18"/>
                <a:gd name="T1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14">
                  <a:moveTo>
                    <a:pt x="1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3"/>
                    <a:pt x="0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2" y="14"/>
                    <a:pt x="6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8" y="12"/>
                    <a:pt x="18" y="10"/>
                    <a:pt x="18" y="7"/>
                  </a:cubicBezTo>
                  <a:cubicBezTo>
                    <a:pt x="18" y="5"/>
                    <a:pt x="18" y="3"/>
                    <a:pt x="1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</a:endParaRPr>
            </a:p>
          </p:txBody>
        </p:sp>
        <p:sp>
          <p:nvSpPr>
            <p:cNvPr id="79" name="矩形-6">
              <a:extLst>
                <a:ext uri="{FF2B5EF4-FFF2-40B4-BE49-F238E27FC236}">
                  <a16:creationId xmlns:a16="http://schemas.microsoft.com/office/drawing/2014/main" xmlns="" id="{EF9CE1BF-738A-48CA-9A00-E725FA66777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9309" y="3121656"/>
              <a:ext cx="264909" cy="264909"/>
            </a:xfrm>
            <a:custGeom>
              <a:avLst/>
              <a:gdLst>
                <a:gd name="T0" fmla="*/ 101 w 203"/>
                <a:gd name="T1" fmla="*/ 0 h 203"/>
                <a:gd name="T2" fmla="*/ 0 w 203"/>
                <a:gd name="T3" fmla="*/ 101 h 203"/>
                <a:gd name="T4" fmla="*/ 101 w 203"/>
                <a:gd name="T5" fmla="*/ 203 h 203"/>
                <a:gd name="T6" fmla="*/ 203 w 203"/>
                <a:gd name="T7" fmla="*/ 101 h 203"/>
                <a:gd name="T8" fmla="*/ 101 w 203"/>
                <a:gd name="T9" fmla="*/ 0 h 203"/>
                <a:gd name="T10" fmla="*/ 101 w 203"/>
                <a:gd name="T11" fmla="*/ 184 h 203"/>
                <a:gd name="T12" fmla="*/ 19 w 203"/>
                <a:gd name="T13" fmla="*/ 101 h 203"/>
                <a:gd name="T14" fmla="*/ 101 w 203"/>
                <a:gd name="T15" fmla="*/ 19 h 203"/>
                <a:gd name="T16" fmla="*/ 184 w 203"/>
                <a:gd name="T17" fmla="*/ 101 h 203"/>
                <a:gd name="T18" fmla="*/ 101 w 203"/>
                <a:gd name="T19" fmla="*/ 184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03">
                  <a:moveTo>
                    <a:pt x="101" y="0"/>
                  </a:moveTo>
                  <a:cubicBezTo>
                    <a:pt x="45" y="0"/>
                    <a:pt x="0" y="45"/>
                    <a:pt x="0" y="101"/>
                  </a:cubicBezTo>
                  <a:cubicBezTo>
                    <a:pt x="0" y="158"/>
                    <a:pt x="45" y="203"/>
                    <a:pt x="101" y="203"/>
                  </a:cubicBezTo>
                  <a:cubicBezTo>
                    <a:pt x="158" y="203"/>
                    <a:pt x="203" y="158"/>
                    <a:pt x="203" y="101"/>
                  </a:cubicBezTo>
                  <a:cubicBezTo>
                    <a:pt x="203" y="45"/>
                    <a:pt x="158" y="0"/>
                    <a:pt x="101" y="0"/>
                  </a:cubicBezTo>
                  <a:close/>
                  <a:moveTo>
                    <a:pt x="101" y="184"/>
                  </a:moveTo>
                  <a:cubicBezTo>
                    <a:pt x="56" y="184"/>
                    <a:pt x="19" y="147"/>
                    <a:pt x="19" y="101"/>
                  </a:cubicBezTo>
                  <a:cubicBezTo>
                    <a:pt x="19" y="56"/>
                    <a:pt x="56" y="19"/>
                    <a:pt x="101" y="19"/>
                  </a:cubicBezTo>
                  <a:cubicBezTo>
                    <a:pt x="147" y="19"/>
                    <a:pt x="184" y="56"/>
                    <a:pt x="184" y="101"/>
                  </a:cubicBezTo>
                  <a:cubicBezTo>
                    <a:pt x="184" y="147"/>
                    <a:pt x="147" y="184"/>
                    <a:pt x="101" y="1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</a:endParaRPr>
            </a:p>
          </p:txBody>
        </p:sp>
      </p:grpSp>
      <p:grpSp>
        <p:nvGrpSpPr>
          <p:cNvPr id="80" name="组合 79">
            <a:extLst>
              <a:ext uri="{FF2B5EF4-FFF2-40B4-BE49-F238E27FC236}">
                <a16:creationId xmlns:a16="http://schemas.microsoft.com/office/drawing/2014/main" xmlns="" id="{64EFF483-7AD8-46BA-95F8-0F84DCD9F90C}"/>
              </a:ext>
            </a:extLst>
          </p:cNvPr>
          <p:cNvGrpSpPr/>
          <p:nvPr/>
        </p:nvGrpSpPr>
        <p:grpSpPr>
          <a:xfrm>
            <a:off x="6963000" y="4878237"/>
            <a:ext cx="454677" cy="532099"/>
            <a:chOff x="711010" y="2376795"/>
            <a:chExt cx="258301" cy="302284"/>
          </a:xfrm>
        </p:grpSpPr>
        <p:sp>
          <p:nvSpPr>
            <p:cNvPr id="81" name="矩形-1">
              <a:extLst>
                <a:ext uri="{FF2B5EF4-FFF2-40B4-BE49-F238E27FC236}">
                  <a16:creationId xmlns:a16="http://schemas.microsoft.com/office/drawing/2014/main" xmlns="" id="{C0BA0131-D95C-4BBC-AE5F-1DBD5191C50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8138" y="2409583"/>
              <a:ext cx="35986" cy="37585"/>
            </a:xfrm>
            <a:custGeom>
              <a:avLst/>
              <a:gdLst>
                <a:gd name="T0" fmla="*/ 9 w 28"/>
                <a:gd name="T1" fmla="*/ 29 h 29"/>
                <a:gd name="T2" fmla="*/ 26 w 28"/>
                <a:gd name="T3" fmla="*/ 13 h 29"/>
                <a:gd name="T4" fmla="*/ 26 w 28"/>
                <a:gd name="T5" fmla="*/ 3 h 29"/>
                <a:gd name="T6" fmla="*/ 16 w 28"/>
                <a:gd name="T7" fmla="*/ 3 h 29"/>
                <a:gd name="T8" fmla="*/ 0 w 28"/>
                <a:gd name="T9" fmla="*/ 20 h 29"/>
                <a:gd name="T10" fmla="*/ 9 w 28"/>
                <a:gd name="T1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29">
                  <a:moveTo>
                    <a:pt x="9" y="29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8" y="10"/>
                    <a:pt x="28" y="6"/>
                    <a:pt x="26" y="3"/>
                  </a:cubicBezTo>
                  <a:cubicBezTo>
                    <a:pt x="23" y="0"/>
                    <a:pt x="19" y="0"/>
                    <a:pt x="16" y="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3" y="23"/>
                    <a:pt x="6" y="26"/>
                    <a:pt x="9" y="2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</a:endParaRPr>
            </a:p>
          </p:txBody>
        </p:sp>
        <p:sp>
          <p:nvSpPr>
            <p:cNvPr id="82" name="矩形-2">
              <a:extLst>
                <a:ext uri="{FF2B5EF4-FFF2-40B4-BE49-F238E27FC236}">
                  <a16:creationId xmlns:a16="http://schemas.microsoft.com/office/drawing/2014/main" xmlns="" id="{8D366CBE-EEAB-4AC6-A1FB-05CC58445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764" y="2376795"/>
              <a:ext cx="16793" cy="36786"/>
            </a:xfrm>
            <a:custGeom>
              <a:avLst/>
              <a:gdLst>
                <a:gd name="T0" fmla="*/ 7 w 13"/>
                <a:gd name="T1" fmla="*/ 29 h 29"/>
                <a:gd name="T2" fmla="*/ 7 w 13"/>
                <a:gd name="T3" fmla="*/ 29 h 29"/>
                <a:gd name="T4" fmla="*/ 13 w 13"/>
                <a:gd name="T5" fmla="*/ 29 h 29"/>
                <a:gd name="T6" fmla="*/ 13 w 13"/>
                <a:gd name="T7" fmla="*/ 6 h 29"/>
                <a:gd name="T8" fmla="*/ 7 w 13"/>
                <a:gd name="T9" fmla="*/ 0 h 29"/>
                <a:gd name="T10" fmla="*/ 0 w 13"/>
                <a:gd name="T11" fmla="*/ 6 h 29"/>
                <a:gd name="T12" fmla="*/ 0 w 13"/>
                <a:gd name="T13" fmla="*/ 29 h 29"/>
                <a:gd name="T14" fmla="*/ 6 w 13"/>
                <a:gd name="T15" fmla="*/ 29 h 29"/>
                <a:gd name="T16" fmla="*/ 7 w 13"/>
                <a:gd name="T17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29">
                  <a:moveTo>
                    <a:pt x="7" y="29"/>
                  </a:moveTo>
                  <a:cubicBezTo>
                    <a:pt x="7" y="29"/>
                    <a:pt x="7" y="29"/>
                    <a:pt x="7" y="29"/>
                  </a:cubicBezTo>
                  <a:cubicBezTo>
                    <a:pt x="9" y="29"/>
                    <a:pt x="11" y="29"/>
                    <a:pt x="13" y="29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3"/>
                    <a:pt x="10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2" y="29"/>
                    <a:pt x="4" y="29"/>
                    <a:pt x="6" y="29"/>
                  </a:cubicBezTo>
                  <a:cubicBezTo>
                    <a:pt x="6" y="29"/>
                    <a:pt x="7" y="29"/>
                    <a:pt x="7" y="2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</a:endParaRPr>
            </a:p>
          </p:txBody>
        </p:sp>
        <p:sp>
          <p:nvSpPr>
            <p:cNvPr id="83" name="矩形-3">
              <a:extLst>
                <a:ext uri="{FF2B5EF4-FFF2-40B4-BE49-F238E27FC236}">
                  <a16:creationId xmlns:a16="http://schemas.microsoft.com/office/drawing/2014/main" xmlns="" id="{6349B61D-5697-4F23-AD07-231DCB9A5C87}"/>
                </a:ext>
              </a:extLst>
            </p:cNvPr>
            <p:cNvSpPr>
              <a:spLocks/>
            </p:cNvSpPr>
            <p:nvPr/>
          </p:nvSpPr>
          <p:spPr bwMode="auto">
            <a:xfrm>
              <a:off x="745397" y="2409583"/>
              <a:ext cx="37585" cy="37585"/>
            </a:xfrm>
            <a:custGeom>
              <a:avLst/>
              <a:gdLst>
                <a:gd name="T0" fmla="*/ 19 w 29"/>
                <a:gd name="T1" fmla="*/ 29 h 29"/>
                <a:gd name="T2" fmla="*/ 29 w 29"/>
                <a:gd name="T3" fmla="*/ 20 h 29"/>
                <a:gd name="T4" fmla="*/ 12 w 29"/>
                <a:gd name="T5" fmla="*/ 3 h 29"/>
                <a:gd name="T6" fmla="*/ 2 w 29"/>
                <a:gd name="T7" fmla="*/ 3 h 29"/>
                <a:gd name="T8" fmla="*/ 2 w 29"/>
                <a:gd name="T9" fmla="*/ 13 h 29"/>
                <a:gd name="T10" fmla="*/ 19 w 29"/>
                <a:gd name="T1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9">
                  <a:moveTo>
                    <a:pt x="19" y="29"/>
                  </a:moveTo>
                  <a:cubicBezTo>
                    <a:pt x="22" y="26"/>
                    <a:pt x="25" y="23"/>
                    <a:pt x="29" y="2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9" y="0"/>
                    <a:pt x="5" y="0"/>
                    <a:pt x="2" y="3"/>
                  </a:cubicBezTo>
                  <a:cubicBezTo>
                    <a:pt x="0" y="6"/>
                    <a:pt x="0" y="10"/>
                    <a:pt x="2" y="13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</a:endParaRPr>
            </a:p>
          </p:txBody>
        </p:sp>
        <p:sp>
          <p:nvSpPr>
            <p:cNvPr id="84" name="矩形-4">
              <a:extLst>
                <a:ext uri="{FF2B5EF4-FFF2-40B4-BE49-F238E27FC236}">
                  <a16:creationId xmlns:a16="http://schemas.microsoft.com/office/drawing/2014/main" xmlns="" id="{DC2F7F40-67F0-4559-A6BB-967D51AEEBB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010" y="2497549"/>
              <a:ext cx="38385" cy="16793"/>
            </a:xfrm>
            <a:custGeom>
              <a:avLst/>
              <a:gdLst>
                <a:gd name="T0" fmla="*/ 30 w 30"/>
                <a:gd name="T1" fmla="*/ 9 h 13"/>
                <a:gd name="T2" fmla="*/ 30 w 30"/>
                <a:gd name="T3" fmla="*/ 0 h 13"/>
                <a:gd name="T4" fmla="*/ 7 w 30"/>
                <a:gd name="T5" fmla="*/ 0 h 13"/>
                <a:gd name="T6" fmla="*/ 0 w 30"/>
                <a:gd name="T7" fmla="*/ 6 h 13"/>
                <a:gd name="T8" fmla="*/ 7 w 30"/>
                <a:gd name="T9" fmla="*/ 13 h 13"/>
                <a:gd name="T10" fmla="*/ 30 w 30"/>
                <a:gd name="T11" fmla="*/ 13 h 13"/>
                <a:gd name="T12" fmla="*/ 30 w 30"/>
                <a:gd name="T13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3">
                  <a:moveTo>
                    <a:pt x="30" y="9"/>
                  </a:moveTo>
                  <a:cubicBezTo>
                    <a:pt x="30" y="6"/>
                    <a:pt x="30" y="3"/>
                    <a:pt x="3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12"/>
                    <a:pt x="30" y="10"/>
                    <a:pt x="30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</a:endParaRPr>
            </a:p>
          </p:txBody>
        </p:sp>
        <p:sp>
          <p:nvSpPr>
            <p:cNvPr id="85" name="矩形-5">
              <a:extLst>
                <a:ext uri="{FF2B5EF4-FFF2-40B4-BE49-F238E27FC236}">
                  <a16:creationId xmlns:a16="http://schemas.microsoft.com/office/drawing/2014/main" xmlns="" id="{7D2D5F5E-5C66-4D85-9324-1A7D923276DF}"/>
                </a:ext>
              </a:extLst>
            </p:cNvPr>
            <p:cNvSpPr>
              <a:spLocks/>
            </p:cNvSpPr>
            <p:nvPr/>
          </p:nvSpPr>
          <p:spPr bwMode="auto">
            <a:xfrm>
              <a:off x="745397" y="2567922"/>
              <a:ext cx="31188" cy="31988"/>
            </a:xfrm>
            <a:custGeom>
              <a:avLst/>
              <a:gdLst>
                <a:gd name="T0" fmla="*/ 2 w 24"/>
                <a:gd name="T1" fmla="*/ 13 h 25"/>
                <a:gd name="T2" fmla="*/ 2 w 24"/>
                <a:gd name="T3" fmla="*/ 23 h 25"/>
                <a:gd name="T4" fmla="*/ 12 w 24"/>
                <a:gd name="T5" fmla="*/ 23 h 25"/>
                <a:gd name="T6" fmla="*/ 24 w 24"/>
                <a:gd name="T7" fmla="*/ 10 h 25"/>
                <a:gd name="T8" fmla="*/ 16 w 24"/>
                <a:gd name="T9" fmla="*/ 0 h 25"/>
                <a:gd name="T10" fmla="*/ 2 w 24"/>
                <a:gd name="T11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5">
                  <a:moveTo>
                    <a:pt x="2" y="13"/>
                  </a:moveTo>
                  <a:cubicBezTo>
                    <a:pt x="0" y="16"/>
                    <a:pt x="0" y="20"/>
                    <a:pt x="2" y="23"/>
                  </a:cubicBezTo>
                  <a:cubicBezTo>
                    <a:pt x="5" y="25"/>
                    <a:pt x="9" y="25"/>
                    <a:pt x="12" y="2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1" y="7"/>
                    <a:pt x="19" y="4"/>
                    <a:pt x="16" y="0"/>
                  </a:cubicBezTo>
                  <a:lnTo>
                    <a:pt x="2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</a:endParaRPr>
            </a:p>
          </p:txBody>
        </p:sp>
        <p:sp>
          <p:nvSpPr>
            <p:cNvPr id="86" name="矩形-6">
              <a:extLst>
                <a:ext uri="{FF2B5EF4-FFF2-40B4-BE49-F238E27FC236}">
                  <a16:creationId xmlns:a16="http://schemas.microsoft.com/office/drawing/2014/main" xmlns="" id="{CD7E2C4F-11E1-44B8-BF6E-A6DBE7BAF12D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368" y="2669483"/>
              <a:ext cx="37585" cy="9596"/>
            </a:xfrm>
            <a:custGeom>
              <a:avLst/>
              <a:gdLst>
                <a:gd name="T0" fmla="*/ 18 w 29"/>
                <a:gd name="T1" fmla="*/ 0 h 7"/>
                <a:gd name="T2" fmla="*/ 12 w 29"/>
                <a:gd name="T3" fmla="*/ 0 h 7"/>
                <a:gd name="T4" fmla="*/ 0 w 29"/>
                <a:gd name="T5" fmla="*/ 0 h 7"/>
                <a:gd name="T6" fmla="*/ 0 w 29"/>
                <a:gd name="T7" fmla="*/ 1 h 7"/>
                <a:gd name="T8" fmla="*/ 10 w 29"/>
                <a:gd name="T9" fmla="*/ 7 h 7"/>
                <a:gd name="T10" fmla="*/ 11 w 29"/>
                <a:gd name="T11" fmla="*/ 7 h 7"/>
                <a:gd name="T12" fmla="*/ 18 w 29"/>
                <a:gd name="T13" fmla="*/ 7 h 7"/>
                <a:gd name="T14" fmla="*/ 19 w 29"/>
                <a:gd name="T15" fmla="*/ 7 h 7"/>
                <a:gd name="T16" fmla="*/ 29 w 29"/>
                <a:gd name="T17" fmla="*/ 1 h 7"/>
                <a:gd name="T18" fmla="*/ 29 w 29"/>
                <a:gd name="T19" fmla="*/ 0 h 7"/>
                <a:gd name="T20" fmla="*/ 18 w 29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7">
                  <a:moveTo>
                    <a:pt x="18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5"/>
                    <a:pt x="5" y="7"/>
                    <a:pt x="10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4" y="7"/>
                    <a:pt x="29" y="5"/>
                    <a:pt x="29" y="1"/>
                  </a:cubicBezTo>
                  <a:cubicBezTo>
                    <a:pt x="29" y="1"/>
                    <a:pt x="29" y="1"/>
                    <a:pt x="29" y="0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</a:endParaRPr>
            </a:p>
          </p:txBody>
        </p:sp>
        <p:sp>
          <p:nvSpPr>
            <p:cNvPr id="87" name="矩形-7">
              <a:extLst>
                <a:ext uri="{FF2B5EF4-FFF2-40B4-BE49-F238E27FC236}">
                  <a16:creationId xmlns:a16="http://schemas.microsoft.com/office/drawing/2014/main" xmlns="" id="{D17CF828-292C-4219-A2F1-A99066FBBDBD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372" y="2649491"/>
              <a:ext cx="60777" cy="15994"/>
            </a:xfrm>
            <a:custGeom>
              <a:avLst/>
              <a:gdLst>
                <a:gd name="T0" fmla="*/ 41 w 47"/>
                <a:gd name="T1" fmla="*/ 0 h 13"/>
                <a:gd name="T2" fmla="*/ 7 w 47"/>
                <a:gd name="T3" fmla="*/ 0 h 13"/>
                <a:gd name="T4" fmla="*/ 0 w 47"/>
                <a:gd name="T5" fmla="*/ 7 h 13"/>
                <a:gd name="T6" fmla="*/ 7 w 47"/>
                <a:gd name="T7" fmla="*/ 13 h 13"/>
                <a:gd name="T8" fmla="*/ 41 w 47"/>
                <a:gd name="T9" fmla="*/ 13 h 13"/>
                <a:gd name="T10" fmla="*/ 47 w 47"/>
                <a:gd name="T11" fmla="*/ 7 h 13"/>
                <a:gd name="T12" fmla="*/ 41 w 47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13">
                  <a:moveTo>
                    <a:pt x="4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4" y="13"/>
                    <a:pt x="47" y="10"/>
                    <a:pt x="47" y="7"/>
                  </a:cubicBezTo>
                  <a:cubicBezTo>
                    <a:pt x="47" y="3"/>
                    <a:pt x="44" y="0"/>
                    <a:pt x="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</a:endParaRPr>
            </a:p>
          </p:txBody>
        </p:sp>
        <p:sp>
          <p:nvSpPr>
            <p:cNvPr id="88" name="矩形-8">
              <a:extLst>
                <a:ext uri="{FF2B5EF4-FFF2-40B4-BE49-F238E27FC236}">
                  <a16:creationId xmlns:a16="http://schemas.microsoft.com/office/drawing/2014/main" xmlns="" id="{AC17B912-E21C-4D57-BACC-C0967F6195F0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372" y="2628699"/>
              <a:ext cx="60777" cy="16793"/>
            </a:xfrm>
            <a:custGeom>
              <a:avLst/>
              <a:gdLst>
                <a:gd name="T0" fmla="*/ 41 w 47"/>
                <a:gd name="T1" fmla="*/ 0 h 13"/>
                <a:gd name="T2" fmla="*/ 7 w 47"/>
                <a:gd name="T3" fmla="*/ 0 h 13"/>
                <a:gd name="T4" fmla="*/ 0 w 47"/>
                <a:gd name="T5" fmla="*/ 6 h 13"/>
                <a:gd name="T6" fmla="*/ 7 w 47"/>
                <a:gd name="T7" fmla="*/ 13 h 13"/>
                <a:gd name="T8" fmla="*/ 41 w 47"/>
                <a:gd name="T9" fmla="*/ 13 h 13"/>
                <a:gd name="T10" fmla="*/ 47 w 47"/>
                <a:gd name="T11" fmla="*/ 6 h 13"/>
                <a:gd name="T12" fmla="*/ 41 w 47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13">
                  <a:moveTo>
                    <a:pt x="4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4" y="13"/>
                    <a:pt x="47" y="10"/>
                    <a:pt x="47" y="6"/>
                  </a:cubicBezTo>
                  <a:cubicBezTo>
                    <a:pt x="47" y="3"/>
                    <a:pt x="44" y="0"/>
                    <a:pt x="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</a:endParaRPr>
            </a:p>
          </p:txBody>
        </p:sp>
        <p:sp>
          <p:nvSpPr>
            <p:cNvPr id="89" name="矩形-9">
              <a:extLst>
                <a:ext uri="{FF2B5EF4-FFF2-40B4-BE49-F238E27FC236}">
                  <a16:creationId xmlns:a16="http://schemas.microsoft.com/office/drawing/2014/main" xmlns="" id="{FCE5335C-14E7-409F-A1AF-FE74DA074A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0591" y="2428775"/>
              <a:ext cx="158339" cy="194325"/>
            </a:xfrm>
            <a:custGeom>
              <a:avLst/>
              <a:gdLst>
                <a:gd name="T0" fmla="*/ 123 w 123"/>
                <a:gd name="T1" fmla="*/ 62 h 151"/>
                <a:gd name="T2" fmla="*/ 111 w 123"/>
                <a:gd name="T3" fmla="*/ 25 h 151"/>
                <a:gd name="T4" fmla="*/ 84 w 123"/>
                <a:gd name="T5" fmla="*/ 5 h 151"/>
                <a:gd name="T6" fmla="*/ 84 w 123"/>
                <a:gd name="T7" fmla="*/ 4 h 151"/>
                <a:gd name="T8" fmla="*/ 79 w 123"/>
                <a:gd name="T9" fmla="*/ 3 h 151"/>
                <a:gd name="T10" fmla="*/ 68 w 123"/>
                <a:gd name="T11" fmla="*/ 1 h 151"/>
                <a:gd name="T12" fmla="*/ 68 w 123"/>
                <a:gd name="T13" fmla="*/ 1 h 151"/>
                <a:gd name="T14" fmla="*/ 68 w 123"/>
                <a:gd name="T15" fmla="*/ 1 h 151"/>
                <a:gd name="T16" fmla="*/ 68 w 123"/>
                <a:gd name="T17" fmla="*/ 1 h 151"/>
                <a:gd name="T18" fmla="*/ 62 w 123"/>
                <a:gd name="T19" fmla="*/ 0 h 151"/>
                <a:gd name="T20" fmla="*/ 62 w 123"/>
                <a:gd name="T21" fmla="*/ 0 h 151"/>
                <a:gd name="T22" fmla="*/ 62 w 123"/>
                <a:gd name="T23" fmla="*/ 0 h 151"/>
                <a:gd name="T24" fmla="*/ 61 w 123"/>
                <a:gd name="T25" fmla="*/ 0 h 151"/>
                <a:gd name="T26" fmla="*/ 56 w 123"/>
                <a:gd name="T27" fmla="*/ 1 h 151"/>
                <a:gd name="T28" fmla="*/ 56 w 123"/>
                <a:gd name="T29" fmla="*/ 1 h 151"/>
                <a:gd name="T30" fmla="*/ 55 w 123"/>
                <a:gd name="T31" fmla="*/ 1 h 151"/>
                <a:gd name="T32" fmla="*/ 44 w 123"/>
                <a:gd name="T33" fmla="*/ 3 h 151"/>
                <a:gd name="T34" fmla="*/ 40 w 123"/>
                <a:gd name="T35" fmla="*/ 4 h 151"/>
                <a:gd name="T36" fmla="*/ 40 w 123"/>
                <a:gd name="T37" fmla="*/ 5 h 151"/>
                <a:gd name="T38" fmla="*/ 13 w 123"/>
                <a:gd name="T39" fmla="*/ 25 h 151"/>
                <a:gd name="T40" fmla="*/ 0 w 123"/>
                <a:gd name="T41" fmla="*/ 62 h 151"/>
                <a:gd name="T42" fmla="*/ 5 w 123"/>
                <a:gd name="T43" fmla="*/ 87 h 151"/>
                <a:gd name="T44" fmla="*/ 20 w 123"/>
                <a:gd name="T45" fmla="*/ 109 h 151"/>
                <a:gd name="T46" fmla="*/ 26 w 123"/>
                <a:gd name="T47" fmla="*/ 116 h 151"/>
                <a:gd name="T48" fmla="*/ 28 w 123"/>
                <a:gd name="T49" fmla="*/ 121 h 151"/>
                <a:gd name="T50" fmla="*/ 29 w 123"/>
                <a:gd name="T51" fmla="*/ 135 h 151"/>
                <a:gd name="T52" fmla="*/ 29 w 123"/>
                <a:gd name="T53" fmla="*/ 136 h 151"/>
                <a:gd name="T54" fmla="*/ 29 w 123"/>
                <a:gd name="T55" fmla="*/ 136 h 151"/>
                <a:gd name="T56" fmla="*/ 29 w 123"/>
                <a:gd name="T57" fmla="*/ 136 h 151"/>
                <a:gd name="T58" fmla="*/ 29 w 123"/>
                <a:gd name="T59" fmla="*/ 136 h 151"/>
                <a:gd name="T60" fmla="*/ 44 w 123"/>
                <a:gd name="T61" fmla="*/ 151 h 151"/>
                <a:gd name="T62" fmla="*/ 79 w 123"/>
                <a:gd name="T63" fmla="*/ 151 h 151"/>
                <a:gd name="T64" fmla="*/ 94 w 123"/>
                <a:gd name="T65" fmla="*/ 136 h 151"/>
                <a:gd name="T66" fmla="*/ 94 w 123"/>
                <a:gd name="T67" fmla="*/ 136 h 151"/>
                <a:gd name="T68" fmla="*/ 94 w 123"/>
                <a:gd name="T69" fmla="*/ 136 h 151"/>
                <a:gd name="T70" fmla="*/ 94 w 123"/>
                <a:gd name="T71" fmla="*/ 136 h 151"/>
                <a:gd name="T72" fmla="*/ 94 w 123"/>
                <a:gd name="T73" fmla="*/ 135 h 151"/>
                <a:gd name="T74" fmla="*/ 95 w 123"/>
                <a:gd name="T75" fmla="*/ 121 h 151"/>
                <a:gd name="T76" fmla="*/ 96 w 123"/>
                <a:gd name="T77" fmla="*/ 118 h 151"/>
                <a:gd name="T78" fmla="*/ 102 w 123"/>
                <a:gd name="T79" fmla="*/ 111 h 151"/>
                <a:gd name="T80" fmla="*/ 116 w 123"/>
                <a:gd name="T81" fmla="*/ 93 h 151"/>
                <a:gd name="T82" fmla="*/ 123 w 123"/>
                <a:gd name="T83" fmla="*/ 62 h 151"/>
                <a:gd name="T84" fmla="*/ 58 w 123"/>
                <a:gd name="T85" fmla="*/ 27 h 151"/>
                <a:gd name="T86" fmla="*/ 41 w 123"/>
                <a:gd name="T87" fmla="*/ 32 h 151"/>
                <a:gd name="T88" fmla="*/ 32 w 123"/>
                <a:gd name="T89" fmla="*/ 43 h 151"/>
                <a:gd name="T90" fmla="*/ 28 w 123"/>
                <a:gd name="T91" fmla="*/ 61 h 151"/>
                <a:gd name="T92" fmla="*/ 28 w 123"/>
                <a:gd name="T93" fmla="*/ 61 h 151"/>
                <a:gd name="T94" fmla="*/ 21 w 123"/>
                <a:gd name="T95" fmla="*/ 68 h 151"/>
                <a:gd name="T96" fmla="*/ 14 w 123"/>
                <a:gd name="T97" fmla="*/ 61 h 151"/>
                <a:gd name="T98" fmla="*/ 15 w 123"/>
                <a:gd name="T99" fmla="*/ 52 h 151"/>
                <a:gd name="T100" fmla="*/ 22 w 123"/>
                <a:gd name="T101" fmla="*/ 34 h 151"/>
                <a:gd name="T102" fmla="*/ 32 w 123"/>
                <a:gd name="T103" fmla="*/ 22 h 151"/>
                <a:gd name="T104" fmla="*/ 58 w 123"/>
                <a:gd name="T105" fmla="*/ 13 h 151"/>
                <a:gd name="T106" fmla="*/ 65 w 123"/>
                <a:gd name="T107" fmla="*/ 20 h 151"/>
                <a:gd name="T108" fmla="*/ 58 w 123"/>
                <a:gd name="T109" fmla="*/ 27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3" h="151">
                  <a:moveTo>
                    <a:pt x="123" y="62"/>
                  </a:moveTo>
                  <a:cubicBezTo>
                    <a:pt x="123" y="48"/>
                    <a:pt x="118" y="35"/>
                    <a:pt x="111" y="25"/>
                  </a:cubicBezTo>
                  <a:cubicBezTo>
                    <a:pt x="104" y="16"/>
                    <a:pt x="94" y="9"/>
                    <a:pt x="84" y="5"/>
                  </a:cubicBezTo>
                  <a:cubicBezTo>
                    <a:pt x="84" y="4"/>
                    <a:pt x="84" y="4"/>
                    <a:pt x="84" y="4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6" y="2"/>
                    <a:pt x="72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6" y="1"/>
                    <a:pt x="64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59" y="0"/>
                    <a:pt x="58" y="1"/>
                    <a:pt x="56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1" y="1"/>
                    <a:pt x="48" y="2"/>
                    <a:pt x="44" y="3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29" y="9"/>
                    <a:pt x="19" y="16"/>
                    <a:pt x="13" y="25"/>
                  </a:cubicBezTo>
                  <a:cubicBezTo>
                    <a:pt x="5" y="35"/>
                    <a:pt x="0" y="48"/>
                    <a:pt x="0" y="62"/>
                  </a:cubicBezTo>
                  <a:cubicBezTo>
                    <a:pt x="0" y="72"/>
                    <a:pt x="2" y="80"/>
                    <a:pt x="5" y="87"/>
                  </a:cubicBezTo>
                  <a:cubicBezTo>
                    <a:pt x="9" y="97"/>
                    <a:pt x="15" y="104"/>
                    <a:pt x="20" y="109"/>
                  </a:cubicBezTo>
                  <a:cubicBezTo>
                    <a:pt x="22" y="112"/>
                    <a:pt x="24" y="114"/>
                    <a:pt x="26" y="116"/>
                  </a:cubicBezTo>
                  <a:cubicBezTo>
                    <a:pt x="27" y="118"/>
                    <a:pt x="28" y="120"/>
                    <a:pt x="28" y="121"/>
                  </a:cubicBezTo>
                  <a:cubicBezTo>
                    <a:pt x="29" y="126"/>
                    <a:pt x="29" y="134"/>
                    <a:pt x="29" y="135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44"/>
                    <a:pt x="36" y="151"/>
                    <a:pt x="44" y="151"/>
                  </a:cubicBezTo>
                  <a:cubicBezTo>
                    <a:pt x="79" y="151"/>
                    <a:pt x="79" y="151"/>
                    <a:pt x="79" y="151"/>
                  </a:cubicBezTo>
                  <a:cubicBezTo>
                    <a:pt x="87" y="151"/>
                    <a:pt x="94" y="144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4"/>
                    <a:pt x="94" y="126"/>
                    <a:pt x="95" y="121"/>
                  </a:cubicBezTo>
                  <a:cubicBezTo>
                    <a:pt x="95" y="120"/>
                    <a:pt x="95" y="119"/>
                    <a:pt x="96" y="118"/>
                  </a:cubicBezTo>
                  <a:cubicBezTo>
                    <a:pt x="97" y="116"/>
                    <a:pt x="100" y="114"/>
                    <a:pt x="102" y="111"/>
                  </a:cubicBezTo>
                  <a:cubicBezTo>
                    <a:pt x="106" y="106"/>
                    <a:pt x="112" y="101"/>
                    <a:pt x="116" y="93"/>
                  </a:cubicBezTo>
                  <a:cubicBezTo>
                    <a:pt x="120" y="85"/>
                    <a:pt x="123" y="75"/>
                    <a:pt x="123" y="62"/>
                  </a:cubicBezTo>
                  <a:close/>
                  <a:moveTo>
                    <a:pt x="58" y="27"/>
                  </a:moveTo>
                  <a:cubicBezTo>
                    <a:pt x="50" y="27"/>
                    <a:pt x="45" y="29"/>
                    <a:pt x="41" y="32"/>
                  </a:cubicBezTo>
                  <a:cubicBezTo>
                    <a:pt x="37" y="35"/>
                    <a:pt x="34" y="39"/>
                    <a:pt x="32" y="43"/>
                  </a:cubicBezTo>
                  <a:cubicBezTo>
                    <a:pt x="28" y="51"/>
                    <a:pt x="28" y="60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5"/>
                    <a:pt x="25" y="68"/>
                    <a:pt x="21" y="68"/>
                  </a:cubicBezTo>
                  <a:cubicBezTo>
                    <a:pt x="17" y="68"/>
                    <a:pt x="14" y="65"/>
                    <a:pt x="14" y="61"/>
                  </a:cubicBezTo>
                  <a:cubicBezTo>
                    <a:pt x="14" y="61"/>
                    <a:pt x="14" y="57"/>
                    <a:pt x="15" y="52"/>
                  </a:cubicBezTo>
                  <a:cubicBezTo>
                    <a:pt x="16" y="47"/>
                    <a:pt x="18" y="40"/>
                    <a:pt x="22" y="34"/>
                  </a:cubicBezTo>
                  <a:cubicBezTo>
                    <a:pt x="24" y="29"/>
                    <a:pt x="28" y="25"/>
                    <a:pt x="32" y="22"/>
                  </a:cubicBezTo>
                  <a:cubicBezTo>
                    <a:pt x="39" y="17"/>
                    <a:pt x="47" y="14"/>
                    <a:pt x="58" y="13"/>
                  </a:cubicBezTo>
                  <a:cubicBezTo>
                    <a:pt x="62" y="13"/>
                    <a:pt x="65" y="16"/>
                    <a:pt x="65" y="20"/>
                  </a:cubicBezTo>
                  <a:cubicBezTo>
                    <a:pt x="65" y="24"/>
                    <a:pt x="62" y="27"/>
                    <a:pt x="58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</a:endParaRPr>
            </a:p>
          </p:txBody>
        </p:sp>
        <p:sp>
          <p:nvSpPr>
            <p:cNvPr id="90" name="矩形-10">
              <a:extLst>
                <a:ext uri="{FF2B5EF4-FFF2-40B4-BE49-F238E27FC236}">
                  <a16:creationId xmlns:a16="http://schemas.microsoft.com/office/drawing/2014/main" xmlns="" id="{82109197-32AC-4686-B3DC-F87E1C3DB8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03736" y="2567922"/>
              <a:ext cx="30388" cy="31988"/>
            </a:xfrm>
            <a:custGeom>
              <a:avLst/>
              <a:gdLst>
                <a:gd name="T0" fmla="*/ 8 w 24"/>
                <a:gd name="T1" fmla="*/ 0 h 25"/>
                <a:gd name="T2" fmla="*/ 0 w 24"/>
                <a:gd name="T3" fmla="*/ 10 h 25"/>
                <a:gd name="T4" fmla="*/ 12 w 24"/>
                <a:gd name="T5" fmla="*/ 23 h 25"/>
                <a:gd name="T6" fmla="*/ 22 w 24"/>
                <a:gd name="T7" fmla="*/ 23 h 25"/>
                <a:gd name="T8" fmla="*/ 22 w 24"/>
                <a:gd name="T9" fmla="*/ 13 h 25"/>
                <a:gd name="T10" fmla="*/ 8 w 24"/>
                <a:gd name="T11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5">
                  <a:moveTo>
                    <a:pt x="8" y="0"/>
                  </a:moveTo>
                  <a:cubicBezTo>
                    <a:pt x="6" y="4"/>
                    <a:pt x="3" y="7"/>
                    <a:pt x="0" y="10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5" y="25"/>
                    <a:pt x="19" y="25"/>
                    <a:pt x="22" y="23"/>
                  </a:cubicBezTo>
                  <a:cubicBezTo>
                    <a:pt x="24" y="20"/>
                    <a:pt x="24" y="16"/>
                    <a:pt x="22" y="13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</a:endParaRPr>
            </a:p>
          </p:txBody>
        </p:sp>
        <p:sp>
          <p:nvSpPr>
            <p:cNvPr id="91" name="矩形-11">
              <a:extLst>
                <a:ext uri="{FF2B5EF4-FFF2-40B4-BE49-F238E27FC236}">
                  <a16:creationId xmlns:a16="http://schemas.microsoft.com/office/drawing/2014/main" xmlns="" id="{B69D296F-15E2-4042-A2F0-4E8884A9BAA6}"/>
                </a:ext>
              </a:extLst>
            </p:cNvPr>
            <p:cNvSpPr>
              <a:spLocks/>
            </p:cNvSpPr>
            <p:nvPr/>
          </p:nvSpPr>
          <p:spPr bwMode="auto">
            <a:xfrm>
              <a:off x="930926" y="2497549"/>
              <a:ext cx="38385" cy="16793"/>
            </a:xfrm>
            <a:custGeom>
              <a:avLst/>
              <a:gdLst>
                <a:gd name="T0" fmla="*/ 24 w 30"/>
                <a:gd name="T1" fmla="*/ 0 h 13"/>
                <a:gd name="T2" fmla="*/ 0 w 30"/>
                <a:gd name="T3" fmla="*/ 0 h 13"/>
                <a:gd name="T4" fmla="*/ 0 w 30"/>
                <a:gd name="T5" fmla="*/ 9 h 13"/>
                <a:gd name="T6" fmla="*/ 0 w 30"/>
                <a:gd name="T7" fmla="*/ 13 h 13"/>
                <a:gd name="T8" fmla="*/ 24 w 30"/>
                <a:gd name="T9" fmla="*/ 13 h 13"/>
                <a:gd name="T10" fmla="*/ 30 w 30"/>
                <a:gd name="T11" fmla="*/ 6 h 13"/>
                <a:gd name="T12" fmla="*/ 24 w 30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3">
                  <a:moveTo>
                    <a:pt x="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6"/>
                    <a:pt x="0" y="9"/>
                  </a:cubicBezTo>
                  <a:cubicBezTo>
                    <a:pt x="0" y="10"/>
                    <a:pt x="0" y="12"/>
                    <a:pt x="0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7" y="13"/>
                    <a:pt x="30" y="10"/>
                    <a:pt x="30" y="6"/>
                  </a:cubicBezTo>
                  <a:cubicBezTo>
                    <a:pt x="30" y="3"/>
                    <a:pt x="27" y="0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</a:endParaRPr>
            </a:p>
          </p:txBody>
        </p:sp>
      </p:grpSp>
      <p:sp>
        <p:nvSpPr>
          <p:cNvPr id="92" name="矩形 91">
            <a:extLst>
              <a:ext uri="{FF2B5EF4-FFF2-40B4-BE49-F238E27FC236}">
                <a16:creationId xmlns:a16="http://schemas.microsoft.com/office/drawing/2014/main" xmlns="" id="{8611996C-509D-45D8-8C7F-F3849B44BBBD}"/>
              </a:ext>
            </a:extLst>
          </p:cNvPr>
          <p:cNvSpPr/>
          <p:nvPr/>
        </p:nvSpPr>
        <p:spPr>
          <a:xfrm>
            <a:off x="3775876" y="1612256"/>
            <a:ext cx="3310697" cy="461665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380990" indent="-380990" algn="r"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31A5C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薪资核发</a:t>
            </a:r>
          </a:p>
        </p:txBody>
      </p:sp>
      <p:sp>
        <p:nvSpPr>
          <p:cNvPr id="93" name="矩形 92">
            <a:extLst>
              <a:ext uri="{FF2B5EF4-FFF2-40B4-BE49-F238E27FC236}">
                <a16:creationId xmlns:a16="http://schemas.microsoft.com/office/drawing/2014/main" xmlns="" id="{D70BBC40-0FCA-4CA2-9CFD-E65C09023771}"/>
              </a:ext>
            </a:extLst>
          </p:cNvPr>
          <p:cNvSpPr/>
          <p:nvPr/>
        </p:nvSpPr>
        <p:spPr>
          <a:xfrm>
            <a:off x="1659467" y="2021343"/>
            <a:ext cx="5438604" cy="732508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绩效调薪、工龄工资调整；年度工资调整；拟定、核发特殊岗位津贴</a:t>
            </a:r>
          </a:p>
        </p:txBody>
      </p:sp>
      <p:sp>
        <p:nvSpPr>
          <p:cNvPr id="94" name="矩形 93">
            <a:extLst>
              <a:ext uri="{FF2B5EF4-FFF2-40B4-BE49-F238E27FC236}">
                <a16:creationId xmlns:a16="http://schemas.microsoft.com/office/drawing/2014/main" xmlns="" id="{743904B6-83C7-4CC6-BC4F-7048D141D607}"/>
              </a:ext>
            </a:extLst>
          </p:cNvPr>
          <p:cNvSpPr/>
          <p:nvPr/>
        </p:nvSpPr>
        <p:spPr>
          <a:xfrm>
            <a:off x="3164512" y="2977357"/>
            <a:ext cx="3310697" cy="461665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380990" indent="-380990" algn="r"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年检与社保</a:t>
            </a:r>
          </a:p>
        </p:txBody>
      </p:sp>
      <p:sp>
        <p:nvSpPr>
          <p:cNvPr id="95" name="矩形 94">
            <a:extLst>
              <a:ext uri="{FF2B5EF4-FFF2-40B4-BE49-F238E27FC236}">
                <a16:creationId xmlns:a16="http://schemas.microsoft.com/office/drawing/2014/main" xmlns="" id="{4F83DA59-3BA7-460E-9560-A123BB46F35C}"/>
              </a:ext>
            </a:extLst>
          </p:cNvPr>
          <p:cNvSpPr/>
          <p:nvPr/>
        </p:nvSpPr>
        <p:spPr>
          <a:xfrm>
            <a:off x="1048103" y="3386445"/>
            <a:ext cx="5438604" cy="1052596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年劳动监察年检、申报社会保险缴费基数；每月参保下保业务办理、各类保险金额的统计请款、补扣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养老、失业等应补交金额</a:t>
            </a:r>
          </a:p>
        </p:txBody>
      </p:sp>
      <p:sp>
        <p:nvSpPr>
          <p:cNvPr id="96" name="矩形 95">
            <a:extLst>
              <a:ext uri="{FF2B5EF4-FFF2-40B4-BE49-F238E27FC236}">
                <a16:creationId xmlns:a16="http://schemas.microsoft.com/office/drawing/2014/main" xmlns="" id="{F70ECC0D-94AE-4DB7-9599-919BF2826FDE}"/>
              </a:ext>
            </a:extLst>
          </p:cNvPr>
          <p:cNvSpPr/>
          <p:nvPr/>
        </p:nvSpPr>
        <p:spPr>
          <a:xfrm>
            <a:off x="1060805" y="4681126"/>
            <a:ext cx="4891939" cy="830997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380990" indent="-380990" algn="r"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31A5C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完成年度预算与人力成本</a:t>
            </a:r>
            <a:r>
              <a:rPr lang="en-US" altLang="zh-CN" sz="2400" b="1" dirty="0">
                <a:solidFill>
                  <a:srgbClr val="31A5C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KPI</a:t>
            </a:r>
            <a:r>
              <a:rPr lang="zh-CN" altLang="en-US" sz="2400" b="1" dirty="0">
                <a:solidFill>
                  <a:srgbClr val="31A5C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指标的分析</a:t>
            </a:r>
          </a:p>
        </p:txBody>
      </p:sp>
      <p:sp>
        <p:nvSpPr>
          <p:cNvPr id="97" name="矩形 96">
            <a:extLst>
              <a:ext uri="{FF2B5EF4-FFF2-40B4-BE49-F238E27FC236}">
                <a16:creationId xmlns:a16="http://schemas.microsoft.com/office/drawing/2014/main" xmlns="" id="{B6D38BA5-4713-4EDB-8324-D10016FCC0E5}"/>
              </a:ext>
            </a:extLst>
          </p:cNvPr>
          <p:cNvSpPr/>
          <p:nvPr/>
        </p:nvSpPr>
        <p:spPr>
          <a:xfrm>
            <a:off x="525639" y="5423837"/>
            <a:ext cx="5438604" cy="41242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建立薪资、社保统计数据库等人力资源专项统计数据库</a:t>
            </a:r>
          </a:p>
        </p:txBody>
      </p:sp>
    </p:spTree>
    <p:extLst>
      <p:ext uri="{BB962C8B-B14F-4D97-AF65-F5344CB8AC3E}">
        <p14:creationId xmlns:p14="http://schemas.microsoft.com/office/powerpoint/2010/main" xmlns="" val="3880450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5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5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5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400"/>
                            </p:stCondLst>
                            <p:childTnLst>
                              <p:par>
                                <p:cTn id="3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150"/>
                            </p:stCondLst>
                            <p:childTnLst>
                              <p:par>
                                <p:cTn id="4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65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15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900"/>
                            </p:stCondLst>
                            <p:childTnLst>
                              <p:par>
                                <p:cTn id="58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7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650"/>
                            </p:stCondLst>
                            <p:childTnLst>
                              <p:par>
                                <p:cTn id="6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15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65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7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400"/>
                            </p:stCondLst>
                            <p:childTnLst>
                              <p:par>
                                <p:cTn id="77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7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7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" grpId="0"/>
      <p:bldP spid="160" grpId="0"/>
      <p:bldP spid="56" grpId="0" animBg="1"/>
      <p:bldP spid="57" grpId="0" animBg="1"/>
      <p:bldP spid="58" grpId="0" animBg="1"/>
      <p:bldP spid="59" grpId="0" animBg="1"/>
      <p:bldP spid="92" grpId="0"/>
      <p:bldP spid="93" grpId="0"/>
      <p:bldP spid="94" grpId="0"/>
      <p:bldP spid="95" grpId="0"/>
      <p:bldP spid="96" grpId="0"/>
      <p:bldP spid="9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矩形 157">
            <a:extLst>
              <a:ext uri="{FF2B5EF4-FFF2-40B4-BE49-F238E27FC236}">
                <a16:creationId xmlns:a16="http://schemas.microsoft.com/office/drawing/2014/main" xmlns="" id="{4BE78CB4-88A8-43DE-9470-326FD5ED1C4D}"/>
              </a:ext>
            </a:extLst>
          </p:cNvPr>
          <p:cNvSpPr/>
          <p:nvPr/>
        </p:nvSpPr>
        <p:spPr>
          <a:xfrm>
            <a:off x="411480" y="400125"/>
            <a:ext cx="11369040" cy="5916106"/>
          </a:xfrm>
          <a:prstGeom prst="rect">
            <a:avLst/>
          </a:prstGeom>
          <a:noFill/>
          <a:ln>
            <a:solidFill>
              <a:srgbClr val="2F9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9" name="TextBox 12">
            <a:extLst>
              <a:ext uri="{FF2B5EF4-FFF2-40B4-BE49-F238E27FC236}">
                <a16:creationId xmlns:a16="http://schemas.microsoft.com/office/drawing/2014/main" xmlns="" id="{8C859900-0766-48C2-9BCE-A1DAD6401A81}"/>
              </a:ext>
            </a:extLst>
          </p:cNvPr>
          <p:cNvSpPr txBox="1"/>
          <p:nvPr/>
        </p:nvSpPr>
        <p:spPr>
          <a:xfrm>
            <a:off x="5498319" y="670752"/>
            <a:ext cx="1415772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专项工作</a:t>
            </a:r>
          </a:p>
        </p:txBody>
      </p:sp>
      <p:sp>
        <p:nvSpPr>
          <p:cNvPr id="160" name="TextBox 7">
            <a:extLst>
              <a:ext uri="{FF2B5EF4-FFF2-40B4-BE49-F238E27FC236}">
                <a16:creationId xmlns:a16="http://schemas.microsoft.com/office/drawing/2014/main" xmlns="" id="{8561D1BC-CBAA-447C-8494-727E9367A32F}"/>
              </a:ext>
            </a:extLst>
          </p:cNvPr>
          <p:cNvSpPr txBox="1"/>
          <p:nvPr/>
        </p:nvSpPr>
        <p:spPr>
          <a:xfrm>
            <a:off x="4885455" y="1095158"/>
            <a:ext cx="2558223" cy="23346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/>
            <a:r>
              <a:rPr lang="en-US" altLang="zh-CN" sz="10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Special work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6096415E-3205-448B-B4F3-A56D4455EADA}"/>
              </a:ext>
            </a:extLst>
          </p:cNvPr>
          <p:cNvGrpSpPr/>
          <p:nvPr/>
        </p:nvGrpSpPr>
        <p:grpSpPr>
          <a:xfrm>
            <a:off x="4966703" y="782219"/>
            <a:ext cx="2408449" cy="233464"/>
            <a:chOff x="4966703" y="782219"/>
            <a:chExt cx="2408449" cy="233464"/>
          </a:xfrm>
        </p:grpSpPr>
        <p:grpSp>
          <p:nvGrpSpPr>
            <p:cNvPr id="161" name="组合 160">
              <a:extLst>
                <a:ext uri="{FF2B5EF4-FFF2-40B4-BE49-F238E27FC236}">
                  <a16:creationId xmlns:a16="http://schemas.microsoft.com/office/drawing/2014/main" xmlns="" id="{41C05187-6282-44ED-9344-4A8DB70A472F}"/>
                </a:ext>
              </a:extLst>
            </p:cNvPr>
            <p:cNvGrpSpPr/>
            <p:nvPr/>
          </p:nvGrpSpPr>
          <p:grpSpPr>
            <a:xfrm>
              <a:off x="4966703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162" name="箭头: V 形 161">
                <a:extLst>
                  <a:ext uri="{FF2B5EF4-FFF2-40B4-BE49-F238E27FC236}">
                    <a16:creationId xmlns:a16="http://schemas.microsoft.com/office/drawing/2014/main" xmlns="" id="{22EEEB6B-A8D8-49E7-8529-75826F40DB56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3" name="箭头: V 形 162">
                <a:extLst>
                  <a:ext uri="{FF2B5EF4-FFF2-40B4-BE49-F238E27FC236}">
                    <a16:creationId xmlns:a16="http://schemas.microsoft.com/office/drawing/2014/main" xmlns="" id="{38F6BE68-FCF3-4FBA-ABD2-B7DE8AD0B97B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64" name="组合 163">
              <a:extLst>
                <a:ext uri="{FF2B5EF4-FFF2-40B4-BE49-F238E27FC236}">
                  <a16:creationId xmlns:a16="http://schemas.microsoft.com/office/drawing/2014/main" xmlns="" id="{022FE4DF-A350-4943-B103-51631983234F}"/>
                </a:ext>
              </a:extLst>
            </p:cNvPr>
            <p:cNvGrpSpPr/>
            <p:nvPr/>
          </p:nvGrpSpPr>
          <p:grpSpPr>
            <a:xfrm flipH="1">
              <a:off x="6988833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165" name="箭头: V 形 164">
                <a:extLst>
                  <a:ext uri="{FF2B5EF4-FFF2-40B4-BE49-F238E27FC236}">
                    <a16:creationId xmlns:a16="http://schemas.microsoft.com/office/drawing/2014/main" xmlns="" id="{A8B21C6A-10B6-4C7E-975C-81285CD2F456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6" name="箭头: V 形 165">
                <a:extLst>
                  <a:ext uri="{FF2B5EF4-FFF2-40B4-BE49-F238E27FC236}">
                    <a16:creationId xmlns:a16="http://schemas.microsoft.com/office/drawing/2014/main" xmlns="" id="{5354C385-F944-49D6-829B-78CA8814CCDD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167" name="组合 166">
            <a:extLst>
              <a:ext uri="{FF2B5EF4-FFF2-40B4-BE49-F238E27FC236}">
                <a16:creationId xmlns:a16="http://schemas.microsoft.com/office/drawing/2014/main" xmlns="" id="{5537C45A-E476-46B9-B2CB-8E5AFC4CEE35}"/>
              </a:ext>
            </a:extLst>
          </p:cNvPr>
          <p:cNvGrpSpPr/>
          <p:nvPr/>
        </p:nvGrpSpPr>
        <p:grpSpPr>
          <a:xfrm>
            <a:off x="10371092" y="670753"/>
            <a:ext cx="1395990" cy="616075"/>
            <a:chOff x="10486571" y="367652"/>
            <a:chExt cx="1395990" cy="616075"/>
          </a:xfrm>
        </p:grpSpPr>
        <p:sp>
          <p:nvSpPr>
            <p:cNvPr id="168" name="文本框 167">
              <a:extLst>
                <a:ext uri="{FF2B5EF4-FFF2-40B4-BE49-F238E27FC236}">
                  <a16:creationId xmlns:a16="http://schemas.microsoft.com/office/drawing/2014/main" xmlns="" id="{878B1D35-CC8D-40DE-9945-119D3CC31D24}"/>
                </a:ext>
              </a:extLst>
            </p:cNvPr>
            <p:cNvSpPr txBox="1"/>
            <p:nvPr/>
          </p:nvSpPr>
          <p:spPr>
            <a:xfrm>
              <a:off x="10486571" y="367652"/>
              <a:ext cx="13959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LOGO</a:t>
              </a:r>
              <a:endParaRPr lang="zh-CN" altLang="en-US" sz="28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9" name="文本框 168">
              <a:extLst>
                <a:ext uri="{FF2B5EF4-FFF2-40B4-BE49-F238E27FC236}">
                  <a16:creationId xmlns:a16="http://schemas.microsoft.com/office/drawing/2014/main" xmlns="" id="{1A595028-CD22-4222-A027-55B6A402E997}"/>
                </a:ext>
              </a:extLst>
            </p:cNvPr>
            <p:cNvSpPr txBox="1"/>
            <p:nvPr/>
          </p:nvSpPr>
          <p:spPr>
            <a:xfrm>
              <a:off x="10486571" y="737506"/>
              <a:ext cx="121058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公司标志替代位置</a:t>
              </a:r>
            </a:p>
          </p:txBody>
        </p:sp>
      </p:grpSp>
      <p:pic>
        <p:nvPicPr>
          <p:cNvPr id="46" name="图片 45">
            <a:extLst>
              <a:ext uri="{FF2B5EF4-FFF2-40B4-BE49-F238E27FC236}">
                <a16:creationId xmlns:a16="http://schemas.microsoft.com/office/drawing/2014/main" xmlns="" id="{6753F3D7-0B86-4D1F-8B24-728F8ED43E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flipH="1">
            <a:off x="1077759" y="2188888"/>
            <a:ext cx="10036487" cy="3267085"/>
          </a:xfrm>
          <a:prstGeom prst="rect">
            <a:avLst/>
          </a:prstGeom>
        </p:spPr>
      </p:pic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E92F2B17-8A6F-4AFC-92C2-6D0477F2D8CB}"/>
              </a:ext>
            </a:extLst>
          </p:cNvPr>
          <p:cNvSpPr/>
          <p:nvPr/>
        </p:nvSpPr>
        <p:spPr>
          <a:xfrm>
            <a:off x="4822175" y="2188888"/>
            <a:ext cx="2016000" cy="3267085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1F5C7885-648B-4C51-BDE9-B49BCA0F107F}"/>
              </a:ext>
            </a:extLst>
          </p:cNvPr>
          <p:cNvSpPr/>
          <p:nvPr/>
        </p:nvSpPr>
        <p:spPr>
          <a:xfrm>
            <a:off x="6960209" y="2188888"/>
            <a:ext cx="2016000" cy="3267085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xmlns="" id="{FFC278BD-59CB-487D-8808-CC0D912EE8CE}"/>
              </a:ext>
            </a:extLst>
          </p:cNvPr>
          <p:cNvSpPr/>
          <p:nvPr/>
        </p:nvSpPr>
        <p:spPr>
          <a:xfrm>
            <a:off x="9098243" y="2188888"/>
            <a:ext cx="2016000" cy="3267085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D31F26C1-7648-4834-8804-487E32E0CAE8}"/>
              </a:ext>
            </a:extLst>
          </p:cNvPr>
          <p:cNvGrpSpPr/>
          <p:nvPr/>
        </p:nvGrpSpPr>
        <p:grpSpPr>
          <a:xfrm>
            <a:off x="5476503" y="2438406"/>
            <a:ext cx="624000" cy="624000"/>
            <a:chOff x="4107378" y="1685742"/>
            <a:chExt cx="468000" cy="468000"/>
          </a:xfrm>
        </p:grpSpPr>
        <p:sp>
          <p:nvSpPr>
            <p:cNvPr id="51" name="同心圆 23">
              <a:extLst>
                <a:ext uri="{FF2B5EF4-FFF2-40B4-BE49-F238E27FC236}">
                  <a16:creationId xmlns:a16="http://schemas.microsoft.com/office/drawing/2014/main" xmlns="" id="{F0B493C8-48A6-4667-9E2A-70BC2EF3F981}"/>
                </a:ext>
              </a:extLst>
            </p:cNvPr>
            <p:cNvSpPr/>
            <p:nvPr/>
          </p:nvSpPr>
          <p:spPr>
            <a:xfrm>
              <a:off x="4107378" y="1685742"/>
              <a:ext cx="468000" cy="468000"/>
            </a:xfrm>
            <a:prstGeom prst="donut">
              <a:avLst>
                <a:gd name="adj" fmla="val 7505"/>
              </a:avLst>
            </a:prstGeom>
            <a:solidFill>
              <a:srgbClr val="F687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solidFill>
                  <a:schemeClr val="tx1"/>
                </a:solidFill>
              </a:endParaRPr>
            </a:p>
          </p:txBody>
        </p:sp>
        <p:sp>
          <p:nvSpPr>
            <p:cNvPr id="52" name="矩形-3">
              <a:extLst>
                <a:ext uri="{FF2B5EF4-FFF2-40B4-BE49-F238E27FC236}">
                  <a16:creationId xmlns:a16="http://schemas.microsoft.com/office/drawing/2014/main" xmlns="" id="{9B99AA15-B6A5-4813-A60E-95BAB94B148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6229" y="1794593"/>
              <a:ext cx="250297" cy="250297"/>
            </a:xfrm>
            <a:custGeom>
              <a:avLst/>
              <a:gdLst>
                <a:gd name="T0" fmla="*/ 64 w 232"/>
                <a:gd name="T1" fmla="*/ 72 h 230"/>
                <a:gd name="T2" fmla="*/ 64 w 232"/>
                <a:gd name="T3" fmla="*/ 157 h 230"/>
                <a:gd name="T4" fmla="*/ 64 w 232"/>
                <a:gd name="T5" fmla="*/ 157 h 230"/>
                <a:gd name="T6" fmla="*/ 123 w 232"/>
                <a:gd name="T7" fmla="*/ 202 h 230"/>
                <a:gd name="T8" fmla="*/ 123 w 232"/>
                <a:gd name="T9" fmla="*/ 164 h 230"/>
                <a:gd name="T10" fmla="*/ 123 w 232"/>
                <a:gd name="T11" fmla="*/ 65 h 230"/>
                <a:gd name="T12" fmla="*/ 123 w 232"/>
                <a:gd name="T13" fmla="*/ 26 h 230"/>
                <a:gd name="T14" fmla="*/ 64 w 232"/>
                <a:gd name="T15" fmla="*/ 72 h 230"/>
                <a:gd name="T16" fmla="*/ 64 w 232"/>
                <a:gd name="T17" fmla="*/ 72 h 230"/>
                <a:gd name="T18" fmla="*/ 171 w 232"/>
                <a:gd name="T19" fmla="*/ 38 h 230"/>
                <a:gd name="T20" fmla="*/ 171 w 232"/>
                <a:gd name="T21" fmla="*/ 38 h 230"/>
                <a:gd name="T22" fmla="*/ 168 w 232"/>
                <a:gd name="T23" fmla="*/ 26 h 230"/>
                <a:gd name="T24" fmla="*/ 180 w 232"/>
                <a:gd name="T25" fmla="*/ 23 h 230"/>
                <a:gd name="T26" fmla="*/ 218 w 232"/>
                <a:gd name="T27" fmla="*/ 62 h 230"/>
                <a:gd name="T28" fmla="*/ 232 w 232"/>
                <a:gd name="T29" fmla="*/ 114 h 230"/>
                <a:gd name="T30" fmla="*/ 218 w 232"/>
                <a:gd name="T31" fmla="*/ 167 h 230"/>
                <a:gd name="T32" fmla="*/ 180 w 232"/>
                <a:gd name="T33" fmla="*/ 206 h 230"/>
                <a:gd name="T34" fmla="*/ 168 w 232"/>
                <a:gd name="T35" fmla="*/ 203 h 230"/>
                <a:gd name="T36" fmla="*/ 171 w 232"/>
                <a:gd name="T37" fmla="*/ 191 h 230"/>
                <a:gd name="T38" fmla="*/ 203 w 232"/>
                <a:gd name="T39" fmla="*/ 158 h 230"/>
                <a:gd name="T40" fmla="*/ 214 w 232"/>
                <a:gd name="T41" fmla="*/ 114 h 230"/>
                <a:gd name="T42" fmla="*/ 203 w 232"/>
                <a:gd name="T43" fmla="*/ 71 h 230"/>
                <a:gd name="T44" fmla="*/ 171 w 232"/>
                <a:gd name="T45" fmla="*/ 38 h 230"/>
                <a:gd name="T46" fmla="*/ 53 w 232"/>
                <a:gd name="T47" fmla="*/ 74 h 230"/>
                <a:gd name="T48" fmla="*/ 53 w 232"/>
                <a:gd name="T49" fmla="*/ 74 h 230"/>
                <a:gd name="T50" fmla="*/ 17 w 232"/>
                <a:gd name="T51" fmla="*/ 74 h 230"/>
                <a:gd name="T52" fmla="*/ 17 w 232"/>
                <a:gd name="T53" fmla="*/ 155 h 230"/>
                <a:gd name="T54" fmla="*/ 53 w 232"/>
                <a:gd name="T55" fmla="*/ 155 h 230"/>
                <a:gd name="T56" fmla="*/ 53 w 232"/>
                <a:gd name="T57" fmla="*/ 74 h 230"/>
                <a:gd name="T58" fmla="*/ 56 w 232"/>
                <a:gd name="T59" fmla="*/ 56 h 230"/>
                <a:gd name="T60" fmla="*/ 56 w 232"/>
                <a:gd name="T61" fmla="*/ 56 h 230"/>
                <a:gd name="T62" fmla="*/ 127 w 232"/>
                <a:gd name="T63" fmla="*/ 2 h 230"/>
                <a:gd name="T64" fmla="*/ 132 w 232"/>
                <a:gd name="T65" fmla="*/ 0 h 230"/>
                <a:gd name="T66" fmla="*/ 141 w 232"/>
                <a:gd name="T67" fmla="*/ 9 h 230"/>
                <a:gd name="T68" fmla="*/ 141 w 232"/>
                <a:gd name="T69" fmla="*/ 65 h 230"/>
                <a:gd name="T70" fmla="*/ 141 w 232"/>
                <a:gd name="T71" fmla="*/ 67 h 230"/>
                <a:gd name="T72" fmla="*/ 162 w 232"/>
                <a:gd name="T73" fmla="*/ 83 h 230"/>
                <a:gd name="T74" fmla="*/ 173 w 232"/>
                <a:gd name="T75" fmla="*/ 114 h 230"/>
                <a:gd name="T76" fmla="*/ 162 w 232"/>
                <a:gd name="T77" fmla="*/ 146 h 230"/>
                <a:gd name="T78" fmla="*/ 141 w 232"/>
                <a:gd name="T79" fmla="*/ 162 h 230"/>
                <a:gd name="T80" fmla="*/ 141 w 232"/>
                <a:gd name="T81" fmla="*/ 164 h 230"/>
                <a:gd name="T82" fmla="*/ 141 w 232"/>
                <a:gd name="T83" fmla="*/ 220 h 230"/>
                <a:gd name="T84" fmla="*/ 139 w 232"/>
                <a:gd name="T85" fmla="*/ 226 h 230"/>
                <a:gd name="T86" fmla="*/ 127 w 232"/>
                <a:gd name="T87" fmla="*/ 227 h 230"/>
                <a:gd name="T88" fmla="*/ 56 w 232"/>
                <a:gd name="T89" fmla="*/ 173 h 230"/>
                <a:gd name="T90" fmla="*/ 9 w 232"/>
                <a:gd name="T91" fmla="*/ 173 h 230"/>
                <a:gd name="T92" fmla="*/ 9 w 232"/>
                <a:gd name="T93" fmla="*/ 173 h 230"/>
                <a:gd name="T94" fmla="*/ 0 w 232"/>
                <a:gd name="T95" fmla="*/ 164 h 230"/>
                <a:gd name="T96" fmla="*/ 0 w 232"/>
                <a:gd name="T97" fmla="*/ 65 h 230"/>
                <a:gd name="T98" fmla="*/ 0 w 232"/>
                <a:gd name="T99" fmla="*/ 65 h 230"/>
                <a:gd name="T100" fmla="*/ 9 w 232"/>
                <a:gd name="T101" fmla="*/ 56 h 230"/>
                <a:gd name="T102" fmla="*/ 56 w 232"/>
                <a:gd name="T103" fmla="*/ 56 h 230"/>
                <a:gd name="T104" fmla="*/ 141 w 232"/>
                <a:gd name="T105" fmla="*/ 79 h 230"/>
                <a:gd name="T106" fmla="*/ 141 w 232"/>
                <a:gd name="T107" fmla="*/ 79 h 230"/>
                <a:gd name="T108" fmla="*/ 141 w 232"/>
                <a:gd name="T109" fmla="*/ 150 h 230"/>
                <a:gd name="T110" fmla="*/ 154 w 232"/>
                <a:gd name="T111" fmla="*/ 140 h 230"/>
                <a:gd name="T112" fmla="*/ 162 w 232"/>
                <a:gd name="T113" fmla="*/ 114 h 230"/>
                <a:gd name="T114" fmla="*/ 154 w 232"/>
                <a:gd name="T115" fmla="*/ 89 h 230"/>
                <a:gd name="T116" fmla="*/ 141 w 232"/>
                <a:gd name="T117" fmla="*/ 79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32" h="230">
                  <a:moveTo>
                    <a:pt x="64" y="72"/>
                  </a:moveTo>
                  <a:cubicBezTo>
                    <a:pt x="64" y="157"/>
                    <a:pt x="64" y="157"/>
                    <a:pt x="64" y="157"/>
                  </a:cubicBezTo>
                  <a:cubicBezTo>
                    <a:pt x="64" y="157"/>
                    <a:pt x="64" y="157"/>
                    <a:pt x="64" y="157"/>
                  </a:cubicBezTo>
                  <a:cubicBezTo>
                    <a:pt x="123" y="202"/>
                    <a:pt x="123" y="202"/>
                    <a:pt x="123" y="202"/>
                  </a:cubicBezTo>
                  <a:cubicBezTo>
                    <a:pt x="123" y="164"/>
                    <a:pt x="123" y="164"/>
                    <a:pt x="123" y="164"/>
                  </a:cubicBezTo>
                  <a:cubicBezTo>
                    <a:pt x="123" y="65"/>
                    <a:pt x="123" y="65"/>
                    <a:pt x="123" y="65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64" y="72"/>
                    <a:pt x="64" y="72"/>
                    <a:pt x="64" y="72"/>
                  </a:cubicBezTo>
                  <a:cubicBezTo>
                    <a:pt x="64" y="72"/>
                    <a:pt x="64" y="72"/>
                    <a:pt x="64" y="72"/>
                  </a:cubicBezTo>
                  <a:close/>
                  <a:moveTo>
                    <a:pt x="171" y="38"/>
                  </a:moveTo>
                  <a:cubicBezTo>
                    <a:pt x="171" y="38"/>
                    <a:pt x="171" y="38"/>
                    <a:pt x="171" y="38"/>
                  </a:cubicBezTo>
                  <a:cubicBezTo>
                    <a:pt x="167" y="36"/>
                    <a:pt x="165" y="30"/>
                    <a:pt x="168" y="26"/>
                  </a:cubicBezTo>
                  <a:cubicBezTo>
                    <a:pt x="170" y="22"/>
                    <a:pt x="176" y="21"/>
                    <a:pt x="180" y="23"/>
                  </a:cubicBezTo>
                  <a:cubicBezTo>
                    <a:pt x="196" y="33"/>
                    <a:pt x="209" y="46"/>
                    <a:pt x="218" y="62"/>
                  </a:cubicBezTo>
                  <a:cubicBezTo>
                    <a:pt x="227" y="77"/>
                    <a:pt x="232" y="95"/>
                    <a:pt x="232" y="114"/>
                  </a:cubicBezTo>
                  <a:cubicBezTo>
                    <a:pt x="232" y="133"/>
                    <a:pt x="227" y="151"/>
                    <a:pt x="218" y="167"/>
                  </a:cubicBezTo>
                  <a:cubicBezTo>
                    <a:pt x="209" y="183"/>
                    <a:pt x="196" y="196"/>
                    <a:pt x="180" y="206"/>
                  </a:cubicBezTo>
                  <a:cubicBezTo>
                    <a:pt x="176" y="208"/>
                    <a:pt x="170" y="207"/>
                    <a:pt x="168" y="203"/>
                  </a:cubicBezTo>
                  <a:cubicBezTo>
                    <a:pt x="165" y="199"/>
                    <a:pt x="167" y="193"/>
                    <a:pt x="171" y="191"/>
                  </a:cubicBezTo>
                  <a:cubicBezTo>
                    <a:pt x="184" y="183"/>
                    <a:pt x="195" y="172"/>
                    <a:pt x="203" y="158"/>
                  </a:cubicBezTo>
                  <a:cubicBezTo>
                    <a:pt x="210" y="145"/>
                    <a:pt x="214" y="130"/>
                    <a:pt x="214" y="114"/>
                  </a:cubicBezTo>
                  <a:cubicBezTo>
                    <a:pt x="214" y="98"/>
                    <a:pt x="210" y="84"/>
                    <a:pt x="203" y="71"/>
                  </a:cubicBezTo>
                  <a:cubicBezTo>
                    <a:pt x="195" y="57"/>
                    <a:pt x="184" y="46"/>
                    <a:pt x="171" y="38"/>
                  </a:cubicBezTo>
                  <a:close/>
                  <a:moveTo>
                    <a:pt x="53" y="74"/>
                  </a:moveTo>
                  <a:cubicBezTo>
                    <a:pt x="53" y="74"/>
                    <a:pt x="53" y="74"/>
                    <a:pt x="53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155"/>
                    <a:pt x="17" y="155"/>
                    <a:pt x="17" y="155"/>
                  </a:cubicBezTo>
                  <a:cubicBezTo>
                    <a:pt x="53" y="155"/>
                    <a:pt x="53" y="155"/>
                    <a:pt x="53" y="155"/>
                  </a:cubicBezTo>
                  <a:cubicBezTo>
                    <a:pt x="53" y="74"/>
                    <a:pt x="53" y="74"/>
                    <a:pt x="53" y="74"/>
                  </a:cubicBezTo>
                  <a:close/>
                  <a:moveTo>
                    <a:pt x="56" y="56"/>
                  </a:moveTo>
                  <a:cubicBezTo>
                    <a:pt x="56" y="56"/>
                    <a:pt x="56" y="56"/>
                    <a:pt x="56" y="56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8" y="1"/>
                    <a:pt x="130" y="0"/>
                    <a:pt x="132" y="0"/>
                  </a:cubicBezTo>
                  <a:cubicBezTo>
                    <a:pt x="137" y="0"/>
                    <a:pt x="141" y="4"/>
                    <a:pt x="141" y="9"/>
                  </a:cubicBezTo>
                  <a:cubicBezTo>
                    <a:pt x="141" y="65"/>
                    <a:pt x="141" y="65"/>
                    <a:pt x="141" y="65"/>
                  </a:cubicBezTo>
                  <a:cubicBezTo>
                    <a:pt x="141" y="67"/>
                    <a:pt x="141" y="67"/>
                    <a:pt x="141" y="67"/>
                  </a:cubicBezTo>
                  <a:cubicBezTo>
                    <a:pt x="149" y="71"/>
                    <a:pt x="156" y="76"/>
                    <a:pt x="162" y="83"/>
                  </a:cubicBezTo>
                  <a:cubicBezTo>
                    <a:pt x="169" y="92"/>
                    <a:pt x="173" y="103"/>
                    <a:pt x="173" y="114"/>
                  </a:cubicBezTo>
                  <a:cubicBezTo>
                    <a:pt x="173" y="126"/>
                    <a:pt x="169" y="137"/>
                    <a:pt x="162" y="146"/>
                  </a:cubicBezTo>
                  <a:cubicBezTo>
                    <a:pt x="157" y="153"/>
                    <a:pt x="149" y="158"/>
                    <a:pt x="141" y="162"/>
                  </a:cubicBezTo>
                  <a:cubicBezTo>
                    <a:pt x="141" y="164"/>
                    <a:pt x="141" y="164"/>
                    <a:pt x="141" y="164"/>
                  </a:cubicBezTo>
                  <a:cubicBezTo>
                    <a:pt x="141" y="220"/>
                    <a:pt x="141" y="220"/>
                    <a:pt x="141" y="220"/>
                  </a:cubicBezTo>
                  <a:cubicBezTo>
                    <a:pt x="141" y="222"/>
                    <a:pt x="141" y="224"/>
                    <a:pt x="139" y="226"/>
                  </a:cubicBezTo>
                  <a:cubicBezTo>
                    <a:pt x="136" y="230"/>
                    <a:pt x="131" y="230"/>
                    <a:pt x="127" y="227"/>
                  </a:cubicBezTo>
                  <a:cubicBezTo>
                    <a:pt x="56" y="173"/>
                    <a:pt x="56" y="173"/>
                    <a:pt x="56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4" y="173"/>
                    <a:pt x="0" y="169"/>
                    <a:pt x="0" y="16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0"/>
                    <a:pt x="4" y="56"/>
                    <a:pt x="9" y="56"/>
                  </a:cubicBezTo>
                  <a:cubicBezTo>
                    <a:pt x="56" y="56"/>
                    <a:pt x="56" y="56"/>
                    <a:pt x="56" y="56"/>
                  </a:cubicBezTo>
                  <a:close/>
                  <a:moveTo>
                    <a:pt x="141" y="79"/>
                  </a:moveTo>
                  <a:cubicBezTo>
                    <a:pt x="141" y="79"/>
                    <a:pt x="141" y="79"/>
                    <a:pt x="141" y="79"/>
                  </a:cubicBezTo>
                  <a:cubicBezTo>
                    <a:pt x="141" y="150"/>
                    <a:pt x="141" y="150"/>
                    <a:pt x="141" y="150"/>
                  </a:cubicBezTo>
                  <a:cubicBezTo>
                    <a:pt x="146" y="147"/>
                    <a:pt x="150" y="144"/>
                    <a:pt x="154" y="140"/>
                  </a:cubicBezTo>
                  <a:cubicBezTo>
                    <a:pt x="159" y="133"/>
                    <a:pt x="162" y="124"/>
                    <a:pt x="162" y="114"/>
                  </a:cubicBezTo>
                  <a:cubicBezTo>
                    <a:pt x="162" y="105"/>
                    <a:pt x="159" y="96"/>
                    <a:pt x="154" y="89"/>
                  </a:cubicBezTo>
                  <a:cubicBezTo>
                    <a:pt x="150" y="85"/>
                    <a:pt x="146" y="81"/>
                    <a:pt x="141" y="79"/>
                  </a:cubicBezTo>
                  <a:close/>
                </a:path>
              </a:pathLst>
            </a:custGeom>
            <a:solidFill>
              <a:srgbClr val="F68735"/>
            </a:solidFill>
            <a:ln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1E033D0D-209A-4E9B-A305-012560235D30}"/>
              </a:ext>
            </a:extLst>
          </p:cNvPr>
          <p:cNvGrpSpPr/>
          <p:nvPr/>
        </p:nvGrpSpPr>
        <p:grpSpPr>
          <a:xfrm>
            <a:off x="7614535" y="2438406"/>
            <a:ext cx="624000" cy="624000"/>
            <a:chOff x="5710903" y="1685742"/>
            <a:chExt cx="468000" cy="468000"/>
          </a:xfrm>
        </p:grpSpPr>
        <p:sp>
          <p:nvSpPr>
            <p:cNvPr id="54" name="同心圆 25">
              <a:extLst>
                <a:ext uri="{FF2B5EF4-FFF2-40B4-BE49-F238E27FC236}">
                  <a16:creationId xmlns:a16="http://schemas.microsoft.com/office/drawing/2014/main" xmlns="" id="{CD8F5CE5-08A0-415D-8ED2-2BEDDF339EFD}"/>
                </a:ext>
              </a:extLst>
            </p:cNvPr>
            <p:cNvSpPr/>
            <p:nvPr/>
          </p:nvSpPr>
          <p:spPr>
            <a:xfrm>
              <a:off x="5710903" y="1685742"/>
              <a:ext cx="468000" cy="468000"/>
            </a:xfrm>
            <a:prstGeom prst="donut">
              <a:avLst>
                <a:gd name="adj" fmla="val 7505"/>
              </a:avLst>
            </a:prstGeom>
            <a:solidFill>
              <a:srgbClr val="189983"/>
            </a:solidFill>
            <a:ln>
              <a:solidFill>
                <a:srgbClr val="1899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rgbClr val="31A5C2"/>
                </a:solidFill>
              </a:endParaRPr>
            </a:p>
          </p:txBody>
        </p:sp>
        <p:sp>
          <p:nvSpPr>
            <p:cNvPr id="55" name="矩形-2">
              <a:extLst>
                <a:ext uri="{FF2B5EF4-FFF2-40B4-BE49-F238E27FC236}">
                  <a16:creationId xmlns:a16="http://schemas.microsoft.com/office/drawing/2014/main" xmlns="" id="{3F7EA90A-4EB2-4555-9072-0DC18170DFD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28285" y="1816082"/>
              <a:ext cx="233236" cy="207321"/>
            </a:xfrm>
            <a:custGeom>
              <a:avLst/>
              <a:gdLst>
                <a:gd name="T0" fmla="*/ 5 w 123"/>
                <a:gd name="T1" fmla="*/ 0 h 108"/>
                <a:gd name="T2" fmla="*/ 123 w 123"/>
                <a:gd name="T3" fmla="*/ 5 h 108"/>
                <a:gd name="T4" fmla="*/ 123 w 123"/>
                <a:gd name="T5" fmla="*/ 104 h 108"/>
                <a:gd name="T6" fmla="*/ 118 w 123"/>
                <a:gd name="T7" fmla="*/ 108 h 108"/>
                <a:gd name="T8" fmla="*/ 0 w 123"/>
                <a:gd name="T9" fmla="*/ 104 h 108"/>
                <a:gd name="T10" fmla="*/ 0 w 123"/>
                <a:gd name="T11" fmla="*/ 77 h 108"/>
                <a:gd name="T12" fmla="*/ 3 w 123"/>
                <a:gd name="T13" fmla="*/ 75 h 108"/>
                <a:gd name="T14" fmla="*/ 26 w 123"/>
                <a:gd name="T15" fmla="*/ 75 h 108"/>
                <a:gd name="T16" fmla="*/ 28 w 123"/>
                <a:gd name="T17" fmla="*/ 84 h 108"/>
                <a:gd name="T18" fmla="*/ 28 w 123"/>
                <a:gd name="T19" fmla="*/ 50 h 108"/>
                <a:gd name="T20" fmla="*/ 28 w 123"/>
                <a:gd name="T21" fmla="*/ 56 h 108"/>
                <a:gd name="T22" fmla="*/ 3 w 123"/>
                <a:gd name="T23" fmla="*/ 59 h 108"/>
                <a:gd name="T24" fmla="*/ 0 w 123"/>
                <a:gd name="T25" fmla="*/ 56 h 108"/>
                <a:gd name="T26" fmla="*/ 5 w 123"/>
                <a:gd name="T27" fmla="*/ 0 h 108"/>
                <a:gd name="T28" fmla="*/ 10 w 123"/>
                <a:gd name="T29" fmla="*/ 80 h 108"/>
                <a:gd name="T30" fmla="*/ 113 w 123"/>
                <a:gd name="T31" fmla="*/ 99 h 108"/>
                <a:gd name="T32" fmla="*/ 10 w 123"/>
                <a:gd name="T33" fmla="*/ 35 h 108"/>
                <a:gd name="T34" fmla="*/ 23 w 123"/>
                <a:gd name="T35" fmla="*/ 53 h 108"/>
                <a:gd name="T36" fmla="*/ 26 w 123"/>
                <a:gd name="T37" fmla="*/ 40 h 108"/>
                <a:gd name="T38" fmla="*/ 28 w 123"/>
                <a:gd name="T39" fmla="*/ 41 h 108"/>
                <a:gd name="T40" fmla="*/ 52 w 123"/>
                <a:gd name="T41" fmla="*/ 69 h 108"/>
                <a:gd name="T42" fmla="*/ 24 w 123"/>
                <a:gd name="T43" fmla="*/ 93 h 108"/>
                <a:gd name="T44" fmla="*/ 23 w 123"/>
                <a:gd name="T45" fmla="*/ 80 h 108"/>
                <a:gd name="T46" fmla="*/ 103 w 123"/>
                <a:gd name="T47" fmla="*/ 45 h 108"/>
                <a:gd name="T48" fmla="*/ 106 w 123"/>
                <a:gd name="T49" fmla="*/ 48 h 108"/>
                <a:gd name="T50" fmla="*/ 63 w 123"/>
                <a:gd name="T51" fmla="*/ 51 h 108"/>
                <a:gd name="T52" fmla="*/ 63 w 123"/>
                <a:gd name="T53" fmla="*/ 45 h 108"/>
                <a:gd name="T54" fmla="*/ 92 w 123"/>
                <a:gd name="T55" fmla="*/ 83 h 108"/>
                <a:gd name="T56" fmla="*/ 94 w 123"/>
                <a:gd name="T57" fmla="*/ 85 h 108"/>
                <a:gd name="T58" fmla="*/ 63 w 123"/>
                <a:gd name="T59" fmla="*/ 88 h 108"/>
                <a:gd name="T60" fmla="*/ 63 w 123"/>
                <a:gd name="T61" fmla="*/ 83 h 108"/>
                <a:gd name="T62" fmla="*/ 103 w 123"/>
                <a:gd name="T63" fmla="*/ 58 h 108"/>
                <a:gd name="T64" fmla="*/ 106 w 123"/>
                <a:gd name="T65" fmla="*/ 61 h 108"/>
                <a:gd name="T66" fmla="*/ 63 w 123"/>
                <a:gd name="T67" fmla="*/ 63 h 108"/>
                <a:gd name="T68" fmla="*/ 63 w 123"/>
                <a:gd name="T69" fmla="*/ 58 h 108"/>
                <a:gd name="T70" fmla="*/ 103 w 123"/>
                <a:gd name="T71" fmla="*/ 70 h 108"/>
                <a:gd name="T72" fmla="*/ 106 w 123"/>
                <a:gd name="T73" fmla="*/ 73 h 108"/>
                <a:gd name="T74" fmla="*/ 63 w 123"/>
                <a:gd name="T75" fmla="*/ 76 h 108"/>
                <a:gd name="T76" fmla="*/ 63 w 123"/>
                <a:gd name="T77" fmla="*/ 70 h 108"/>
                <a:gd name="T78" fmla="*/ 106 w 123"/>
                <a:gd name="T79" fmla="*/ 15 h 108"/>
                <a:gd name="T80" fmla="*/ 111 w 123"/>
                <a:gd name="T81" fmla="*/ 19 h 108"/>
                <a:gd name="T82" fmla="*/ 101 w 123"/>
                <a:gd name="T83" fmla="*/ 19 h 108"/>
                <a:gd name="T84" fmla="*/ 94 w 123"/>
                <a:gd name="T85" fmla="*/ 15 h 108"/>
                <a:gd name="T86" fmla="*/ 99 w 123"/>
                <a:gd name="T87" fmla="*/ 19 h 108"/>
                <a:gd name="T88" fmla="*/ 90 w 123"/>
                <a:gd name="T89" fmla="*/ 19 h 108"/>
                <a:gd name="T90" fmla="*/ 83 w 123"/>
                <a:gd name="T91" fmla="*/ 15 h 108"/>
                <a:gd name="T92" fmla="*/ 88 w 123"/>
                <a:gd name="T93" fmla="*/ 19 h 108"/>
                <a:gd name="T94" fmla="*/ 78 w 123"/>
                <a:gd name="T95" fmla="*/ 19 h 108"/>
                <a:gd name="T96" fmla="*/ 10 w 123"/>
                <a:gd name="T97" fmla="*/ 29 h 108"/>
                <a:gd name="T98" fmla="*/ 113 w 123"/>
                <a:gd name="T99" fmla="*/ 29 h 108"/>
                <a:gd name="T100" fmla="*/ 10 w 123"/>
                <a:gd name="T101" fmla="*/ 1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23" h="108"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21" y="0"/>
                    <a:pt x="123" y="2"/>
                    <a:pt x="123" y="5"/>
                  </a:cubicBezTo>
                  <a:cubicBezTo>
                    <a:pt x="123" y="5"/>
                    <a:pt x="123" y="5"/>
                    <a:pt x="123" y="5"/>
                  </a:cubicBezTo>
                  <a:cubicBezTo>
                    <a:pt x="123" y="104"/>
                    <a:pt x="123" y="104"/>
                    <a:pt x="123" y="104"/>
                  </a:cubicBezTo>
                  <a:cubicBezTo>
                    <a:pt x="123" y="106"/>
                    <a:pt x="121" y="108"/>
                    <a:pt x="118" y="108"/>
                  </a:cubicBezTo>
                  <a:cubicBezTo>
                    <a:pt x="118" y="108"/>
                    <a:pt x="118" y="108"/>
                    <a:pt x="118" y="108"/>
                  </a:cubicBezTo>
                  <a:cubicBezTo>
                    <a:pt x="5" y="108"/>
                    <a:pt x="5" y="108"/>
                    <a:pt x="5" y="108"/>
                  </a:cubicBezTo>
                  <a:cubicBezTo>
                    <a:pt x="3" y="108"/>
                    <a:pt x="0" y="106"/>
                    <a:pt x="0" y="104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6"/>
                    <a:pt x="2" y="75"/>
                    <a:pt x="3" y="75"/>
                  </a:cubicBezTo>
                  <a:cubicBezTo>
                    <a:pt x="26" y="75"/>
                    <a:pt x="26" y="75"/>
                    <a:pt x="26" y="75"/>
                  </a:cubicBezTo>
                  <a:cubicBezTo>
                    <a:pt x="26" y="75"/>
                    <a:pt x="26" y="75"/>
                    <a:pt x="26" y="75"/>
                  </a:cubicBezTo>
                  <a:cubicBezTo>
                    <a:pt x="27" y="75"/>
                    <a:pt x="28" y="76"/>
                    <a:pt x="28" y="77"/>
                  </a:cubicBezTo>
                  <a:cubicBezTo>
                    <a:pt x="28" y="84"/>
                    <a:pt x="28" y="84"/>
                    <a:pt x="28" y="84"/>
                  </a:cubicBezTo>
                  <a:cubicBezTo>
                    <a:pt x="46" y="67"/>
                    <a:pt x="46" y="67"/>
                    <a:pt x="46" y="67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56"/>
                    <a:pt x="28" y="56"/>
                    <a:pt x="28" y="56"/>
                  </a:cubicBezTo>
                  <a:cubicBezTo>
                    <a:pt x="28" y="56"/>
                    <a:pt x="28" y="56"/>
                    <a:pt x="28" y="56"/>
                  </a:cubicBezTo>
                  <a:cubicBezTo>
                    <a:pt x="28" y="58"/>
                    <a:pt x="27" y="59"/>
                    <a:pt x="26" y="59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2" y="59"/>
                    <a:pt x="0" y="58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lose/>
                  <a:moveTo>
                    <a:pt x="10" y="80"/>
                  </a:moveTo>
                  <a:cubicBezTo>
                    <a:pt x="10" y="80"/>
                    <a:pt x="10" y="80"/>
                    <a:pt x="10" y="80"/>
                  </a:cubicBezTo>
                  <a:cubicBezTo>
                    <a:pt x="10" y="99"/>
                    <a:pt x="10" y="99"/>
                    <a:pt x="10" y="99"/>
                  </a:cubicBezTo>
                  <a:cubicBezTo>
                    <a:pt x="113" y="99"/>
                    <a:pt x="113" y="99"/>
                    <a:pt x="113" y="99"/>
                  </a:cubicBezTo>
                  <a:cubicBezTo>
                    <a:pt x="113" y="35"/>
                    <a:pt x="113" y="35"/>
                    <a:pt x="113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41"/>
                    <a:pt x="24" y="40"/>
                    <a:pt x="26" y="40"/>
                  </a:cubicBezTo>
                  <a:cubicBezTo>
                    <a:pt x="26" y="40"/>
                    <a:pt x="27" y="40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3" y="66"/>
                    <a:pt x="53" y="68"/>
                    <a:pt x="52" y="69"/>
                  </a:cubicBezTo>
                  <a:cubicBezTo>
                    <a:pt x="28" y="93"/>
                    <a:pt x="28" y="93"/>
                    <a:pt x="28" y="93"/>
                  </a:cubicBezTo>
                  <a:cubicBezTo>
                    <a:pt x="27" y="94"/>
                    <a:pt x="25" y="94"/>
                    <a:pt x="24" y="93"/>
                  </a:cubicBezTo>
                  <a:cubicBezTo>
                    <a:pt x="23" y="92"/>
                    <a:pt x="23" y="92"/>
                    <a:pt x="23" y="91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10" y="80"/>
                    <a:pt x="10" y="80"/>
                    <a:pt x="10" y="80"/>
                  </a:cubicBezTo>
                  <a:close/>
                  <a:moveTo>
                    <a:pt x="103" y="45"/>
                  </a:moveTo>
                  <a:cubicBezTo>
                    <a:pt x="103" y="45"/>
                    <a:pt x="103" y="45"/>
                    <a:pt x="103" y="45"/>
                  </a:cubicBezTo>
                  <a:cubicBezTo>
                    <a:pt x="104" y="45"/>
                    <a:pt x="106" y="47"/>
                    <a:pt x="106" y="48"/>
                  </a:cubicBezTo>
                  <a:cubicBezTo>
                    <a:pt x="106" y="50"/>
                    <a:pt x="104" y="51"/>
                    <a:pt x="103" y="51"/>
                  </a:cubicBezTo>
                  <a:cubicBezTo>
                    <a:pt x="63" y="51"/>
                    <a:pt x="63" y="51"/>
                    <a:pt x="63" y="51"/>
                  </a:cubicBezTo>
                  <a:cubicBezTo>
                    <a:pt x="61" y="51"/>
                    <a:pt x="60" y="50"/>
                    <a:pt x="60" y="48"/>
                  </a:cubicBezTo>
                  <a:cubicBezTo>
                    <a:pt x="60" y="47"/>
                    <a:pt x="61" y="45"/>
                    <a:pt x="63" y="45"/>
                  </a:cubicBezTo>
                  <a:cubicBezTo>
                    <a:pt x="103" y="45"/>
                    <a:pt x="103" y="45"/>
                    <a:pt x="103" y="45"/>
                  </a:cubicBezTo>
                  <a:close/>
                  <a:moveTo>
                    <a:pt x="92" y="83"/>
                  </a:moveTo>
                  <a:cubicBezTo>
                    <a:pt x="92" y="83"/>
                    <a:pt x="92" y="83"/>
                    <a:pt x="92" y="83"/>
                  </a:cubicBezTo>
                  <a:cubicBezTo>
                    <a:pt x="93" y="83"/>
                    <a:pt x="94" y="84"/>
                    <a:pt x="94" y="85"/>
                  </a:cubicBezTo>
                  <a:cubicBezTo>
                    <a:pt x="94" y="87"/>
                    <a:pt x="93" y="88"/>
                    <a:pt x="92" y="8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1" y="88"/>
                    <a:pt x="60" y="87"/>
                    <a:pt x="60" y="85"/>
                  </a:cubicBezTo>
                  <a:cubicBezTo>
                    <a:pt x="60" y="84"/>
                    <a:pt x="61" y="83"/>
                    <a:pt x="63" y="83"/>
                  </a:cubicBezTo>
                  <a:cubicBezTo>
                    <a:pt x="92" y="83"/>
                    <a:pt x="92" y="83"/>
                    <a:pt x="92" y="83"/>
                  </a:cubicBezTo>
                  <a:close/>
                  <a:moveTo>
                    <a:pt x="103" y="58"/>
                  </a:moveTo>
                  <a:cubicBezTo>
                    <a:pt x="103" y="58"/>
                    <a:pt x="103" y="58"/>
                    <a:pt x="103" y="58"/>
                  </a:cubicBezTo>
                  <a:cubicBezTo>
                    <a:pt x="104" y="58"/>
                    <a:pt x="106" y="59"/>
                    <a:pt x="106" y="61"/>
                  </a:cubicBezTo>
                  <a:cubicBezTo>
                    <a:pt x="106" y="62"/>
                    <a:pt x="104" y="63"/>
                    <a:pt x="103" y="63"/>
                  </a:cubicBezTo>
                  <a:cubicBezTo>
                    <a:pt x="63" y="63"/>
                    <a:pt x="63" y="63"/>
                    <a:pt x="63" y="63"/>
                  </a:cubicBezTo>
                  <a:cubicBezTo>
                    <a:pt x="61" y="63"/>
                    <a:pt x="60" y="62"/>
                    <a:pt x="60" y="61"/>
                  </a:cubicBezTo>
                  <a:cubicBezTo>
                    <a:pt x="60" y="59"/>
                    <a:pt x="61" y="58"/>
                    <a:pt x="63" y="58"/>
                  </a:cubicBezTo>
                  <a:cubicBezTo>
                    <a:pt x="103" y="58"/>
                    <a:pt x="103" y="58"/>
                    <a:pt x="103" y="58"/>
                  </a:cubicBezTo>
                  <a:close/>
                  <a:moveTo>
                    <a:pt x="103" y="70"/>
                  </a:moveTo>
                  <a:cubicBezTo>
                    <a:pt x="103" y="70"/>
                    <a:pt x="103" y="70"/>
                    <a:pt x="103" y="70"/>
                  </a:cubicBezTo>
                  <a:cubicBezTo>
                    <a:pt x="104" y="70"/>
                    <a:pt x="106" y="71"/>
                    <a:pt x="106" y="73"/>
                  </a:cubicBezTo>
                  <a:cubicBezTo>
                    <a:pt x="106" y="75"/>
                    <a:pt x="104" y="76"/>
                    <a:pt x="103" y="76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1" y="76"/>
                    <a:pt x="60" y="75"/>
                    <a:pt x="60" y="73"/>
                  </a:cubicBezTo>
                  <a:cubicBezTo>
                    <a:pt x="60" y="71"/>
                    <a:pt x="61" y="70"/>
                    <a:pt x="63" y="70"/>
                  </a:cubicBezTo>
                  <a:cubicBezTo>
                    <a:pt x="103" y="70"/>
                    <a:pt x="103" y="70"/>
                    <a:pt x="103" y="70"/>
                  </a:cubicBezTo>
                  <a:close/>
                  <a:moveTo>
                    <a:pt x="106" y="15"/>
                  </a:moveTo>
                  <a:cubicBezTo>
                    <a:pt x="106" y="15"/>
                    <a:pt x="106" y="15"/>
                    <a:pt x="106" y="15"/>
                  </a:cubicBezTo>
                  <a:cubicBezTo>
                    <a:pt x="108" y="15"/>
                    <a:pt x="111" y="17"/>
                    <a:pt x="111" y="19"/>
                  </a:cubicBezTo>
                  <a:cubicBezTo>
                    <a:pt x="111" y="22"/>
                    <a:pt x="108" y="24"/>
                    <a:pt x="106" y="24"/>
                  </a:cubicBezTo>
                  <a:cubicBezTo>
                    <a:pt x="103" y="24"/>
                    <a:pt x="101" y="22"/>
                    <a:pt x="101" y="19"/>
                  </a:cubicBezTo>
                  <a:cubicBezTo>
                    <a:pt x="101" y="17"/>
                    <a:pt x="103" y="15"/>
                    <a:pt x="106" y="15"/>
                  </a:cubicBezTo>
                  <a:close/>
                  <a:moveTo>
                    <a:pt x="94" y="15"/>
                  </a:moveTo>
                  <a:cubicBezTo>
                    <a:pt x="94" y="15"/>
                    <a:pt x="94" y="15"/>
                    <a:pt x="94" y="15"/>
                  </a:cubicBezTo>
                  <a:cubicBezTo>
                    <a:pt x="97" y="15"/>
                    <a:pt x="99" y="17"/>
                    <a:pt x="99" y="19"/>
                  </a:cubicBezTo>
                  <a:cubicBezTo>
                    <a:pt x="99" y="22"/>
                    <a:pt x="97" y="24"/>
                    <a:pt x="94" y="24"/>
                  </a:cubicBezTo>
                  <a:cubicBezTo>
                    <a:pt x="92" y="24"/>
                    <a:pt x="90" y="22"/>
                    <a:pt x="90" y="19"/>
                  </a:cubicBezTo>
                  <a:cubicBezTo>
                    <a:pt x="90" y="17"/>
                    <a:pt x="92" y="15"/>
                    <a:pt x="94" y="15"/>
                  </a:cubicBezTo>
                  <a:close/>
                  <a:moveTo>
                    <a:pt x="83" y="15"/>
                  </a:moveTo>
                  <a:cubicBezTo>
                    <a:pt x="83" y="15"/>
                    <a:pt x="83" y="15"/>
                    <a:pt x="83" y="15"/>
                  </a:cubicBezTo>
                  <a:cubicBezTo>
                    <a:pt x="85" y="15"/>
                    <a:pt x="88" y="17"/>
                    <a:pt x="88" y="19"/>
                  </a:cubicBezTo>
                  <a:cubicBezTo>
                    <a:pt x="88" y="22"/>
                    <a:pt x="85" y="24"/>
                    <a:pt x="83" y="24"/>
                  </a:cubicBezTo>
                  <a:cubicBezTo>
                    <a:pt x="80" y="24"/>
                    <a:pt x="78" y="22"/>
                    <a:pt x="78" y="19"/>
                  </a:cubicBezTo>
                  <a:cubicBezTo>
                    <a:pt x="78" y="17"/>
                    <a:pt x="80" y="15"/>
                    <a:pt x="83" y="15"/>
                  </a:cubicBezTo>
                  <a:close/>
                  <a:moveTo>
                    <a:pt x="10" y="29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10"/>
                    <a:pt x="113" y="10"/>
                    <a:pt x="113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29"/>
                    <a:pt x="10" y="29"/>
                    <a:pt x="10" y="29"/>
                  </a:cubicBezTo>
                  <a:close/>
                </a:path>
              </a:pathLst>
            </a:custGeom>
            <a:solidFill>
              <a:srgbClr val="189983"/>
            </a:solidFill>
            <a:ln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</p:grpSp>
      <p:grpSp>
        <p:nvGrpSpPr>
          <p:cNvPr id="62" name="组合 61">
            <a:extLst>
              <a:ext uri="{FF2B5EF4-FFF2-40B4-BE49-F238E27FC236}">
                <a16:creationId xmlns:a16="http://schemas.microsoft.com/office/drawing/2014/main" xmlns="" id="{5343EF79-63AC-4D99-A526-A05AAB7A81B9}"/>
              </a:ext>
            </a:extLst>
          </p:cNvPr>
          <p:cNvGrpSpPr/>
          <p:nvPr/>
        </p:nvGrpSpPr>
        <p:grpSpPr>
          <a:xfrm>
            <a:off x="9752569" y="2438406"/>
            <a:ext cx="624000" cy="624000"/>
            <a:chOff x="7314428" y="1685742"/>
            <a:chExt cx="468000" cy="468000"/>
          </a:xfrm>
        </p:grpSpPr>
        <p:sp>
          <p:nvSpPr>
            <p:cNvPr id="63" name="同心圆 27">
              <a:extLst>
                <a:ext uri="{FF2B5EF4-FFF2-40B4-BE49-F238E27FC236}">
                  <a16:creationId xmlns:a16="http://schemas.microsoft.com/office/drawing/2014/main" xmlns="" id="{CA342CB6-52D5-44D2-994D-63671076304B}"/>
                </a:ext>
              </a:extLst>
            </p:cNvPr>
            <p:cNvSpPr/>
            <p:nvPr/>
          </p:nvSpPr>
          <p:spPr>
            <a:xfrm>
              <a:off x="7314428" y="1685742"/>
              <a:ext cx="468000" cy="468000"/>
            </a:xfrm>
            <a:prstGeom prst="donut">
              <a:avLst>
                <a:gd name="adj" fmla="val 7505"/>
              </a:avLst>
            </a:prstGeom>
            <a:solidFill>
              <a:srgbClr val="F687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/>
                </a:solidFill>
              </a:endParaRPr>
            </a:p>
          </p:txBody>
        </p:sp>
        <p:sp>
          <p:nvSpPr>
            <p:cNvPr id="64" name="矩形-1">
              <a:extLst>
                <a:ext uri="{FF2B5EF4-FFF2-40B4-BE49-F238E27FC236}">
                  <a16:creationId xmlns:a16="http://schemas.microsoft.com/office/drawing/2014/main" xmlns="" id="{AA744208-9C09-485E-9007-2763C4F4418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35794" y="1819623"/>
              <a:ext cx="225267" cy="200237"/>
            </a:xfrm>
            <a:custGeom>
              <a:avLst/>
              <a:gdLst>
                <a:gd name="T0" fmla="*/ 101 w 122"/>
                <a:gd name="T1" fmla="*/ 17 h 106"/>
                <a:gd name="T2" fmla="*/ 15 w 122"/>
                <a:gd name="T3" fmla="*/ 48 h 106"/>
                <a:gd name="T4" fmla="*/ 9 w 122"/>
                <a:gd name="T5" fmla="*/ 58 h 106"/>
                <a:gd name="T6" fmla="*/ 17 w 122"/>
                <a:gd name="T7" fmla="*/ 59 h 106"/>
                <a:gd name="T8" fmla="*/ 107 w 122"/>
                <a:gd name="T9" fmla="*/ 96 h 106"/>
                <a:gd name="T10" fmla="*/ 107 w 122"/>
                <a:gd name="T11" fmla="*/ 97 h 106"/>
                <a:gd name="T12" fmla="*/ 112 w 122"/>
                <a:gd name="T13" fmla="*/ 97 h 106"/>
                <a:gd name="T14" fmla="*/ 112 w 122"/>
                <a:gd name="T15" fmla="*/ 97 h 106"/>
                <a:gd name="T16" fmla="*/ 113 w 122"/>
                <a:gd name="T17" fmla="*/ 96 h 106"/>
                <a:gd name="T18" fmla="*/ 113 w 122"/>
                <a:gd name="T19" fmla="*/ 9 h 106"/>
                <a:gd name="T20" fmla="*/ 112 w 122"/>
                <a:gd name="T21" fmla="*/ 9 h 106"/>
                <a:gd name="T22" fmla="*/ 107 w 122"/>
                <a:gd name="T23" fmla="*/ 9 h 106"/>
                <a:gd name="T24" fmla="*/ 107 w 122"/>
                <a:gd name="T25" fmla="*/ 10 h 106"/>
                <a:gd name="T26" fmla="*/ 107 w 122"/>
                <a:gd name="T27" fmla="*/ 11 h 106"/>
                <a:gd name="T28" fmla="*/ 107 w 122"/>
                <a:gd name="T29" fmla="*/ 96 h 106"/>
                <a:gd name="T30" fmla="*/ 92 w 122"/>
                <a:gd name="T31" fmla="*/ 24 h 106"/>
                <a:gd name="T32" fmla="*/ 94 w 122"/>
                <a:gd name="T33" fmla="*/ 30 h 106"/>
                <a:gd name="T34" fmla="*/ 25 w 122"/>
                <a:gd name="T35" fmla="*/ 51 h 106"/>
                <a:gd name="T36" fmla="*/ 92 w 122"/>
                <a:gd name="T37" fmla="*/ 24 h 106"/>
                <a:gd name="T38" fmla="*/ 34 w 122"/>
                <a:gd name="T39" fmla="*/ 75 h 106"/>
                <a:gd name="T40" fmla="*/ 32 w 122"/>
                <a:gd name="T41" fmla="*/ 83 h 106"/>
                <a:gd name="T42" fmla="*/ 58 w 122"/>
                <a:gd name="T43" fmla="*/ 93 h 106"/>
                <a:gd name="T44" fmla="*/ 62 w 122"/>
                <a:gd name="T45" fmla="*/ 93 h 106"/>
                <a:gd name="T46" fmla="*/ 64 w 122"/>
                <a:gd name="T47" fmla="*/ 91 h 106"/>
                <a:gd name="T48" fmla="*/ 66 w 122"/>
                <a:gd name="T49" fmla="*/ 86 h 106"/>
                <a:gd name="T50" fmla="*/ 74 w 122"/>
                <a:gd name="T51" fmla="*/ 90 h 106"/>
                <a:gd name="T52" fmla="*/ 73 w 122"/>
                <a:gd name="T53" fmla="*/ 94 h 106"/>
                <a:gd name="T54" fmla="*/ 66 w 122"/>
                <a:gd name="T55" fmla="*/ 102 h 106"/>
                <a:gd name="T56" fmla="*/ 55 w 122"/>
                <a:gd name="T57" fmla="*/ 102 h 106"/>
                <a:gd name="T58" fmla="*/ 32 w 122"/>
                <a:gd name="T59" fmla="*/ 94 h 106"/>
                <a:gd name="T60" fmla="*/ 23 w 122"/>
                <a:gd name="T61" fmla="*/ 76 h 106"/>
                <a:gd name="T62" fmla="*/ 14 w 122"/>
                <a:gd name="T63" fmla="*/ 68 h 106"/>
                <a:gd name="T64" fmla="*/ 2 w 122"/>
                <a:gd name="T65" fmla="*/ 65 h 106"/>
                <a:gd name="T66" fmla="*/ 0 w 122"/>
                <a:gd name="T67" fmla="*/ 60 h 106"/>
                <a:gd name="T68" fmla="*/ 2 w 122"/>
                <a:gd name="T69" fmla="*/ 41 h 106"/>
                <a:gd name="T70" fmla="*/ 8 w 122"/>
                <a:gd name="T71" fmla="*/ 38 h 106"/>
                <a:gd name="T72" fmla="*/ 98 w 122"/>
                <a:gd name="T73" fmla="*/ 8 h 106"/>
                <a:gd name="T74" fmla="*/ 101 w 122"/>
                <a:gd name="T75" fmla="*/ 2 h 106"/>
                <a:gd name="T76" fmla="*/ 112 w 122"/>
                <a:gd name="T77" fmla="*/ 0 h 106"/>
                <a:gd name="T78" fmla="*/ 120 w 122"/>
                <a:gd name="T79" fmla="*/ 3 h 106"/>
                <a:gd name="T80" fmla="*/ 122 w 122"/>
                <a:gd name="T81" fmla="*/ 96 h 106"/>
                <a:gd name="T82" fmla="*/ 119 w 122"/>
                <a:gd name="T83" fmla="*/ 104 h 106"/>
                <a:gd name="T84" fmla="*/ 112 w 122"/>
                <a:gd name="T85" fmla="*/ 106 h 106"/>
                <a:gd name="T86" fmla="*/ 101 w 122"/>
                <a:gd name="T87" fmla="*/ 103 h 106"/>
                <a:gd name="T88" fmla="*/ 74 w 122"/>
                <a:gd name="T89" fmla="*/ 90 h 106"/>
                <a:gd name="T90" fmla="*/ 101 w 122"/>
                <a:gd name="T91" fmla="*/ 2 h 106"/>
                <a:gd name="T92" fmla="*/ 101 w 122"/>
                <a:gd name="T93" fmla="*/ 2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22" h="106">
                  <a:moveTo>
                    <a:pt x="101" y="89"/>
                  </a:moveTo>
                  <a:cubicBezTo>
                    <a:pt x="101" y="17"/>
                    <a:pt x="101" y="17"/>
                    <a:pt x="101" y="1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8"/>
                    <a:pt x="16" y="48"/>
                    <a:pt x="15" y="48"/>
                  </a:cubicBezTo>
                  <a:cubicBezTo>
                    <a:pt x="9" y="48"/>
                    <a:pt x="9" y="48"/>
                    <a:pt x="9" y="48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6" y="58"/>
                    <a:pt x="16" y="58"/>
                    <a:pt x="17" y="59"/>
                  </a:cubicBezTo>
                  <a:cubicBezTo>
                    <a:pt x="45" y="69"/>
                    <a:pt x="73" y="79"/>
                    <a:pt x="101" y="89"/>
                  </a:cubicBezTo>
                  <a:close/>
                  <a:moveTo>
                    <a:pt x="107" y="96"/>
                  </a:moveTo>
                  <a:cubicBezTo>
                    <a:pt x="107" y="96"/>
                    <a:pt x="107" y="96"/>
                    <a:pt x="107" y="96"/>
                  </a:cubicBezTo>
                  <a:cubicBezTo>
                    <a:pt x="107" y="96"/>
                    <a:pt x="107" y="96"/>
                    <a:pt x="107" y="97"/>
                  </a:cubicBezTo>
                  <a:cubicBezTo>
                    <a:pt x="107" y="97"/>
                    <a:pt x="108" y="97"/>
                    <a:pt x="108" y="97"/>
                  </a:cubicBezTo>
                  <a:cubicBezTo>
                    <a:pt x="112" y="97"/>
                    <a:pt x="112" y="97"/>
                    <a:pt x="112" y="97"/>
                  </a:cubicBezTo>
                  <a:cubicBezTo>
                    <a:pt x="112" y="97"/>
                    <a:pt x="112" y="97"/>
                    <a:pt x="112" y="97"/>
                  </a:cubicBezTo>
                  <a:cubicBezTo>
                    <a:pt x="112" y="97"/>
                    <a:pt x="112" y="97"/>
                    <a:pt x="112" y="97"/>
                  </a:cubicBezTo>
                  <a:cubicBezTo>
                    <a:pt x="113" y="97"/>
                    <a:pt x="113" y="97"/>
                    <a:pt x="113" y="97"/>
                  </a:cubicBezTo>
                  <a:cubicBezTo>
                    <a:pt x="113" y="96"/>
                    <a:pt x="113" y="96"/>
                    <a:pt x="113" y="96"/>
                  </a:cubicBezTo>
                  <a:cubicBezTo>
                    <a:pt x="113" y="10"/>
                    <a:pt x="113" y="10"/>
                    <a:pt x="113" y="10"/>
                  </a:cubicBezTo>
                  <a:cubicBezTo>
                    <a:pt x="113" y="10"/>
                    <a:pt x="113" y="10"/>
                    <a:pt x="113" y="9"/>
                  </a:cubicBezTo>
                  <a:cubicBezTo>
                    <a:pt x="113" y="9"/>
                    <a:pt x="113" y="9"/>
                    <a:pt x="113" y="9"/>
                  </a:cubicBezTo>
                  <a:cubicBezTo>
                    <a:pt x="112" y="9"/>
                    <a:pt x="112" y="9"/>
                    <a:pt x="112" y="9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08" y="9"/>
                    <a:pt x="108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10"/>
                    <a:pt x="107" y="10"/>
                    <a:pt x="107" y="10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7" y="39"/>
                    <a:pt x="107" y="68"/>
                    <a:pt x="107" y="96"/>
                  </a:cubicBezTo>
                  <a:close/>
                  <a:moveTo>
                    <a:pt x="92" y="24"/>
                  </a:moveTo>
                  <a:cubicBezTo>
                    <a:pt x="92" y="24"/>
                    <a:pt x="92" y="24"/>
                    <a:pt x="92" y="24"/>
                  </a:cubicBezTo>
                  <a:cubicBezTo>
                    <a:pt x="94" y="24"/>
                    <a:pt x="95" y="24"/>
                    <a:pt x="96" y="26"/>
                  </a:cubicBezTo>
                  <a:cubicBezTo>
                    <a:pt x="96" y="27"/>
                    <a:pt x="96" y="29"/>
                    <a:pt x="94" y="30"/>
                  </a:cubicBezTo>
                  <a:cubicBezTo>
                    <a:pt x="29" y="53"/>
                    <a:pt x="29" y="53"/>
                    <a:pt x="29" y="53"/>
                  </a:cubicBezTo>
                  <a:cubicBezTo>
                    <a:pt x="28" y="54"/>
                    <a:pt x="26" y="53"/>
                    <a:pt x="25" y="51"/>
                  </a:cubicBezTo>
                  <a:cubicBezTo>
                    <a:pt x="25" y="50"/>
                    <a:pt x="26" y="48"/>
                    <a:pt x="27" y="48"/>
                  </a:cubicBezTo>
                  <a:cubicBezTo>
                    <a:pt x="92" y="24"/>
                    <a:pt x="92" y="24"/>
                    <a:pt x="92" y="24"/>
                  </a:cubicBezTo>
                  <a:close/>
                  <a:moveTo>
                    <a:pt x="34" y="75"/>
                  </a:moveTo>
                  <a:cubicBezTo>
                    <a:pt x="34" y="75"/>
                    <a:pt x="34" y="75"/>
                    <a:pt x="34" y="75"/>
                  </a:cubicBezTo>
                  <a:cubicBezTo>
                    <a:pt x="32" y="79"/>
                    <a:pt x="32" y="79"/>
                    <a:pt x="32" y="79"/>
                  </a:cubicBezTo>
                  <a:cubicBezTo>
                    <a:pt x="32" y="80"/>
                    <a:pt x="32" y="81"/>
                    <a:pt x="32" y="83"/>
                  </a:cubicBezTo>
                  <a:cubicBezTo>
                    <a:pt x="33" y="84"/>
                    <a:pt x="34" y="84"/>
                    <a:pt x="35" y="8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9" y="93"/>
                    <a:pt x="59" y="93"/>
                  </a:cubicBezTo>
                  <a:cubicBezTo>
                    <a:pt x="60" y="94"/>
                    <a:pt x="61" y="94"/>
                    <a:pt x="62" y="93"/>
                  </a:cubicBezTo>
                  <a:cubicBezTo>
                    <a:pt x="62" y="93"/>
                    <a:pt x="62" y="93"/>
                    <a:pt x="62" y="93"/>
                  </a:cubicBezTo>
                  <a:cubicBezTo>
                    <a:pt x="63" y="93"/>
                    <a:pt x="64" y="92"/>
                    <a:pt x="64" y="91"/>
                  </a:cubicBezTo>
                  <a:cubicBezTo>
                    <a:pt x="64" y="91"/>
                    <a:pt x="64" y="91"/>
                    <a:pt x="64" y="90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34" y="75"/>
                    <a:pt x="34" y="75"/>
                    <a:pt x="34" y="75"/>
                  </a:cubicBezTo>
                  <a:close/>
                  <a:moveTo>
                    <a:pt x="74" y="90"/>
                  </a:moveTo>
                  <a:cubicBezTo>
                    <a:pt x="74" y="90"/>
                    <a:pt x="74" y="90"/>
                    <a:pt x="74" y="90"/>
                  </a:cubicBezTo>
                  <a:cubicBezTo>
                    <a:pt x="73" y="94"/>
                    <a:pt x="73" y="94"/>
                    <a:pt x="73" y="94"/>
                  </a:cubicBezTo>
                  <a:cubicBezTo>
                    <a:pt x="73" y="94"/>
                    <a:pt x="73" y="94"/>
                    <a:pt x="73" y="94"/>
                  </a:cubicBezTo>
                  <a:cubicBezTo>
                    <a:pt x="72" y="98"/>
                    <a:pt x="69" y="100"/>
                    <a:pt x="66" y="102"/>
                  </a:cubicBezTo>
                  <a:cubicBezTo>
                    <a:pt x="66" y="102"/>
                    <a:pt x="66" y="102"/>
                    <a:pt x="66" y="102"/>
                  </a:cubicBezTo>
                  <a:cubicBezTo>
                    <a:pt x="63" y="103"/>
                    <a:pt x="59" y="103"/>
                    <a:pt x="55" y="102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32" y="94"/>
                    <a:pt x="32" y="94"/>
                    <a:pt x="32" y="94"/>
                  </a:cubicBezTo>
                  <a:cubicBezTo>
                    <a:pt x="28" y="92"/>
                    <a:pt x="25" y="90"/>
                    <a:pt x="24" y="86"/>
                  </a:cubicBezTo>
                  <a:cubicBezTo>
                    <a:pt x="22" y="83"/>
                    <a:pt x="22" y="80"/>
                    <a:pt x="23" y="76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6" y="68"/>
                    <a:pt x="4" y="67"/>
                    <a:pt x="2" y="65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1" y="64"/>
                    <a:pt x="0" y="62"/>
                    <a:pt x="0" y="6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2"/>
                    <a:pt x="2" y="41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4" y="39"/>
                    <a:pt x="6" y="38"/>
                    <a:pt x="8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8" y="6"/>
                    <a:pt x="99" y="4"/>
                    <a:pt x="101" y="3"/>
                  </a:cubicBezTo>
                  <a:cubicBezTo>
                    <a:pt x="101" y="2"/>
                    <a:pt x="101" y="2"/>
                    <a:pt x="101" y="2"/>
                  </a:cubicBezTo>
                  <a:cubicBezTo>
                    <a:pt x="103" y="1"/>
                    <a:pt x="105" y="0"/>
                    <a:pt x="108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5" y="0"/>
                    <a:pt x="117" y="1"/>
                    <a:pt x="119" y="3"/>
                  </a:cubicBezTo>
                  <a:cubicBezTo>
                    <a:pt x="120" y="3"/>
                    <a:pt x="120" y="3"/>
                    <a:pt x="120" y="3"/>
                  </a:cubicBezTo>
                  <a:cubicBezTo>
                    <a:pt x="121" y="5"/>
                    <a:pt x="122" y="7"/>
                    <a:pt x="122" y="10"/>
                  </a:cubicBezTo>
                  <a:cubicBezTo>
                    <a:pt x="122" y="96"/>
                    <a:pt x="122" y="96"/>
                    <a:pt x="122" y="96"/>
                  </a:cubicBezTo>
                  <a:cubicBezTo>
                    <a:pt x="122" y="99"/>
                    <a:pt x="121" y="101"/>
                    <a:pt x="119" y="103"/>
                  </a:cubicBezTo>
                  <a:cubicBezTo>
                    <a:pt x="119" y="104"/>
                    <a:pt x="119" y="104"/>
                    <a:pt x="119" y="104"/>
                  </a:cubicBezTo>
                  <a:cubicBezTo>
                    <a:pt x="117" y="105"/>
                    <a:pt x="114" y="106"/>
                    <a:pt x="112" y="106"/>
                  </a:cubicBezTo>
                  <a:cubicBezTo>
                    <a:pt x="112" y="106"/>
                    <a:pt x="112" y="106"/>
                    <a:pt x="112" y="106"/>
                  </a:cubicBezTo>
                  <a:cubicBezTo>
                    <a:pt x="108" y="106"/>
                    <a:pt x="108" y="106"/>
                    <a:pt x="108" y="106"/>
                  </a:cubicBezTo>
                  <a:cubicBezTo>
                    <a:pt x="105" y="106"/>
                    <a:pt x="103" y="105"/>
                    <a:pt x="101" y="103"/>
                  </a:cubicBezTo>
                  <a:cubicBezTo>
                    <a:pt x="99" y="102"/>
                    <a:pt x="98" y="100"/>
                    <a:pt x="98" y="98"/>
                  </a:cubicBezTo>
                  <a:cubicBezTo>
                    <a:pt x="74" y="90"/>
                    <a:pt x="74" y="90"/>
                    <a:pt x="74" y="90"/>
                  </a:cubicBezTo>
                  <a:close/>
                  <a:moveTo>
                    <a:pt x="101" y="2"/>
                  </a:moveTo>
                  <a:cubicBezTo>
                    <a:pt x="101" y="2"/>
                    <a:pt x="101" y="2"/>
                    <a:pt x="101" y="2"/>
                  </a:cubicBezTo>
                  <a:cubicBezTo>
                    <a:pt x="103" y="1"/>
                    <a:pt x="106" y="1"/>
                    <a:pt x="107" y="3"/>
                  </a:cubicBezTo>
                  <a:cubicBezTo>
                    <a:pt x="101" y="2"/>
                    <a:pt x="101" y="2"/>
                    <a:pt x="101" y="2"/>
                  </a:cubicBezTo>
                  <a:close/>
                </a:path>
              </a:pathLst>
            </a:custGeom>
            <a:solidFill>
              <a:srgbClr val="F68735"/>
            </a:solidFill>
            <a:ln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</p:grpSp>
      <p:sp>
        <p:nvSpPr>
          <p:cNvPr id="65" name="TextBox 10">
            <a:extLst>
              <a:ext uri="{FF2B5EF4-FFF2-40B4-BE49-F238E27FC236}">
                <a16:creationId xmlns:a16="http://schemas.microsoft.com/office/drawing/2014/main" xmlns="" id="{DA1F854D-F48C-45DD-92EA-4F6318EBD386}"/>
              </a:ext>
            </a:extLst>
          </p:cNvPr>
          <p:cNvSpPr txBox="1"/>
          <p:nvPr/>
        </p:nvSpPr>
        <p:spPr>
          <a:xfrm>
            <a:off x="5006356" y="3328553"/>
            <a:ext cx="16476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F68735"/>
                </a:solidFill>
                <a:latin typeface="Impact" panose="020B0806030902050204" pitchFamily="34" charset="0"/>
              </a:rPr>
              <a:t>PART 01</a:t>
            </a:r>
            <a:endParaRPr lang="zh-CN" altLang="en-US" sz="2400" dirty="0">
              <a:solidFill>
                <a:srgbClr val="F68735"/>
              </a:solidFill>
              <a:latin typeface="Impact" panose="020B0806030902050204" pitchFamily="34" charset="0"/>
            </a:endParaRPr>
          </a:p>
        </p:txBody>
      </p:sp>
      <p:sp>
        <p:nvSpPr>
          <p:cNvPr id="66" name="TextBox 11">
            <a:extLst>
              <a:ext uri="{FF2B5EF4-FFF2-40B4-BE49-F238E27FC236}">
                <a16:creationId xmlns:a16="http://schemas.microsoft.com/office/drawing/2014/main" xmlns="" id="{181BE9F9-1FA7-415B-A3D2-91B5596269F8}"/>
              </a:ext>
            </a:extLst>
          </p:cNvPr>
          <p:cNvSpPr txBox="1"/>
          <p:nvPr/>
        </p:nvSpPr>
        <p:spPr>
          <a:xfrm>
            <a:off x="4807471" y="3802227"/>
            <a:ext cx="1968000" cy="1266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4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组织技师等级评定</a:t>
            </a:r>
          </a:p>
          <a:p>
            <a:pPr marL="228594" indent="-228594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4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组织高新技术申报工作</a:t>
            </a:r>
          </a:p>
          <a:p>
            <a:pPr marL="228594" indent="-228594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4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员工满意度调查</a:t>
            </a:r>
          </a:p>
        </p:txBody>
      </p:sp>
      <p:sp>
        <p:nvSpPr>
          <p:cNvPr id="67" name="TextBox 10">
            <a:extLst>
              <a:ext uri="{FF2B5EF4-FFF2-40B4-BE49-F238E27FC236}">
                <a16:creationId xmlns:a16="http://schemas.microsoft.com/office/drawing/2014/main" xmlns="" id="{2DB46B70-6E28-40C1-BB0A-D2790CCDA84D}"/>
              </a:ext>
            </a:extLst>
          </p:cNvPr>
          <p:cNvSpPr txBox="1"/>
          <p:nvPr/>
        </p:nvSpPr>
        <p:spPr>
          <a:xfrm>
            <a:off x="7133358" y="3328553"/>
            <a:ext cx="16476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31A5C2"/>
                </a:solidFill>
                <a:latin typeface="Impact" panose="020B0806030902050204" pitchFamily="34" charset="0"/>
              </a:rPr>
              <a:t>PART 02</a:t>
            </a:r>
            <a:endParaRPr lang="zh-CN" altLang="en-US" sz="2400" dirty="0">
              <a:solidFill>
                <a:srgbClr val="31A5C2"/>
              </a:solidFill>
              <a:latin typeface="Impact" panose="020B0806030902050204" pitchFamily="34" charset="0"/>
            </a:endParaRPr>
          </a:p>
        </p:txBody>
      </p:sp>
      <p:sp>
        <p:nvSpPr>
          <p:cNvPr id="68" name="TextBox 11">
            <a:extLst>
              <a:ext uri="{FF2B5EF4-FFF2-40B4-BE49-F238E27FC236}">
                <a16:creationId xmlns:a16="http://schemas.microsoft.com/office/drawing/2014/main" xmlns="" id="{7AFC4F2B-6B74-4737-A8B6-87D02049084B}"/>
              </a:ext>
            </a:extLst>
          </p:cNvPr>
          <p:cNvSpPr txBox="1"/>
          <p:nvPr/>
        </p:nvSpPr>
        <p:spPr>
          <a:xfrm>
            <a:off x="6973179" y="3802228"/>
            <a:ext cx="1968000" cy="1266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4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一线员工梯队干部队伍建设</a:t>
            </a:r>
          </a:p>
          <a:p>
            <a:pPr marL="228594" indent="-228594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4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组织工会指压板活动</a:t>
            </a:r>
          </a:p>
        </p:txBody>
      </p:sp>
      <p:sp>
        <p:nvSpPr>
          <p:cNvPr id="69" name="TextBox 10">
            <a:extLst>
              <a:ext uri="{FF2B5EF4-FFF2-40B4-BE49-F238E27FC236}">
                <a16:creationId xmlns:a16="http://schemas.microsoft.com/office/drawing/2014/main" xmlns="" id="{64C702A7-EC68-458F-91B8-507EACF46B53}"/>
              </a:ext>
            </a:extLst>
          </p:cNvPr>
          <p:cNvSpPr txBox="1"/>
          <p:nvPr/>
        </p:nvSpPr>
        <p:spPr>
          <a:xfrm>
            <a:off x="9260364" y="3328553"/>
            <a:ext cx="16476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F68735"/>
                </a:solidFill>
                <a:latin typeface="Impact" panose="020B0806030902050204" pitchFamily="34" charset="0"/>
              </a:rPr>
              <a:t>PART 03</a:t>
            </a:r>
            <a:endParaRPr lang="zh-CN" altLang="en-US" sz="2400" dirty="0">
              <a:solidFill>
                <a:srgbClr val="F68735"/>
              </a:solidFill>
              <a:latin typeface="Impact" panose="020B0806030902050204" pitchFamily="34" charset="0"/>
            </a:endParaRPr>
          </a:p>
        </p:txBody>
      </p:sp>
      <p:sp>
        <p:nvSpPr>
          <p:cNvPr id="70" name="TextBox 11">
            <a:extLst>
              <a:ext uri="{FF2B5EF4-FFF2-40B4-BE49-F238E27FC236}">
                <a16:creationId xmlns:a16="http://schemas.microsoft.com/office/drawing/2014/main" xmlns="" id="{9541D864-29F9-486D-8D09-1C5DF291C295}"/>
              </a:ext>
            </a:extLst>
          </p:cNvPr>
          <p:cNvSpPr txBox="1"/>
          <p:nvPr/>
        </p:nvSpPr>
        <p:spPr>
          <a:xfrm>
            <a:off x="9100183" y="3802229"/>
            <a:ext cx="1968000" cy="972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4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组织季度优秀员工评定</a:t>
            </a:r>
          </a:p>
          <a:p>
            <a:pPr marL="228594" indent="-228594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4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协助配合内审工作</a:t>
            </a:r>
          </a:p>
        </p:txBody>
      </p:sp>
    </p:spTree>
    <p:extLst>
      <p:ext uri="{BB962C8B-B14F-4D97-AF65-F5344CB8AC3E}">
        <p14:creationId xmlns:p14="http://schemas.microsoft.com/office/powerpoint/2010/main" xmlns="" val="178689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5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65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150"/>
                            </p:stCondLst>
                            <p:childTnLst>
                              <p:par>
                                <p:cTn id="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65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65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400"/>
                            </p:stCondLst>
                            <p:childTnLst>
                              <p:par>
                                <p:cTn id="4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900"/>
                            </p:stCondLst>
                            <p:childTnLst>
                              <p:par>
                                <p:cTn id="5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4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4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150"/>
                            </p:stCondLst>
                            <p:childTnLst>
                              <p:par>
                                <p:cTn id="6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650"/>
                            </p:stCondLst>
                            <p:childTnLst>
                              <p:par>
                                <p:cTn id="7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15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" grpId="0"/>
      <p:bldP spid="160" grpId="0"/>
      <p:bldP spid="47" grpId="0" animBg="1"/>
      <p:bldP spid="48" grpId="0" animBg="1"/>
      <p:bldP spid="49" grpId="0" animBg="1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矩形 157">
            <a:extLst>
              <a:ext uri="{FF2B5EF4-FFF2-40B4-BE49-F238E27FC236}">
                <a16:creationId xmlns:a16="http://schemas.microsoft.com/office/drawing/2014/main" xmlns="" id="{4BE78CB4-88A8-43DE-9470-326FD5ED1C4D}"/>
              </a:ext>
            </a:extLst>
          </p:cNvPr>
          <p:cNvSpPr/>
          <p:nvPr/>
        </p:nvSpPr>
        <p:spPr>
          <a:xfrm>
            <a:off x="411480" y="400125"/>
            <a:ext cx="11369040" cy="5916106"/>
          </a:xfrm>
          <a:prstGeom prst="rect">
            <a:avLst/>
          </a:prstGeom>
          <a:noFill/>
          <a:ln>
            <a:solidFill>
              <a:srgbClr val="2F9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9" name="TextBox 12">
            <a:extLst>
              <a:ext uri="{FF2B5EF4-FFF2-40B4-BE49-F238E27FC236}">
                <a16:creationId xmlns:a16="http://schemas.microsoft.com/office/drawing/2014/main" xmlns="" id="{8C859900-0766-48C2-9BCE-A1DAD6401A81}"/>
              </a:ext>
            </a:extLst>
          </p:cNvPr>
          <p:cNvSpPr txBox="1"/>
          <p:nvPr/>
        </p:nvSpPr>
        <p:spPr>
          <a:xfrm>
            <a:off x="5498319" y="670752"/>
            <a:ext cx="1415772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团队建设</a:t>
            </a:r>
          </a:p>
        </p:txBody>
      </p:sp>
      <p:sp>
        <p:nvSpPr>
          <p:cNvPr id="160" name="TextBox 7">
            <a:extLst>
              <a:ext uri="{FF2B5EF4-FFF2-40B4-BE49-F238E27FC236}">
                <a16:creationId xmlns:a16="http://schemas.microsoft.com/office/drawing/2014/main" xmlns="" id="{8561D1BC-CBAA-447C-8494-727E9367A32F}"/>
              </a:ext>
            </a:extLst>
          </p:cNvPr>
          <p:cNvSpPr txBox="1"/>
          <p:nvPr/>
        </p:nvSpPr>
        <p:spPr>
          <a:xfrm>
            <a:off x="4885455" y="1095158"/>
            <a:ext cx="2558223" cy="23346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/>
            <a:r>
              <a:rPr lang="en-US" altLang="zh-CN" sz="10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Team building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23DFC03B-13A7-478E-AE45-134F8184FE06}"/>
              </a:ext>
            </a:extLst>
          </p:cNvPr>
          <p:cNvGrpSpPr/>
          <p:nvPr/>
        </p:nvGrpSpPr>
        <p:grpSpPr>
          <a:xfrm>
            <a:off x="4966703" y="782219"/>
            <a:ext cx="2408449" cy="233464"/>
            <a:chOff x="4966703" y="782219"/>
            <a:chExt cx="2408449" cy="233464"/>
          </a:xfrm>
        </p:grpSpPr>
        <p:grpSp>
          <p:nvGrpSpPr>
            <p:cNvPr id="161" name="组合 160">
              <a:extLst>
                <a:ext uri="{FF2B5EF4-FFF2-40B4-BE49-F238E27FC236}">
                  <a16:creationId xmlns:a16="http://schemas.microsoft.com/office/drawing/2014/main" xmlns="" id="{41C05187-6282-44ED-9344-4A8DB70A472F}"/>
                </a:ext>
              </a:extLst>
            </p:cNvPr>
            <p:cNvGrpSpPr/>
            <p:nvPr/>
          </p:nvGrpSpPr>
          <p:grpSpPr>
            <a:xfrm>
              <a:off x="4966703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162" name="箭头: V 形 161">
                <a:extLst>
                  <a:ext uri="{FF2B5EF4-FFF2-40B4-BE49-F238E27FC236}">
                    <a16:creationId xmlns:a16="http://schemas.microsoft.com/office/drawing/2014/main" xmlns="" id="{22EEEB6B-A8D8-49E7-8529-75826F40DB56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3" name="箭头: V 形 162">
                <a:extLst>
                  <a:ext uri="{FF2B5EF4-FFF2-40B4-BE49-F238E27FC236}">
                    <a16:creationId xmlns:a16="http://schemas.microsoft.com/office/drawing/2014/main" xmlns="" id="{38F6BE68-FCF3-4FBA-ABD2-B7DE8AD0B97B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64" name="组合 163">
              <a:extLst>
                <a:ext uri="{FF2B5EF4-FFF2-40B4-BE49-F238E27FC236}">
                  <a16:creationId xmlns:a16="http://schemas.microsoft.com/office/drawing/2014/main" xmlns="" id="{022FE4DF-A350-4943-B103-51631983234F}"/>
                </a:ext>
              </a:extLst>
            </p:cNvPr>
            <p:cNvGrpSpPr/>
            <p:nvPr/>
          </p:nvGrpSpPr>
          <p:grpSpPr>
            <a:xfrm flipH="1">
              <a:off x="6988833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165" name="箭头: V 形 164">
                <a:extLst>
                  <a:ext uri="{FF2B5EF4-FFF2-40B4-BE49-F238E27FC236}">
                    <a16:creationId xmlns:a16="http://schemas.microsoft.com/office/drawing/2014/main" xmlns="" id="{A8B21C6A-10B6-4C7E-975C-81285CD2F456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6" name="箭头: V 形 165">
                <a:extLst>
                  <a:ext uri="{FF2B5EF4-FFF2-40B4-BE49-F238E27FC236}">
                    <a16:creationId xmlns:a16="http://schemas.microsoft.com/office/drawing/2014/main" xmlns="" id="{5354C385-F944-49D6-829B-78CA8814CCDD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167" name="组合 166">
            <a:extLst>
              <a:ext uri="{FF2B5EF4-FFF2-40B4-BE49-F238E27FC236}">
                <a16:creationId xmlns:a16="http://schemas.microsoft.com/office/drawing/2014/main" xmlns="" id="{5537C45A-E476-46B9-B2CB-8E5AFC4CEE35}"/>
              </a:ext>
            </a:extLst>
          </p:cNvPr>
          <p:cNvGrpSpPr/>
          <p:nvPr/>
        </p:nvGrpSpPr>
        <p:grpSpPr>
          <a:xfrm>
            <a:off x="10371092" y="670753"/>
            <a:ext cx="1395990" cy="616075"/>
            <a:chOff x="10486571" y="367652"/>
            <a:chExt cx="1395990" cy="616075"/>
          </a:xfrm>
        </p:grpSpPr>
        <p:sp>
          <p:nvSpPr>
            <p:cNvPr id="168" name="文本框 167">
              <a:extLst>
                <a:ext uri="{FF2B5EF4-FFF2-40B4-BE49-F238E27FC236}">
                  <a16:creationId xmlns:a16="http://schemas.microsoft.com/office/drawing/2014/main" xmlns="" id="{878B1D35-CC8D-40DE-9945-119D3CC31D24}"/>
                </a:ext>
              </a:extLst>
            </p:cNvPr>
            <p:cNvSpPr txBox="1"/>
            <p:nvPr/>
          </p:nvSpPr>
          <p:spPr>
            <a:xfrm>
              <a:off x="10486571" y="367652"/>
              <a:ext cx="13959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LOGO</a:t>
              </a:r>
              <a:endParaRPr lang="zh-CN" altLang="en-US" sz="28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9" name="文本框 168">
              <a:extLst>
                <a:ext uri="{FF2B5EF4-FFF2-40B4-BE49-F238E27FC236}">
                  <a16:creationId xmlns:a16="http://schemas.microsoft.com/office/drawing/2014/main" xmlns="" id="{1A595028-CD22-4222-A027-55B6A402E997}"/>
                </a:ext>
              </a:extLst>
            </p:cNvPr>
            <p:cNvSpPr txBox="1"/>
            <p:nvPr/>
          </p:nvSpPr>
          <p:spPr>
            <a:xfrm>
              <a:off x="10486571" y="737506"/>
              <a:ext cx="121058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公司标志替代位置</a:t>
              </a:r>
            </a:p>
          </p:txBody>
        </p:sp>
      </p:grpSp>
      <p:grpSp>
        <p:nvGrpSpPr>
          <p:cNvPr id="34" name="íṥḻïḍé">
            <a:extLst>
              <a:ext uri="{FF2B5EF4-FFF2-40B4-BE49-F238E27FC236}">
                <a16:creationId xmlns:a16="http://schemas.microsoft.com/office/drawing/2014/main" xmlns="" id="{5F9366B9-EDE4-40B1-8FB9-4352DFEDA52E}"/>
              </a:ext>
            </a:extLst>
          </p:cNvPr>
          <p:cNvGrpSpPr/>
          <p:nvPr/>
        </p:nvGrpSpPr>
        <p:grpSpPr>
          <a:xfrm>
            <a:off x="1617636" y="1906067"/>
            <a:ext cx="1818019" cy="2920448"/>
            <a:chOff x="1855593" y="2276872"/>
            <a:chExt cx="1620994" cy="2603950"/>
          </a:xfrm>
        </p:grpSpPr>
        <p:sp>
          <p:nvSpPr>
            <p:cNvPr id="92" name="iṡľiḍê">
              <a:extLst>
                <a:ext uri="{FF2B5EF4-FFF2-40B4-BE49-F238E27FC236}">
                  <a16:creationId xmlns:a16="http://schemas.microsoft.com/office/drawing/2014/main" xmlns="" id="{7BF398E9-6CE4-4F8B-8BC5-59CEBF36C516}"/>
                </a:ext>
              </a:extLst>
            </p:cNvPr>
            <p:cNvSpPr/>
            <p:nvPr/>
          </p:nvSpPr>
          <p:spPr>
            <a:xfrm>
              <a:off x="2129834" y="2276872"/>
              <a:ext cx="869951" cy="923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3" h="20601" extrusionOk="0">
                  <a:moveTo>
                    <a:pt x="21209" y="13590"/>
                  </a:moveTo>
                  <a:cubicBezTo>
                    <a:pt x="20817" y="14511"/>
                    <a:pt x="19800" y="14935"/>
                    <a:pt x="18783" y="14581"/>
                  </a:cubicBezTo>
                  <a:cubicBezTo>
                    <a:pt x="18235" y="14440"/>
                    <a:pt x="17922" y="14015"/>
                    <a:pt x="17687" y="13590"/>
                  </a:cubicBezTo>
                  <a:cubicBezTo>
                    <a:pt x="17609" y="13307"/>
                    <a:pt x="17296" y="13094"/>
                    <a:pt x="16983" y="12952"/>
                  </a:cubicBezTo>
                  <a:cubicBezTo>
                    <a:pt x="16670" y="12882"/>
                    <a:pt x="16357" y="13023"/>
                    <a:pt x="16200" y="13307"/>
                  </a:cubicBezTo>
                  <a:cubicBezTo>
                    <a:pt x="13148" y="20601"/>
                    <a:pt x="13148" y="20601"/>
                    <a:pt x="13148" y="20601"/>
                  </a:cubicBezTo>
                  <a:cubicBezTo>
                    <a:pt x="7826" y="14794"/>
                    <a:pt x="7826" y="14794"/>
                    <a:pt x="7826" y="14794"/>
                  </a:cubicBezTo>
                  <a:cubicBezTo>
                    <a:pt x="7904" y="14794"/>
                    <a:pt x="7904" y="14794"/>
                    <a:pt x="7904" y="14794"/>
                  </a:cubicBezTo>
                  <a:cubicBezTo>
                    <a:pt x="8687" y="14865"/>
                    <a:pt x="9470" y="14723"/>
                    <a:pt x="10096" y="14227"/>
                  </a:cubicBezTo>
                  <a:cubicBezTo>
                    <a:pt x="11270" y="13377"/>
                    <a:pt x="11426" y="11819"/>
                    <a:pt x="10487" y="10828"/>
                  </a:cubicBezTo>
                  <a:cubicBezTo>
                    <a:pt x="9548" y="9766"/>
                    <a:pt x="7826" y="9624"/>
                    <a:pt x="6652" y="10474"/>
                  </a:cubicBezTo>
                  <a:cubicBezTo>
                    <a:pt x="6026" y="10899"/>
                    <a:pt x="5713" y="11536"/>
                    <a:pt x="5713" y="12244"/>
                  </a:cubicBezTo>
                  <a:cubicBezTo>
                    <a:pt x="5635" y="12315"/>
                    <a:pt x="5635" y="12315"/>
                    <a:pt x="5635" y="12315"/>
                  </a:cubicBezTo>
                  <a:cubicBezTo>
                    <a:pt x="0" y="6083"/>
                    <a:pt x="0" y="6083"/>
                    <a:pt x="0" y="6083"/>
                  </a:cubicBezTo>
                  <a:cubicBezTo>
                    <a:pt x="1252" y="4525"/>
                    <a:pt x="2739" y="3321"/>
                    <a:pt x="3835" y="2542"/>
                  </a:cubicBezTo>
                  <a:cubicBezTo>
                    <a:pt x="6574" y="701"/>
                    <a:pt x="14557" y="-999"/>
                    <a:pt x="21443" y="701"/>
                  </a:cubicBezTo>
                  <a:cubicBezTo>
                    <a:pt x="17217" y="10828"/>
                    <a:pt x="17217" y="10828"/>
                    <a:pt x="17217" y="10828"/>
                  </a:cubicBezTo>
                  <a:cubicBezTo>
                    <a:pt x="17217" y="10828"/>
                    <a:pt x="17217" y="10828"/>
                    <a:pt x="17217" y="10828"/>
                  </a:cubicBezTo>
                  <a:cubicBezTo>
                    <a:pt x="17139" y="11111"/>
                    <a:pt x="17296" y="11465"/>
                    <a:pt x="17609" y="11536"/>
                  </a:cubicBezTo>
                  <a:cubicBezTo>
                    <a:pt x="17922" y="11678"/>
                    <a:pt x="18313" y="11678"/>
                    <a:pt x="18548" y="11536"/>
                  </a:cubicBezTo>
                  <a:cubicBezTo>
                    <a:pt x="19017" y="11253"/>
                    <a:pt x="19565" y="11253"/>
                    <a:pt x="20113" y="11394"/>
                  </a:cubicBezTo>
                  <a:cubicBezTo>
                    <a:pt x="21052" y="11749"/>
                    <a:pt x="21600" y="12740"/>
                    <a:pt x="21209" y="13590"/>
                  </a:cubicBezTo>
                  <a:close/>
                </a:path>
              </a:pathLst>
            </a:custGeom>
            <a:solidFill>
              <a:srgbClr val="37B0CD">
                <a:alpha val="54902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93" name="íšḻiḓé">
              <a:extLst>
                <a:ext uri="{FF2B5EF4-FFF2-40B4-BE49-F238E27FC236}">
                  <a16:creationId xmlns:a16="http://schemas.microsoft.com/office/drawing/2014/main" xmlns="" id="{5C2A15AE-2CFF-4384-BB47-E2ABAB7F504E}"/>
                </a:ext>
              </a:extLst>
            </p:cNvPr>
            <p:cNvSpPr/>
            <p:nvPr/>
          </p:nvSpPr>
          <p:spPr>
            <a:xfrm>
              <a:off x="2694984" y="2317801"/>
              <a:ext cx="781603" cy="10232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1" h="21485" extrusionOk="0">
                  <a:moveTo>
                    <a:pt x="21426" y="13667"/>
                  </a:moveTo>
                  <a:cubicBezTo>
                    <a:pt x="21339" y="14533"/>
                    <a:pt x="21252" y="15400"/>
                    <a:pt x="20990" y="16133"/>
                  </a:cubicBezTo>
                  <a:cubicBezTo>
                    <a:pt x="12716" y="17200"/>
                    <a:pt x="12716" y="17200"/>
                    <a:pt x="12716" y="17200"/>
                  </a:cubicBezTo>
                  <a:cubicBezTo>
                    <a:pt x="12281" y="17267"/>
                    <a:pt x="12106" y="17533"/>
                    <a:pt x="12106" y="17800"/>
                  </a:cubicBezTo>
                  <a:cubicBezTo>
                    <a:pt x="12194" y="18133"/>
                    <a:pt x="12368" y="18333"/>
                    <a:pt x="12716" y="18533"/>
                  </a:cubicBezTo>
                  <a:cubicBezTo>
                    <a:pt x="13239" y="18733"/>
                    <a:pt x="13587" y="19133"/>
                    <a:pt x="13674" y="19600"/>
                  </a:cubicBezTo>
                  <a:cubicBezTo>
                    <a:pt x="13848" y="20467"/>
                    <a:pt x="13065" y="21267"/>
                    <a:pt x="11932" y="21467"/>
                  </a:cubicBezTo>
                  <a:cubicBezTo>
                    <a:pt x="10800" y="21600"/>
                    <a:pt x="9755" y="21000"/>
                    <a:pt x="9581" y="20133"/>
                  </a:cubicBezTo>
                  <a:cubicBezTo>
                    <a:pt x="9494" y="19667"/>
                    <a:pt x="9668" y="19200"/>
                    <a:pt x="10016" y="18867"/>
                  </a:cubicBezTo>
                  <a:cubicBezTo>
                    <a:pt x="10277" y="18600"/>
                    <a:pt x="10365" y="18333"/>
                    <a:pt x="10277" y="18067"/>
                  </a:cubicBezTo>
                  <a:cubicBezTo>
                    <a:pt x="10277" y="17733"/>
                    <a:pt x="9929" y="17600"/>
                    <a:pt x="9494" y="17600"/>
                  </a:cubicBezTo>
                  <a:cubicBezTo>
                    <a:pt x="9494" y="17600"/>
                    <a:pt x="9494" y="17600"/>
                    <a:pt x="9494" y="17600"/>
                  </a:cubicBezTo>
                  <a:cubicBezTo>
                    <a:pt x="0" y="18800"/>
                    <a:pt x="0" y="18800"/>
                    <a:pt x="0" y="18800"/>
                  </a:cubicBezTo>
                  <a:cubicBezTo>
                    <a:pt x="3310" y="12133"/>
                    <a:pt x="3310" y="12133"/>
                    <a:pt x="3310" y="12133"/>
                  </a:cubicBezTo>
                  <a:cubicBezTo>
                    <a:pt x="3310" y="12133"/>
                    <a:pt x="3310" y="12200"/>
                    <a:pt x="3310" y="12200"/>
                  </a:cubicBezTo>
                  <a:cubicBezTo>
                    <a:pt x="3658" y="12800"/>
                    <a:pt x="4268" y="13267"/>
                    <a:pt x="5052" y="13533"/>
                  </a:cubicBezTo>
                  <a:cubicBezTo>
                    <a:pt x="6619" y="14000"/>
                    <a:pt x="8361" y="13400"/>
                    <a:pt x="8971" y="12200"/>
                  </a:cubicBezTo>
                  <a:cubicBezTo>
                    <a:pt x="9581" y="11000"/>
                    <a:pt x="8797" y="9667"/>
                    <a:pt x="7229" y="9200"/>
                  </a:cubicBezTo>
                  <a:cubicBezTo>
                    <a:pt x="6445" y="9000"/>
                    <a:pt x="5487" y="9067"/>
                    <a:pt x="4703" y="9333"/>
                  </a:cubicBezTo>
                  <a:cubicBezTo>
                    <a:pt x="4703" y="9333"/>
                    <a:pt x="4703" y="9333"/>
                    <a:pt x="4703" y="9400"/>
                  </a:cubicBezTo>
                  <a:cubicBezTo>
                    <a:pt x="9319" y="0"/>
                    <a:pt x="9319" y="0"/>
                    <a:pt x="9319" y="0"/>
                  </a:cubicBezTo>
                  <a:cubicBezTo>
                    <a:pt x="10277" y="267"/>
                    <a:pt x="11235" y="533"/>
                    <a:pt x="12106" y="933"/>
                  </a:cubicBezTo>
                  <a:cubicBezTo>
                    <a:pt x="20381" y="4200"/>
                    <a:pt x="21600" y="8733"/>
                    <a:pt x="21426" y="13667"/>
                  </a:cubicBezTo>
                  <a:close/>
                </a:path>
              </a:pathLst>
            </a:custGeom>
            <a:solidFill>
              <a:srgbClr val="8DD3E3">
                <a:alpha val="4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94" name="íśļïdê">
              <a:extLst>
                <a:ext uri="{FF2B5EF4-FFF2-40B4-BE49-F238E27FC236}">
                  <a16:creationId xmlns:a16="http://schemas.microsoft.com/office/drawing/2014/main" xmlns="" id="{54DBB30A-B9D7-4830-89D6-F835C05BF6E8}"/>
                </a:ext>
              </a:extLst>
            </p:cNvPr>
            <p:cNvSpPr/>
            <p:nvPr/>
          </p:nvSpPr>
          <p:spPr>
            <a:xfrm>
              <a:off x="1879010" y="2578151"/>
              <a:ext cx="758826" cy="768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10" y="19636"/>
                  </a:moveTo>
                  <a:cubicBezTo>
                    <a:pt x="12653" y="18922"/>
                    <a:pt x="12924" y="18030"/>
                    <a:pt x="12743" y="17137"/>
                  </a:cubicBezTo>
                  <a:cubicBezTo>
                    <a:pt x="12472" y="15441"/>
                    <a:pt x="10845" y="14281"/>
                    <a:pt x="9218" y="14638"/>
                  </a:cubicBezTo>
                  <a:cubicBezTo>
                    <a:pt x="7501" y="14906"/>
                    <a:pt x="6326" y="16423"/>
                    <a:pt x="6597" y="18119"/>
                  </a:cubicBezTo>
                  <a:cubicBezTo>
                    <a:pt x="6778" y="19012"/>
                    <a:pt x="7321" y="19815"/>
                    <a:pt x="8044" y="20261"/>
                  </a:cubicBezTo>
                  <a:cubicBezTo>
                    <a:pt x="8044" y="20261"/>
                    <a:pt x="8134" y="20261"/>
                    <a:pt x="8134" y="20261"/>
                  </a:cubicBezTo>
                  <a:cubicBezTo>
                    <a:pt x="0" y="21600"/>
                    <a:pt x="0" y="21600"/>
                    <a:pt x="0" y="21600"/>
                  </a:cubicBezTo>
                  <a:cubicBezTo>
                    <a:pt x="181" y="21154"/>
                    <a:pt x="542" y="20618"/>
                    <a:pt x="904" y="20083"/>
                  </a:cubicBezTo>
                  <a:cubicBezTo>
                    <a:pt x="1175" y="19547"/>
                    <a:pt x="3254" y="16512"/>
                    <a:pt x="4248" y="14995"/>
                  </a:cubicBezTo>
                  <a:cubicBezTo>
                    <a:pt x="4609" y="14460"/>
                    <a:pt x="4700" y="13835"/>
                    <a:pt x="4519" y="13299"/>
                  </a:cubicBezTo>
                  <a:cubicBezTo>
                    <a:pt x="2802" y="7944"/>
                    <a:pt x="4338" y="3392"/>
                    <a:pt x="6597" y="0"/>
                  </a:cubicBezTo>
                  <a:cubicBezTo>
                    <a:pt x="13105" y="7944"/>
                    <a:pt x="13105" y="7944"/>
                    <a:pt x="13105" y="7944"/>
                  </a:cubicBezTo>
                  <a:cubicBezTo>
                    <a:pt x="13376" y="8212"/>
                    <a:pt x="13828" y="8301"/>
                    <a:pt x="14189" y="8033"/>
                  </a:cubicBezTo>
                  <a:cubicBezTo>
                    <a:pt x="14460" y="7765"/>
                    <a:pt x="14641" y="7408"/>
                    <a:pt x="14641" y="7051"/>
                  </a:cubicBezTo>
                  <a:cubicBezTo>
                    <a:pt x="14641" y="6426"/>
                    <a:pt x="14912" y="5891"/>
                    <a:pt x="15454" y="5445"/>
                  </a:cubicBezTo>
                  <a:cubicBezTo>
                    <a:pt x="16358" y="4731"/>
                    <a:pt x="17714" y="4820"/>
                    <a:pt x="18527" y="5712"/>
                  </a:cubicBezTo>
                  <a:cubicBezTo>
                    <a:pt x="19250" y="6694"/>
                    <a:pt x="19069" y="8033"/>
                    <a:pt x="18166" y="8747"/>
                  </a:cubicBezTo>
                  <a:cubicBezTo>
                    <a:pt x="17714" y="9193"/>
                    <a:pt x="17081" y="9283"/>
                    <a:pt x="16449" y="9193"/>
                  </a:cubicBezTo>
                  <a:cubicBezTo>
                    <a:pt x="16087" y="9104"/>
                    <a:pt x="15635" y="9283"/>
                    <a:pt x="15364" y="9461"/>
                  </a:cubicBezTo>
                  <a:cubicBezTo>
                    <a:pt x="15093" y="9729"/>
                    <a:pt x="15003" y="10175"/>
                    <a:pt x="15274" y="10443"/>
                  </a:cubicBezTo>
                  <a:cubicBezTo>
                    <a:pt x="21600" y="18119"/>
                    <a:pt x="21600" y="18119"/>
                    <a:pt x="21600" y="18119"/>
                  </a:cubicBezTo>
                  <a:cubicBezTo>
                    <a:pt x="12020" y="19636"/>
                    <a:pt x="12020" y="19636"/>
                    <a:pt x="12020" y="19636"/>
                  </a:cubicBezTo>
                  <a:cubicBezTo>
                    <a:pt x="12110" y="19636"/>
                    <a:pt x="12110" y="19636"/>
                    <a:pt x="12110" y="19636"/>
                  </a:cubicBezTo>
                  <a:close/>
                </a:path>
              </a:pathLst>
            </a:custGeom>
            <a:solidFill>
              <a:srgbClr val="3AB2CE">
                <a:alpha val="69804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/>
            </a:p>
          </p:txBody>
        </p:sp>
        <p:sp>
          <p:nvSpPr>
            <p:cNvPr id="95" name="îṣḻïdê">
              <a:extLst>
                <a:ext uri="{FF2B5EF4-FFF2-40B4-BE49-F238E27FC236}">
                  <a16:creationId xmlns:a16="http://schemas.microsoft.com/office/drawing/2014/main" xmlns="" id="{04E93694-8E7F-4667-8A24-498031DFF25A}"/>
                </a:ext>
              </a:extLst>
            </p:cNvPr>
            <p:cNvSpPr/>
            <p:nvPr/>
          </p:nvSpPr>
          <p:spPr>
            <a:xfrm>
              <a:off x="1855593" y="3129719"/>
              <a:ext cx="788593" cy="852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4" h="21094" extrusionOk="0">
                  <a:moveTo>
                    <a:pt x="21374" y="3085"/>
                  </a:moveTo>
                  <a:cubicBezTo>
                    <a:pt x="18104" y="10940"/>
                    <a:pt x="18104" y="10940"/>
                    <a:pt x="18104" y="10940"/>
                  </a:cubicBezTo>
                  <a:cubicBezTo>
                    <a:pt x="18104" y="10940"/>
                    <a:pt x="18104" y="10940"/>
                    <a:pt x="18018" y="10940"/>
                  </a:cubicBezTo>
                  <a:cubicBezTo>
                    <a:pt x="17760" y="10154"/>
                    <a:pt x="17157" y="9605"/>
                    <a:pt x="16297" y="9290"/>
                  </a:cubicBezTo>
                  <a:cubicBezTo>
                    <a:pt x="14834" y="8819"/>
                    <a:pt x="13113" y="9526"/>
                    <a:pt x="12510" y="10940"/>
                  </a:cubicBezTo>
                  <a:cubicBezTo>
                    <a:pt x="11908" y="12275"/>
                    <a:pt x="12682" y="13846"/>
                    <a:pt x="14231" y="14396"/>
                  </a:cubicBezTo>
                  <a:cubicBezTo>
                    <a:pt x="15006" y="14710"/>
                    <a:pt x="15952" y="14632"/>
                    <a:pt x="16641" y="14239"/>
                  </a:cubicBezTo>
                  <a:cubicBezTo>
                    <a:pt x="16727" y="14239"/>
                    <a:pt x="16727" y="14239"/>
                    <a:pt x="16727" y="14239"/>
                  </a:cubicBezTo>
                  <a:cubicBezTo>
                    <a:pt x="14231" y="20365"/>
                    <a:pt x="14231" y="20365"/>
                    <a:pt x="14231" y="20365"/>
                  </a:cubicBezTo>
                  <a:cubicBezTo>
                    <a:pt x="9412" y="21465"/>
                    <a:pt x="6745" y="20994"/>
                    <a:pt x="6745" y="20994"/>
                  </a:cubicBezTo>
                  <a:cubicBezTo>
                    <a:pt x="5023" y="20837"/>
                    <a:pt x="3991" y="19030"/>
                    <a:pt x="4163" y="17852"/>
                  </a:cubicBezTo>
                  <a:cubicBezTo>
                    <a:pt x="4421" y="16595"/>
                    <a:pt x="4507" y="16045"/>
                    <a:pt x="3733" y="15496"/>
                  </a:cubicBezTo>
                  <a:cubicBezTo>
                    <a:pt x="3044" y="15024"/>
                    <a:pt x="3044" y="14396"/>
                    <a:pt x="3388" y="14160"/>
                  </a:cubicBezTo>
                  <a:cubicBezTo>
                    <a:pt x="3733" y="13925"/>
                    <a:pt x="4937" y="13453"/>
                    <a:pt x="4937" y="13453"/>
                  </a:cubicBezTo>
                  <a:cubicBezTo>
                    <a:pt x="4937" y="13453"/>
                    <a:pt x="4077" y="12904"/>
                    <a:pt x="3560" y="12746"/>
                  </a:cubicBezTo>
                  <a:cubicBezTo>
                    <a:pt x="3044" y="12511"/>
                    <a:pt x="2786" y="11725"/>
                    <a:pt x="3044" y="11254"/>
                  </a:cubicBezTo>
                  <a:cubicBezTo>
                    <a:pt x="3302" y="10783"/>
                    <a:pt x="3388" y="9605"/>
                    <a:pt x="3388" y="9605"/>
                  </a:cubicBezTo>
                  <a:cubicBezTo>
                    <a:pt x="3388" y="9605"/>
                    <a:pt x="2184" y="9055"/>
                    <a:pt x="893" y="8426"/>
                  </a:cubicBezTo>
                  <a:cubicBezTo>
                    <a:pt x="32" y="8034"/>
                    <a:pt x="-226" y="7405"/>
                    <a:pt x="204" y="6306"/>
                  </a:cubicBezTo>
                  <a:cubicBezTo>
                    <a:pt x="8810" y="4970"/>
                    <a:pt x="8810" y="4970"/>
                    <a:pt x="8810" y="4970"/>
                  </a:cubicBezTo>
                  <a:cubicBezTo>
                    <a:pt x="9154" y="4970"/>
                    <a:pt x="9412" y="4656"/>
                    <a:pt x="9412" y="4264"/>
                  </a:cubicBezTo>
                  <a:cubicBezTo>
                    <a:pt x="9326" y="3949"/>
                    <a:pt x="9068" y="3635"/>
                    <a:pt x="8810" y="3478"/>
                  </a:cubicBezTo>
                  <a:cubicBezTo>
                    <a:pt x="8294" y="3164"/>
                    <a:pt x="7949" y="2771"/>
                    <a:pt x="7863" y="2143"/>
                  </a:cubicBezTo>
                  <a:cubicBezTo>
                    <a:pt x="7605" y="1122"/>
                    <a:pt x="8380" y="179"/>
                    <a:pt x="9498" y="22"/>
                  </a:cubicBezTo>
                  <a:cubicBezTo>
                    <a:pt x="10617" y="-135"/>
                    <a:pt x="11736" y="572"/>
                    <a:pt x="11908" y="1593"/>
                  </a:cubicBezTo>
                  <a:cubicBezTo>
                    <a:pt x="11994" y="2143"/>
                    <a:pt x="11822" y="2693"/>
                    <a:pt x="11478" y="3085"/>
                  </a:cubicBezTo>
                  <a:cubicBezTo>
                    <a:pt x="11219" y="3321"/>
                    <a:pt x="11133" y="3714"/>
                    <a:pt x="11133" y="4028"/>
                  </a:cubicBezTo>
                  <a:cubicBezTo>
                    <a:pt x="11219" y="4342"/>
                    <a:pt x="11564" y="4578"/>
                    <a:pt x="11994" y="4499"/>
                  </a:cubicBezTo>
                  <a:lnTo>
                    <a:pt x="21374" y="3085"/>
                  </a:lnTo>
                  <a:close/>
                </a:path>
              </a:pathLst>
            </a:custGeom>
            <a:solidFill>
              <a:srgbClr val="30A6C2">
                <a:alpha val="84706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96" name="iśľide">
              <a:extLst>
                <a:ext uri="{FF2B5EF4-FFF2-40B4-BE49-F238E27FC236}">
                  <a16:creationId xmlns:a16="http://schemas.microsoft.com/office/drawing/2014/main" xmlns="" id="{8435CAF8-0F83-46BD-AEDF-9DDC05EC2966}"/>
                </a:ext>
              </a:extLst>
            </p:cNvPr>
            <p:cNvSpPr/>
            <p:nvPr/>
          </p:nvSpPr>
          <p:spPr>
            <a:xfrm>
              <a:off x="2343339" y="3267128"/>
              <a:ext cx="888222" cy="10001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2" h="21600" extrusionOk="0">
                  <a:moveTo>
                    <a:pt x="21352" y="14743"/>
                  </a:moveTo>
                  <a:cubicBezTo>
                    <a:pt x="21352" y="17006"/>
                    <a:pt x="21352" y="19680"/>
                    <a:pt x="21352" y="19680"/>
                  </a:cubicBezTo>
                  <a:cubicBezTo>
                    <a:pt x="21352" y="19680"/>
                    <a:pt x="18375" y="21600"/>
                    <a:pt x="11201" y="21600"/>
                  </a:cubicBezTo>
                  <a:cubicBezTo>
                    <a:pt x="4026" y="21600"/>
                    <a:pt x="1050" y="19680"/>
                    <a:pt x="1050" y="19680"/>
                  </a:cubicBezTo>
                  <a:cubicBezTo>
                    <a:pt x="1050" y="16526"/>
                    <a:pt x="1050" y="16526"/>
                    <a:pt x="1050" y="16526"/>
                  </a:cubicBezTo>
                  <a:cubicBezTo>
                    <a:pt x="3950" y="9463"/>
                    <a:pt x="3950" y="9463"/>
                    <a:pt x="3950" y="9463"/>
                  </a:cubicBezTo>
                  <a:cubicBezTo>
                    <a:pt x="4103" y="9189"/>
                    <a:pt x="3950" y="8914"/>
                    <a:pt x="3645" y="8777"/>
                  </a:cubicBezTo>
                  <a:cubicBezTo>
                    <a:pt x="3339" y="8709"/>
                    <a:pt x="2958" y="8709"/>
                    <a:pt x="2652" y="8846"/>
                  </a:cubicBezTo>
                  <a:cubicBezTo>
                    <a:pt x="2271" y="9051"/>
                    <a:pt x="1660" y="9120"/>
                    <a:pt x="1202" y="8914"/>
                  </a:cubicBezTo>
                  <a:cubicBezTo>
                    <a:pt x="210" y="8640"/>
                    <a:pt x="-248" y="7680"/>
                    <a:pt x="134" y="6789"/>
                  </a:cubicBezTo>
                  <a:cubicBezTo>
                    <a:pt x="439" y="5966"/>
                    <a:pt x="1507" y="5554"/>
                    <a:pt x="2500" y="5829"/>
                  </a:cubicBezTo>
                  <a:cubicBezTo>
                    <a:pt x="2958" y="6034"/>
                    <a:pt x="3339" y="6377"/>
                    <a:pt x="3568" y="6789"/>
                  </a:cubicBezTo>
                  <a:cubicBezTo>
                    <a:pt x="3645" y="7063"/>
                    <a:pt x="3874" y="7337"/>
                    <a:pt x="4179" y="7406"/>
                  </a:cubicBezTo>
                  <a:cubicBezTo>
                    <a:pt x="4484" y="7543"/>
                    <a:pt x="4866" y="7406"/>
                    <a:pt x="5018" y="7131"/>
                  </a:cubicBezTo>
                  <a:cubicBezTo>
                    <a:pt x="7995" y="0"/>
                    <a:pt x="7995" y="0"/>
                    <a:pt x="7995" y="0"/>
                  </a:cubicBezTo>
                  <a:cubicBezTo>
                    <a:pt x="13109" y="5691"/>
                    <a:pt x="13109" y="5691"/>
                    <a:pt x="13109" y="5691"/>
                  </a:cubicBezTo>
                  <a:cubicBezTo>
                    <a:pt x="13109" y="5691"/>
                    <a:pt x="13109" y="5691"/>
                    <a:pt x="13033" y="5691"/>
                  </a:cubicBezTo>
                  <a:cubicBezTo>
                    <a:pt x="12346" y="5554"/>
                    <a:pt x="11582" y="5760"/>
                    <a:pt x="10972" y="6171"/>
                  </a:cubicBezTo>
                  <a:cubicBezTo>
                    <a:pt x="9827" y="6994"/>
                    <a:pt x="9674" y="8503"/>
                    <a:pt x="10590" y="9531"/>
                  </a:cubicBezTo>
                  <a:cubicBezTo>
                    <a:pt x="11506" y="10560"/>
                    <a:pt x="13185" y="10697"/>
                    <a:pt x="14330" y="9874"/>
                  </a:cubicBezTo>
                  <a:cubicBezTo>
                    <a:pt x="14864" y="9394"/>
                    <a:pt x="15246" y="8777"/>
                    <a:pt x="15246" y="8091"/>
                  </a:cubicBezTo>
                  <a:cubicBezTo>
                    <a:pt x="15246" y="8091"/>
                    <a:pt x="15246" y="8023"/>
                    <a:pt x="15246" y="8023"/>
                  </a:cubicBezTo>
                  <a:lnTo>
                    <a:pt x="21352" y="14743"/>
                  </a:lnTo>
                  <a:close/>
                </a:path>
              </a:pathLst>
            </a:custGeom>
            <a:solidFill>
              <a:srgbClr val="31A5C2"/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97" name="îṩlïḑe">
              <a:extLst>
                <a:ext uri="{FF2B5EF4-FFF2-40B4-BE49-F238E27FC236}">
                  <a16:creationId xmlns:a16="http://schemas.microsoft.com/office/drawing/2014/main" xmlns="" id="{B495D71A-06E4-4B74-BB0F-A2CB5D0B8DE4}"/>
                </a:ext>
              </a:extLst>
            </p:cNvPr>
            <p:cNvSpPr/>
            <p:nvPr/>
          </p:nvSpPr>
          <p:spPr>
            <a:xfrm>
              <a:off x="2701335" y="3124252"/>
              <a:ext cx="752476" cy="7715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0506" y="4089"/>
                    <a:pt x="18501" y="6844"/>
                    <a:pt x="17316" y="8978"/>
                  </a:cubicBezTo>
                  <a:cubicBezTo>
                    <a:pt x="15767" y="11822"/>
                    <a:pt x="15220" y="17333"/>
                    <a:pt x="15220" y="19822"/>
                  </a:cubicBezTo>
                  <a:cubicBezTo>
                    <a:pt x="15220" y="21600"/>
                    <a:pt x="15220" y="21600"/>
                    <a:pt x="15220" y="21600"/>
                  </a:cubicBezTo>
                  <a:cubicBezTo>
                    <a:pt x="8476" y="13600"/>
                    <a:pt x="8476" y="13600"/>
                    <a:pt x="8476" y="13600"/>
                  </a:cubicBezTo>
                  <a:cubicBezTo>
                    <a:pt x="8294" y="13244"/>
                    <a:pt x="7838" y="13244"/>
                    <a:pt x="7473" y="13511"/>
                  </a:cubicBezTo>
                  <a:cubicBezTo>
                    <a:pt x="7200" y="13689"/>
                    <a:pt x="7018" y="14044"/>
                    <a:pt x="7018" y="14489"/>
                  </a:cubicBezTo>
                  <a:cubicBezTo>
                    <a:pt x="6927" y="15022"/>
                    <a:pt x="6744" y="15644"/>
                    <a:pt x="6197" y="16089"/>
                  </a:cubicBezTo>
                  <a:cubicBezTo>
                    <a:pt x="5286" y="16800"/>
                    <a:pt x="3919" y="16622"/>
                    <a:pt x="3099" y="15733"/>
                  </a:cubicBezTo>
                  <a:cubicBezTo>
                    <a:pt x="2370" y="14844"/>
                    <a:pt x="2461" y="13511"/>
                    <a:pt x="3463" y="12711"/>
                  </a:cubicBezTo>
                  <a:cubicBezTo>
                    <a:pt x="3919" y="12356"/>
                    <a:pt x="4557" y="12178"/>
                    <a:pt x="5195" y="12267"/>
                  </a:cubicBezTo>
                  <a:cubicBezTo>
                    <a:pt x="5559" y="12356"/>
                    <a:pt x="5924" y="12267"/>
                    <a:pt x="6289" y="12000"/>
                  </a:cubicBezTo>
                  <a:cubicBezTo>
                    <a:pt x="6562" y="11733"/>
                    <a:pt x="6653" y="11289"/>
                    <a:pt x="6380" y="11022"/>
                  </a:cubicBezTo>
                  <a:cubicBezTo>
                    <a:pt x="0" y="3378"/>
                    <a:pt x="0" y="3378"/>
                    <a:pt x="0" y="3378"/>
                  </a:cubicBezTo>
                  <a:cubicBezTo>
                    <a:pt x="9570" y="1867"/>
                    <a:pt x="9570" y="1867"/>
                    <a:pt x="9570" y="1867"/>
                  </a:cubicBezTo>
                  <a:cubicBezTo>
                    <a:pt x="9570" y="1867"/>
                    <a:pt x="9570" y="1956"/>
                    <a:pt x="9570" y="1956"/>
                  </a:cubicBezTo>
                  <a:cubicBezTo>
                    <a:pt x="9023" y="2667"/>
                    <a:pt x="8749" y="3556"/>
                    <a:pt x="8841" y="4356"/>
                  </a:cubicBezTo>
                  <a:cubicBezTo>
                    <a:pt x="9205" y="6044"/>
                    <a:pt x="10754" y="7200"/>
                    <a:pt x="12486" y="6933"/>
                  </a:cubicBezTo>
                  <a:cubicBezTo>
                    <a:pt x="14218" y="6667"/>
                    <a:pt x="15403" y="5067"/>
                    <a:pt x="15129" y="3378"/>
                  </a:cubicBezTo>
                  <a:cubicBezTo>
                    <a:pt x="14947" y="2489"/>
                    <a:pt x="14400" y="1778"/>
                    <a:pt x="13671" y="1333"/>
                  </a:cubicBezTo>
                  <a:cubicBezTo>
                    <a:pt x="13580" y="1244"/>
                    <a:pt x="13580" y="1244"/>
                    <a:pt x="13580" y="1244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7DCCDF">
                <a:alpha val="24706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/>
            </a:p>
          </p:txBody>
        </p:sp>
        <p:sp>
          <p:nvSpPr>
            <p:cNvPr id="98" name="iSlïdé">
              <a:extLst>
                <a:ext uri="{FF2B5EF4-FFF2-40B4-BE49-F238E27FC236}">
                  <a16:creationId xmlns:a16="http://schemas.microsoft.com/office/drawing/2014/main" xmlns="" id="{000AAA13-CE2C-4E0E-AC67-17FD7B8AAD9B}"/>
                </a:ext>
              </a:extLst>
            </p:cNvPr>
            <p:cNvSpPr/>
            <p:nvPr/>
          </p:nvSpPr>
          <p:spPr>
            <a:xfrm>
              <a:off x="2512764" y="4409998"/>
              <a:ext cx="595100" cy="181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1" h="20625" extrusionOk="0">
                  <a:moveTo>
                    <a:pt x="20731" y="15"/>
                  </a:moveTo>
                  <a:cubicBezTo>
                    <a:pt x="20617" y="15"/>
                    <a:pt x="20502" y="15"/>
                    <a:pt x="20388" y="375"/>
                  </a:cubicBezTo>
                  <a:cubicBezTo>
                    <a:pt x="12274" y="15135"/>
                    <a:pt x="12274" y="15135"/>
                    <a:pt x="12274" y="15135"/>
                  </a:cubicBezTo>
                  <a:cubicBezTo>
                    <a:pt x="11245" y="16935"/>
                    <a:pt x="10102" y="16935"/>
                    <a:pt x="9074" y="15135"/>
                  </a:cubicBezTo>
                  <a:cubicBezTo>
                    <a:pt x="960" y="375"/>
                    <a:pt x="960" y="375"/>
                    <a:pt x="960" y="375"/>
                  </a:cubicBezTo>
                  <a:cubicBezTo>
                    <a:pt x="731" y="-345"/>
                    <a:pt x="274" y="15"/>
                    <a:pt x="45" y="1095"/>
                  </a:cubicBezTo>
                  <a:cubicBezTo>
                    <a:pt x="-69" y="2175"/>
                    <a:pt x="45" y="3255"/>
                    <a:pt x="274" y="3975"/>
                  </a:cubicBezTo>
                  <a:cubicBezTo>
                    <a:pt x="8388" y="18735"/>
                    <a:pt x="8388" y="18735"/>
                    <a:pt x="8388" y="18735"/>
                  </a:cubicBezTo>
                  <a:cubicBezTo>
                    <a:pt x="9760" y="21255"/>
                    <a:pt x="11588" y="21255"/>
                    <a:pt x="12960" y="18735"/>
                  </a:cubicBezTo>
                  <a:cubicBezTo>
                    <a:pt x="21074" y="3975"/>
                    <a:pt x="21074" y="3975"/>
                    <a:pt x="21074" y="3975"/>
                  </a:cubicBezTo>
                  <a:cubicBezTo>
                    <a:pt x="21417" y="3255"/>
                    <a:pt x="21531" y="2175"/>
                    <a:pt x="21302" y="1095"/>
                  </a:cubicBezTo>
                  <a:cubicBezTo>
                    <a:pt x="21188" y="375"/>
                    <a:pt x="20960" y="15"/>
                    <a:pt x="20731" y="15"/>
                  </a:cubicBezTo>
                  <a:close/>
                </a:path>
              </a:pathLst>
            </a:custGeom>
            <a:solidFill>
              <a:schemeClr val="accent1">
                <a:alpha val="1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 fontScale="47500" lnSpcReduction="20000"/>
            </a:bodyPr>
            <a:lstStyle/>
            <a:p>
              <a:pPr algn="ctr"/>
              <a:endParaRPr/>
            </a:p>
          </p:txBody>
        </p:sp>
        <p:sp>
          <p:nvSpPr>
            <p:cNvPr id="99" name="íṩ1iḑê">
              <a:extLst>
                <a:ext uri="{FF2B5EF4-FFF2-40B4-BE49-F238E27FC236}">
                  <a16:creationId xmlns:a16="http://schemas.microsoft.com/office/drawing/2014/main" xmlns="" id="{F4E4B5AC-394D-4DE5-B932-B03AE4355691}"/>
                </a:ext>
              </a:extLst>
            </p:cNvPr>
            <p:cNvSpPr/>
            <p:nvPr/>
          </p:nvSpPr>
          <p:spPr>
            <a:xfrm>
              <a:off x="2512764" y="4552873"/>
              <a:ext cx="595100" cy="181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1" h="20625" extrusionOk="0">
                  <a:moveTo>
                    <a:pt x="20731" y="15"/>
                  </a:moveTo>
                  <a:cubicBezTo>
                    <a:pt x="20617" y="15"/>
                    <a:pt x="20502" y="375"/>
                    <a:pt x="20388" y="375"/>
                  </a:cubicBezTo>
                  <a:cubicBezTo>
                    <a:pt x="12274" y="15135"/>
                    <a:pt x="12274" y="15135"/>
                    <a:pt x="12274" y="15135"/>
                  </a:cubicBezTo>
                  <a:cubicBezTo>
                    <a:pt x="11245" y="16935"/>
                    <a:pt x="10102" y="16935"/>
                    <a:pt x="9074" y="15135"/>
                  </a:cubicBezTo>
                  <a:cubicBezTo>
                    <a:pt x="960" y="375"/>
                    <a:pt x="960" y="375"/>
                    <a:pt x="960" y="375"/>
                  </a:cubicBezTo>
                  <a:cubicBezTo>
                    <a:pt x="731" y="-345"/>
                    <a:pt x="274" y="15"/>
                    <a:pt x="45" y="1095"/>
                  </a:cubicBezTo>
                  <a:cubicBezTo>
                    <a:pt x="-69" y="2175"/>
                    <a:pt x="45" y="3615"/>
                    <a:pt x="274" y="4335"/>
                  </a:cubicBezTo>
                  <a:cubicBezTo>
                    <a:pt x="8388" y="18735"/>
                    <a:pt x="8388" y="18735"/>
                    <a:pt x="8388" y="18735"/>
                  </a:cubicBezTo>
                  <a:cubicBezTo>
                    <a:pt x="9760" y="21255"/>
                    <a:pt x="11588" y="21255"/>
                    <a:pt x="12960" y="18735"/>
                  </a:cubicBezTo>
                  <a:cubicBezTo>
                    <a:pt x="21074" y="4335"/>
                    <a:pt x="21074" y="4335"/>
                    <a:pt x="21074" y="4335"/>
                  </a:cubicBezTo>
                  <a:cubicBezTo>
                    <a:pt x="21417" y="3615"/>
                    <a:pt x="21531" y="2175"/>
                    <a:pt x="21302" y="1095"/>
                  </a:cubicBezTo>
                  <a:cubicBezTo>
                    <a:pt x="21188" y="375"/>
                    <a:pt x="20960" y="15"/>
                    <a:pt x="20731" y="15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 fontScale="47500" lnSpcReduction="20000"/>
            </a:bodyPr>
            <a:lstStyle/>
            <a:p>
              <a:pPr algn="ctr"/>
              <a:endParaRPr/>
            </a:p>
          </p:txBody>
        </p:sp>
        <p:sp>
          <p:nvSpPr>
            <p:cNvPr id="100" name="îṥḷîḍé">
              <a:extLst>
                <a:ext uri="{FF2B5EF4-FFF2-40B4-BE49-F238E27FC236}">
                  <a16:creationId xmlns:a16="http://schemas.microsoft.com/office/drawing/2014/main" xmlns="" id="{8EDC4574-CC3F-49E0-9B85-9122839F6D74}"/>
                </a:ext>
              </a:extLst>
            </p:cNvPr>
            <p:cNvSpPr/>
            <p:nvPr/>
          </p:nvSpPr>
          <p:spPr>
            <a:xfrm>
              <a:off x="2512764" y="4697862"/>
              <a:ext cx="595100" cy="18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1" h="20745" extrusionOk="0">
                  <a:moveTo>
                    <a:pt x="20731" y="135"/>
                  </a:moveTo>
                  <a:cubicBezTo>
                    <a:pt x="20617" y="135"/>
                    <a:pt x="20502" y="135"/>
                    <a:pt x="20388" y="135"/>
                  </a:cubicBezTo>
                  <a:cubicBezTo>
                    <a:pt x="12274" y="14895"/>
                    <a:pt x="12274" y="14895"/>
                    <a:pt x="12274" y="14895"/>
                  </a:cubicBezTo>
                  <a:cubicBezTo>
                    <a:pt x="11245" y="16695"/>
                    <a:pt x="10102" y="16695"/>
                    <a:pt x="9074" y="14895"/>
                  </a:cubicBezTo>
                  <a:cubicBezTo>
                    <a:pt x="960" y="135"/>
                    <a:pt x="960" y="135"/>
                    <a:pt x="960" y="135"/>
                  </a:cubicBezTo>
                  <a:cubicBezTo>
                    <a:pt x="731" y="-225"/>
                    <a:pt x="274" y="135"/>
                    <a:pt x="45" y="1215"/>
                  </a:cubicBezTo>
                  <a:cubicBezTo>
                    <a:pt x="-69" y="2295"/>
                    <a:pt x="45" y="3375"/>
                    <a:pt x="274" y="4095"/>
                  </a:cubicBezTo>
                  <a:cubicBezTo>
                    <a:pt x="8388" y="18855"/>
                    <a:pt x="8388" y="18855"/>
                    <a:pt x="8388" y="18855"/>
                  </a:cubicBezTo>
                  <a:cubicBezTo>
                    <a:pt x="9760" y="21375"/>
                    <a:pt x="11588" y="21375"/>
                    <a:pt x="12960" y="18855"/>
                  </a:cubicBezTo>
                  <a:cubicBezTo>
                    <a:pt x="21074" y="4095"/>
                    <a:pt x="21074" y="4095"/>
                    <a:pt x="21074" y="4095"/>
                  </a:cubicBezTo>
                  <a:cubicBezTo>
                    <a:pt x="21417" y="3375"/>
                    <a:pt x="21531" y="2295"/>
                    <a:pt x="21302" y="1215"/>
                  </a:cubicBezTo>
                  <a:cubicBezTo>
                    <a:pt x="21188" y="495"/>
                    <a:pt x="20960" y="135"/>
                    <a:pt x="20731" y="135"/>
                  </a:cubicBezTo>
                  <a:close/>
                </a:path>
              </a:pathLst>
            </a:custGeom>
            <a:solidFill>
              <a:schemeClr val="accent1">
                <a:alpha val="1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 fontScale="47500" lnSpcReduction="20000"/>
            </a:bodyPr>
            <a:lstStyle/>
            <a:p>
              <a:pPr algn="ctr"/>
              <a:endParaRPr/>
            </a:p>
          </p:txBody>
        </p:sp>
      </p:grpSp>
      <p:grpSp>
        <p:nvGrpSpPr>
          <p:cNvPr id="35" name="îśḻîḋe">
            <a:extLst>
              <a:ext uri="{FF2B5EF4-FFF2-40B4-BE49-F238E27FC236}">
                <a16:creationId xmlns:a16="http://schemas.microsoft.com/office/drawing/2014/main" xmlns="" id="{17E1C409-7FA7-46A9-9025-231A1C171BC7}"/>
              </a:ext>
            </a:extLst>
          </p:cNvPr>
          <p:cNvGrpSpPr/>
          <p:nvPr/>
        </p:nvGrpSpPr>
        <p:grpSpPr>
          <a:xfrm>
            <a:off x="4019660" y="1906067"/>
            <a:ext cx="1816277" cy="2920448"/>
            <a:chOff x="4210834" y="2276872"/>
            <a:chExt cx="1619441" cy="2603950"/>
          </a:xfrm>
        </p:grpSpPr>
        <p:sp>
          <p:nvSpPr>
            <p:cNvPr id="83" name="íśľîďe">
              <a:extLst>
                <a:ext uri="{FF2B5EF4-FFF2-40B4-BE49-F238E27FC236}">
                  <a16:creationId xmlns:a16="http://schemas.microsoft.com/office/drawing/2014/main" xmlns="" id="{CB54C309-831A-4CDA-A864-DDD797A3186E}"/>
                </a:ext>
              </a:extLst>
            </p:cNvPr>
            <p:cNvSpPr/>
            <p:nvPr/>
          </p:nvSpPr>
          <p:spPr>
            <a:xfrm>
              <a:off x="4486153" y="2276872"/>
              <a:ext cx="869951" cy="923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1" h="20601" extrusionOk="0">
                  <a:moveTo>
                    <a:pt x="21286" y="13590"/>
                  </a:moveTo>
                  <a:cubicBezTo>
                    <a:pt x="20893" y="14511"/>
                    <a:pt x="19793" y="14935"/>
                    <a:pt x="18851" y="14581"/>
                  </a:cubicBezTo>
                  <a:cubicBezTo>
                    <a:pt x="18301" y="14440"/>
                    <a:pt x="17908" y="14015"/>
                    <a:pt x="17751" y="13590"/>
                  </a:cubicBezTo>
                  <a:cubicBezTo>
                    <a:pt x="17594" y="13307"/>
                    <a:pt x="17359" y="13094"/>
                    <a:pt x="17044" y="12952"/>
                  </a:cubicBezTo>
                  <a:cubicBezTo>
                    <a:pt x="16730" y="12882"/>
                    <a:pt x="16337" y="13023"/>
                    <a:pt x="16259" y="13307"/>
                  </a:cubicBezTo>
                  <a:cubicBezTo>
                    <a:pt x="13196" y="20601"/>
                    <a:pt x="13196" y="20601"/>
                    <a:pt x="13196" y="20601"/>
                  </a:cubicBezTo>
                  <a:cubicBezTo>
                    <a:pt x="7855" y="14794"/>
                    <a:pt x="7855" y="14794"/>
                    <a:pt x="7855" y="14794"/>
                  </a:cubicBezTo>
                  <a:cubicBezTo>
                    <a:pt x="7855" y="14794"/>
                    <a:pt x="7933" y="14794"/>
                    <a:pt x="7933" y="14794"/>
                  </a:cubicBezTo>
                  <a:cubicBezTo>
                    <a:pt x="8719" y="14865"/>
                    <a:pt x="9504" y="14723"/>
                    <a:pt x="10132" y="14227"/>
                  </a:cubicBezTo>
                  <a:cubicBezTo>
                    <a:pt x="11232" y="13377"/>
                    <a:pt x="11389" y="11819"/>
                    <a:pt x="10447" y="10828"/>
                  </a:cubicBezTo>
                  <a:cubicBezTo>
                    <a:pt x="9504" y="9766"/>
                    <a:pt x="7776" y="9624"/>
                    <a:pt x="6676" y="10474"/>
                  </a:cubicBezTo>
                  <a:cubicBezTo>
                    <a:pt x="6048" y="10899"/>
                    <a:pt x="5655" y="11536"/>
                    <a:pt x="5655" y="12244"/>
                  </a:cubicBezTo>
                  <a:cubicBezTo>
                    <a:pt x="5655" y="12315"/>
                    <a:pt x="5655" y="12315"/>
                    <a:pt x="5655" y="12315"/>
                  </a:cubicBezTo>
                  <a:cubicBezTo>
                    <a:pt x="0" y="6083"/>
                    <a:pt x="0" y="6083"/>
                    <a:pt x="0" y="6083"/>
                  </a:cubicBezTo>
                  <a:cubicBezTo>
                    <a:pt x="1257" y="4525"/>
                    <a:pt x="2671" y="3321"/>
                    <a:pt x="3849" y="2542"/>
                  </a:cubicBezTo>
                  <a:cubicBezTo>
                    <a:pt x="6519" y="701"/>
                    <a:pt x="14609" y="-999"/>
                    <a:pt x="21521" y="701"/>
                  </a:cubicBezTo>
                  <a:cubicBezTo>
                    <a:pt x="17280" y="10828"/>
                    <a:pt x="17280" y="10828"/>
                    <a:pt x="17280" y="10828"/>
                  </a:cubicBezTo>
                  <a:cubicBezTo>
                    <a:pt x="17280" y="10828"/>
                    <a:pt x="17280" y="10828"/>
                    <a:pt x="17280" y="10828"/>
                  </a:cubicBezTo>
                  <a:cubicBezTo>
                    <a:pt x="17123" y="11111"/>
                    <a:pt x="17280" y="11465"/>
                    <a:pt x="17673" y="11536"/>
                  </a:cubicBezTo>
                  <a:cubicBezTo>
                    <a:pt x="17987" y="11678"/>
                    <a:pt x="18301" y="11678"/>
                    <a:pt x="18615" y="11536"/>
                  </a:cubicBezTo>
                  <a:cubicBezTo>
                    <a:pt x="19087" y="11253"/>
                    <a:pt x="19636" y="11253"/>
                    <a:pt x="20186" y="11394"/>
                  </a:cubicBezTo>
                  <a:cubicBezTo>
                    <a:pt x="21129" y="11749"/>
                    <a:pt x="21600" y="12740"/>
                    <a:pt x="21286" y="13590"/>
                  </a:cubicBezTo>
                  <a:close/>
                </a:path>
              </a:pathLst>
            </a:custGeom>
            <a:solidFill>
              <a:schemeClr val="accent2">
                <a:alpha val="5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84" name="íṩḷïḑè">
              <a:extLst>
                <a:ext uri="{FF2B5EF4-FFF2-40B4-BE49-F238E27FC236}">
                  <a16:creationId xmlns:a16="http://schemas.microsoft.com/office/drawing/2014/main" xmlns="" id="{4994708F-1367-4134-842A-3D543EEE30B0}"/>
                </a:ext>
              </a:extLst>
            </p:cNvPr>
            <p:cNvSpPr/>
            <p:nvPr/>
          </p:nvSpPr>
          <p:spPr>
            <a:xfrm>
              <a:off x="5051302" y="2317801"/>
              <a:ext cx="778973" cy="10232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9" h="21485" extrusionOk="0">
                  <a:moveTo>
                    <a:pt x="21339" y="13667"/>
                  </a:moveTo>
                  <a:cubicBezTo>
                    <a:pt x="21339" y="14533"/>
                    <a:pt x="21165" y="15400"/>
                    <a:pt x="20990" y="16133"/>
                  </a:cubicBezTo>
                  <a:cubicBezTo>
                    <a:pt x="12629" y="17200"/>
                    <a:pt x="12629" y="17200"/>
                    <a:pt x="12629" y="17200"/>
                  </a:cubicBezTo>
                  <a:cubicBezTo>
                    <a:pt x="12281" y="17267"/>
                    <a:pt x="12019" y="17533"/>
                    <a:pt x="12106" y="17800"/>
                  </a:cubicBezTo>
                  <a:cubicBezTo>
                    <a:pt x="12194" y="18133"/>
                    <a:pt x="12368" y="18333"/>
                    <a:pt x="12716" y="18533"/>
                  </a:cubicBezTo>
                  <a:cubicBezTo>
                    <a:pt x="13152" y="18733"/>
                    <a:pt x="13587" y="19133"/>
                    <a:pt x="13674" y="19600"/>
                  </a:cubicBezTo>
                  <a:cubicBezTo>
                    <a:pt x="13848" y="20467"/>
                    <a:pt x="13065" y="21267"/>
                    <a:pt x="11932" y="21467"/>
                  </a:cubicBezTo>
                  <a:cubicBezTo>
                    <a:pt x="10800" y="21600"/>
                    <a:pt x="9755" y="21000"/>
                    <a:pt x="9581" y="20133"/>
                  </a:cubicBezTo>
                  <a:cubicBezTo>
                    <a:pt x="9406" y="19667"/>
                    <a:pt x="9581" y="19200"/>
                    <a:pt x="10016" y="18867"/>
                  </a:cubicBezTo>
                  <a:cubicBezTo>
                    <a:pt x="10190" y="18600"/>
                    <a:pt x="10365" y="18333"/>
                    <a:pt x="10277" y="18067"/>
                  </a:cubicBezTo>
                  <a:cubicBezTo>
                    <a:pt x="10190" y="17733"/>
                    <a:pt x="9842" y="17600"/>
                    <a:pt x="9494" y="17600"/>
                  </a:cubicBezTo>
                  <a:cubicBezTo>
                    <a:pt x="9494" y="17600"/>
                    <a:pt x="9494" y="17600"/>
                    <a:pt x="9494" y="17600"/>
                  </a:cubicBezTo>
                  <a:cubicBezTo>
                    <a:pt x="0" y="18800"/>
                    <a:pt x="0" y="18800"/>
                    <a:pt x="0" y="18800"/>
                  </a:cubicBezTo>
                  <a:cubicBezTo>
                    <a:pt x="3223" y="12133"/>
                    <a:pt x="3223" y="12133"/>
                    <a:pt x="3223" y="12133"/>
                  </a:cubicBezTo>
                  <a:cubicBezTo>
                    <a:pt x="3310" y="12133"/>
                    <a:pt x="3310" y="12200"/>
                    <a:pt x="3310" y="12200"/>
                  </a:cubicBezTo>
                  <a:cubicBezTo>
                    <a:pt x="3571" y="12800"/>
                    <a:pt x="4268" y="13267"/>
                    <a:pt x="5052" y="13533"/>
                  </a:cubicBezTo>
                  <a:cubicBezTo>
                    <a:pt x="6619" y="14000"/>
                    <a:pt x="8361" y="13400"/>
                    <a:pt x="8971" y="12200"/>
                  </a:cubicBezTo>
                  <a:cubicBezTo>
                    <a:pt x="9494" y="11000"/>
                    <a:pt x="8710" y="9667"/>
                    <a:pt x="7142" y="9200"/>
                  </a:cubicBezTo>
                  <a:cubicBezTo>
                    <a:pt x="6358" y="9000"/>
                    <a:pt x="5487" y="9067"/>
                    <a:pt x="4703" y="9333"/>
                  </a:cubicBezTo>
                  <a:cubicBezTo>
                    <a:pt x="4703" y="9333"/>
                    <a:pt x="4616" y="9333"/>
                    <a:pt x="4616" y="9400"/>
                  </a:cubicBezTo>
                  <a:cubicBezTo>
                    <a:pt x="9232" y="0"/>
                    <a:pt x="9232" y="0"/>
                    <a:pt x="9232" y="0"/>
                  </a:cubicBezTo>
                  <a:cubicBezTo>
                    <a:pt x="10190" y="267"/>
                    <a:pt x="11235" y="533"/>
                    <a:pt x="12106" y="933"/>
                  </a:cubicBezTo>
                  <a:cubicBezTo>
                    <a:pt x="20294" y="4200"/>
                    <a:pt x="21600" y="8733"/>
                    <a:pt x="21339" y="13667"/>
                  </a:cubicBezTo>
                  <a:close/>
                </a:path>
              </a:pathLst>
            </a:custGeom>
            <a:solidFill>
              <a:schemeClr val="accent2">
                <a:alpha val="4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85" name="íṥļîḑe">
              <a:extLst>
                <a:ext uri="{FF2B5EF4-FFF2-40B4-BE49-F238E27FC236}">
                  <a16:creationId xmlns:a16="http://schemas.microsoft.com/office/drawing/2014/main" xmlns="" id="{B8AEFE2D-1CA9-45C6-B300-EB73A16A6C3F}"/>
                </a:ext>
              </a:extLst>
            </p:cNvPr>
            <p:cNvSpPr/>
            <p:nvPr/>
          </p:nvSpPr>
          <p:spPr>
            <a:xfrm>
              <a:off x="4232152" y="2578151"/>
              <a:ext cx="762001" cy="768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50" y="19636"/>
                  </a:moveTo>
                  <a:cubicBezTo>
                    <a:pt x="12690" y="18922"/>
                    <a:pt x="12960" y="18030"/>
                    <a:pt x="12780" y="17137"/>
                  </a:cubicBezTo>
                  <a:cubicBezTo>
                    <a:pt x="12510" y="15441"/>
                    <a:pt x="10890" y="14281"/>
                    <a:pt x="9180" y="14638"/>
                  </a:cubicBezTo>
                  <a:cubicBezTo>
                    <a:pt x="7560" y="14906"/>
                    <a:pt x="6390" y="16423"/>
                    <a:pt x="6660" y="18119"/>
                  </a:cubicBezTo>
                  <a:cubicBezTo>
                    <a:pt x="6750" y="19012"/>
                    <a:pt x="7290" y="19815"/>
                    <a:pt x="8100" y="20261"/>
                  </a:cubicBezTo>
                  <a:cubicBezTo>
                    <a:pt x="8100" y="20261"/>
                    <a:pt x="8100" y="20261"/>
                    <a:pt x="8100" y="20261"/>
                  </a:cubicBezTo>
                  <a:cubicBezTo>
                    <a:pt x="0" y="21600"/>
                    <a:pt x="0" y="21600"/>
                    <a:pt x="0" y="21600"/>
                  </a:cubicBezTo>
                  <a:cubicBezTo>
                    <a:pt x="270" y="21154"/>
                    <a:pt x="540" y="20618"/>
                    <a:pt x="900" y="20083"/>
                  </a:cubicBezTo>
                  <a:cubicBezTo>
                    <a:pt x="1260" y="19547"/>
                    <a:pt x="3330" y="16512"/>
                    <a:pt x="4320" y="14995"/>
                  </a:cubicBezTo>
                  <a:cubicBezTo>
                    <a:pt x="4590" y="14460"/>
                    <a:pt x="4680" y="13835"/>
                    <a:pt x="4500" y="13299"/>
                  </a:cubicBezTo>
                  <a:cubicBezTo>
                    <a:pt x="2880" y="7944"/>
                    <a:pt x="4320" y="3392"/>
                    <a:pt x="6570" y="0"/>
                  </a:cubicBezTo>
                  <a:cubicBezTo>
                    <a:pt x="13140" y="7944"/>
                    <a:pt x="13140" y="7944"/>
                    <a:pt x="13140" y="7944"/>
                  </a:cubicBezTo>
                  <a:cubicBezTo>
                    <a:pt x="13410" y="8212"/>
                    <a:pt x="13860" y="8301"/>
                    <a:pt x="14130" y="8033"/>
                  </a:cubicBezTo>
                  <a:cubicBezTo>
                    <a:pt x="14490" y="7765"/>
                    <a:pt x="14670" y="7408"/>
                    <a:pt x="14670" y="7051"/>
                  </a:cubicBezTo>
                  <a:cubicBezTo>
                    <a:pt x="14670" y="6426"/>
                    <a:pt x="14940" y="5891"/>
                    <a:pt x="15390" y="5445"/>
                  </a:cubicBezTo>
                  <a:cubicBezTo>
                    <a:pt x="16380" y="4731"/>
                    <a:pt x="17730" y="4820"/>
                    <a:pt x="18450" y="5712"/>
                  </a:cubicBezTo>
                  <a:cubicBezTo>
                    <a:pt x="19260" y="6694"/>
                    <a:pt x="19080" y="8033"/>
                    <a:pt x="18180" y="8747"/>
                  </a:cubicBezTo>
                  <a:cubicBezTo>
                    <a:pt x="17640" y="9193"/>
                    <a:pt x="17010" y="9283"/>
                    <a:pt x="16470" y="9193"/>
                  </a:cubicBezTo>
                  <a:cubicBezTo>
                    <a:pt x="16020" y="9104"/>
                    <a:pt x="15660" y="9283"/>
                    <a:pt x="15390" y="9461"/>
                  </a:cubicBezTo>
                  <a:cubicBezTo>
                    <a:pt x="15030" y="9729"/>
                    <a:pt x="15030" y="10175"/>
                    <a:pt x="15300" y="10443"/>
                  </a:cubicBezTo>
                  <a:cubicBezTo>
                    <a:pt x="21600" y="18119"/>
                    <a:pt x="21600" y="18119"/>
                    <a:pt x="21600" y="18119"/>
                  </a:cubicBezTo>
                  <a:cubicBezTo>
                    <a:pt x="12060" y="19636"/>
                    <a:pt x="12060" y="19636"/>
                    <a:pt x="12060" y="19636"/>
                  </a:cubicBezTo>
                  <a:cubicBezTo>
                    <a:pt x="12060" y="19636"/>
                    <a:pt x="12060" y="19636"/>
                    <a:pt x="12150" y="19636"/>
                  </a:cubicBez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86" name="ïṧľiḍé">
              <a:extLst>
                <a:ext uri="{FF2B5EF4-FFF2-40B4-BE49-F238E27FC236}">
                  <a16:creationId xmlns:a16="http://schemas.microsoft.com/office/drawing/2014/main" xmlns="" id="{0CC7D911-AAF4-4BFC-97D4-20612EFE44E6}"/>
                </a:ext>
              </a:extLst>
            </p:cNvPr>
            <p:cNvSpPr/>
            <p:nvPr/>
          </p:nvSpPr>
          <p:spPr>
            <a:xfrm>
              <a:off x="4210834" y="3129719"/>
              <a:ext cx="786494" cy="852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3" h="21094" extrusionOk="0">
                  <a:moveTo>
                    <a:pt x="21403" y="3085"/>
                  </a:moveTo>
                  <a:cubicBezTo>
                    <a:pt x="18206" y="10940"/>
                    <a:pt x="18206" y="10940"/>
                    <a:pt x="18206" y="10940"/>
                  </a:cubicBezTo>
                  <a:cubicBezTo>
                    <a:pt x="18120" y="10940"/>
                    <a:pt x="18120" y="10940"/>
                    <a:pt x="18120" y="10940"/>
                  </a:cubicBezTo>
                  <a:cubicBezTo>
                    <a:pt x="17861" y="10154"/>
                    <a:pt x="17169" y="9605"/>
                    <a:pt x="16392" y="9290"/>
                  </a:cubicBezTo>
                  <a:cubicBezTo>
                    <a:pt x="14837" y="8819"/>
                    <a:pt x="13109" y="9526"/>
                    <a:pt x="12504" y="10940"/>
                  </a:cubicBezTo>
                  <a:cubicBezTo>
                    <a:pt x="11985" y="12275"/>
                    <a:pt x="12763" y="13846"/>
                    <a:pt x="14318" y="14396"/>
                  </a:cubicBezTo>
                  <a:cubicBezTo>
                    <a:pt x="15096" y="14710"/>
                    <a:pt x="15960" y="14632"/>
                    <a:pt x="16737" y="14239"/>
                  </a:cubicBezTo>
                  <a:cubicBezTo>
                    <a:pt x="16737" y="14239"/>
                    <a:pt x="16824" y="14239"/>
                    <a:pt x="16824" y="14239"/>
                  </a:cubicBezTo>
                  <a:cubicBezTo>
                    <a:pt x="14318" y="20365"/>
                    <a:pt x="14318" y="20365"/>
                    <a:pt x="14318" y="20365"/>
                  </a:cubicBezTo>
                  <a:cubicBezTo>
                    <a:pt x="9480" y="21465"/>
                    <a:pt x="6801" y="20994"/>
                    <a:pt x="6801" y="20994"/>
                  </a:cubicBezTo>
                  <a:cubicBezTo>
                    <a:pt x="5073" y="20837"/>
                    <a:pt x="3950" y="19030"/>
                    <a:pt x="4209" y="17852"/>
                  </a:cubicBezTo>
                  <a:cubicBezTo>
                    <a:pt x="4382" y="16595"/>
                    <a:pt x="4469" y="16045"/>
                    <a:pt x="3777" y="15496"/>
                  </a:cubicBezTo>
                  <a:cubicBezTo>
                    <a:pt x="3000" y="15024"/>
                    <a:pt x="3000" y="14396"/>
                    <a:pt x="3432" y="14160"/>
                  </a:cubicBezTo>
                  <a:cubicBezTo>
                    <a:pt x="3777" y="13925"/>
                    <a:pt x="4987" y="13453"/>
                    <a:pt x="4987" y="13453"/>
                  </a:cubicBezTo>
                  <a:cubicBezTo>
                    <a:pt x="4987" y="13453"/>
                    <a:pt x="4037" y="12904"/>
                    <a:pt x="3518" y="12746"/>
                  </a:cubicBezTo>
                  <a:cubicBezTo>
                    <a:pt x="3000" y="12511"/>
                    <a:pt x="2741" y="11725"/>
                    <a:pt x="3000" y="11254"/>
                  </a:cubicBezTo>
                  <a:cubicBezTo>
                    <a:pt x="3345" y="10783"/>
                    <a:pt x="3432" y="9605"/>
                    <a:pt x="3432" y="9605"/>
                  </a:cubicBezTo>
                  <a:cubicBezTo>
                    <a:pt x="3432" y="9605"/>
                    <a:pt x="2222" y="9055"/>
                    <a:pt x="926" y="8426"/>
                  </a:cubicBezTo>
                  <a:cubicBezTo>
                    <a:pt x="62" y="8034"/>
                    <a:pt x="-197" y="7405"/>
                    <a:pt x="149" y="6306"/>
                  </a:cubicBezTo>
                  <a:cubicBezTo>
                    <a:pt x="8875" y="4970"/>
                    <a:pt x="8875" y="4970"/>
                    <a:pt x="8875" y="4970"/>
                  </a:cubicBezTo>
                  <a:cubicBezTo>
                    <a:pt x="9221" y="4970"/>
                    <a:pt x="9480" y="4656"/>
                    <a:pt x="9393" y="4264"/>
                  </a:cubicBezTo>
                  <a:cubicBezTo>
                    <a:pt x="9307" y="3949"/>
                    <a:pt x="9134" y="3635"/>
                    <a:pt x="8789" y="3478"/>
                  </a:cubicBezTo>
                  <a:cubicBezTo>
                    <a:pt x="8357" y="3164"/>
                    <a:pt x="7925" y="2771"/>
                    <a:pt x="7838" y="2143"/>
                  </a:cubicBezTo>
                  <a:cubicBezTo>
                    <a:pt x="7665" y="1122"/>
                    <a:pt x="8443" y="179"/>
                    <a:pt x="9566" y="22"/>
                  </a:cubicBezTo>
                  <a:cubicBezTo>
                    <a:pt x="10689" y="-135"/>
                    <a:pt x="11726" y="572"/>
                    <a:pt x="11985" y="1593"/>
                  </a:cubicBezTo>
                  <a:cubicBezTo>
                    <a:pt x="12072" y="2143"/>
                    <a:pt x="11899" y="2693"/>
                    <a:pt x="11467" y="3085"/>
                  </a:cubicBezTo>
                  <a:cubicBezTo>
                    <a:pt x="11294" y="3321"/>
                    <a:pt x="11121" y="3714"/>
                    <a:pt x="11208" y="4028"/>
                  </a:cubicBezTo>
                  <a:cubicBezTo>
                    <a:pt x="11294" y="4342"/>
                    <a:pt x="11640" y="4578"/>
                    <a:pt x="11985" y="4499"/>
                  </a:cubicBezTo>
                  <a:lnTo>
                    <a:pt x="21403" y="3085"/>
                  </a:lnTo>
                  <a:close/>
                </a:path>
              </a:pathLst>
            </a:custGeom>
            <a:solidFill>
              <a:schemeClr val="accent2">
                <a:alpha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87" name="ïsļîḋé">
              <a:extLst>
                <a:ext uri="{FF2B5EF4-FFF2-40B4-BE49-F238E27FC236}">
                  <a16:creationId xmlns:a16="http://schemas.microsoft.com/office/drawing/2014/main" xmlns="" id="{87F4BB22-DFFE-4088-9798-7966A9EBB99A}"/>
                </a:ext>
              </a:extLst>
            </p:cNvPr>
            <p:cNvSpPr/>
            <p:nvPr/>
          </p:nvSpPr>
          <p:spPr>
            <a:xfrm>
              <a:off x="4698135" y="3267128"/>
              <a:ext cx="889744" cy="10001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9" h="21600" extrusionOk="0">
                  <a:moveTo>
                    <a:pt x="21389" y="14743"/>
                  </a:moveTo>
                  <a:cubicBezTo>
                    <a:pt x="21389" y="17006"/>
                    <a:pt x="21389" y="19680"/>
                    <a:pt x="21389" y="19680"/>
                  </a:cubicBezTo>
                  <a:cubicBezTo>
                    <a:pt x="21389" y="19680"/>
                    <a:pt x="18412" y="21600"/>
                    <a:pt x="11238" y="21600"/>
                  </a:cubicBezTo>
                  <a:cubicBezTo>
                    <a:pt x="4063" y="21600"/>
                    <a:pt x="1010" y="19680"/>
                    <a:pt x="1010" y="19680"/>
                  </a:cubicBezTo>
                  <a:cubicBezTo>
                    <a:pt x="1010" y="16526"/>
                    <a:pt x="1010" y="16526"/>
                    <a:pt x="1010" y="16526"/>
                  </a:cubicBezTo>
                  <a:cubicBezTo>
                    <a:pt x="3987" y="9463"/>
                    <a:pt x="3987" y="9463"/>
                    <a:pt x="3987" y="9463"/>
                  </a:cubicBezTo>
                  <a:cubicBezTo>
                    <a:pt x="4140" y="9189"/>
                    <a:pt x="3987" y="8914"/>
                    <a:pt x="3605" y="8777"/>
                  </a:cubicBezTo>
                  <a:cubicBezTo>
                    <a:pt x="3300" y="8709"/>
                    <a:pt x="2995" y="8709"/>
                    <a:pt x="2689" y="8846"/>
                  </a:cubicBezTo>
                  <a:cubicBezTo>
                    <a:pt x="2231" y="9051"/>
                    <a:pt x="1697" y="9120"/>
                    <a:pt x="1163" y="8914"/>
                  </a:cubicBezTo>
                  <a:cubicBezTo>
                    <a:pt x="247" y="8640"/>
                    <a:pt x="-211" y="7680"/>
                    <a:pt x="94" y="6789"/>
                  </a:cubicBezTo>
                  <a:cubicBezTo>
                    <a:pt x="476" y="5966"/>
                    <a:pt x="1544" y="5554"/>
                    <a:pt x="2460" y="5829"/>
                  </a:cubicBezTo>
                  <a:cubicBezTo>
                    <a:pt x="2995" y="6034"/>
                    <a:pt x="3376" y="6377"/>
                    <a:pt x="3529" y="6789"/>
                  </a:cubicBezTo>
                  <a:cubicBezTo>
                    <a:pt x="3682" y="7063"/>
                    <a:pt x="3911" y="7337"/>
                    <a:pt x="4216" y="7406"/>
                  </a:cubicBezTo>
                  <a:cubicBezTo>
                    <a:pt x="4521" y="7543"/>
                    <a:pt x="4903" y="7406"/>
                    <a:pt x="4979" y="7131"/>
                  </a:cubicBezTo>
                  <a:cubicBezTo>
                    <a:pt x="7956" y="0"/>
                    <a:pt x="7956" y="0"/>
                    <a:pt x="7956" y="0"/>
                  </a:cubicBezTo>
                  <a:cubicBezTo>
                    <a:pt x="13146" y="5691"/>
                    <a:pt x="13146" y="5691"/>
                    <a:pt x="13146" y="5691"/>
                  </a:cubicBezTo>
                  <a:cubicBezTo>
                    <a:pt x="13146" y="5691"/>
                    <a:pt x="13070" y="5691"/>
                    <a:pt x="13070" y="5691"/>
                  </a:cubicBezTo>
                  <a:cubicBezTo>
                    <a:pt x="12306" y="5554"/>
                    <a:pt x="11543" y="5760"/>
                    <a:pt x="11009" y="6171"/>
                  </a:cubicBezTo>
                  <a:cubicBezTo>
                    <a:pt x="9864" y="6994"/>
                    <a:pt x="9711" y="8503"/>
                    <a:pt x="10627" y="9531"/>
                  </a:cubicBezTo>
                  <a:cubicBezTo>
                    <a:pt x="11543" y="10560"/>
                    <a:pt x="13222" y="10697"/>
                    <a:pt x="14291" y="9874"/>
                  </a:cubicBezTo>
                  <a:cubicBezTo>
                    <a:pt x="14901" y="9394"/>
                    <a:pt x="15283" y="8777"/>
                    <a:pt x="15283" y="8091"/>
                  </a:cubicBezTo>
                  <a:cubicBezTo>
                    <a:pt x="15283" y="8091"/>
                    <a:pt x="15283" y="8023"/>
                    <a:pt x="15283" y="8023"/>
                  </a:cubicBezTo>
                  <a:lnTo>
                    <a:pt x="21389" y="14743"/>
                  </a:lnTo>
                  <a:close/>
                </a:path>
              </a:pathLst>
            </a:custGeom>
            <a:solidFill>
              <a:srgbClr val="F68735"/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88" name="íS1îḍè">
              <a:extLst>
                <a:ext uri="{FF2B5EF4-FFF2-40B4-BE49-F238E27FC236}">
                  <a16:creationId xmlns:a16="http://schemas.microsoft.com/office/drawing/2014/main" xmlns="" id="{12681C26-39D1-4795-94A3-80A93D166BD8}"/>
                </a:ext>
              </a:extLst>
            </p:cNvPr>
            <p:cNvSpPr/>
            <p:nvPr/>
          </p:nvSpPr>
          <p:spPr>
            <a:xfrm>
              <a:off x="5054477" y="3124252"/>
              <a:ext cx="755651" cy="7715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0511" y="4089"/>
                    <a:pt x="18424" y="6844"/>
                    <a:pt x="17334" y="8978"/>
                  </a:cubicBezTo>
                  <a:cubicBezTo>
                    <a:pt x="15792" y="11822"/>
                    <a:pt x="15247" y="17333"/>
                    <a:pt x="15247" y="19822"/>
                  </a:cubicBezTo>
                  <a:cubicBezTo>
                    <a:pt x="15247" y="21600"/>
                    <a:pt x="15247" y="21600"/>
                    <a:pt x="15247" y="21600"/>
                  </a:cubicBezTo>
                  <a:cubicBezTo>
                    <a:pt x="8531" y="13600"/>
                    <a:pt x="8531" y="13600"/>
                    <a:pt x="8531" y="13600"/>
                  </a:cubicBezTo>
                  <a:cubicBezTo>
                    <a:pt x="8259" y="13244"/>
                    <a:pt x="7805" y="13244"/>
                    <a:pt x="7533" y="13511"/>
                  </a:cubicBezTo>
                  <a:cubicBezTo>
                    <a:pt x="7170" y="13689"/>
                    <a:pt x="6988" y="14044"/>
                    <a:pt x="6988" y="14489"/>
                  </a:cubicBezTo>
                  <a:cubicBezTo>
                    <a:pt x="6988" y="15022"/>
                    <a:pt x="6716" y="15644"/>
                    <a:pt x="6262" y="16089"/>
                  </a:cubicBezTo>
                  <a:cubicBezTo>
                    <a:pt x="5264" y="16800"/>
                    <a:pt x="3903" y="16622"/>
                    <a:pt x="3176" y="15733"/>
                  </a:cubicBezTo>
                  <a:cubicBezTo>
                    <a:pt x="2360" y="14844"/>
                    <a:pt x="2541" y="13511"/>
                    <a:pt x="3449" y="12711"/>
                  </a:cubicBezTo>
                  <a:cubicBezTo>
                    <a:pt x="3993" y="12356"/>
                    <a:pt x="4629" y="12178"/>
                    <a:pt x="5173" y="12267"/>
                  </a:cubicBezTo>
                  <a:cubicBezTo>
                    <a:pt x="5627" y="12356"/>
                    <a:pt x="5990" y="12267"/>
                    <a:pt x="6262" y="12000"/>
                  </a:cubicBezTo>
                  <a:cubicBezTo>
                    <a:pt x="6625" y="11733"/>
                    <a:pt x="6625" y="11289"/>
                    <a:pt x="6353" y="11022"/>
                  </a:cubicBezTo>
                  <a:cubicBezTo>
                    <a:pt x="0" y="3378"/>
                    <a:pt x="0" y="3378"/>
                    <a:pt x="0" y="3378"/>
                  </a:cubicBezTo>
                  <a:cubicBezTo>
                    <a:pt x="9620" y="1867"/>
                    <a:pt x="9620" y="1867"/>
                    <a:pt x="9620" y="1867"/>
                  </a:cubicBezTo>
                  <a:cubicBezTo>
                    <a:pt x="9620" y="1867"/>
                    <a:pt x="9620" y="1956"/>
                    <a:pt x="9529" y="1956"/>
                  </a:cubicBezTo>
                  <a:cubicBezTo>
                    <a:pt x="8985" y="2667"/>
                    <a:pt x="8713" y="3556"/>
                    <a:pt x="8894" y="4356"/>
                  </a:cubicBezTo>
                  <a:cubicBezTo>
                    <a:pt x="9166" y="6044"/>
                    <a:pt x="10800" y="7200"/>
                    <a:pt x="12524" y="6933"/>
                  </a:cubicBezTo>
                  <a:cubicBezTo>
                    <a:pt x="14249" y="6667"/>
                    <a:pt x="15338" y="5067"/>
                    <a:pt x="15066" y="3378"/>
                  </a:cubicBezTo>
                  <a:cubicBezTo>
                    <a:pt x="14975" y="2489"/>
                    <a:pt x="14430" y="1778"/>
                    <a:pt x="13613" y="1333"/>
                  </a:cubicBezTo>
                  <a:cubicBezTo>
                    <a:pt x="13613" y="1244"/>
                    <a:pt x="13613" y="1244"/>
                    <a:pt x="13613" y="1244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2">
                <a:alpha val="2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89" name="ïṣ1ïḍé">
              <a:extLst>
                <a:ext uri="{FF2B5EF4-FFF2-40B4-BE49-F238E27FC236}">
                  <a16:creationId xmlns:a16="http://schemas.microsoft.com/office/drawing/2014/main" xmlns="" id="{40791FDF-FA03-40F9-9105-2EF9736D6D86}"/>
                </a:ext>
              </a:extLst>
            </p:cNvPr>
            <p:cNvSpPr/>
            <p:nvPr/>
          </p:nvSpPr>
          <p:spPr>
            <a:xfrm>
              <a:off x="4867024" y="4409998"/>
              <a:ext cx="595045" cy="181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9" h="20625" extrusionOk="0">
                  <a:moveTo>
                    <a:pt x="20690" y="15"/>
                  </a:moveTo>
                  <a:cubicBezTo>
                    <a:pt x="20576" y="15"/>
                    <a:pt x="20461" y="15"/>
                    <a:pt x="20347" y="375"/>
                  </a:cubicBezTo>
                  <a:cubicBezTo>
                    <a:pt x="12347" y="15135"/>
                    <a:pt x="12347" y="15135"/>
                    <a:pt x="12347" y="15135"/>
                  </a:cubicBezTo>
                  <a:cubicBezTo>
                    <a:pt x="11319" y="16935"/>
                    <a:pt x="10061" y="16935"/>
                    <a:pt x="9147" y="15135"/>
                  </a:cubicBezTo>
                  <a:cubicBezTo>
                    <a:pt x="1033" y="375"/>
                    <a:pt x="1033" y="375"/>
                    <a:pt x="1033" y="375"/>
                  </a:cubicBezTo>
                  <a:cubicBezTo>
                    <a:pt x="690" y="-345"/>
                    <a:pt x="233" y="15"/>
                    <a:pt x="119" y="1095"/>
                  </a:cubicBezTo>
                  <a:cubicBezTo>
                    <a:pt x="-110" y="2175"/>
                    <a:pt x="4" y="3255"/>
                    <a:pt x="347" y="3975"/>
                  </a:cubicBezTo>
                  <a:cubicBezTo>
                    <a:pt x="8461" y="18735"/>
                    <a:pt x="8461" y="18735"/>
                    <a:pt x="8461" y="18735"/>
                  </a:cubicBezTo>
                  <a:cubicBezTo>
                    <a:pt x="9833" y="21255"/>
                    <a:pt x="11547" y="21255"/>
                    <a:pt x="13033" y="18735"/>
                  </a:cubicBezTo>
                  <a:cubicBezTo>
                    <a:pt x="21033" y="3975"/>
                    <a:pt x="21033" y="3975"/>
                    <a:pt x="21033" y="3975"/>
                  </a:cubicBezTo>
                  <a:cubicBezTo>
                    <a:pt x="21376" y="3255"/>
                    <a:pt x="21490" y="2175"/>
                    <a:pt x="21376" y="1095"/>
                  </a:cubicBezTo>
                  <a:cubicBezTo>
                    <a:pt x="21147" y="375"/>
                    <a:pt x="20919" y="15"/>
                    <a:pt x="20690" y="15"/>
                  </a:cubicBezTo>
                  <a:close/>
                </a:path>
              </a:pathLst>
            </a:custGeom>
            <a:solidFill>
              <a:schemeClr val="accent2">
                <a:alpha val="1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 fontScale="47500" lnSpcReduction="20000"/>
            </a:bodyPr>
            <a:lstStyle/>
            <a:p>
              <a:pPr algn="ctr"/>
              <a:endParaRPr/>
            </a:p>
          </p:txBody>
        </p:sp>
        <p:sp>
          <p:nvSpPr>
            <p:cNvPr id="90" name="ïṩḻîḑe">
              <a:extLst>
                <a:ext uri="{FF2B5EF4-FFF2-40B4-BE49-F238E27FC236}">
                  <a16:creationId xmlns:a16="http://schemas.microsoft.com/office/drawing/2014/main" xmlns="" id="{BD1DA001-8EF4-4C7F-B514-05D2181517F8}"/>
                </a:ext>
              </a:extLst>
            </p:cNvPr>
            <p:cNvSpPr/>
            <p:nvPr/>
          </p:nvSpPr>
          <p:spPr>
            <a:xfrm>
              <a:off x="4867024" y="4552873"/>
              <a:ext cx="595045" cy="181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9" h="20625" extrusionOk="0">
                  <a:moveTo>
                    <a:pt x="20690" y="15"/>
                  </a:moveTo>
                  <a:cubicBezTo>
                    <a:pt x="20576" y="15"/>
                    <a:pt x="20461" y="375"/>
                    <a:pt x="20347" y="375"/>
                  </a:cubicBezTo>
                  <a:cubicBezTo>
                    <a:pt x="12347" y="15135"/>
                    <a:pt x="12347" y="15135"/>
                    <a:pt x="12347" y="15135"/>
                  </a:cubicBezTo>
                  <a:cubicBezTo>
                    <a:pt x="11319" y="16935"/>
                    <a:pt x="10061" y="16935"/>
                    <a:pt x="9147" y="15135"/>
                  </a:cubicBezTo>
                  <a:cubicBezTo>
                    <a:pt x="1033" y="375"/>
                    <a:pt x="1033" y="375"/>
                    <a:pt x="1033" y="375"/>
                  </a:cubicBezTo>
                  <a:cubicBezTo>
                    <a:pt x="690" y="-345"/>
                    <a:pt x="233" y="15"/>
                    <a:pt x="119" y="1095"/>
                  </a:cubicBezTo>
                  <a:cubicBezTo>
                    <a:pt x="-110" y="2175"/>
                    <a:pt x="4" y="3615"/>
                    <a:pt x="347" y="4335"/>
                  </a:cubicBezTo>
                  <a:cubicBezTo>
                    <a:pt x="8461" y="18735"/>
                    <a:pt x="8461" y="18735"/>
                    <a:pt x="8461" y="18735"/>
                  </a:cubicBezTo>
                  <a:cubicBezTo>
                    <a:pt x="9833" y="21255"/>
                    <a:pt x="11547" y="21255"/>
                    <a:pt x="13033" y="18735"/>
                  </a:cubicBezTo>
                  <a:cubicBezTo>
                    <a:pt x="21033" y="4335"/>
                    <a:pt x="21033" y="4335"/>
                    <a:pt x="21033" y="4335"/>
                  </a:cubicBezTo>
                  <a:cubicBezTo>
                    <a:pt x="21376" y="3615"/>
                    <a:pt x="21490" y="2175"/>
                    <a:pt x="21376" y="1095"/>
                  </a:cubicBezTo>
                  <a:cubicBezTo>
                    <a:pt x="21147" y="375"/>
                    <a:pt x="20919" y="15"/>
                    <a:pt x="20690" y="15"/>
                  </a:cubicBez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 fontScale="47500" lnSpcReduction="20000"/>
            </a:bodyPr>
            <a:lstStyle/>
            <a:p>
              <a:pPr algn="ctr"/>
              <a:endParaRPr/>
            </a:p>
          </p:txBody>
        </p:sp>
        <p:sp>
          <p:nvSpPr>
            <p:cNvPr id="91" name="í$1îḓé">
              <a:extLst>
                <a:ext uri="{FF2B5EF4-FFF2-40B4-BE49-F238E27FC236}">
                  <a16:creationId xmlns:a16="http://schemas.microsoft.com/office/drawing/2014/main" xmlns="" id="{6A2E1F75-6535-476D-B2A7-C3482EED510C}"/>
                </a:ext>
              </a:extLst>
            </p:cNvPr>
            <p:cNvSpPr/>
            <p:nvPr/>
          </p:nvSpPr>
          <p:spPr>
            <a:xfrm>
              <a:off x="4867024" y="4697862"/>
              <a:ext cx="595045" cy="18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9" h="20745" extrusionOk="0">
                  <a:moveTo>
                    <a:pt x="20690" y="135"/>
                  </a:moveTo>
                  <a:cubicBezTo>
                    <a:pt x="20576" y="135"/>
                    <a:pt x="20461" y="135"/>
                    <a:pt x="20347" y="135"/>
                  </a:cubicBezTo>
                  <a:cubicBezTo>
                    <a:pt x="12347" y="14895"/>
                    <a:pt x="12347" y="14895"/>
                    <a:pt x="12347" y="14895"/>
                  </a:cubicBezTo>
                  <a:cubicBezTo>
                    <a:pt x="11319" y="16695"/>
                    <a:pt x="10061" y="16695"/>
                    <a:pt x="9147" y="14895"/>
                  </a:cubicBezTo>
                  <a:cubicBezTo>
                    <a:pt x="1033" y="135"/>
                    <a:pt x="1033" y="135"/>
                    <a:pt x="1033" y="135"/>
                  </a:cubicBezTo>
                  <a:cubicBezTo>
                    <a:pt x="690" y="-225"/>
                    <a:pt x="233" y="135"/>
                    <a:pt x="119" y="1215"/>
                  </a:cubicBezTo>
                  <a:cubicBezTo>
                    <a:pt x="-110" y="2295"/>
                    <a:pt x="4" y="3375"/>
                    <a:pt x="347" y="4095"/>
                  </a:cubicBezTo>
                  <a:cubicBezTo>
                    <a:pt x="8461" y="18855"/>
                    <a:pt x="8461" y="18855"/>
                    <a:pt x="8461" y="18855"/>
                  </a:cubicBezTo>
                  <a:cubicBezTo>
                    <a:pt x="9833" y="21375"/>
                    <a:pt x="11547" y="21375"/>
                    <a:pt x="13033" y="18855"/>
                  </a:cubicBezTo>
                  <a:cubicBezTo>
                    <a:pt x="21033" y="4095"/>
                    <a:pt x="21033" y="4095"/>
                    <a:pt x="21033" y="4095"/>
                  </a:cubicBezTo>
                  <a:cubicBezTo>
                    <a:pt x="21376" y="3375"/>
                    <a:pt x="21490" y="2295"/>
                    <a:pt x="21376" y="1215"/>
                  </a:cubicBezTo>
                  <a:cubicBezTo>
                    <a:pt x="21147" y="495"/>
                    <a:pt x="20919" y="135"/>
                    <a:pt x="20690" y="135"/>
                  </a:cubicBezTo>
                  <a:close/>
                </a:path>
              </a:pathLst>
            </a:custGeom>
            <a:solidFill>
              <a:schemeClr val="accent2">
                <a:alpha val="1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 fontScale="47500" lnSpcReduction="20000"/>
            </a:bodyPr>
            <a:lstStyle/>
            <a:p>
              <a:pPr algn="ctr"/>
              <a:endParaRPr/>
            </a:p>
          </p:txBody>
        </p:sp>
      </p:grpSp>
      <p:grpSp>
        <p:nvGrpSpPr>
          <p:cNvPr id="36" name="íṥľiďê">
            <a:extLst>
              <a:ext uri="{FF2B5EF4-FFF2-40B4-BE49-F238E27FC236}">
                <a16:creationId xmlns:a16="http://schemas.microsoft.com/office/drawing/2014/main" xmlns="" id="{F43B4774-A0AD-4D67-A029-F3BAF6738485}"/>
              </a:ext>
            </a:extLst>
          </p:cNvPr>
          <p:cNvGrpSpPr/>
          <p:nvPr/>
        </p:nvGrpSpPr>
        <p:grpSpPr>
          <a:xfrm>
            <a:off x="6419945" y="1906067"/>
            <a:ext cx="1817907" cy="2920448"/>
            <a:chOff x="6244012" y="2276872"/>
            <a:chExt cx="1620895" cy="2603950"/>
          </a:xfrm>
        </p:grpSpPr>
        <p:sp>
          <p:nvSpPr>
            <p:cNvPr id="74" name="isḷïďê">
              <a:extLst>
                <a:ext uri="{FF2B5EF4-FFF2-40B4-BE49-F238E27FC236}">
                  <a16:creationId xmlns:a16="http://schemas.microsoft.com/office/drawing/2014/main" xmlns="" id="{8F76B392-E4F8-412D-9188-F7CE95F394F5}"/>
                </a:ext>
              </a:extLst>
            </p:cNvPr>
            <p:cNvSpPr/>
            <p:nvPr/>
          </p:nvSpPr>
          <p:spPr>
            <a:xfrm>
              <a:off x="6518153" y="2276872"/>
              <a:ext cx="873126" cy="923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2" h="20601" extrusionOk="0">
                  <a:moveTo>
                    <a:pt x="21209" y="13590"/>
                  </a:moveTo>
                  <a:cubicBezTo>
                    <a:pt x="20896" y="14511"/>
                    <a:pt x="19800" y="14935"/>
                    <a:pt x="18783" y="14581"/>
                  </a:cubicBezTo>
                  <a:cubicBezTo>
                    <a:pt x="18313" y="14440"/>
                    <a:pt x="17922" y="14015"/>
                    <a:pt x="17687" y="13590"/>
                  </a:cubicBezTo>
                  <a:cubicBezTo>
                    <a:pt x="17609" y="13307"/>
                    <a:pt x="17374" y="13094"/>
                    <a:pt x="17061" y="12952"/>
                  </a:cubicBezTo>
                  <a:cubicBezTo>
                    <a:pt x="16748" y="12882"/>
                    <a:pt x="16357" y="13023"/>
                    <a:pt x="16278" y="13307"/>
                  </a:cubicBezTo>
                  <a:cubicBezTo>
                    <a:pt x="13148" y="20601"/>
                    <a:pt x="13148" y="20601"/>
                    <a:pt x="13148" y="20601"/>
                  </a:cubicBezTo>
                  <a:cubicBezTo>
                    <a:pt x="7904" y="14794"/>
                    <a:pt x="7904" y="14794"/>
                    <a:pt x="7904" y="14794"/>
                  </a:cubicBezTo>
                  <a:cubicBezTo>
                    <a:pt x="7904" y="14794"/>
                    <a:pt x="7904" y="14794"/>
                    <a:pt x="7983" y="14794"/>
                  </a:cubicBezTo>
                  <a:cubicBezTo>
                    <a:pt x="8687" y="14865"/>
                    <a:pt x="9470" y="14723"/>
                    <a:pt x="10096" y="14227"/>
                  </a:cubicBezTo>
                  <a:cubicBezTo>
                    <a:pt x="11270" y="13377"/>
                    <a:pt x="11426" y="11819"/>
                    <a:pt x="10487" y="10828"/>
                  </a:cubicBezTo>
                  <a:cubicBezTo>
                    <a:pt x="9548" y="9766"/>
                    <a:pt x="7826" y="9624"/>
                    <a:pt x="6652" y="10474"/>
                  </a:cubicBezTo>
                  <a:cubicBezTo>
                    <a:pt x="6104" y="10899"/>
                    <a:pt x="5713" y="11536"/>
                    <a:pt x="5713" y="12244"/>
                  </a:cubicBezTo>
                  <a:cubicBezTo>
                    <a:pt x="5713" y="12315"/>
                    <a:pt x="5713" y="12315"/>
                    <a:pt x="5713" y="12315"/>
                  </a:cubicBezTo>
                  <a:cubicBezTo>
                    <a:pt x="0" y="6083"/>
                    <a:pt x="0" y="6083"/>
                    <a:pt x="0" y="6083"/>
                  </a:cubicBezTo>
                  <a:cubicBezTo>
                    <a:pt x="1252" y="4525"/>
                    <a:pt x="2739" y="3321"/>
                    <a:pt x="3835" y="2542"/>
                  </a:cubicBezTo>
                  <a:cubicBezTo>
                    <a:pt x="6574" y="701"/>
                    <a:pt x="14635" y="-999"/>
                    <a:pt x="21522" y="701"/>
                  </a:cubicBezTo>
                  <a:cubicBezTo>
                    <a:pt x="17296" y="10828"/>
                    <a:pt x="17296" y="10828"/>
                    <a:pt x="17296" y="10828"/>
                  </a:cubicBezTo>
                  <a:cubicBezTo>
                    <a:pt x="17296" y="10828"/>
                    <a:pt x="17296" y="10828"/>
                    <a:pt x="17296" y="10828"/>
                  </a:cubicBezTo>
                  <a:cubicBezTo>
                    <a:pt x="17139" y="11111"/>
                    <a:pt x="17296" y="11465"/>
                    <a:pt x="17609" y="11536"/>
                  </a:cubicBezTo>
                  <a:cubicBezTo>
                    <a:pt x="17922" y="11678"/>
                    <a:pt x="18313" y="11678"/>
                    <a:pt x="18626" y="11536"/>
                  </a:cubicBezTo>
                  <a:cubicBezTo>
                    <a:pt x="19017" y="11253"/>
                    <a:pt x="19643" y="11253"/>
                    <a:pt x="20113" y="11394"/>
                  </a:cubicBezTo>
                  <a:cubicBezTo>
                    <a:pt x="21130" y="11749"/>
                    <a:pt x="21600" y="12740"/>
                    <a:pt x="21209" y="13590"/>
                  </a:cubicBezTo>
                  <a:close/>
                </a:path>
              </a:pathLst>
            </a:custGeom>
            <a:solidFill>
              <a:schemeClr val="accent3">
                <a:alpha val="5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75" name="îş1íḍé">
              <a:extLst>
                <a:ext uri="{FF2B5EF4-FFF2-40B4-BE49-F238E27FC236}">
                  <a16:creationId xmlns:a16="http://schemas.microsoft.com/office/drawing/2014/main" xmlns="" id="{6401956D-B090-4DF5-AD7F-8D74D2A42A2D}"/>
                </a:ext>
              </a:extLst>
            </p:cNvPr>
            <p:cNvSpPr/>
            <p:nvPr/>
          </p:nvSpPr>
          <p:spPr>
            <a:xfrm>
              <a:off x="7083303" y="2317801"/>
              <a:ext cx="781604" cy="10232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1" h="21485" extrusionOk="0">
                  <a:moveTo>
                    <a:pt x="21426" y="13667"/>
                  </a:moveTo>
                  <a:cubicBezTo>
                    <a:pt x="21339" y="14533"/>
                    <a:pt x="21252" y="15400"/>
                    <a:pt x="21077" y="16133"/>
                  </a:cubicBezTo>
                  <a:cubicBezTo>
                    <a:pt x="12716" y="17200"/>
                    <a:pt x="12716" y="17200"/>
                    <a:pt x="12716" y="17200"/>
                  </a:cubicBezTo>
                  <a:cubicBezTo>
                    <a:pt x="12368" y="17267"/>
                    <a:pt x="12106" y="17533"/>
                    <a:pt x="12194" y="17800"/>
                  </a:cubicBezTo>
                  <a:cubicBezTo>
                    <a:pt x="12194" y="18133"/>
                    <a:pt x="12455" y="18333"/>
                    <a:pt x="12716" y="18533"/>
                  </a:cubicBezTo>
                  <a:cubicBezTo>
                    <a:pt x="13239" y="18733"/>
                    <a:pt x="13587" y="19133"/>
                    <a:pt x="13674" y="19600"/>
                  </a:cubicBezTo>
                  <a:cubicBezTo>
                    <a:pt x="13935" y="20467"/>
                    <a:pt x="13152" y="21267"/>
                    <a:pt x="12019" y="21467"/>
                  </a:cubicBezTo>
                  <a:cubicBezTo>
                    <a:pt x="10887" y="21600"/>
                    <a:pt x="9755" y="21000"/>
                    <a:pt x="9581" y="20133"/>
                  </a:cubicBezTo>
                  <a:cubicBezTo>
                    <a:pt x="9494" y="19667"/>
                    <a:pt x="9668" y="19200"/>
                    <a:pt x="10016" y="18867"/>
                  </a:cubicBezTo>
                  <a:cubicBezTo>
                    <a:pt x="10277" y="18600"/>
                    <a:pt x="10365" y="18333"/>
                    <a:pt x="10365" y="18067"/>
                  </a:cubicBezTo>
                  <a:cubicBezTo>
                    <a:pt x="10277" y="17733"/>
                    <a:pt x="9929" y="17600"/>
                    <a:pt x="9581" y="17600"/>
                  </a:cubicBezTo>
                  <a:cubicBezTo>
                    <a:pt x="9581" y="17600"/>
                    <a:pt x="9581" y="17600"/>
                    <a:pt x="9494" y="17600"/>
                  </a:cubicBezTo>
                  <a:cubicBezTo>
                    <a:pt x="0" y="18800"/>
                    <a:pt x="0" y="18800"/>
                    <a:pt x="0" y="18800"/>
                  </a:cubicBezTo>
                  <a:cubicBezTo>
                    <a:pt x="3310" y="12133"/>
                    <a:pt x="3310" y="12133"/>
                    <a:pt x="3310" y="12133"/>
                  </a:cubicBezTo>
                  <a:cubicBezTo>
                    <a:pt x="3310" y="12133"/>
                    <a:pt x="3310" y="12200"/>
                    <a:pt x="3397" y="12200"/>
                  </a:cubicBezTo>
                  <a:cubicBezTo>
                    <a:pt x="3658" y="12800"/>
                    <a:pt x="4268" y="13267"/>
                    <a:pt x="5139" y="13533"/>
                  </a:cubicBezTo>
                  <a:cubicBezTo>
                    <a:pt x="6706" y="14000"/>
                    <a:pt x="8361" y="13400"/>
                    <a:pt x="8971" y="12200"/>
                  </a:cubicBezTo>
                  <a:cubicBezTo>
                    <a:pt x="9581" y="11000"/>
                    <a:pt x="8797" y="9667"/>
                    <a:pt x="7229" y="9200"/>
                  </a:cubicBezTo>
                  <a:cubicBezTo>
                    <a:pt x="6445" y="9000"/>
                    <a:pt x="5487" y="9067"/>
                    <a:pt x="4790" y="9333"/>
                  </a:cubicBezTo>
                  <a:cubicBezTo>
                    <a:pt x="4703" y="9333"/>
                    <a:pt x="4703" y="9333"/>
                    <a:pt x="4703" y="9400"/>
                  </a:cubicBezTo>
                  <a:cubicBezTo>
                    <a:pt x="9319" y="0"/>
                    <a:pt x="9319" y="0"/>
                    <a:pt x="9319" y="0"/>
                  </a:cubicBezTo>
                  <a:cubicBezTo>
                    <a:pt x="10277" y="267"/>
                    <a:pt x="11235" y="533"/>
                    <a:pt x="12194" y="933"/>
                  </a:cubicBezTo>
                  <a:cubicBezTo>
                    <a:pt x="20381" y="4200"/>
                    <a:pt x="21600" y="8733"/>
                    <a:pt x="21426" y="13667"/>
                  </a:cubicBezTo>
                  <a:close/>
                </a:path>
              </a:pathLst>
            </a:custGeom>
            <a:solidFill>
              <a:schemeClr val="accent3">
                <a:alpha val="4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76" name="íṧ1iḓê">
              <a:extLst>
                <a:ext uri="{FF2B5EF4-FFF2-40B4-BE49-F238E27FC236}">
                  <a16:creationId xmlns:a16="http://schemas.microsoft.com/office/drawing/2014/main" xmlns="" id="{1BC835AA-0738-4361-A733-7B41D9B56FA1}"/>
                </a:ext>
              </a:extLst>
            </p:cNvPr>
            <p:cNvSpPr/>
            <p:nvPr/>
          </p:nvSpPr>
          <p:spPr>
            <a:xfrm>
              <a:off x="6267329" y="2578151"/>
              <a:ext cx="758826" cy="768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10" y="19636"/>
                  </a:moveTo>
                  <a:cubicBezTo>
                    <a:pt x="12743" y="18922"/>
                    <a:pt x="12924" y="18030"/>
                    <a:pt x="12833" y="17137"/>
                  </a:cubicBezTo>
                  <a:cubicBezTo>
                    <a:pt x="12562" y="15441"/>
                    <a:pt x="10936" y="14281"/>
                    <a:pt x="9218" y="14638"/>
                  </a:cubicBezTo>
                  <a:cubicBezTo>
                    <a:pt x="7501" y="14906"/>
                    <a:pt x="6326" y="16423"/>
                    <a:pt x="6597" y="18119"/>
                  </a:cubicBezTo>
                  <a:cubicBezTo>
                    <a:pt x="6778" y="19012"/>
                    <a:pt x="7321" y="19815"/>
                    <a:pt x="8044" y="20261"/>
                  </a:cubicBezTo>
                  <a:cubicBezTo>
                    <a:pt x="8134" y="20261"/>
                    <a:pt x="8134" y="20261"/>
                    <a:pt x="8134" y="20261"/>
                  </a:cubicBezTo>
                  <a:cubicBezTo>
                    <a:pt x="0" y="21600"/>
                    <a:pt x="0" y="21600"/>
                    <a:pt x="0" y="21600"/>
                  </a:cubicBezTo>
                  <a:cubicBezTo>
                    <a:pt x="271" y="21154"/>
                    <a:pt x="542" y="20618"/>
                    <a:pt x="904" y="20083"/>
                  </a:cubicBezTo>
                  <a:cubicBezTo>
                    <a:pt x="1265" y="19547"/>
                    <a:pt x="3254" y="16512"/>
                    <a:pt x="4248" y="14995"/>
                  </a:cubicBezTo>
                  <a:cubicBezTo>
                    <a:pt x="4609" y="14460"/>
                    <a:pt x="4700" y="13835"/>
                    <a:pt x="4519" y="13299"/>
                  </a:cubicBezTo>
                  <a:cubicBezTo>
                    <a:pt x="2802" y="7944"/>
                    <a:pt x="4338" y="3392"/>
                    <a:pt x="6597" y="0"/>
                  </a:cubicBezTo>
                  <a:cubicBezTo>
                    <a:pt x="13195" y="7944"/>
                    <a:pt x="13195" y="7944"/>
                    <a:pt x="13195" y="7944"/>
                  </a:cubicBezTo>
                  <a:cubicBezTo>
                    <a:pt x="13376" y="8212"/>
                    <a:pt x="13828" y="8301"/>
                    <a:pt x="14189" y="8033"/>
                  </a:cubicBezTo>
                  <a:cubicBezTo>
                    <a:pt x="14460" y="7765"/>
                    <a:pt x="14641" y="7408"/>
                    <a:pt x="14641" y="7051"/>
                  </a:cubicBezTo>
                  <a:cubicBezTo>
                    <a:pt x="14731" y="6426"/>
                    <a:pt x="15003" y="5891"/>
                    <a:pt x="15454" y="5445"/>
                  </a:cubicBezTo>
                  <a:cubicBezTo>
                    <a:pt x="16358" y="4731"/>
                    <a:pt x="17714" y="4820"/>
                    <a:pt x="18527" y="5712"/>
                  </a:cubicBezTo>
                  <a:cubicBezTo>
                    <a:pt x="19250" y="6694"/>
                    <a:pt x="19160" y="8033"/>
                    <a:pt x="18166" y="8747"/>
                  </a:cubicBezTo>
                  <a:cubicBezTo>
                    <a:pt x="17714" y="9193"/>
                    <a:pt x="17081" y="9283"/>
                    <a:pt x="16449" y="9193"/>
                  </a:cubicBezTo>
                  <a:cubicBezTo>
                    <a:pt x="16087" y="9104"/>
                    <a:pt x="15726" y="9283"/>
                    <a:pt x="15364" y="9461"/>
                  </a:cubicBezTo>
                  <a:cubicBezTo>
                    <a:pt x="15093" y="9729"/>
                    <a:pt x="15003" y="10175"/>
                    <a:pt x="15274" y="10443"/>
                  </a:cubicBezTo>
                  <a:cubicBezTo>
                    <a:pt x="21600" y="18119"/>
                    <a:pt x="21600" y="18119"/>
                    <a:pt x="21600" y="18119"/>
                  </a:cubicBezTo>
                  <a:cubicBezTo>
                    <a:pt x="12110" y="19636"/>
                    <a:pt x="12110" y="19636"/>
                    <a:pt x="12110" y="19636"/>
                  </a:cubicBezTo>
                  <a:cubicBezTo>
                    <a:pt x="12110" y="19636"/>
                    <a:pt x="12110" y="19636"/>
                    <a:pt x="12110" y="19636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77" name="iṧľîḋe">
              <a:extLst>
                <a:ext uri="{FF2B5EF4-FFF2-40B4-BE49-F238E27FC236}">
                  <a16:creationId xmlns:a16="http://schemas.microsoft.com/office/drawing/2014/main" xmlns="" id="{8303CE68-7EF7-4831-9A91-741A80EFA91C}"/>
                </a:ext>
              </a:extLst>
            </p:cNvPr>
            <p:cNvSpPr/>
            <p:nvPr/>
          </p:nvSpPr>
          <p:spPr>
            <a:xfrm>
              <a:off x="6244012" y="3129719"/>
              <a:ext cx="788493" cy="852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1" h="21094" extrusionOk="0">
                  <a:moveTo>
                    <a:pt x="21371" y="3085"/>
                  </a:moveTo>
                  <a:cubicBezTo>
                    <a:pt x="18101" y="10940"/>
                    <a:pt x="18101" y="10940"/>
                    <a:pt x="18101" y="10940"/>
                  </a:cubicBezTo>
                  <a:cubicBezTo>
                    <a:pt x="18101" y="10940"/>
                    <a:pt x="18101" y="10940"/>
                    <a:pt x="18101" y="10940"/>
                  </a:cubicBezTo>
                  <a:cubicBezTo>
                    <a:pt x="17757" y="10154"/>
                    <a:pt x="17154" y="9605"/>
                    <a:pt x="16380" y="9290"/>
                  </a:cubicBezTo>
                  <a:cubicBezTo>
                    <a:pt x="14831" y="8819"/>
                    <a:pt x="13110" y="9526"/>
                    <a:pt x="12507" y="10940"/>
                  </a:cubicBezTo>
                  <a:cubicBezTo>
                    <a:pt x="11905" y="12275"/>
                    <a:pt x="12679" y="13846"/>
                    <a:pt x="14228" y="14396"/>
                  </a:cubicBezTo>
                  <a:cubicBezTo>
                    <a:pt x="15089" y="14710"/>
                    <a:pt x="15949" y="14632"/>
                    <a:pt x="16724" y="14239"/>
                  </a:cubicBezTo>
                  <a:cubicBezTo>
                    <a:pt x="16724" y="14239"/>
                    <a:pt x="16724" y="14239"/>
                    <a:pt x="16810" y="14239"/>
                  </a:cubicBezTo>
                  <a:cubicBezTo>
                    <a:pt x="14228" y="20365"/>
                    <a:pt x="14228" y="20365"/>
                    <a:pt x="14228" y="20365"/>
                  </a:cubicBezTo>
                  <a:cubicBezTo>
                    <a:pt x="9495" y="21465"/>
                    <a:pt x="6742" y="20994"/>
                    <a:pt x="6742" y="20994"/>
                  </a:cubicBezTo>
                  <a:cubicBezTo>
                    <a:pt x="5020" y="20837"/>
                    <a:pt x="3988" y="19030"/>
                    <a:pt x="4160" y="17852"/>
                  </a:cubicBezTo>
                  <a:cubicBezTo>
                    <a:pt x="4418" y="16595"/>
                    <a:pt x="4504" y="16045"/>
                    <a:pt x="3730" y="15496"/>
                  </a:cubicBezTo>
                  <a:cubicBezTo>
                    <a:pt x="3041" y="15024"/>
                    <a:pt x="3041" y="14396"/>
                    <a:pt x="3385" y="14160"/>
                  </a:cubicBezTo>
                  <a:cubicBezTo>
                    <a:pt x="3730" y="13925"/>
                    <a:pt x="4934" y="13453"/>
                    <a:pt x="4934" y="13453"/>
                  </a:cubicBezTo>
                  <a:cubicBezTo>
                    <a:pt x="4934" y="13453"/>
                    <a:pt x="4074" y="12904"/>
                    <a:pt x="3557" y="12746"/>
                  </a:cubicBezTo>
                  <a:cubicBezTo>
                    <a:pt x="3041" y="12511"/>
                    <a:pt x="2783" y="11725"/>
                    <a:pt x="3041" y="11254"/>
                  </a:cubicBezTo>
                  <a:cubicBezTo>
                    <a:pt x="3299" y="10783"/>
                    <a:pt x="3385" y="9605"/>
                    <a:pt x="3385" y="9605"/>
                  </a:cubicBezTo>
                  <a:cubicBezTo>
                    <a:pt x="3385" y="9605"/>
                    <a:pt x="2267" y="9055"/>
                    <a:pt x="976" y="8426"/>
                  </a:cubicBezTo>
                  <a:cubicBezTo>
                    <a:pt x="29" y="8034"/>
                    <a:pt x="-229" y="7405"/>
                    <a:pt x="201" y="6306"/>
                  </a:cubicBezTo>
                  <a:cubicBezTo>
                    <a:pt x="8807" y="4970"/>
                    <a:pt x="8807" y="4970"/>
                    <a:pt x="8807" y="4970"/>
                  </a:cubicBezTo>
                  <a:cubicBezTo>
                    <a:pt x="9237" y="4970"/>
                    <a:pt x="9409" y="4656"/>
                    <a:pt x="9409" y="4264"/>
                  </a:cubicBezTo>
                  <a:cubicBezTo>
                    <a:pt x="9323" y="3949"/>
                    <a:pt x="9151" y="3635"/>
                    <a:pt x="8807" y="3478"/>
                  </a:cubicBezTo>
                  <a:cubicBezTo>
                    <a:pt x="8291" y="3164"/>
                    <a:pt x="7946" y="2771"/>
                    <a:pt x="7860" y="2143"/>
                  </a:cubicBezTo>
                  <a:cubicBezTo>
                    <a:pt x="7688" y="1122"/>
                    <a:pt x="8463" y="179"/>
                    <a:pt x="9581" y="22"/>
                  </a:cubicBezTo>
                  <a:cubicBezTo>
                    <a:pt x="10700" y="-135"/>
                    <a:pt x="11733" y="572"/>
                    <a:pt x="11905" y="1593"/>
                  </a:cubicBezTo>
                  <a:cubicBezTo>
                    <a:pt x="11991" y="2143"/>
                    <a:pt x="11819" y="2693"/>
                    <a:pt x="11475" y="3085"/>
                  </a:cubicBezTo>
                  <a:cubicBezTo>
                    <a:pt x="11216" y="3321"/>
                    <a:pt x="11130" y="3714"/>
                    <a:pt x="11216" y="4028"/>
                  </a:cubicBezTo>
                  <a:cubicBezTo>
                    <a:pt x="11216" y="4342"/>
                    <a:pt x="11647" y="4578"/>
                    <a:pt x="11991" y="4499"/>
                  </a:cubicBezTo>
                  <a:lnTo>
                    <a:pt x="21371" y="3085"/>
                  </a:lnTo>
                  <a:close/>
                </a:path>
              </a:pathLst>
            </a:custGeom>
            <a:solidFill>
              <a:schemeClr val="accent3">
                <a:alpha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78" name="îSļîḋe">
              <a:extLst>
                <a:ext uri="{FF2B5EF4-FFF2-40B4-BE49-F238E27FC236}">
                  <a16:creationId xmlns:a16="http://schemas.microsoft.com/office/drawing/2014/main" xmlns="" id="{F8AE18C9-B824-4CED-89E6-2E6500EAC36F}"/>
                </a:ext>
              </a:extLst>
            </p:cNvPr>
            <p:cNvSpPr/>
            <p:nvPr/>
          </p:nvSpPr>
          <p:spPr>
            <a:xfrm>
              <a:off x="6732045" y="3267128"/>
              <a:ext cx="891009" cy="10001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4" h="21600" extrusionOk="0">
                  <a:moveTo>
                    <a:pt x="21344" y="14743"/>
                  </a:moveTo>
                  <a:cubicBezTo>
                    <a:pt x="21344" y="17006"/>
                    <a:pt x="21344" y="19680"/>
                    <a:pt x="21344" y="19680"/>
                  </a:cubicBezTo>
                  <a:cubicBezTo>
                    <a:pt x="21344" y="19680"/>
                    <a:pt x="18302" y="21600"/>
                    <a:pt x="11152" y="21600"/>
                  </a:cubicBezTo>
                  <a:cubicBezTo>
                    <a:pt x="4003" y="21600"/>
                    <a:pt x="1037" y="19680"/>
                    <a:pt x="1037" y="19680"/>
                  </a:cubicBezTo>
                  <a:cubicBezTo>
                    <a:pt x="1037" y="16526"/>
                    <a:pt x="1037" y="16526"/>
                    <a:pt x="1037" y="16526"/>
                  </a:cubicBezTo>
                  <a:cubicBezTo>
                    <a:pt x="4003" y="9463"/>
                    <a:pt x="4003" y="9463"/>
                    <a:pt x="4003" y="9463"/>
                  </a:cubicBezTo>
                  <a:cubicBezTo>
                    <a:pt x="4079" y="9189"/>
                    <a:pt x="3927" y="8914"/>
                    <a:pt x="3623" y="8777"/>
                  </a:cubicBezTo>
                  <a:cubicBezTo>
                    <a:pt x="3319" y="8709"/>
                    <a:pt x="3014" y="8709"/>
                    <a:pt x="2710" y="8846"/>
                  </a:cubicBezTo>
                  <a:cubicBezTo>
                    <a:pt x="2254" y="9051"/>
                    <a:pt x="1721" y="9120"/>
                    <a:pt x="1189" y="8914"/>
                  </a:cubicBezTo>
                  <a:cubicBezTo>
                    <a:pt x="276" y="8640"/>
                    <a:pt x="-256" y="7680"/>
                    <a:pt x="124" y="6789"/>
                  </a:cubicBezTo>
                  <a:cubicBezTo>
                    <a:pt x="505" y="5966"/>
                    <a:pt x="1493" y="5554"/>
                    <a:pt x="2482" y="5829"/>
                  </a:cubicBezTo>
                  <a:cubicBezTo>
                    <a:pt x="3014" y="6034"/>
                    <a:pt x="3395" y="6377"/>
                    <a:pt x="3547" y="6789"/>
                  </a:cubicBezTo>
                  <a:cubicBezTo>
                    <a:pt x="3623" y="7063"/>
                    <a:pt x="3927" y="7337"/>
                    <a:pt x="4231" y="7406"/>
                  </a:cubicBezTo>
                  <a:cubicBezTo>
                    <a:pt x="4536" y="7543"/>
                    <a:pt x="4840" y="7406"/>
                    <a:pt x="4992" y="7131"/>
                  </a:cubicBezTo>
                  <a:cubicBezTo>
                    <a:pt x="7958" y="0"/>
                    <a:pt x="7958" y="0"/>
                    <a:pt x="7958" y="0"/>
                  </a:cubicBezTo>
                  <a:cubicBezTo>
                    <a:pt x="13130" y="5691"/>
                    <a:pt x="13130" y="5691"/>
                    <a:pt x="13130" y="5691"/>
                  </a:cubicBezTo>
                  <a:cubicBezTo>
                    <a:pt x="13054" y="5691"/>
                    <a:pt x="13054" y="5691"/>
                    <a:pt x="13054" y="5691"/>
                  </a:cubicBezTo>
                  <a:cubicBezTo>
                    <a:pt x="12293" y="5554"/>
                    <a:pt x="11533" y="5760"/>
                    <a:pt x="10924" y="6171"/>
                  </a:cubicBezTo>
                  <a:cubicBezTo>
                    <a:pt x="9783" y="6994"/>
                    <a:pt x="9631" y="8503"/>
                    <a:pt x="10544" y="9531"/>
                  </a:cubicBezTo>
                  <a:cubicBezTo>
                    <a:pt x="11457" y="10560"/>
                    <a:pt x="13130" y="10697"/>
                    <a:pt x="14271" y="9874"/>
                  </a:cubicBezTo>
                  <a:cubicBezTo>
                    <a:pt x="14879" y="9394"/>
                    <a:pt x="15183" y="8777"/>
                    <a:pt x="15259" y="8091"/>
                  </a:cubicBezTo>
                  <a:cubicBezTo>
                    <a:pt x="15259" y="8091"/>
                    <a:pt x="15259" y="8023"/>
                    <a:pt x="15259" y="8023"/>
                  </a:cubicBezTo>
                  <a:lnTo>
                    <a:pt x="21344" y="14743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79" name="íŝlîḑè">
              <a:extLst>
                <a:ext uri="{FF2B5EF4-FFF2-40B4-BE49-F238E27FC236}">
                  <a16:creationId xmlns:a16="http://schemas.microsoft.com/office/drawing/2014/main" xmlns="" id="{439E2DF4-8B8F-4FB0-8089-E139B62DFAA9}"/>
                </a:ext>
              </a:extLst>
            </p:cNvPr>
            <p:cNvSpPr/>
            <p:nvPr/>
          </p:nvSpPr>
          <p:spPr>
            <a:xfrm>
              <a:off x="7089654" y="3124252"/>
              <a:ext cx="752476" cy="7715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0597" y="4089"/>
                    <a:pt x="18501" y="6844"/>
                    <a:pt x="17316" y="8978"/>
                  </a:cubicBezTo>
                  <a:cubicBezTo>
                    <a:pt x="15858" y="11822"/>
                    <a:pt x="15311" y="17333"/>
                    <a:pt x="15311" y="19822"/>
                  </a:cubicBezTo>
                  <a:cubicBezTo>
                    <a:pt x="15311" y="21600"/>
                    <a:pt x="15311" y="21600"/>
                    <a:pt x="15311" y="21600"/>
                  </a:cubicBezTo>
                  <a:cubicBezTo>
                    <a:pt x="8567" y="13600"/>
                    <a:pt x="8567" y="13600"/>
                    <a:pt x="8567" y="13600"/>
                  </a:cubicBezTo>
                  <a:cubicBezTo>
                    <a:pt x="8294" y="13244"/>
                    <a:pt x="7838" y="13244"/>
                    <a:pt x="7473" y="13511"/>
                  </a:cubicBezTo>
                  <a:cubicBezTo>
                    <a:pt x="7200" y="13689"/>
                    <a:pt x="7018" y="14044"/>
                    <a:pt x="7018" y="14489"/>
                  </a:cubicBezTo>
                  <a:cubicBezTo>
                    <a:pt x="7018" y="15022"/>
                    <a:pt x="6744" y="15644"/>
                    <a:pt x="6197" y="16089"/>
                  </a:cubicBezTo>
                  <a:cubicBezTo>
                    <a:pt x="5286" y="16800"/>
                    <a:pt x="3919" y="16622"/>
                    <a:pt x="3099" y="15733"/>
                  </a:cubicBezTo>
                  <a:cubicBezTo>
                    <a:pt x="2370" y="14844"/>
                    <a:pt x="2552" y="13511"/>
                    <a:pt x="3463" y="12711"/>
                  </a:cubicBezTo>
                  <a:cubicBezTo>
                    <a:pt x="3919" y="12356"/>
                    <a:pt x="4557" y="12178"/>
                    <a:pt x="5195" y="12267"/>
                  </a:cubicBezTo>
                  <a:cubicBezTo>
                    <a:pt x="5559" y="12356"/>
                    <a:pt x="6015" y="12267"/>
                    <a:pt x="6289" y="12000"/>
                  </a:cubicBezTo>
                  <a:cubicBezTo>
                    <a:pt x="6562" y="11733"/>
                    <a:pt x="6653" y="11289"/>
                    <a:pt x="6380" y="11022"/>
                  </a:cubicBezTo>
                  <a:cubicBezTo>
                    <a:pt x="0" y="3378"/>
                    <a:pt x="0" y="3378"/>
                    <a:pt x="0" y="3378"/>
                  </a:cubicBezTo>
                  <a:cubicBezTo>
                    <a:pt x="9661" y="1867"/>
                    <a:pt x="9661" y="1867"/>
                    <a:pt x="9661" y="1867"/>
                  </a:cubicBezTo>
                  <a:cubicBezTo>
                    <a:pt x="9570" y="1867"/>
                    <a:pt x="9570" y="1956"/>
                    <a:pt x="9570" y="1956"/>
                  </a:cubicBezTo>
                  <a:cubicBezTo>
                    <a:pt x="9023" y="2667"/>
                    <a:pt x="8749" y="3556"/>
                    <a:pt x="8932" y="4356"/>
                  </a:cubicBezTo>
                  <a:cubicBezTo>
                    <a:pt x="9205" y="6044"/>
                    <a:pt x="10846" y="7200"/>
                    <a:pt x="12486" y="6933"/>
                  </a:cubicBezTo>
                  <a:cubicBezTo>
                    <a:pt x="14218" y="6667"/>
                    <a:pt x="15403" y="5067"/>
                    <a:pt x="15129" y="3378"/>
                  </a:cubicBezTo>
                  <a:cubicBezTo>
                    <a:pt x="14947" y="2489"/>
                    <a:pt x="14400" y="1778"/>
                    <a:pt x="13671" y="1333"/>
                  </a:cubicBezTo>
                  <a:cubicBezTo>
                    <a:pt x="13671" y="1244"/>
                    <a:pt x="13580" y="1244"/>
                    <a:pt x="13580" y="1244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3">
                <a:alpha val="2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80" name="îSḷiḍè">
              <a:extLst>
                <a:ext uri="{FF2B5EF4-FFF2-40B4-BE49-F238E27FC236}">
                  <a16:creationId xmlns:a16="http://schemas.microsoft.com/office/drawing/2014/main" xmlns="" id="{5EC1191B-15BE-455E-AF86-791EC9AC5D4B}"/>
                </a:ext>
              </a:extLst>
            </p:cNvPr>
            <p:cNvSpPr/>
            <p:nvPr/>
          </p:nvSpPr>
          <p:spPr>
            <a:xfrm>
              <a:off x="6901138" y="4409998"/>
              <a:ext cx="595045" cy="181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9" h="20625" extrusionOk="0">
                  <a:moveTo>
                    <a:pt x="20729" y="15"/>
                  </a:moveTo>
                  <a:cubicBezTo>
                    <a:pt x="20615" y="15"/>
                    <a:pt x="20500" y="15"/>
                    <a:pt x="20386" y="375"/>
                  </a:cubicBezTo>
                  <a:cubicBezTo>
                    <a:pt x="12272" y="15135"/>
                    <a:pt x="12272" y="15135"/>
                    <a:pt x="12272" y="15135"/>
                  </a:cubicBezTo>
                  <a:cubicBezTo>
                    <a:pt x="11358" y="16935"/>
                    <a:pt x="10100" y="16935"/>
                    <a:pt x="9072" y="15135"/>
                  </a:cubicBezTo>
                  <a:cubicBezTo>
                    <a:pt x="1072" y="375"/>
                    <a:pt x="1072" y="375"/>
                    <a:pt x="1072" y="375"/>
                  </a:cubicBezTo>
                  <a:cubicBezTo>
                    <a:pt x="729" y="-345"/>
                    <a:pt x="272" y="15"/>
                    <a:pt x="43" y="1095"/>
                  </a:cubicBezTo>
                  <a:cubicBezTo>
                    <a:pt x="-71" y="2175"/>
                    <a:pt x="43" y="3255"/>
                    <a:pt x="386" y="3975"/>
                  </a:cubicBezTo>
                  <a:cubicBezTo>
                    <a:pt x="8386" y="18735"/>
                    <a:pt x="8386" y="18735"/>
                    <a:pt x="8386" y="18735"/>
                  </a:cubicBezTo>
                  <a:cubicBezTo>
                    <a:pt x="9872" y="21255"/>
                    <a:pt x="11586" y="21255"/>
                    <a:pt x="12958" y="18735"/>
                  </a:cubicBezTo>
                  <a:cubicBezTo>
                    <a:pt x="21072" y="3975"/>
                    <a:pt x="21072" y="3975"/>
                    <a:pt x="21072" y="3975"/>
                  </a:cubicBezTo>
                  <a:cubicBezTo>
                    <a:pt x="21415" y="3255"/>
                    <a:pt x="21529" y="2175"/>
                    <a:pt x="21300" y="1095"/>
                  </a:cubicBezTo>
                  <a:cubicBezTo>
                    <a:pt x="21186" y="375"/>
                    <a:pt x="20958" y="15"/>
                    <a:pt x="20729" y="15"/>
                  </a:cubicBezTo>
                  <a:close/>
                </a:path>
              </a:pathLst>
            </a:custGeom>
            <a:solidFill>
              <a:schemeClr val="accent3">
                <a:alpha val="1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 fontScale="47500" lnSpcReduction="20000"/>
            </a:bodyPr>
            <a:lstStyle/>
            <a:p>
              <a:pPr algn="ctr"/>
              <a:endParaRPr/>
            </a:p>
          </p:txBody>
        </p:sp>
        <p:sp>
          <p:nvSpPr>
            <p:cNvPr id="81" name="îṣ1íḍê">
              <a:extLst>
                <a:ext uri="{FF2B5EF4-FFF2-40B4-BE49-F238E27FC236}">
                  <a16:creationId xmlns:a16="http://schemas.microsoft.com/office/drawing/2014/main" xmlns="" id="{29AF1AAA-4116-410F-8083-25C278A8248C}"/>
                </a:ext>
              </a:extLst>
            </p:cNvPr>
            <p:cNvSpPr/>
            <p:nvPr/>
          </p:nvSpPr>
          <p:spPr>
            <a:xfrm>
              <a:off x="6901138" y="4552873"/>
              <a:ext cx="595045" cy="181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9" h="20625" extrusionOk="0">
                  <a:moveTo>
                    <a:pt x="20729" y="15"/>
                  </a:moveTo>
                  <a:cubicBezTo>
                    <a:pt x="20615" y="15"/>
                    <a:pt x="20500" y="375"/>
                    <a:pt x="20386" y="375"/>
                  </a:cubicBezTo>
                  <a:cubicBezTo>
                    <a:pt x="12272" y="15135"/>
                    <a:pt x="12272" y="15135"/>
                    <a:pt x="12272" y="15135"/>
                  </a:cubicBezTo>
                  <a:cubicBezTo>
                    <a:pt x="11358" y="16935"/>
                    <a:pt x="10100" y="16935"/>
                    <a:pt x="9072" y="15135"/>
                  </a:cubicBezTo>
                  <a:cubicBezTo>
                    <a:pt x="1072" y="375"/>
                    <a:pt x="1072" y="375"/>
                    <a:pt x="1072" y="375"/>
                  </a:cubicBezTo>
                  <a:cubicBezTo>
                    <a:pt x="729" y="-345"/>
                    <a:pt x="272" y="15"/>
                    <a:pt x="43" y="1095"/>
                  </a:cubicBezTo>
                  <a:cubicBezTo>
                    <a:pt x="-71" y="2175"/>
                    <a:pt x="43" y="3615"/>
                    <a:pt x="386" y="4335"/>
                  </a:cubicBezTo>
                  <a:cubicBezTo>
                    <a:pt x="8386" y="18735"/>
                    <a:pt x="8386" y="18735"/>
                    <a:pt x="8386" y="18735"/>
                  </a:cubicBezTo>
                  <a:cubicBezTo>
                    <a:pt x="9872" y="21255"/>
                    <a:pt x="11586" y="21255"/>
                    <a:pt x="12958" y="18735"/>
                  </a:cubicBezTo>
                  <a:cubicBezTo>
                    <a:pt x="21072" y="4335"/>
                    <a:pt x="21072" y="4335"/>
                    <a:pt x="21072" y="4335"/>
                  </a:cubicBezTo>
                  <a:cubicBezTo>
                    <a:pt x="21415" y="3615"/>
                    <a:pt x="21529" y="2175"/>
                    <a:pt x="21300" y="1095"/>
                  </a:cubicBezTo>
                  <a:cubicBezTo>
                    <a:pt x="21186" y="375"/>
                    <a:pt x="20958" y="15"/>
                    <a:pt x="20729" y="15"/>
                  </a:cubicBezTo>
                  <a:close/>
                </a:path>
              </a:pathLst>
            </a:custGeom>
            <a:solidFill>
              <a:schemeClr val="accent3">
                <a:alpha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 fontScale="47500" lnSpcReduction="20000"/>
            </a:bodyPr>
            <a:lstStyle/>
            <a:p>
              <a:pPr algn="ctr"/>
              <a:endParaRPr/>
            </a:p>
          </p:txBody>
        </p:sp>
        <p:sp>
          <p:nvSpPr>
            <p:cNvPr id="82" name="ïSļiḑê">
              <a:extLst>
                <a:ext uri="{FF2B5EF4-FFF2-40B4-BE49-F238E27FC236}">
                  <a16:creationId xmlns:a16="http://schemas.microsoft.com/office/drawing/2014/main" xmlns="" id="{1AA0B955-9B36-4480-86E5-20FA3F797182}"/>
                </a:ext>
              </a:extLst>
            </p:cNvPr>
            <p:cNvSpPr/>
            <p:nvPr/>
          </p:nvSpPr>
          <p:spPr>
            <a:xfrm>
              <a:off x="6901138" y="4697862"/>
              <a:ext cx="595045" cy="18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9" h="20745" extrusionOk="0">
                  <a:moveTo>
                    <a:pt x="20729" y="135"/>
                  </a:moveTo>
                  <a:cubicBezTo>
                    <a:pt x="20615" y="135"/>
                    <a:pt x="20500" y="135"/>
                    <a:pt x="20386" y="135"/>
                  </a:cubicBezTo>
                  <a:cubicBezTo>
                    <a:pt x="12272" y="14895"/>
                    <a:pt x="12272" y="14895"/>
                    <a:pt x="12272" y="14895"/>
                  </a:cubicBezTo>
                  <a:cubicBezTo>
                    <a:pt x="11358" y="16695"/>
                    <a:pt x="10100" y="16695"/>
                    <a:pt x="9072" y="14895"/>
                  </a:cubicBezTo>
                  <a:cubicBezTo>
                    <a:pt x="1072" y="135"/>
                    <a:pt x="1072" y="135"/>
                    <a:pt x="1072" y="135"/>
                  </a:cubicBezTo>
                  <a:cubicBezTo>
                    <a:pt x="729" y="-225"/>
                    <a:pt x="272" y="135"/>
                    <a:pt x="43" y="1215"/>
                  </a:cubicBezTo>
                  <a:cubicBezTo>
                    <a:pt x="-71" y="2295"/>
                    <a:pt x="43" y="3375"/>
                    <a:pt x="386" y="4095"/>
                  </a:cubicBezTo>
                  <a:cubicBezTo>
                    <a:pt x="8386" y="18855"/>
                    <a:pt x="8386" y="18855"/>
                    <a:pt x="8386" y="18855"/>
                  </a:cubicBezTo>
                  <a:cubicBezTo>
                    <a:pt x="9872" y="21375"/>
                    <a:pt x="11586" y="21375"/>
                    <a:pt x="12958" y="18855"/>
                  </a:cubicBezTo>
                  <a:cubicBezTo>
                    <a:pt x="21072" y="4095"/>
                    <a:pt x="21072" y="4095"/>
                    <a:pt x="21072" y="4095"/>
                  </a:cubicBezTo>
                  <a:cubicBezTo>
                    <a:pt x="21415" y="3375"/>
                    <a:pt x="21529" y="2295"/>
                    <a:pt x="21300" y="1215"/>
                  </a:cubicBezTo>
                  <a:cubicBezTo>
                    <a:pt x="21186" y="495"/>
                    <a:pt x="20958" y="135"/>
                    <a:pt x="20729" y="135"/>
                  </a:cubicBezTo>
                  <a:close/>
                </a:path>
              </a:pathLst>
            </a:custGeom>
            <a:solidFill>
              <a:schemeClr val="accent3">
                <a:alpha val="1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 fontScale="47500" lnSpcReduction="20000"/>
            </a:bodyPr>
            <a:lstStyle/>
            <a:p>
              <a:pPr algn="ctr"/>
              <a:endParaRPr/>
            </a:p>
          </p:txBody>
        </p:sp>
      </p:grpSp>
      <p:grpSp>
        <p:nvGrpSpPr>
          <p:cNvPr id="37" name="ï$1idê">
            <a:extLst>
              <a:ext uri="{FF2B5EF4-FFF2-40B4-BE49-F238E27FC236}">
                <a16:creationId xmlns:a16="http://schemas.microsoft.com/office/drawing/2014/main" xmlns="" id="{8446278C-3326-4BE6-92A0-76C0C8E4B82F}"/>
              </a:ext>
            </a:extLst>
          </p:cNvPr>
          <p:cNvGrpSpPr/>
          <p:nvPr/>
        </p:nvGrpSpPr>
        <p:grpSpPr>
          <a:xfrm>
            <a:off x="8821858" y="1906067"/>
            <a:ext cx="1813364" cy="2920448"/>
            <a:chOff x="8279070" y="2276872"/>
            <a:chExt cx="1616844" cy="2603950"/>
          </a:xfrm>
        </p:grpSpPr>
        <p:sp>
          <p:nvSpPr>
            <p:cNvPr id="56" name="iṡḷîdê">
              <a:extLst>
                <a:ext uri="{FF2B5EF4-FFF2-40B4-BE49-F238E27FC236}">
                  <a16:creationId xmlns:a16="http://schemas.microsoft.com/office/drawing/2014/main" xmlns="" id="{BB38B60B-7EF4-45E8-AEEC-EB183862DD53}"/>
                </a:ext>
              </a:extLst>
            </p:cNvPr>
            <p:cNvSpPr/>
            <p:nvPr/>
          </p:nvSpPr>
          <p:spPr>
            <a:xfrm>
              <a:off x="8551740" y="2276872"/>
              <a:ext cx="869951" cy="923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3" h="20601" extrusionOk="0">
                  <a:moveTo>
                    <a:pt x="21209" y="13590"/>
                  </a:moveTo>
                  <a:cubicBezTo>
                    <a:pt x="20817" y="14511"/>
                    <a:pt x="19722" y="14935"/>
                    <a:pt x="18783" y="14581"/>
                  </a:cubicBezTo>
                  <a:cubicBezTo>
                    <a:pt x="18235" y="14440"/>
                    <a:pt x="17843" y="14015"/>
                    <a:pt x="17687" y="13590"/>
                  </a:cubicBezTo>
                  <a:cubicBezTo>
                    <a:pt x="17609" y="13307"/>
                    <a:pt x="17296" y="13094"/>
                    <a:pt x="16983" y="12952"/>
                  </a:cubicBezTo>
                  <a:cubicBezTo>
                    <a:pt x="16670" y="12882"/>
                    <a:pt x="16357" y="13023"/>
                    <a:pt x="16200" y="13307"/>
                  </a:cubicBezTo>
                  <a:cubicBezTo>
                    <a:pt x="13148" y="20601"/>
                    <a:pt x="13148" y="20601"/>
                    <a:pt x="13148" y="20601"/>
                  </a:cubicBezTo>
                  <a:cubicBezTo>
                    <a:pt x="7826" y="14794"/>
                    <a:pt x="7826" y="14794"/>
                    <a:pt x="7826" y="14794"/>
                  </a:cubicBezTo>
                  <a:cubicBezTo>
                    <a:pt x="7904" y="14794"/>
                    <a:pt x="7904" y="14794"/>
                    <a:pt x="7904" y="14794"/>
                  </a:cubicBezTo>
                  <a:cubicBezTo>
                    <a:pt x="8687" y="14865"/>
                    <a:pt x="9470" y="14723"/>
                    <a:pt x="10096" y="14227"/>
                  </a:cubicBezTo>
                  <a:cubicBezTo>
                    <a:pt x="11270" y="13377"/>
                    <a:pt x="11426" y="11819"/>
                    <a:pt x="10487" y="10828"/>
                  </a:cubicBezTo>
                  <a:cubicBezTo>
                    <a:pt x="9548" y="9766"/>
                    <a:pt x="7826" y="9624"/>
                    <a:pt x="6652" y="10474"/>
                  </a:cubicBezTo>
                  <a:cubicBezTo>
                    <a:pt x="6026" y="10899"/>
                    <a:pt x="5713" y="11536"/>
                    <a:pt x="5635" y="12244"/>
                  </a:cubicBezTo>
                  <a:cubicBezTo>
                    <a:pt x="5635" y="12315"/>
                    <a:pt x="5635" y="12315"/>
                    <a:pt x="5635" y="12315"/>
                  </a:cubicBezTo>
                  <a:cubicBezTo>
                    <a:pt x="0" y="6083"/>
                    <a:pt x="0" y="6083"/>
                    <a:pt x="0" y="6083"/>
                  </a:cubicBezTo>
                  <a:cubicBezTo>
                    <a:pt x="1252" y="4525"/>
                    <a:pt x="2661" y="3321"/>
                    <a:pt x="3835" y="2542"/>
                  </a:cubicBezTo>
                  <a:cubicBezTo>
                    <a:pt x="6574" y="701"/>
                    <a:pt x="14557" y="-999"/>
                    <a:pt x="21443" y="701"/>
                  </a:cubicBezTo>
                  <a:cubicBezTo>
                    <a:pt x="17217" y="10828"/>
                    <a:pt x="17217" y="10828"/>
                    <a:pt x="17217" y="10828"/>
                  </a:cubicBezTo>
                  <a:cubicBezTo>
                    <a:pt x="17217" y="10828"/>
                    <a:pt x="17217" y="10828"/>
                    <a:pt x="17217" y="10828"/>
                  </a:cubicBezTo>
                  <a:cubicBezTo>
                    <a:pt x="17139" y="11111"/>
                    <a:pt x="17296" y="11465"/>
                    <a:pt x="17609" y="11536"/>
                  </a:cubicBezTo>
                  <a:cubicBezTo>
                    <a:pt x="17922" y="11678"/>
                    <a:pt x="18235" y="11678"/>
                    <a:pt x="18548" y="11536"/>
                  </a:cubicBezTo>
                  <a:cubicBezTo>
                    <a:pt x="19017" y="11253"/>
                    <a:pt x="19565" y="11253"/>
                    <a:pt x="20113" y="11394"/>
                  </a:cubicBezTo>
                  <a:cubicBezTo>
                    <a:pt x="21052" y="11749"/>
                    <a:pt x="21600" y="12740"/>
                    <a:pt x="21209" y="13590"/>
                  </a:cubicBezTo>
                  <a:close/>
                </a:path>
              </a:pathLst>
            </a:custGeom>
            <a:solidFill>
              <a:schemeClr val="accent3">
                <a:alpha val="5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57" name="íSḷiḓé">
              <a:extLst>
                <a:ext uri="{FF2B5EF4-FFF2-40B4-BE49-F238E27FC236}">
                  <a16:creationId xmlns:a16="http://schemas.microsoft.com/office/drawing/2014/main" xmlns="" id="{B451663D-5AE8-43EE-B97D-95BDD0E3CB0A}"/>
                </a:ext>
              </a:extLst>
            </p:cNvPr>
            <p:cNvSpPr/>
            <p:nvPr/>
          </p:nvSpPr>
          <p:spPr>
            <a:xfrm>
              <a:off x="9116890" y="2317801"/>
              <a:ext cx="779024" cy="10232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0" h="21485" extrusionOk="0">
                  <a:moveTo>
                    <a:pt x="21339" y="13667"/>
                  </a:moveTo>
                  <a:cubicBezTo>
                    <a:pt x="21339" y="14533"/>
                    <a:pt x="21252" y="15400"/>
                    <a:pt x="20990" y="16133"/>
                  </a:cubicBezTo>
                  <a:cubicBezTo>
                    <a:pt x="12716" y="17200"/>
                    <a:pt x="12716" y="17200"/>
                    <a:pt x="12716" y="17200"/>
                  </a:cubicBezTo>
                  <a:cubicBezTo>
                    <a:pt x="12281" y="17267"/>
                    <a:pt x="12019" y="17533"/>
                    <a:pt x="12106" y="17800"/>
                  </a:cubicBezTo>
                  <a:cubicBezTo>
                    <a:pt x="12194" y="18133"/>
                    <a:pt x="12368" y="18333"/>
                    <a:pt x="12716" y="18533"/>
                  </a:cubicBezTo>
                  <a:cubicBezTo>
                    <a:pt x="13239" y="18733"/>
                    <a:pt x="13587" y="19133"/>
                    <a:pt x="13674" y="19600"/>
                  </a:cubicBezTo>
                  <a:cubicBezTo>
                    <a:pt x="13848" y="20467"/>
                    <a:pt x="13065" y="21267"/>
                    <a:pt x="11932" y="21467"/>
                  </a:cubicBezTo>
                  <a:cubicBezTo>
                    <a:pt x="10800" y="21600"/>
                    <a:pt x="9755" y="21000"/>
                    <a:pt x="9581" y="20133"/>
                  </a:cubicBezTo>
                  <a:cubicBezTo>
                    <a:pt x="9494" y="19667"/>
                    <a:pt x="9668" y="19200"/>
                    <a:pt x="10016" y="18867"/>
                  </a:cubicBezTo>
                  <a:cubicBezTo>
                    <a:pt x="10277" y="18600"/>
                    <a:pt x="10365" y="18333"/>
                    <a:pt x="10277" y="18067"/>
                  </a:cubicBezTo>
                  <a:cubicBezTo>
                    <a:pt x="10190" y="17733"/>
                    <a:pt x="9842" y="17600"/>
                    <a:pt x="9494" y="17600"/>
                  </a:cubicBezTo>
                  <a:cubicBezTo>
                    <a:pt x="9494" y="17600"/>
                    <a:pt x="9494" y="17600"/>
                    <a:pt x="9494" y="17600"/>
                  </a:cubicBezTo>
                  <a:cubicBezTo>
                    <a:pt x="0" y="18800"/>
                    <a:pt x="0" y="18800"/>
                    <a:pt x="0" y="18800"/>
                  </a:cubicBezTo>
                  <a:cubicBezTo>
                    <a:pt x="3310" y="12133"/>
                    <a:pt x="3310" y="12133"/>
                    <a:pt x="3310" y="12133"/>
                  </a:cubicBezTo>
                  <a:cubicBezTo>
                    <a:pt x="3310" y="12133"/>
                    <a:pt x="3310" y="12200"/>
                    <a:pt x="3310" y="12200"/>
                  </a:cubicBezTo>
                  <a:cubicBezTo>
                    <a:pt x="3658" y="12800"/>
                    <a:pt x="4268" y="13267"/>
                    <a:pt x="5052" y="13533"/>
                  </a:cubicBezTo>
                  <a:cubicBezTo>
                    <a:pt x="6619" y="14000"/>
                    <a:pt x="8361" y="13400"/>
                    <a:pt x="8971" y="12200"/>
                  </a:cubicBezTo>
                  <a:cubicBezTo>
                    <a:pt x="9581" y="11000"/>
                    <a:pt x="8797" y="9667"/>
                    <a:pt x="7229" y="9200"/>
                  </a:cubicBezTo>
                  <a:cubicBezTo>
                    <a:pt x="6358" y="9000"/>
                    <a:pt x="5487" y="9067"/>
                    <a:pt x="4703" y="9333"/>
                  </a:cubicBezTo>
                  <a:cubicBezTo>
                    <a:pt x="4703" y="9333"/>
                    <a:pt x="4703" y="9333"/>
                    <a:pt x="4616" y="9400"/>
                  </a:cubicBezTo>
                  <a:cubicBezTo>
                    <a:pt x="9232" y="0"/>
                    <a:pt x="9232" y="0"/>
                    <a:pt x="9232" y="0"/>
                  </a:cubicBezTo>
                  <a:cubicBezTo>
                    <a:pt x="10277" y="267"/>
                    <a:pt x="11235" y="533"/>
                    <a:pt x="12106" y="933"/>
                  </a:cubicBezTo>
                  <a:cubicBezTo>
                    <a:pt x="20381" y="4200"/>
                    <a:pt x="21600" y="8733"/>
                    <a:pt x="21339" y="13667"/>
                  </a:cubicBezTo>
                  <a:close/>
                </a:path>
              </a:pathLst>
            </a:custGeom>
            <a:solidFill>
              <a:schemeClr val="accent3">
                <a:alpha val="4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58" name="íŝlïḑé">
              <a:extLst>
                <a:ext uri="{FF2B5EF4-FFF2-40B4-BE49-F238E27FC236}">
                  <a16:creationId xmlns:a16="http://schemas.microsoft.com/office/drawing/2014/main" xmlns="" id="{7F0C4094-7316-4625-83E6-7AE9A843F45C}"/>
                </a:ext>
              </a:extLst>
            </p:cNvPr>
            <p:cNvSpPr/>
            <p:nvPr/>
          </p:nvSpPr>
          <p:spPr>
            <a:xfrm>
              <a:off x="8302503" y="2578151"/>
              <a:ext cx="757239" cy="768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10" y="19636"/>
                  </a:moveTo>
                  <a:cubicBezTo>
                    <a:pt x="12653" y="18922"/>
                    <a:pt x="12924" y="18030"/>
                    <a:pt x="12743" y="17137"/>
                  </a:cubicBezTo>
                  <a:cubicBezTo>
                    <a:pt x="12472" y="15441"/>
                    <a:pt x="10845" y="14281"/>
                    <a:pt x="9218" y="14638"/>
                  </a:cubicBezTo>
                  <a:cubicBezTo>
                    <a:pt x="7501" y="14906"/>
                    <a:pt x="6326" y="16423"/>
                    <a:pt x="6597" y="18119"/>
                  </a:cubicBezTo>
                  <a:cubicBezTo>
                    <a:pt x="6778" y="19012"/>
                    <a:pt x="7230" y="19815"/>
                    <a:pt x="8044" y="20261"/>
                  </a:cubicBezTo>
                  <a:cubicBezTo>
                    <a:pt x="8044" y="20261"/>
                    <a:pt x="8044" y="20261"/>
                    <a:pt x="8134" y="20261"/>
                  </a:cubicBezTo>
                  <a:cubicBezTo>
                    <a:pt x="0" y="21600"/>
                    <a:pt x="0" y="21600"/>
                    <a:pt x="0" y="21600"/>
                  </a:cubicBezTo>
                  <a:cubicBezTo>
                    <a:pt x="181" y="21154"/>
                    <a:pt x="542" y="20618"/>
                    <a:pt x="904" y="20083"/>
                  </a:cubicBezTo>
                  <a:cubicBezTo>
                    <a:pt x="1175" y="19547"/>
                    <a:pt x="3254" y="16512"/>
                    <a:pt x="4248" y="14995"/>
                  </a:cubicBezTo>
                  <a:cubicBezTo>
                    <a:pt x="4519" y="14460"/>
                    <a:pt x="4609" y="13835"/>
                    <a:pt x="4428" y="13299"/>
                  </a:cubicBezTo>
                  <a:cubicBezTo>
                    <a:pt x="2802" y="7944"/>
                    <a:pt x="4338" y="3392"/>
                    <a:pt x="6597" y="0"/>
                  </a:cubicBezTo>
                  <a:cubicBezTo>
                    <a:pt x="13105" y="7944"/>
                    <a:pt x="13105" y="7944"/>
                    <a:pt x="13105" y="7944"/>
                  </a:cubicBezTo>
                  <a:cubicBezTo>
                    <a:pt x="13376" y="8212"/>
                    <a:pt x="13828" y="8301"/>
                    <a:pt x="14099" y="8033"/>
                  </a:cubicBezTo>
                  <a:cubicBezTo>
                    <a:pt x="14460" y="7765"/>
                    <a:pt x="14641" y="7408"/>
                    <a:pt x="14641" y="7051"/>
                  </a:cubicBezTo>
                  <a:cubicBezTo>
                    <a:pt x="14641" y="6426"/>
                    <a:pt x="14912" y="5891"/>
                    <a:pt x="15454" y="5445"/>
                  </a:cubicBezTo>
                  <a:cubicBezTo>
                    <a:pt x="16358" y="4731"/>
                    <a:pt x="17714" y="4820"/>
                    <a:pt x="18437" y="5712"/>
                  </a:cubicBezTo>
                  <a:cubicBezTo>
                    <a:pt x="19250" y="6694"/>
                    <a:pt x="19069" y="8033"/>
                    <a:pt x="18166" y="8747"/>
                  </a:cubicBezTo>
                  <a:cubicBezTo>
                    <a:pt x="17714" y="9193"/>
                    <a:pt x="17081" y="9283"/>
                    <a:pt x="16449" y="9193"/>
                  </a:cubicBezTo>
                  <a:cubicBezTo>
                    <a:pt x="16087" y="9104"/>
                    <a:pt x="15635" y="9283"/>
                    <a:pt x="15364" y="9461"/>
                  </a:cubicBezTo>
                  <a:cubicBezTo>
                    <a:pt x="15093" y="9729"/>
                    <a:pt x="15003" y="10175"/>
                    <a:pt x="15274" y="10443"/>
                  </a:cubicBezTo>
                  <a:cubicBezTo>
                    <a:pt x="21600" y="18119"/>
                    <a:pt x="21600" y="18119"/>
                    <a:pt x="21600" y="18119"/>
                  </a:cubicBezTo>
                  <a:cubicBezTo>
                    <a:pt x="12020" y="19636"/>
                    <a:pt x="12020" y="19636"/>
                    <a:pt x="12020" y="19636"/>
                  </a:cubicBezTo>
                  <a:cubicBezTo>
                    <a:pt x="12020" y="19636"/>
                    <a:pt x="12110" y="19636"/>
                    <a:pt x="12110" y="19636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59" name="išľïdé">
              <a:extLst>
                <a:ext uri="{FF2B5EF4-FFF2-40B4-BE49-F238E27FC236}">
                  <a16:creationId xmlns:a16="http://schemas.microsoft.com/office/drawing/2014/main" xmlns="" id="{CAAE82C0-56DF-4CF3-A8FE-0EEA2948DE5A}"/>
                </a:ext>
              </a:extLst>
            </p:cNvPr>
            <p:cNvSpPr/>
            <p:nvPr/>
          </p:nvSpPr>
          <p:spPr>
            <a:xfrm>
              <a:off x="8279070" y="3129719"/>
              <a:ext cx="787022" cy="852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4" h="21094" extrusionOk="0">
                  <a:moveTo>
                    <a:pt x="21374" y="3085"/>
                  </a:moveTo>
                  <a:cubicBezTo>
                    <a:pt x="18104" y="10940"/>
                    <a:pt x="18104" y="10940"/>
                    <a:pt x="18104" y="10940"/>
                  </a:cubicBezTo>
                  <a:cubicBezTo>
                    <a:pt x="18104" y="10940"/>
                    <a:pt x="18018" y="10940"/>
                    <a:pt x="18018" y="10940"/>
                  </a:cubicBezTo>
                  <a:cubicBezTo>
                    <a:pt x="17760" y="10154"/>
                    <a:pt x="17157" y="9605"/>
                    <a:pt x="16297" y="9290"/>
                  </a:cubicBezTo>
                  <a:cubicBezTo>
                    <a:pt x="14748" y="8819"/>
                    <a:pt x="13027" y="9526"/>
                    <a:pt x="12510" y="10940"/>
                  </a:cubicBezTo>
                  <a:cubicBezTo>
                    <a:pt x="11908" y="12275"/>
                    <a:pt x="12682" y="13846"/>
                    <a:pt x="14231" y="14396"/>
                  </a:cubicBezTo>
                  <a:cubicBezTo>
                    <a:pt x="15006" y="14710"/>
                    <a:pt x="15952" y="14632"/>
                    <a:pt x="16641" y="14239"/>
                  </a:cubicBezTo>
                  <a:cubicBezTo>
                    <a:pt x="16727" y="14239"/>
                    <a:pt x="16727" y="14239"/>
                    <a:pt x="16727" y="14239"/>
                  </a:cubicBezTo>
                  <a:cubicBezTo>
                    <a:pt x="14231" y="20365"/>
                    <a:pt x="14231" y="20365"/>
                    <a:pt x="14231" y="20365"/>
                  </a:cubicBezTo>
                  <a:cubicBezTo>
                    <a:pt x="9412" y="21465"/>
                    <a:pt x="6745" y="20994"/>
                    <a:pt x="6745" y="20994"/>
                  </a:cubicBezTo>
                  <a:cubicBezTo>
                    <a:pt x="5023" y="20837"/>
                    <a:pt x="3991" y="19030"/>
                    <a:pt x="4163" y="17852"/>
                  </a:cubicBezTo>
                  <a:cubicBezTo>
                    <a:pt x="4421" y="16595"/>
                    <a:pt x="4421" y="16045"/>
                    <a:pt x="3733" y="15496"/>
                  </a:cubicBezTo>
                  <a:cubicBezTo>
                    <a:pt x="3044" y="15024"/>
                    <a:pt x="3044" y="14396"/>
                    <a:pt x="3388" y="14160"/>
                  </a:cubicBezTo>
                  <a:cubicBezTo>
                    <a:pt x="3733" y="13925"/>
                    <a:pt x="4937" y="13453"/>
                    <a:pt x="4937" y="13453"/>
                  </a:cubicBezTo>
                  <a:cubicBezTo>
                    <a:pt x="4937" y="13453"/>
                    <a:pt x="3991" y="12904"/>
                    <a:pt x="3560" y="12746"/>
                  </a:cubicBezTo>
                  <a:cubicBezTo>
                    <a:pt x="3044" y="12511"/>
                    <a:pt x="2700" y="11725"/>
                    <a:pt x="3044" y="11254"/>
                  </a:cubicBezTo>
                  <a:cubicBezTo>
                    <a:pt x="3302" y="10783"/>
                    <a:pt x="3388" y="9605"/>
                    <a:pt x="3388" y="9605"/>
                  </a:cubicBezTo>
                  <a:cubicBezTo>
                    <a:pt x="3388" y="9605"/>
                    <a:pt x="2184" y="9055"/>
                    <a:pt x="893" y="8426"/>
                  </a:cubicBezTo>
                  <a:cubicBezTo>
                    <a:pt x="32" y="8034"/>
                    <a:pt x="-226" y="7405"/>
                    <a:pt x="204" y="6306"/>
                  </a:cubicBezTo>
                  <a:cubicBezTo>
                    <a:pt x="8810" y="4970"/>
                    <a:pt x="8810" y="4970"/>
                    <a:pt x="8810" y="4970"/>
                  </a:cubicBezTo>
                  <a:cubicBezTo>
                    <a:pt x="9154" y="4970"/>
                    <a:pt x="9412" y="4656"/>
                    <a:pt x="9326" y="4264"/>
                  </a:cubicBezTo>
                  <a:cubicBezTo>
                    <a:pt x="9326" y="3949"/>
                    <a:pt x="9068" y="3635"/>
                    <a:pt x="8810" y="3478"/>
                  </a:cubicBezTo>
                  <a:cubicBezTo>
                    <a:pt x="8294" y="3164"/>
                    <a:pt x="7949" y="2771"/>
                    <a:pt x="7863" y="2143"/>
                  </a:cubicBezTo>
                  <a:cubicBezTo>
                    <a:pt x="7605" y="1122"/>
                    <a:pt x="8380" y="179"/>
                    <a:pt x="9498" y="22"/>
                  </a:cubicBezTo>
                  <a:cubicBezTo>
                    <a:pt x="10617" y="-135"/>
                    <a:pt x="11736" y="572"/>
                    <a:pt x="11908" y="1593"/>
                  </a:cubicBezTo>
                  <a:cubicBezTo>
                    <a:pt x="11994" y="2143"/>
                    <a:pt x="11822" y="2693"/>
                    <a:pt x="11478" y="3085"/>
                  </a:cubicBezTo>
                  <a:cubicBezTo>
                    <a:pt x="11219" y="3321"/>
                    <a:pt x="11133" y="3714"/>
                    <a:pt x="11133" y="4028"/>
                  </a:cubicBezTo>
                  <a:cubicBezTo>
                    <a:pt x="11219" y="4342"/>
                    <a:pt x="11564" y="4578"/>
                    <a:pt x="11908" y="4499"/>
                  </a:cubicBezTo>
                  <a:lnTo>
                    <a:pt x="21374" y="3085"/>
                  </a:lnTo>
                  <a:close/>
                </a:path>
              </a:pathLst>
            </a:custGeom>
            <a:solidFill>
              <a:schemeClr val="accent3">
                <a:alpha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60" name="ïṡļîḑe">
              <a:extLst>
                <a:ext uri="{FF2B5EF4-FFF2-40B4-BE49-F238E27FC236}">
                  <a16:creationId xmlns:a16="http://schemas.microsoft.com/office/drawing/2014/main" xmlns="" id="{D1D9A5D7-E53E-4A51-87F1-6E49363F744E}"/>
                </a:ext>
              </a:extLst>
            </p:cNvPr>
            <p:cNvSpPr/>
            <p:nvPr/>
          </p:nvSpPr>
          <p:spPr>
            <a:xfrm>
              <a:off x="8765245" y="3267128"/>
              <a:ext cx="888222" cy="10001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2" h="21600" extrusionOk="0">
                  <a:moveTo>
                    <a:pt x="21352" y="14743"/>
                  </a:moveTo>
                  <a:cubicBezTo>
                    <a:pt x="21352" y="17006"/>
                    <a:pt x="21352" y="19680"/>
                    <a:pt x="21352" y="19680"/>
                  </a:cubicBezTo>
                  <a:cubicBezTo>
                    <a:pt x="21352" y="19680"/>
                    <a:pt x="18375" y="21600"/>
                    <a:pt x="11201" y="21600"/>
                  </a:cubicBezTo>
                  <a:cubicBezTo>
                    <a:pt x="4026" y="21600"/>
                    <a:pt x="973" y="19680"/>
                    <a:pt x="973" y="19680"/>
                  </a:cubicBezTo>
                  <a:cubicBezTo>
                    <a:pt x="973" y="16526"/>
                    <a:pt x="973" y="16526"/>
                    <a:pt x="973" y="16526"/>
                  </a:cubicBezTo>
                  <a:cubicBezTo>
                    <a:pt x="3950" y="9463"/>
                    <a:pt x="3950" y="9463"/>
                    <a:pt x="3950" y="9463"/>
                  </a:cubicBezTo>
                  <a:cubicBezTo>
                    <a:pt x="4103" y="9189"/>
                    <a:pt x="3950" y="8914"/>
                    <a:pt x="3645" y="8777"/>
                  </a:cubicBezTo>
                  <a:cubicBezTo>
                    <a:pt x="3339" y="8709"/>
                    <a:pt x="2958" y="8709"/>
                    <a:pt x="2652" y="8846"/>
                  </a:cubicBezTo>
                  <a:cubicBezTo>
                    <a:pt x="2194" y="9051"/>
                    <a:pt x="1660" y="9120"/>
                    <a:pt x="1202" y="8914"/>
                  </a:cubicBezTo>
                  <a:cubicBezTo>
                    <a:pt x="210" y="8640"/>
                    <a:pt x="-248" y="7680"/>
                    <a:pt x="134" y="6789"/>
                  </a:cubicBezTo>
                  <a:cubicBezTo>
                    <a:pt x="439" y="5966"/>
                    <a:pt x="1507" y="5554"/>
                    <a:pt x="2423" y="5829"/>
                  </a:cubicBezTo>
                  <a:cubicBezTo>
                    <a:pt x="2958" y="6034"/>
                    <a:pt x="3339" y="6377"/>
                    <a:pt x="3492" y="6789"/>
                  </a:cubicBezTo>
                  <a:cubicBezTo>
                    <a:pt x="3645" y="7063"/>
                    <a:pt x="3874" y="7337"/>
                    <a:pt x="4179" y="7406"/>
                  </a:cubicBezTo>
                  <a:cubicBezTo>
                    <a:pt x="4484" y="7543"/>
                    <a:pt x="4866" y="7406"/>
                    <a:pt x="4942" y="7131"/>
                  </a:cubicBezTo>
                  <a:cubicBezTo>
                    <a:pt x="7919" y="0"/>
                    <a:pt x="7919" y="0"/>
                    <a:pt x="7919" y="0"/>
                  </a:cubicBezTo>
                  <a:cubicBezTo>
                    <a:pt x="13109" y="5691"/>
                    <a:pt x="13109" y="5691"/>
                    <a:pt x="13109" y="5691"/>
                  </a:cubicBezTo>
                  <a:cubicBezTo>
                    <a:pt x="13109" y="5691"/>
                    <a:pt x="13109" y="5691"/>
                    <a:pt x="13033" y="5691"/>
                  </a:cubicBezTo>
                  <a:cubicBezTo>
                    <a:pt x="12346" y="5554"/>
                    <a:pt x="11506" y="5760"/>
                    <a:pt x="10972" y="6171"/>
                  </a:cubicBezTo>
                  <a:cubicBezTo>
                    <a:pt x="9827" y="6994"/>
                    <a:pt x="9674" y="8503"/>
                    <a:pt x="10590" y="9531"/>
                  </a:cubicBezTo>
                  <a:cubicBezTo>
                    <a:pt x="11506" y="10560"/>
                    <a:pt x="13185" y="10697"/>
                    <a:pt x="14330" y="9874"/>
                  </a:cubicBezTo>
                  <a:cubicBezTo>
                    <a:pt x="14864" y="9394"/>
                    <a:pt x="15246" y="8777"/>
                    <a:pt x="15246" y="8091"/>
                  </a:cubicBezTo>
                  <a:cubicBezTo>
                    <a:pt x="15246" y="8091"/>
                    <a:pt x="15246" y="8023"/>
                    <a:pt x="15246" y="8023"/>
                  </a:cubicBezTo>
                  <a:lnTo>
                    <a:pt x="21352" y="14743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61" name="îṡ1íḍe">
              <a:extLst>
                <a:ext uri="{FF2B5EF4-FFF2-40B4-BE49-F238E27FC236}">
                  <a16:creationId xmlns:a16="http://schemas.microsoft.com/office/drawing/2014/main" xmlns="" id="{1FFE90D1-3ABD-4A5B-B931-496EECF78B87}"/>
                </a:ext>
              </a:extLst>
            </p:cNvPr>
            <p:cNvSpPr/>
            <p:nvPr/>
          </p:nvSpPr>
          <p:spPr>
            <a:xfrm>
              <a:off x="9123241" y="3124252"/>
              <a:ext cx="752476" cy="7715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0506" y="4089"/>
                    <a:pt x="18501" y="6844"/>
                    <a:pt x="17316" y="8978"/>
                  </a:cubicBezTo>
                  <a:cubicBezTo>
                    <a:pt x="15767" y="11822"/>
                    <a:pt x="15220" y="17333"/>
                    <a:pt x="15220" y="19822"/>
                  </a:cubicBezTo>
                  <a:cubicBezTo>
                    <a:pt x="15220" y="21600"/>
                    <a:pt x="15220" y="21600"/>
                    <a:pt x="15220" y="21600"/>
                  </a:cubicBezTo>
                  <a:cubicBezTo>
                    <a:pt x="8476" y="13600"/>
                    <a:pt x="8476" y="13600"/>
                    <a:pt x="8476" y="13600"/>
                  </a:cubicBezTo>
                  <a:cubicBezTo>
                    <a:pt x="8203" y="13244"/>
                    <a:pt x="7838" y="13244"/>
                    <a:pt x="7473" y="13511"/>
                  </a:cubicBezTo>
                  <a:cubicBezTo>
                    <a:pt x="7200" y="13689"/>
                    <a:pt x="7018" y="14044"/>
                    <a:pt x="7018" y="14489"/>
                  </a:cubicBezTo>
                  <a:cubicBezTo>
                    <a:pt x="6927" y="15022"/>
                    <a:pt x="6653" y="15644"/>
                    <a:pt x="6197" y="16089"/>
                  </a:cubicBezTo>
                  <a:cubicBezTo>
                    <a:pt x="5286" y="16800"/>
                    <a:pt x="3919" y="16622"/>
                    <a:pt x="3099" y="15733"/>
                  </a:cubicBezTo>
                  <a:cubicBezTo>
                    <a:pt x="2370" y="14844"/>
                    <a:pt x="2461" y="13511"/>
                    <a:pt x="3372" y="12711"/>
                  </a:cubicBezTo>
                  <a:cubicBezTo>
                    <a:pt x="3919" y="12356"/>
                    <a:pt x="4557" y="12178"/>
                    <a:pt x="5195" y="12267"/>
                  </a:cubicBezTo>
                  <a:cubicBezTo>
                    <a:pt x="5559" y="12356"/>
                    <a:pt x="5924" y="12267"/>
                    <a:pt x="6289" y="12000"/>
                  </a:cubicBezTo>
                  <a:cubicBezTo>
                    <a:pt x="6562" y="11733"/>
                    <a:pt x="6562" y="11289"/>
                    <a:pt x="6380" y="11022"/>
                  </a:cubicBezTo>
                  <a:cubicBezTo>
                    <a:pt x="0" y="3378"/>
                    <a:pt x="0" y="3378"/>
                    <a:pt x="0" y="3378"/>
                  </a:cubicBezTo>
                  <a:cubicBezTo>
                    <a:pt x="9570" y="1867"/>
                    <a:pt x="9570" y="1867"/>
                    <a:pt x="9570" y="1867"/>
                  </a:cubicBezTo>
                  <a:cubicBezTo>
                    <a:pt x="9570" y="1867"/>
                    <a:pt x="9570" y="1956"/>
                    <a:pt x="9570" y="1956"/>
                  </a:cubicBezTo>
                  <a:cubicBezTo>
                    <a:pt x="8932" y="2667"/>
                    <a:pt x="8749" y="3556"/>
                    <a:pt x="8841" y="4356"/>
                  </a:cubicBezTo>
                  <a:cubicBezTo>
                    <a:pt x="9114" y="6044"/>
                    <a:pt x="10754" y="7200"/>
                    <a:pt x="12486" y="6933"/>
                  </a:cubicBezTo>
                  <a:cubicBezTo>
                    <a:pt x="14218" y="6667"/>
                    <a:pt x="15403" y="5067"/>
                    <a:pt x="15129" y="3378"/>
                  </a:cubicBezTo>
                  <a:cubicBezTo>
                    <a:pt x="14947" y="2489"/>
                    <a:pt x="14400" y="1778"/>
                    <a:pt x="13671" y="1333"/>
                  </a:cubicBezTo>
                  <a:cubicBezTo>
                    <a:pt x="13580" y="1244"/>
                    <a:pt x="13580" y="1244"/>
                    <a:pt x="13580" y="1244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3">
                <a:alpha val="2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71" name="íš1ïďè">
              <a:extLst>
                <a:ext uri="{FF2B5EF4-FFF2-40B4-BE49-F238E27FC236}">
                  <a16:creationId xmlns:a16="http://schemas.microsoft.com/office/drawing/2014/main" xmlns="" id="{1AEE9B0E-6776-49FC-92CE-EDDF0B2409CA}"/>
                </a:ext>
              </a:extLst>
            </p:cNvPr>
            <p:cNvSpPr/>
            <p:nvPr/>
          </p:nvSpPr>
          <p:spPr>
            <a:xfrm>
              <a:off x="8932612" y="4409998"/>
              <a:ext cx="595100" cy="181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1" h="20625" extrusionOk="0">
                  <a:moveTo>
                    <a:pt x="20804" y="15"/>
                  </a:moveTo>
                  <a:cubicBezTo>
                    <a:pt x="20690" y="15"/>
                    <a:pt x="20576" y="15"/>
                    <a:pt x="20461" y="375"/>
                  </a:cubicBezTo>
                  <a:cubicBezTo>
                    <a:pt x="12347" y="15135"/>
                    <a:pt x="12347" y="15135"/>
                    <a:pt x="12347" y="15135"/>
                  </a:cubicBezTo>
                  <a:cubicBezTo>
                    <a:pt x="11319" y="16935"/>
                    <a:pt x="10176" y="16935"/>
                    <a:pt x="9147" y="15135"/>
                  </a:cubicBezTo>
                  <a:cubicBezTo>
                    <a:pt x="1033" y="375"/>
                    <a:pt x="1033" y="375"/>
                    <a:pt x="1033" y="375"/>
                  </a:cubicBezTo>
                  <a:cubicBezTo>
                    <a:pt x="690" y="-345"/>
                    <a:pt x="347" y="15"/>
                    <a:pt x="119" y="1095"/>
                  </a:cubicBezTo>
                  <a:cubicBezTo>
                    <a:pt x="-110" y="2175"/>
                    <a:pt x="4" y="3255"/>
                    <a:pt x="347" y="3975"/>
                  </a:cubicBezTo>
                  <a:cubicBezTo>
                    <a:pt x="8461" y="18735"/>
                    <a:pt x="8461" y="18735"/>
                    <a:pt x="8461" y="18735"/>
                  </a:cubicBezTo>
                  <a:cubicBezTo>
                    <a:pt x="9833" y="21255"/>
                    <a:pt x="11661" y="21255"/>
                    <a:pt x="13033" y="18735"/>
                  </a:cubicBezTo>
                  <a:cubicBezTo>
                    <a:pt x="21147" y="3975"/>
                    <a:pt x="21147" y="3975"/>
                    <a:pt x="21147" y="3975"/>
                  </a:cubicBezTo>
                  <a:cubicBezTo>
                    <a:pt x="21376" y="3255"/>
                    <a:pt x="21490" y="2175"/>
                    <a:pt x="21376" y="1095"/>
                  </a:cubicBezTo>
                  <a:cubicBezTo>
                    <a:pt x="21261" y="375"/>
                    <a:pt x="21033" y="15"/>
                    <a:pt x="20804" y="15"/>
                  </a:cubicBezTo>
                  <a:close/>
                </a:path>
              </a:pathLst>
            </a:custGeom>
            <a:solidFill>
              <a:schemeClr val="accent3">
                <a:alpha val="1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 fontScale="47500" lnSpcReduction="20000"/>
            </a:bodyPr>
            <a:lstStyle/>
            <a:p>
              <a:pPr algn="ctr"/>
              <a:endParaRPr/>
            </a:p>
          </p:txBody>
        </p:sp>
        <p:sp>
          <p:nvSpPr>
            <p:cNvPr id="72" name="îṥḷídê">
              <a:extLst>
                <a:ext uri="{FF2B5EF4-FFF2-40B4-BE49-F238E27FC236}">
                  <a16:creationId xmlns:a16="http://schemas.microsoft.com/office/drawing/2014/main" xmlns="" id="{C9072E08-D245-487E-8336-06F93E563802}"/>
                </a:ext>
              </a:extLst>
            </p:cNvPr>
            <p:cNvSpPr/>
            <p:nvPr/>
          </p:nvSpPr>
          <p:spPr>
            <a:xfrm>
              <a:off x="8932612" y="4552873"/>
              <a:ext cx="595100" cy="181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1" h="20625" extrusionOk="0">
                  <a:moveTo>
                    <a:pt x="20804" y="15"/>
                  </a:moveTo>
                  <a:cubicBezTo>
                    <a:pt x="20690" y="15"/>
                    <a:pt x="20576" y="375"/>
                    <a:pt x="20461" y="375"/>
                  </a:cubicBezTo>
                  <a:cubicBezTo>
                    <a:pt x="12347" y="15135"/>
                    <a:pt x="12347" y="15135"/>
                    <a:pt x="12347" y="15135"/>
                  </a:cubicBezTo>
                  <a:cubicBezTo>
                    <a:pt x="11319" y="16935"/>
                    <a:pt x="10176" y="16935"/>
                    <a:pt x="9147" y="15135"/>
                  </a:cubicBezTo>
                  <a:cubicBezTo>
                    <a:pt x="1033" y="375"/>
                    <a:pt x="1033" y="375"/>
                    <a:pt x="1033" y="375"/>
                  </a:cubicBezTo>
                  <a:cubicBezTo>
                    <a:pt x="690" y="-345"/>
                    <a:pt x="347" y="15"/>
                    <a:pt x="119" y="1095"/>
                  </a:cubicBezTo>
                  <a:cubicBezTo>
                    <a:pt x="-110" y="2175"/>
                    <a:pt x="4" y="3615"/>
                    <a:pt x="347" y="4335"/>
                  </a:cubicBezTo>
                  <a:cubicBezTo>
                    <a:pt x="8461" y="18735"/>
                    <a:pt x="8461" y="18735"/>
                    <a:pt x="8461" y="18735"/>
                  </a:cubicBezTo>
                  <a:cubicBezTo>
                    <a:pt x="9833" y="21255"/>
                    <a:pt x="11661" y="21255"/>
                    <a:pt x="13033" y="18735"/>
                  </a:cubicBezTo>
                  <a:cubicBezTo>
                    <a:pt x="21147" y="4335"/>
                    <a:pt x="21147" y="4335"/>
                    <a:pt x="21147" y="4335"/>
                  </a:cubicBezTo>
                  <a:cubicBezTo>
                    <a:pt x="21376" y="3615"/>
                    <a:pt x="21490" y="2175"/>
                    <a:pt x="21376" y="1095"/>
                  </a:cubicBezTo>
                  <a:cubicBezTo>
                    <a:pt x="21261" y="375"/>
                    <a:pt x="21033" y="15"/>
                    <a:pt x="20804" y="15"/>
                  </a:cubicBezTo>
                  <a:close/>
                </a:path>
              </a:pathLst>
            </a:custGeom>
            <a:solidFill>
              <a:schemeClr val="accent3">
                <a:alpha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 fontScale="47500" lnSpcReduction="20000"/>
            </a:bodyPr>
            <a:lstStyle/>
            <a:p>
              <a:pPr algn="ctr"/>
              <a:endParaRPr/>
            </a:p>
          </p:txBody>
        </p:sp>
        <p:sp>
          <p:nvSpPr>
            <p:cNvPr id="73" name="î$ľïďé">
              <a:extLst>
                <a:ext uri="{FF2B5EF4-FFF2-40B4-BE49-F238E27FC236}">
                  <a16:creationId xmlns:a16="http://schemas.microsoft.com/office/drawing/2014/main" xmlns="" id="{9F2D47D4-4177-4947-A9EE-09EB3EE868D7}"/>
                </a:ext>
              </a:extLst>
            </p:cNvPr>
            <p:cNvSpPr/>
            <p:nvPr/>
          </p:nvSpPr>
          <p:spPr>
            <a:xfrm>
              <a:off x="8932612" y="4697862"/>
              <a:ext cx="595100" cy="18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1" h="20745" extrusionOk="0">
                  <a:moveTo>
                    <a:pt x="20804" y="135"/>
                  </a:moveTo>
                  <a:cubicBezTo>
                    <a:pt x="20690" y="135"/>
                    <a:pt x="20576" y="135"/>
                    <a:pt x="20461" y="135"/>
                  </a:cubicBezTo>
                  <a:cubicBezTo>
                    <a:pt x="12347" y="14895"/>
                    <a:pt x="12347" y="14895"/>
                    <a:pt x="12347" y="14895"/>
                  </a:cubicBezTo>
                  <a:cubicBezTo>
                    <a:pt x="11319" y="16695"/>
                    <a:pt x="10176" y="16695"/>
                    <a:pt x="9147" y="14895"/>
                  </a:cubicBezTo>
                  <a:cubicBezTo>
                    <a:pt x="1033" y="135"/>
                    <a:pt x="1033" y="135"/>
                    <a:pt x="1033" y="135"/>
                  </a:cubicBezTo>
                  <a:cubicBezTo>
                    <a:pt x="690" y="-225"/>
                    <a:pt x="347" y="135"/>
                    <a:pt x="119" y="1215"/>
                  </a:cubicBezTo>
                  <a:cubicBezTo>
                    <a:pt x="-110" y="2295"/>
                    <a:pt x="4" y="3375"/>
                    <a:pt x="347" y="4095"/>
                  </a:cubicBezTo>
                  <a:cubicBezTo>
                    <a:pt x="8461" y="18855"/>
                    <a:pt x="8461" y="18855"/>
                    <a:pt x="8461" y="18855"/>
                  </a:cubicBezTo>
                  <a:cubicBezTo>
                    <a:pt x="9833" y="21375"/>
                    <a:pt x="11661" y="21375"/>
                    <a:pt x="13033" y="18855"/>
                  </a:cubicBezTo>
                  <a:cubicBezTo>
                    <a:pt x="21147" y="4095"/>
                    <a:pt x="21147" y="4095"/>
                    <a:pt x="21147" y="4095"/>
                  </a:cubicBezTo>
                  <a:cubicBezTo>
                    <a:pt x="21376" y="3375"/>
                    <a:pt x="21490" y="2295"/>
                    <a:pt x="21376" y="1215"/>
                  </a:cubicBezTo>
                  <a:cubicBezTo>
                    <a:pt x="21261" y="495"/>
                    <a:pt x="21033" y="135"/>
                    <a:pt x="20804" y="135"/>
                  </a:cubicBezTo>
                  <a:close/>
                </a:path>
              </a:pathLst>
            </a:custGeom>
            <a:solidFill>
              <a:schemeClr val="accent3">
                <a:alpha val="1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91440" tIns="45720" rIns="91440" bIns="45720" anchor="ctr">
              <a:normAutofit fontScale="47500" lnSpcReduction="20000"/>
            </a:bodyPr>
            <a:lstStyle/>
            <a:p>
              <a:pPr algn="ctr"/>
              <a:endParaRPr/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A8466410-9B24-479F-8D91-A108B6DFCA74}"/>
              </a:ext>
            </a:extLst>
          </p:cNvPr>
          <p:cNvGrpSpPr/>
          <p:nvPr/>
        </p:nvGrpSpPr>
        <p:grpSpPr>
          <a:xfrm>
            <a:off x="1770496" y="5092143"/>
            <a:ext cx="9205895" cy="646647"/>
            <a:chOff x="1770497" y="5092139"/>
            <a:chExt cx="9205894" cy="646647"/>
          </a:xfrm>
        </p:grpSpPr>
        <p:sp>
          <p:nvSpPr>
            <p:cNvPr id="38" name="í$liḓé">
              <a:extLst>
                <a:ext uri="{FF2B5EF4-FFF2-40B4-BE49-F238E27FC236}">
                  <a16:creationId xmlns:a16="http://schemas.microsoft.com/office/drawing/2014/main" xmlns="" id="{0F124596-5B90-4C57-A9F9-7B7B37C21406}"/>
                </a:ext>
              </a:extLst>
            </p:cNvPr>
            <p:cNvSpPr/>
            <p:nvPr/>
          </p:nvSpPr>
          <p:spPr>
            <a:xfrm>
              <a:off x="2158709" y="5092139"/>
              <a:ext cx="1784617" cy="646647"/>
            </a:xfrm>
            <a:prstGeom prst="rect">
              <a:avLst/>
            </a:prstGeom>
          </p:spPr>
          <p:txBody>
            <a:bodyPr wrap="square" lIns="91440" tIns="45720" rIns="91440" bIns="45720">
              <a:noAutofit/>
            </a:bodyPr>
            <a:lstStyle/>
            <a:p>
              <a:pPr lvl="0">
                <a:lnSpc>
                  <a:spcPct val="120000"/>
                </a:lnSpc>
                <a:defRPr sz="1800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积极申报高新技术立项：内训师队伍建设、安全</a:t>
              </a:r>
            </a:p>
            <a:p>
              <a:pPr lvl="0">
                <a:lnSpc>
                  <a:spcPct val="120000"/>
                </a:lnSpc>
                <a:defRPr sz="1800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知识竞赛</a:t>
              </a:r>
            </a:p>
          </p:txBody>
        </p:sp>
        <p:sp>
          <p:nvSpPr>
            <p:cNvPr id="39" name="íṣľîḑè">
              <a:extLst>
                <a:ext uri="{FF2B5EF4-FFF2-40B4-BE49-F238E27FC236}">
                  <a16:creationId xmlns:a16="http://schemas.microsoft.com/office/drawing/2014/main" xmlns="" id="{8816D210-C9B8-4BF2-9FAD-BA0DAD91B9C0}"/>
                </a:ext>
              </a:extLst>
            </p:cNvPr>
            <p:cNvSpPr/>
            <p:nvPr/>
          </p:nvSpPr>
          <p:spPr>
            <a:xfrm>
              <a:off x="1770497" y="5244514"/>
              <a:ext cx="313279" cy="313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81" y="12956"/>
                  </a:moveTo>
                  <a:cubicBezTo>
                    <a:pt x="17070" y="12258"/>
                    <a:pt x="16576" y="11533"/>
                    <a:pt x="16011" y="10795"/>
                  </a:cubicBezTo>
                  <a:cubicBezTo>
                    <a:pt x="16573" y="10063"/>
                    <a:pt x="17072" y="9339"/>
                    <a:pt x="17481" y="8644"/>
                  </a:cubicBezTo>
                  <a:cubicBezTo>
                    <a:pt x="19410" y="9181"/>
                    <a:pt x="20618" y="9948"/>
                    <a:pt x="20618" y="10800"/>
                  </a:cubicBezTo>
                  <a:cubicBezTo>
                    <a:pt x="20618" y="11652"/>
                    <a:pt x="19410" y="12419"/>
                    <a:pt x="17481" y="12956"/>
                  </a:cubicBezTo>
                  <a:moveTo>
                    <a:pt x="17742" y="17743"/>
                  </a:moveTo>
                  <a:cubicBezTo>
                    <a:pt x="17140" y="18345"/>
                    <a:pt x="15740" y="18028"/>
                    <a:pt x="13996" y="17045"/>
                  </a:cubicBezTo>
                  <a:cubicBezTo>
                    <a:pt x="14198" y="16261"/>
                    <a:pt x="14365" y="15406"/>
                    <a:pt x="14487" y="14488"/>
                  </a:cubicBezTo>
                  <a:cubicBezTo>
                    <a:pt x="15405" y="14366"/>
                    <a:pt x="16261" y="14198"/>
                    <a:pt x="17044" y="13996"/>
                  </a:cubicBezTo>
                  <a:cubicBezTo>
                    <a:pt x="18028" y="15740"/>
                    <a:pt x="18345" y="17140"/>
                    <a:pt x="17742" y="17743"/>
                  </a:cubicBezTo>
                  <a:moveTo>
                    <a:pt x="15404" y="11561"/>
                  </a:moveTo>
                  <a:cubicBezTo>
                    <a:pt x="15837" y="12119"/>
                    <a:pt x="16219" y="12662"/>
                    <a:pt x="16554" y="13185"/>
                  </a:cubicBezTo>
                  <a:cubicBezTo>
                    <a:pt x="15950" y="13317"/>
                    <a:pt x="15295" y="13429"/>
                    <a:pt x="14597" y="13517"/>
                  </a:cubicBezTo>
                  <a:cubicBezTo>
                    <a:pt x="14631" y="13155"/>
                    <a:pt x="14655" y="12784"/>
                    <a:pt x="14677" y="12409"/>
                  </a:cubicBezTo>
                  <a:cubicBezTo>
                    <a:pt x="14930" y="12127"/>
                    <a:pt x="15170" y="11844"/>
                    <a:pt x="15404" y="11561"/>
                  </a:cubicBezTo>
                  <a:moveTo>
                    <a:pt x="15402" y="10032"/>
                  </a:moveTo>
                  <a:cubicBezTo>
                    <a:pt x="15170" y="9752"/>
                    <a:pt x="14928" y="9471"/>
                    <a:pt x="14677" y="9191"/>
                  </a:cubicBezTo>
                  <a:cubicBezTo>
                    <a:pt x="14655" y="8817"/>
                    <a:pt x="14631" y="8445"/>
                    <a:pt x="14597" y="8084"/>
                  </a:cubicBezTo>
                  <a:cubicBezTo>
                    <a:pt x="15295" y="8171"/>
                    <a:pt x="15950" y="8283"/>
                    <a:pt x="16554" y="8415"/>
                  </a:cubicBezTo>
                  <a:cubicBezTo>
                    <a:pt x="16221" y="8935"/>
                    <a:pt x="15832" y="9478"/>
                    <a:pt x="15402" y="10032"/>
                  </a:cubicBezTo>
                  <a:moveTo>
                    <a:pt x="17742" y="3857"/>
                  </a:moveTo>
                  <a:cubicBezTo>
                    <a:pt x="18345" y="4460"/>
                    <a:pt x="18028" y="5860"/>
                    <a:pt x="17044" y="7604"/>
                  </a:cubicBezTo>
                  <a:cubicBezTo>
                    <a:pt x="16261" y="7402"/>
                    <a:pt x="15405" y="7234"/>
                    <a:pt x="14487" y="7112"/>
                  </a:cubicBezTo>
                  <a:cubicBezTo>
                    <a:pt x="14365" y="6194"/>
                    <a:pt x="14198" y="5339"/>
                    <a:pt x="13996" y="4555"/>
                  </a:cubicBezTo>
                  <a:cubicBezTo>
                    <a:pt x="15740" y="3572"/>
                    <a:pt x="17140" y="3255"/>
                    <a:pt x="17742" y="3857"/>
                  </a:cubicBezTo>
                  <a:moveTo>
                    <a:pt x="13718" y="12012"/>
                  </a:moveTo>
                  <a:cubicBezTo>
                    <a:pt x="13448" y="12303"/>
                    <a:pt x="13172" y="12593"/>
                    <a:pt x="12882" y="12883"/>
                  </a:cubicBezTo>
                  <a:cubicBezTo>
                    <a:pt x="12593" y="13172"/>
                    <a:pt x="12303" y="13449"/>
                    <a:pt x="12012" y="13719"/>
                  </a:cubicBezTo>
                  <a:cubicBezTo>
                    <a:pt x="11614" y="13733"/>
                    <a:pt x="11212" y="13745"/>
                    <a:pt x="10800" y="13745"/>
                  </a:cubicBezTo>
                  <a:cubicBezTo>
                    <a:pt x="10387" y="13745"/>
                    <a:pt x="9985" y="13733"/>
                    <a:pt x="9587" y="13719"/>
                  </a:cubicBezTo>
                  <a:cubicBezTo>
                    <a:pt x="9297" y="13449"/>
                    <a:pt x="9006" y="13172"/>
                    <a:pt x="8717" y="12883"/>
                  </a:cubicBezTo>
                  <a:cubicBezTo>
                    <a:pt x="8428" y="12593"/>
                    <a:pt x="8152" y="12303"/>
                    <a:pt x="7881" y="12012"/>
                  </a:cubicBezTo>
                  <a:cubicBezTo>
                    <a:pt x="7866" y="11614"/>
                    <a:pt x="7855" y="11212"/>
                    <a:pt x="7855" y="10800"/>
                  </a:cubicBezTo>
                  <a:cubicBezTo>
                    <a:pt x="7855" y="10388"/>
                    <a:pt x="7866" y="9986"/>
                    <a:pt x="7881" y="9587"/>
                  </a:cubicBezTo>
                  <a:cubicBezTo>
                    <a:pt x="8152" y="9297"/>
                    <a:pt x="8428" y="9007"/>
                    <a:pt x="8717" y="8717"/>
                  </a:cubicBezTo>
                  <a:cubicBezTo>
                    <a:pt x="9006" y="8428"/>
                    <a:pt x="9297" y="8151"/>
                    <a:pt x="9587" y="7881"/>
                  </a:cubicBezTo>
                  <a:cubicBezTo>
                    <a:pt x="9985" y="7867"/>
                    <a:pt x="10387" y="7855"/>
                    <a:pt x="10800" y="7855"/>
                  </a:cubicBezTo>
                  <a:cubicBezTo>
                    <a:pt x="11212" y="7855"/>
                    <a:pt x="11614" y="7867"/>
                    <a:pt x="12012" y="7881"/>
                  </a:cubicBezTo>
                  <a:cubicBezTo>
                    <a:pt x="12303" y="8151"/>
                    <a:pt x="12593" y="8428"/>
                    <a:pt x="12882" y="8717"/>
                  </a:cubicBezTo>
                  <a:cubicBezTo>
                    <a:pt x="13172" y="9007"/>
                    <a:pt x="13448" y="9297"/>
                    <a:pt x="13718" y="9587"/>
                  </a:cubicBezTo>
                  <a:cubicBezTo>
                    <a:pt x="13733" y="9986"/>
                    <a:pt x="13745" y="10388"/>
                    <a:pt x="13745" y="10800"/>
                  </a:cubicBezTo>
                  <a:cubicBezTo>
                    <a:pt x="13745" y="11212"/>
                    <a:pt x="13733" y="11614"/>
                    <a:pt x="13718" y="12012"/>
                  </a:cubicBezTo>
                  <a:moveTo>
                    <a:pt x="13185" y="16555"/>
                  </a:moveTo>
                  <a:cubicBezTo>
                    <a:pt x="12662" y="16219"/>
                    <a:pt x="12120" y="15837"/>
                    <a:pt x="11561" y="15404"/>
                  </a:cubicBezTo>
                  <a:cubicBezTo>
                    <a:pt x="11844" y="15170"/>
                    <a:pt x="12127" y="14931"/>
                    <a:pt x="12409" y="14677"/>
                  </a:cubicBezTo>
                  <a:cubicBezTo>
                    <a:pt x="12783" y="14655"/>
                    <a:pt x="13155" y="14631"/>
                    <a:pt x="13517" y="14597"/>
                  </a:cubicBezTo>
                  <a:cubicBezTo>
                    <a:pt x="13429" y="15295"/>
                    <a:pt x="13316" y="15950"/>
                    <a:pt x="13185" y="16555"/>
                  </a:cubicBezTo>
                  <a:moveTo>
                    <a:pt x="10800" y="20618"/>
                  </a:moveTo>
                  <a:cubicBezTo>
                    <a:pt x="9948" y="20618"/>
                    <a:pt x="9181" y="19410"/>
                    <a:pt x="8643" y="17481"/>
                  </a:cubicBezTo>
                  <a:cubicBezTo>
                    <a:pt x="9339" y="17072"/>
                    <a:pt x="10062" y="16573"/>
                    <a:pt x="10795" y="16011"/>
                  </a:cubicBezTo>
                  <a:cubicBezTo>
                    <a:pt x="11532" y="16576"/>
                    <a:pt x="12258" y="17070"/>
                    <a:pt x="12957" y="17481"/>
                  </a:cubicBezTo>
                  <a:cubicBezTo>
                    <a:pt x="12419" y="19410"/>
                    <a:pt x="11652" y="20618"/>
                    <a:pt x="10800" y="20618"/>
                  </a:cubicBezTo>
                  <a:moveTo>
                    <a:pt x="8083" y="14597"/>
                  </a:moveTo>
                  <a:cubicBezTo>
                    <a:pt x="8445" y="14631"/>
                    <a:pt x="8816" y="14655"/>
                    <a:pt x="9190" y="14677"/>
                  </a:cubicBezTo>
                  <a:cubicBezTo>
                    <a:pt x="9471" y="14929"/>
                    <a:pt x="9751" y="15170"/>
                    <a:pt x="10032" y="15403"/>
                  </a:cubicBezTo>
                  <a:cubicBezTo>
                    <a:pt x="9478" y="15832"/>
                    <a:pt x="8935" y="16221"/>
                    <a:pt x="8415" y="16555"/>
                  </a:cubicBezTo>
                  <a:cubicBezTo>
                    <a:pt x="8283" y="15950"/>
                    <a:pt x="8171" y="15295"/>
                    <a:pt x="8083" y="14597"/>
                  </a:cubicBezTo>
                  <a:moveTo>
                    <a:pt x="8415" y="5045"/>
                  </a:moveTo>
                  <a:cubicBezTo>
                    <a:pt x="8938" y="5381"/>
                    <a:pt x="9480" y="5762"/>
                    <a:pt x="10038" y="6196"/>
                  </a:cubicBezTo>
                  <a:cubicBezTo>
                    <a:pt x="9756" y="6430"/>
                    <a:pt x="9473" y="6670"/>
                    <a:pt x="9190" y="6924"/>
                  </a:cubicBezTo>
                  <a:cubicBezTo>
                    <a:pt x="8816" y="6945"/>
                    <a:pt x="8445" y="6969"/>
                    <a:pt x="8083" y="7003"/>
                  </a:cubicBezTo>
                  <a:cubicBezTo>
                    <a:pt x="8171" y="6305"/>
                    <a:pt x="8283" y="5650"/>
                    <a:pt x="8415" y="5045"/>
                  </a:cubicBezTo>
                  <a:moveTo>
                    <a:pt x="10800" y="982"/>
                  </a:moveTo>
                  <a:cubicBezTo>
                    <a:pt x="11652" y="982"/>
                    <a:pt x="12419" y="2191"/>
                    <a:pt x="12957" y="4119"/>
                  </a:cubicBezTo>
                  <a:cubicBezTo>
                    <a:pt x="12261" y="4528"/>
                    <a:pt x="11537" y="5027"/>
                    <a:pt x="10804" y="5589"/>
                  </a:cubicBezTo>
                  <a:cubicBezTo>
                    <a:pt x="10067" y="5024"/>
                    <a:pt x="9341" y="4530"/>
                    <a:pt x="8643" y="4119"/>
                  </a:cubicBezTo>
                  <a:cubicBezTo>
                    <a:pt x="9181" y="2191"/>
                    <a:pt x="9948" y="982"/>
                    <a:pt x="10800" y="982"/>
                  </a:cubicBezTo>
                  <a:moveTo>
                    <a:pt x="13517" y="7003"/>
                  </a:moveTo>
                  <a:cubicBezTo>
                    <a:pt x="13155" y="6969"/>
                    <a:pt x="12783" y="6945"/>
                    <a:pt x="12409" y="6924"/>
                  </a:cubicBezTo>
                  <a:cubicBezTo>
                    <a:pt x="12129" y="6671"/>
                    <a:pt x="11848" y="6430"/>
                    <a:pt x="11568" y="6198"/>
                  </a:cubicBezTo>
                  <a:cubicBezTo>
                    <a:pt x="12122" y="5768"/>
                    <a:pt x="12665" y="5379"/>
                    <a:pt x="13185" y="5045"/>
                  </a:cubicBezTo>
                  <a:cubicBezTo>
                    <a:pt x="13316" y="5650"/>
                    <a:pt x="13429" y="6305"/>
                    <a:pt x="13517" y="7003"/>
                  </a:cubicBezTo>
                  <a:moveTo>
                    <a:pt x="7112" y="7112"/>
                  </a:moveTo>
                  <a:cubicBezTo>
                    <a:pt x="6194" y="7234"/>
                    <a:pt x="5339" y="7402"/>
                    <a:pt x="4555" y="7604"/>
                  </a:cubicBezTo>
                  <a:cubicBezTo>
                    <a:pt x="3572" y="5860"/>
                    <a:pt x="3255" y="4460"/>
                    <a:pt x="3858" y="3857"/>
                  </a:cubicBezTo>
                  <a:cubicBezTo>
                    <a:pt x="4460" y="3255"/>
                    <a:pt x="5860" y="3572"/>
                    <a:pt x="7604" y="4555"/>
                  </a:cubicBezTo>
                  <a:cubicBezTo>
                    <a:pt x="7402" y="5339"/>
                    <a:pt x="7234" y="6194"/>
                    <a:pt x="7112" y="7112"/>
                  </a:cubicBezTo>
                  <a:moveTo>
                    <a:pt x="3858" y="17743"/>
                  </a:moveTo>
                  <a:cubicBezTo>
                    <a:pt x="3255" y="17140"/>
                    <a:pt x="3572" y="15740"/>
                    <a:pt x="4555" y="13996"/>
                  </a:cubicBezTo>
                  <a:cubicBezTo>
                    <a:pt x="5339" y="14198"/>
                    <a:pt x="6194" y="14366"/>
                    <a:pt x="7112" y="14488"/>
                  </a:cubicBezTo>
                  <a:cubicBezTo>
                    <a:pt x="7234" y="15406"/>
                    <a:pt x="7402" y="16261"/>
                    <a:pt x="7604" y="17045"/>
                  </a:cubicBezTo>
                  <a:cubicBezTo>
                    <a:pt x="5860" y="18028"/>
                    <a:pt x="4460" y="18345"/>
                    <a:pt x="3858" y="17743"/>
                  </a:cubicBezTo>
                  <a:moveTo>
                    <a:pt x="7003" y="13517"/>
                  </a:moveTo>
                  <a:cubicBezTo>
                    <a:pt x="6305" y="13429"/>
                    <a:pt x="5650" y="13317"/>
                    <a:pt x="5045" y="13185"/>
                  </a:cubicBezTo>
                  <a:cubicBezTo>
                    <a:pt x="5379" y="12665"/>
                    <a:pt x="5768" y="12122"/>
                    <a:pt x="6197" y="11568"/>
                  </a:cubicBezTo>
                  <a:cubicBezTo>
                    <a:pt x="6429" y="11848"/>
                    <a:pt x="6671" y="12129"/>
                    <a:pt x="6923" y="12409"/>
                  </a:cubicBezTo>
                  <a:cubicBezTo>
                    <a:pt x="6944" y="12784"/>
                    <a:pt x="6968" y="13155"/>
                    <a:pt x="7003" y="13517"/>
                  </a:cubicBezTo>
                  <a:moveTo>
                    <a:pt x="6923" y="9191"/>
                  </a:moveTo>
                  <a:cubicBezTo>
                    <a:pt x="6669" y="9473"/>
                    <a:pt x="6429" y="9756"/>
                    <a:pt x="6196" y="10039"/>
                  </a:cubicBezTo>
                  <a:cubicBezTo>
                    <a:pt x="5763" y="9481"/>
                    <a:pt x="5381" y="8938"/>
                    <a:pt x="5045" y="8415"/>
                  </a:cubicBezTo>
                  <a:cubicBezTo>
                    <a:pt x="5650" y="8283"/>
                    <a:pt x="6305" y="8171"/>
                    <a:pt x="7003" y="8084"/>
                  </a:cubicBezTo>
                  <a:cubicBezTo>
                    <a:pt x="6968" y="8445"/>
                    <a:pt x="6944" y="8816"/>
                    <a:pt x="6923" y="9191"/>
                  </a:cubicBezTo>
                  <a:moveTo>
                    <a:pt x="982" y="10800"/>
                  </a:moveTo>
                  <a:cubicBezTo>
                    <a:pt x="982" y="9948"/>
                    <a:pt x="2190" y="9181"/>
                    <a:pt x="4119" y="8644"/>
                  </a:cubicBezTo>
                  <a:cubicBezTo>
                    <a:pt x="4530" y="9342"/>
                    <a:pt x="5023" y="10067"/>
                    <a:pt x="5588" y="10805"/>
                  </a:cubicBezTo>
                  <a:cubicBezTo>
                    <a:pt x="5027" y="11537"/>
                    <a:pt x="4528" y="12262"/>
                    <a:pt x="4119" y="12956"/>
                  </a:cubicBezTo>
                  <a:cubicBezTo>
                    <a:pt x="2190" y="12419"/>
                    <a:pt x="982" y="11652"/>
                    <a:pt x="982" y="10800"/>
                  </a:cubicBezTo>
                  <a:moveTo>
                    <a:pt x="21600" y="10800"/>
                  </a:moveTo>
                  <a:cubicBezTo>
                    <a:pt x="21600" y="9624"/>
                    <a:pt x="20173" y="8571"/>
                    <a:pt x="17918" y="7853"/>
                  </a:cubicBezTo>
                  <a:cubicBezTo>
                    <a:pt x="19002" y="5750"/>
                    <a:pt x="19269" y="3995"/>
                    <a:pt x="18437" y="3163"/>
                  </a:cubicBezTo>
                  <a:cubicBezTo>
                    <a:pt x="17605" y="2332"/>
                    <a:pt x="15850" y="2598"/>
                    <a:pt x="13748" y="3682"/>
                  </a:cubicBezTo>
                  <a:cubicBezTo>
                    <a:pt x="13029" y="1427"/>
                    <a:pt x="11976" y="0"/>
                    <a:pt x="10800" y="0"/>
                  </a:cubicBezTo>
                  <a:cubicBezTo>
                    <a:pt x="9623" y="0"/>
                    <a:pt x="8571" y="1427"/>
                    <a:pt x="7852" y="3682"/>
                  </a:cubicBezTo>
                  <a:cubicBezTo>
                    <a:pt x="5750" y="2598"/>
                    <a:pt x="3995" y="2332"/>
                    <a:pt x="3163" y="3163"/>
                  </a:cubicBezTo>
                  <a:cubicBezTo>
                    <a:pt x="2331" y="3995"/>
                    <a:pt x="2598" y="5750"/>
                    <a:pt x="3682" y="7853"/>
                  </a:cubicBezTo>
                  <a:cubicBezTo>
                    <a:pt x="1426" y="8571"/>
                    <a:pt x="0" y="9624"/>
                    <a:pt x="0" y="10800"/>
                  </a:cubicBezTo>
                  <a:cubicBezTo>
                    <a:pt x="0" y="11976"/>
                    <a:pt x="1426" y="13029"/>
                    <a:pt x="3682" y="13748"/>
                  </a:cubicBezTo>
                  <a:cubicBezTo>
                    <a:pt x="2598" y="15851"/>
                    <a:pt x="2331" y="17605"/>
                    <a:pt x="3163" y="18437"/>
                  </a:cubicBezTo>
                  <a:cubicBezTo>
                    <a:pt x="3995" y="19268"/>
                    <a:pt x="5750" y="19002"/>
                    <a:pt x="7852" y="17918"/>
                  </a:cubicBezTo>
                  <a:cubicBezTo>
                    <a:pt x="8571" y="20173"/>
                    <a:pt x="9623" y="21600"/>
                    <a:pt x="10800" y="21600"/>
                  </a:cubicBezTo>
                  <a:cubicBezTo>
                    <a:pt x="11976" y="21600"/>
                    <a:pt x="13029" y="20173"/>
                    <a:pt x="13748" y="17918"/>
                  </a:cubicBezTo>
                  <a:cubicBezTo>
                    <a:pt x="15850" y="19002"/>
                    <a:pt x="17605" y="19268"/>
                    <a:pt x="18437" y="18437"/>
                  </a:cubicBezTo>
                  <a:cubicBezTo>
                    <a:pt x="19269" y="17605"/>
                    <a:pt x="19002" y="15851"/>
                    <a:pt x="17918" y="13748"/>
                  </a:cubicBezTo>
                  <a:cubicBezTo>
                    <a:pt x="20173" y="13029"/>
                    <a:pt x="21600" y="11976"/>
                    <a:pt x="21600" y="10800"/>
                  </a:cubicBezTo>
                  <a:moveTo>
                    <a:pt x="10800" y="9818"/>
                  </a:moveTo>
                  <a:cubicBezTo>
                    <a:pt x="10258" y="9818"/>
                    <a:pt x="9818" y="10258"/>
                    <a:pt x="9818" y="10800"/>
                  </a:cubicBezTo>
                  <a:cubicBezTo>
                    <a:pt x="9818" y="11342"/>
                    <a:pt x="10258" y="11782"/>
                    <a:pt x="10800" y="11782"/>
                  </a:cubicBezTo>
                  <a:cubicBezTo>
                    <a:pt x="11342" y="11782"/>
                    <a:pt x="11782" y="11342"/>
                    <a:pt x="11782" y="10800"/>
                  </a:cubicBezTo>
                  <a:cubicBezTo>
                    <a:pt x="11782" y="10258"/>
                    <a:pt x="11342" y="9818"/>
                    <a:pt x="10800" y="9818"/>
                  </a:cubicBezTo>
                </a:path>
              </a:pathLst>
            </a:custGeom>
            <a:solidFill>
              <a:schemeClr val="tx2"/>
            </a:solidFill>
            <a:ln w="12700">
              <a:miter lim="400000"/>
            </a:ln>
          </p:spPr>
          <p:txBody>
            <a:bodyPr wrap="square" lIns="91440" tIns="45720" rIns="91440" bIns="45720" anchor="ctr">
              <a:normAutofit fontScale="92500" lnSpcReduction="20000"/>
            </a:bodyPr>
            <a:lstStyle/>
            <a:p>
              <a:pPr algn="ctr"/>
              <a:endParaRPr/>
            </a:p>
          </p:txBody>
        </p:sp>
        <p:sp>
          <p:nvSpPr>
            <p:cNvPr id="40" name="îşľiḋé">
              <a:extLst>
                <a:ext uri="{FF2B5EF4-FFF2-40B4-BE49-F238E27FC236}">
                  <a16:creationId xmlns:a16="http://schemas.microsoft.com/office/drawing/2014/main" xmlns="" id="{711053EE-CCB2-4688-B099-A203341F38D5}"/>
                </a:ext>
              </a:extLst>
            </p:cNvPr>
            <p:cNvSpPr/>
            <p:nvPr/>
          </p:nvSpPr>
          <p:spPr>
            <a:xfrm>
              <a:off x="9191774" y="5092139"/>
              <a:ext cx="1784617" cy="646647"/>
            </a:xfrm>
            <a:prstGeom prst="rect">
              <a:avLst/>
            </a:prstGeom>
          </p:spPr>
          <p:txBody>
            <a:bodyPr wrap="square" lIns="91440" tIns="45720" rIns="91440" bIns="45720">
              <a:normAutofit/>
            </a:bodyPr>
            <a:lstStyle/>
            <a:p>
              <a:pPr lvl="0">
                <a:lnSpc>
                  <a:spcPct val="120000"/>
                </a:lnSpc>
                <a:defRPr sz="1800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定期组织部门例会，分享工作信息</a:t>
              </a:r>
            </a:p>
          </p:txBody>
        </p:sp>
        <p:sp>
          <p:nvSpPr>
            <p:cNvPr id="41" name="îṡ1iḋé">
              <a:extLst>
                <a:ext uri="{FF2B5EF4-FFF2-40B4-BE49-F238E27FC236}">
                  <a16:creationId xmlns:a16="http://schemas.microsoft.com/office/drawing/2014/main" xmlns="" id="{963D521C-BDE7-4E25-82F2-2FBBD864ECA2}"/>
                </a:ext>
              </a:extLst>
            </p:cNvPr>
            <p:cNvSpPr/>
            <p:nvPr/>
          </p:nvSpPr>
          <p:spPr>
            <a:xfrm>
              <a:off x="8800706" y="5244514"/>
              <a:ext cx="313279" cy="313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7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39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39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1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9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16200" y="5891"/>
                  </a:moveTo>
                  <a:cubicBezTo>
                    <a:pt x="16471" y="5891"/>
                    <a:pt x="16691" y="6111"/>
                    <a:pt x="16691" y="6382"/>
                  </a:cubicBezTo>
                  <a:cubicBezTo>
                    <a:pt x="16691" y="6653"/>
                    <a:pt x="16471" y="6873"/>
                    <a:pt x="16200" y="6873"/>
                  </a:cubicBezTo>
                  <a:cubicBezTo>
                    <a:pt x="15929" y="6873"/>
                    <a:pt x="15709" y="6653"/>
                    <a:pt x="15709" y="6382"/>
                  </a:cubicBezTo>
                  <a:cubicBezTo>
                    <a:pt x="15709" y="6111"/>
                    <a:pt x="15929" y="5891"/>
                    <a:pt x="16200" y="5891"/>
                  </a:cubicBezTo>
                  <a:moveTo>
                    <a:pt x="16200" y="7855"/>
                  </a:moveTo>
                  <a:cubicBezTo>
                    <a:pt x="17013" y="7855"/>
                    <a:pt x="17673" y="7196"/>
                    <a:pt x="17673" y="6382"/>
                  </a:cubicBezTo>
                  <a:cubicBezTo>
                    <a:pt x="17673" y="5569"/>
                    <a:pt x="17013" y="4909"/>
                    <a:pt x="16200" y="4909"/>
                  </a:cubicBezTo>
                  <a:cubicBezTo>
                    <a:pt x="15387" y="4909"/>
                    <a:pt x="14727" y="5569"/>
                    <a:pt x="14727" y="6382"/>
                  </a:cubicBezTo>
                  <a:cubicBezTo>
                    <a:pt x="14727" y="7196"/>
                    <a:pt x="15387" y="7855"/>
                    <a:pt x="16200" y="7855"/>
                  </a:cubicBezTo>
                  <a:moveTo>
                    <a:pt x="8422" y="8135"/>
                  </a:moveTo>
                  <a:lnTo>
                    <a:pt x="11926" y="11638"/>
                  </a:lnTo>
                  <a:cubicBezTo>
                    <a:pt x="12015" y="11727"/>
                    <a:pt x="12138" y="11782"/>
                    <a:pt x="12273" y="11782"/>
                  </a:cubicBezTo>
                  <a:cubicBezTo>
                    <a:pt x="12408" y="11782"/>
                    <a:pt x="12531" y="11727"/>
                    <a:pt x="12620" y="11638"/>
                  </a:cubicBezTo>
                  <a:lnTo>
                    <a:pt x="14183" y="10075"/>
                  </a:lnTo>
                  <a:lnTo>
                    <a:pt x="16200" y="12764"/>
                  </a:lnTo>
                  <a:lnTo>
                    <a:pt x="5336" y="12764"/>
                  </a:lnTo>
                  <a:cubicBezTo>
                    <a:pt x="5336" y="12764"/>
                    <a:pt x="8422" y="8135"/>
                    <a:pt x="8422" y="8135"/>
                  </a:cubicBezTo>
                  <a:close/>
                  <a:moveTo>
                    <a:pt x="4418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cubicBezTo>
                    <a:pt x="17673" y="13144"/>
                    <a:pt x="17630" y="13047"/>
                    <a:pt x="17568" y="12965"/>
                  </a:cubicBezTo>
                  <a:lnTo>
                    <a:pt x="17575" y="12960"/>
                  </a:lnTo>
                  <a:lnTo>
                    <a:pt x="14629" y="9033"/>
                  </a:lnTo>
                  <a:lnTo>
                    <a:pt x="14622" y="9038"/>
                  </a:lnTo>
                  <a:cubicBezTo>
                    <a:pt x="14533" y="8919"/>
                    <a:pt x="14397" y="8836"/>
                    <a:pt x="14236" y="8836"/>
                  </a:cubicBezTo>
                  <a:cubicBezTo>
                    <a:pt x="14101" y="8836"/>
                    <a:pt x="13978" y="8891"/>
                    <a:pt x="13889" y="8980"/>
                  </a:cubicBezTo>
                  <a:lnTo>
                    <a:pt x="12273" y="10597"/>
                  </a:lnTo>
                  <a:lnTo>
                    <a:pt x="8693" y="7017"/>
                  </a:lnTo>
                  <a:cubicBezTo>
                    <a:pt x="8604" y="6928"/>
                    <a:pt x="8481" y="6873"/>
                    <a:pt x="8345" y="6873"/>
                  </a:cubicBezTo>
                  <a:cubicBezTo>
                    <a:pt x="8175" y="6873"/>
                    <a:pt x="8033" y="6965"/>
                    <a:pt x="7945" y="7097"/>
                  </a:cubicBezTo>
                  <a:lnTo>
                    <a:pt x="7937" y="7091"/>
                  </a:lnTo>
                  <a:lnTo>
                    <a:pt x="4010" y="12982"/>
                  </a:lnTo>
                  <a:lnTo>
                    <a:pt x="4017" y="12988"/>
                  </a:lnTo>
                  <a:cubicBezTo>
                    <a:pt x="3965" y="13066"/>
                    <a:pt x="3927" y="13154"/>
                    <a:pt x="3927" y="13255"/>
                  </a:cubicBezTo>
                  <a:cubicBezTo>
                    <a:pt x="3927" y="13526"/>
                    <a:pt x="4147" y="13745"/>
                    <a:pt x="4418" y="13745"/>
                  </a:cubicBezTo>
                </a:path>
              </a:pathLst>
            </a:custGeom>
            <a:solidFill>
              <a:schemeClr val="tx2"/>
            </a:solidFill>
            <a:ln w="12700">
              <a:miter lim="400000"/>
            </a:ln>
          </p:spPr>
          <p:txBody>
            <a:bodyPr wrap="square" lIns="91440" tIns="45720" rIns="91440" bIns="45720" anchor="ctr">
              <a:normAutofit fontScale="92500" lnSpcReduction="20000"/>
            </a:bodyPr>
            <a:lstStyle/>
            <a:p>
              <a:pPr algn="ctr"/>
              <a:endParaRPr/>
            </a:p>
          </p:txBody>
        </p:sp>
        <p:sp>
          <p:nvSpPr>
            <p:cNvPr id="42" name="ïṣlïdè">
              <a:extLst>
                <a:ext uri="{FF2B5EF4-FFF2-40B4-BE49-F238E27FC236}">
                  <a16:creationId xmlns:a16="http://schemas.microsoft.com/office/drawing/2014/main" xmlns="" id="{97915CD9-FC6D-4EB3-B03A-C69A84095094}"/>
                </a:ext>
              </a:extLst>
            </p:cNvPr>
            <p:cNvSpPr/>
            <p:nvPr/>
          </p:nvSpPr>
          <p:spPr>
            <a:xfrm>
              <a:off x="4503064" y="5092139"/>
              <a:ext cx="1784617" cy="646647"/>
            </a:xfrm>
            <a:prstGeom prst="rect">
              <a:avLst/>
            </a:prstGeom>
          </p:spPr>
          <p:txBody>
            <a:bodyPr wrap="square" lIns="91440" tIns="45720" rIns="91440" bIns="45720">
              <a:noAutofit/>
            </a:bodyPr>
            <a:lstStyle/>
            <a:p>
              <a:pPr lvl="0">
                <a:lnSpc>
                  <a:spcPct val="120000"/>
                </a:lnSpc>
                <a:defRPr sz="1800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成员调整，岗位变动，职责重组、工作交接，平稳过渡</a:t>
              </a:r>
            </a:p>
          </p:txBody>
        </p:sp>
        <p:sp>
          <p:nvSpPr>
            <p:cNvPr id="43" name="îṥļíďe">
              <a:extLst>
                <a:ext uri="{FF2B5EF4-FFF2-40B4-BE49-F238E27FC236}">
                  <a16:creationId xmlns:a16="http://schemas.microsoft.com/office/drawing/2014/main" xmlns="" id="{8C660173-678C-463B-A347-35D19A60505A}"/>
                </a:ext>
              </a:extLst>
            </p:cNvPr>
            <p:cNvSpPr/>
            <p:nvPr/>
          </p:nvSpPr>
          <p:spPr>
            <a:xfrm>
              <a:off x="4113900" y="5244514"/>
              <a:ext cx="313279" cy="313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709" y="18655"/>
                  </a:moveTo>
                  <a:lnTo>
                    <a:pt x="14727" y="18655"/>
                  </a:lnTo>
                  <a:lnTo>
                    <a:pt x="14727" y="19636"/>
                  </a:lnTo>
                  <a:lnTo>
                    <a:pt x="15709" y="19636"/>
                  </a:lnTo>
                  <a:cubicBezTo>
                    <a:pt x="15709" y="19636"/>
                    <a:pt x="15709" y="18655"/>
                    <a:pt x="15709" y="18655"/>
                  </a:cubicBezTo>
                  <a:close/>
                  <a:moveTo>
                    <a:pt x="15709" y="14727"/>
                  </a:moveTo>
                  <a:lnTo>
                    <a:pt x="14727" y="14727"/>
                  </a:lnTo>
                  <a:lnTo>
                    <a:pt x="14727" y="15709"/>
                  </a:lnTo>
                  <a:lnTo>
                    <a:pt x="15709" y="15709"/>
                  </a:lnTo>
                  <a:cubicBezTo>
                    <a:pt x="15709" y="15709"/>
                    <a:pt x="15709" y="14727"/>
                    <a:pt x="15709" y="14727"/>
                  </a:cubicBezTo>
                  <a:close/>
                  <a:moveTo>
                    <a:pt x="14727" y="10800"/>
                  </a:moveTo>
                  <a:lnTo>
                    <a:pt x="15709" y="10800"/>
                  </a:lnTo>
                  <a:lnTo>
                    <a:pt x="15709" y="9818"/>
                  </a:lnTo>
                  <a:lnTo>
                    <a:pt x="14727" y="9818"/>
                  </a:lnTo>
                  <a:cubicBezTo>
                    <a:pt x="14727" y="9818"/>
                    <a:pt x="14727" y="10800"/>
                    <a:pt x="14727" y="10800"/>
                  </a:cubicBezTo>
                  <a:close/>
                  <a:moveTo>
                    <a:pt x="15709" y="16691"/>
                  </a:moveTo>
                  <a:lnTo>
                    <a:pt x="14727" y="16691"/>
                  </a:lnTo>
                  <a:lnTo>
                    <a:pt x="14727" y="17673"/>
                  </a:lnTo>
                  <a:lnTo>
                    <a:pt x="15709" y="17673"/>
                  </a:lnTo>
                  <a:cubicBezTo>
                    <a:pt x="15709" y="17673"/>
                    <a:pt x="15709" y="16691"/>
                    <a:pt x="15709" y="16691"/>
                  </a:cubicBezTo>
                  <a:close/>
                  <a:moveTo>
                    <a:pt x="14727" y="8836"/>
                  </a:moveTo>
                  <a:lnTo>
                    <a:pt x="15709" y="8836"/>
                  </a:lnTo>
                  <a:lnTo>
                    <a:pt x="15709" y="7855"/>
                  </a:lnTo>
                  <a:lnTo>
                    <a:pt x="14727" y="7855"/>
                  </a:lnTo>
                  <a:cubicBezTo>
                    <a:pt x="14727" y="7855"/>
                    <a:pt x="14727" y="8836"/>
                    <a:pt x="14727" y="8836"/>
                  </a:cubicBezTo>
                  <a:close/>
                  <a:moveTo>
                    <a:pt x="19636" y="0"/>
                  </a:moveTo>
                  <a:lnTo>
                    <a:pt x="5891" y="0"/>
                  </a:lnTo>
                  <a:cubicBezTo>
                    <a:pt x="4806" y="0"/>
                    <a:pt x="3927" y="879"/>
                    <a:pt x="3927" y="1964"/>
                  </a:cubicBezTo>
                  <a:lnTo>
                    <a:pt x="3927" y="2455"/>
                  </a:lnTo>
                  <a:cubicBezTo>
                    <a:pt x="3927" y="2726"/>
                    <a:pt x="4147" y="2945"/>
                    <a:pt x="4418" y="2945"/>
                  </a:cubicBezTo>
                  <a:cubicBezTo>
                    <a:pt x="4690" y="2945"/>
                    <a:pt x="4909" y="2726"/>
                    <a:pt x="4909" y="2455"/>
                  </a:cubicBezTo>
                  <a:lnTo>
                    <a:pt x="4909" y="1964"/>
                  </a:lnTo>
                  <a:cubicBezTo>
                    <a:pt x="4909" y="1422"/>
                    <a:pt x="5349" y="982"/>
                    <a:pt x="5891" y="982"/>
                  </a:cubicBezTo>
                  <a:lnTo>
                    <a:pt x="19636" y="982"/>
                  </a:lnTo>
                  <a:cubicBezTo>
                    <a:pt x="20178" y="982"/>
                    <a:pt x="20618" y="1422"/>
                    <a:pt x="20618" y="1964"/>
                  </a:cubicBezTo>
                  <a:lnTo>
                    <a:pt x="20618" y="15709"/>
                  </a:lnTo>
                  <a:cubicBezTo>
                    <a:pt x="20618" y="16251"/>
                    <a:pt x="20178" y="16691"/>
                    <a:pt x="19636" y="16691"/>
                  </a:cubicBezTo>
                  <a:lnTo>
                    <a:pt x="19145" y="16691"/>
                  </a:lnTo>
                  <a:cubicBezTo>
                    <a:pt x="18874" y="16691"/>
                    <a:pt x="18655" y="16911"/>
                    <a:pt x="18655" y="17182"/>
                  </a:cubicBezTo>
                  <a:cubicBezTo>
                    <a:pt x="18655" y="17453"/>
                    <a:pt x="18874" y="17673"/>
                    <a:pt x="19145" y="17673"/>
                  </a:cubicBezTo>
                  <a:lnTo>
                    <a:pt x="19636" y="17673"/>
                  </a:lnTo>
                  <a:cubicBezTo>
                    <a:pt x="20721" y="17673"/>
                    <a:pt x="21600" y="16794"/>
                    <a:pt x="21600" y="15709"/>
                  </a:cubicBezTo>
                  <a:lnTo>
                    <a:pt x="21600" y="1964"/>
                  </a:lnTo>
                  <a:cubicBezTo>
                    <a:pt x="21600" y="879"/>
                    <a:pt x="20721" y="0"/>
                    <a:pt x="19636" y="0"/>
                  </a:cubicBezTo>
                  <a:moveTo>
                    <a:pt x="14727" y="6873"/>
                  </a:moveTo>
                  <a:lnTo>
                    <a:pt x="15709" y="6873"/>
                  </a:lnTo>
                  <a:lnTo>
                    <a:pt x="15709" y="5891"/>
                  </a:lnTo>
                  <a:lnTo>
                    <a:pt x="14727" y="5891"/>
                  </a:lnTo>
                  <a:cubicBezTo>
                    <a:pt x="14727" y="5891"/>
                    <a:pt x="14727" y="6873"/>
                    <a:pt x="14727" y="6873"/>
                  </a:cubicBezTo>
                  <a:close/>
                  <a:moveTo>
                    <a:pt x="16691" y="12273"/>
                  </a:moveTo>
                  <a:lnTo>
                    <a:pt x="13745" y="12273"/>
                  </a:lnTo>
                  <a:lnTo>
                    <a:pt x="13745" y="4909"/>
                  </a:lnTo>
                  <a:lnTo>
                    <a:pt x="15709" y="4909"/>
                  </a:lnTo>
                  <a:cubicBezTo>
                    <a:pt x="16251" y="4909"/>
                    <a:pt x="16691" y="5349"/>
                    <a:pt x="16691" y="5891"/>
                  </a:cubicBezTo>
                  <a:cubicBezTo>
                    <a:pt x="16691" y="5891"/>
                    <a:pt x="16691" y="12273"/>
                    <a:pt x="16691" y="12273"/>
                  </a:cubicBezTo>
                  <a:close/>
                  <a:moveTo>
                    <a:pt x="16691" y="19636"/>
                  </a:moveTo>
                  <a:cubicBezTo>
                    <a:pt x="16691" y="20178"/>
                    <a:pt x="16251" y="20618"/>
                    <a:pt x="15709" y="20618"/>
                  </a:cubicBezTo>
                  <a:lnTo>
                    <a:pt x="13745" y="20618"/>
                  </a:lnTo>
                  <a:lnTo>
                    <a:pt x="13745" y="13255"/>
                  </a:lnTo>
                  <a:lnTo>
                    <a:pt x="16691" y="13255"/>
                  </a:lnTo>
                  <a:cubicBezTo>
                    <a:pt x="16691" y="13255"/>
                    <a:pt x="16691" y="19636"/>
                    <a:pt x="16691" y="19636"/>
                  </a:cubicBezTo>
                  <a:close/>
                  <a:moveTo>
                    <a:pt x="12764" y="12273"/>
                  </a:moveTo>
                  <a:lnTo>
                    <a:pt x="4909" y="12273"/>
                  </a:lnTo>
                  <a:lnTo>
                    <a:pt x="4909" y="4909"/>
                  </a:lnTo>
                  <a:lnTo>
                    <a:pt x="12764" y="4909"/>
                  </a:lnTo>
                  <a:cubicBezTo>
                    <a:pt x="12764" y="4909"/>
                    <a:pt x="12764" y="12273"/>
                    <a:pt x="12764" y="12273"/>
                  </a:cubicBezTo>
                  <a:close/>
                  <a:moveTo>
                    <a:pt x="12764" y="20618"/>
                  </a:moveTo>
                  <a:lnTo>
                    <a:pt x="4909" y="20618"/>
                  </a:lnTo>
                  <a:lnTo>
                    <a:pt x="4909" y="13255"/>
                  </a:lnTo>
                  <a:lnTo>
                    <a:pt x="12764" y="13255"/>
                  </a:lnTo>
                  <a:cubicBezTo>
                    <a:pt x="12764" y="13255"/>
                    <a:pt x="12764" y="20618"/>
                    <a:pt x="12764" y="20618"/>
                  </a:cubicBezTo>
                  <a:close/>
                  <a:moveTo>
                    <a:pt x="3927" y="12273"/>
                  </a:moveTo>
                  <a:lnTo>
                    <a:pt x="982" y="12273"/>
                  </a:lnTo>
                  <a:lnTo>
                    <a:pt x="982" y="5891"/>
                  </a:lnTo>
                  <a:cubicBezTo>
                    <a:pt x="982" y="5349"/>
                    <a:pt x="1422" y="4909"/>
                    <a:pt x="1964" y="4909"/>
                  </a:cubicBezTo>
                  <a:lnTo>
                    <a:pt x="3927" y="4909"/>
                  </a:lnTo>
                  <a:cubicBezTo>
                    <a:pt x="3927" y="4909"/>
                    <a:pt x="3927" y="12273"/>
                    <a:pt x="3927" y="12273"/>
                  </a:cubicBezTo>
                  <a:close/>
                  <a:moveTo>
                    <a:pt x="3927" y="20618"/>
                  </a:moveTo>
                  <a:lnTo>
                    <a:pt x="1964" y="20618"/>
                  </a:lnTo>
                  <a:cubicBezTo>
                    <a:pt x="1422" y="20618"/>
                    <a:pt x="982" y="20178"/>
                    <a:pt x="982" y="19636"/>
                  </a:cubicBezTo>
                  <a:lnTo>
                    <a:pt x="982" y="13255"/>
                  </a:lnTo>
                  <a:lnTo>
                    <a:pt x="3927" y="13255"/>
                  </a:lnTo>
                  <a:cubicBezTo>
                    <a:pt x="3927" y="13255"/>
                    <a:pt x="3927" y="20618"/>
                    <a:pt x="3927" y="20618"/>
                  </a:cubicBezTo>
                  <a:close/>
                  <a:moveTo>
                    <a:pt x="15709" y="3927"/>
                  </a:moveTo>
                  <a:lnTo>
                    <a:pt x="1964" y="3927"/>
                  </a:lnTo>
                  <a:cubicBezTo>
                    <a:pt x="879" y="3927"/>
                    <a:pt x="0" y="4806"/>
                    <a:pt x="0" y="5891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5709" y="21600"/>
                  </a:lnTo>
                  <a:cubicBezTo>
                    <a:pt x="16794" y="21600"/>
                    <a:pt x="17673" y="20721"/>
                    <a:pt x="17673" y="19636"/>
                  </a:cubicBezTo>
                  <a:lnTo>
                    <a:pt x="17673" y="5891"/>
                  </a:lnTo>
                  <a:cubicBezTo>
                    <a:pt x="17673" y="4806"/>
                    <a:pt x="16794" y="3927"/>
                    <a:pt x="15709" y="3927"/>
                  </a:cubicBezTo>
                  <a:moveTo>
                    <a:pt x="1964" y="8836"/>
                  </a:moveTo>
                  <a:lnTo>
                    <a:pt x="2945" y="8836"/>
                  </a:lnTo>
                  <a:lnTo>
                    <a:pt x="2945" y="7855"/>
                  </a:lnTo>
                  <a:lnTo>
                    <a:pt x="1964" y="7855"/>
                  </a:lnTo>
                  <a:cubicBezTo>
                    <a:pt x="1964" y="7855"/>
                    <a:pt x="1964" y="8836"/>
                    <a:pt x="1964" y="8836"/>
                  </a:cubicBezTo>
                  <a:close/>
                  <a:moveTo>
                    <a:pt x="1964" y="10800"/>
                  </a:moveTo>
                  <a:lnTo>
                    <a:pt x="2945" y="10800"/>
                  </a:lnTo>
                  <a:lnTo>
                    <a:pt x="2945" y="9818"/>
                  </a:lnTo>
                  <a:lnTo>
                    <a:pt x="1964" y="9818"/>
                  </a:lnTo>
                  <a:cubicBezTo>
                    <a:pt x="1964" y="9818"/>
                    <a:pt x="1964" y="10800"/>
                    <a:pt x="1964" y="10800"/>
                  </a:cubicBezTo>
                  <a:close/>
                  <a:moveTo>
                    <a:pt x="2945" y="16691"/>
                  </a:moveTo>
                  <a:lnTo>
                    <a:pt x="1964" y="16691"/>
                  </a:lnTo>
                  <a:lnTo>
                    <a:pt x="1964" y="17673"/>
                  </a:lnTo>
                  <a:lnTo>
                    <a:pt x="2945" y="17673"/>
                  </a:lnTo>
                  <a:cubicBezTo>
                    <a:pt x="2945" y="17673"/>
                    <a:pt x="2945" y="16691"/>
                    <a:pt x="2945" y="16691"/>
                  </a:cubicBezTo>
                  <a:close/>
                  <a:moveTo>
                    <a:pt x="1964" y="6873"/>
                  </a:moveTo>
                  <a:lnTo>
                    <a:pt x="2945" y="6873"/>
                  </a:lnTo>
                  <a:lnTo>
                    <a:pt x="2945" y="5891"/>
                  </a:lnTo>
                  <a:lnTo>
                    <a:pt x="1964" y="5891"/>
                  </a:lnTo>
                  <a:cubicBezTo>
                    <a:pt x="1964" y="5891"/>
                    <a:pt x="1964" y="6873"/>
                    <a:pt x="1964" y="6873"/>
                  </a:cubicBezTo>
                  <a:close/>
                  <a:moveTo>
                    <a:pt x="2945" y="14727"/>
                  </a:moveTo>
                  <a:lnTo>
                    <a:pt x="1964" y="14727"/>
                  </a:lnTo>
                  <a:lnTo>
                    <a:pt x="1964" y="15709"/>
                  </a:lnTo>
                  <a:lnTo>
                    <a:pt x="2945" y="15709"/>
                  </a:lnTo>
                  <a:cubicBezTo>
                    <a:pt x="2945" y="15709"/>
                    <a:pt x="2945" y="14727"/>
                    <a:pt x="2945" y="14727"/>
                  </a:cubicBezTo>
                  <a:close/>
                  <a:moveTo>
                    <a:pt x="2945" y="18655"/>
                  </a:moveTo>
                  <a:lnTo>
                    <a:pt x="1964" y="18655"/>
                  </a:lnTo>
                  <a:lnTo>
                    <a:pt x="1964" y="19636"/>
                  </a:lnTo>
                  <a:lnTo>
                    <a:pt x="2945" y="19636"/>
                  </a:lnTo>
                  <a:cubicBezTo>
                    <a:pt x="2945" y="19636"/>
                    <a:pt x="2945" y="18655"/>
                    <a:pt x="2945" y="18655"/>
                  </a:cubicBezTo>
                  <a:close/>
                </a:path>
              </a:pathLst>
            </a:custGeom>
            <a:solidFill>
              <a:schemeClr val="tx2"/>
            </a:solidFill>
            <a:ln w="12700">
              <a:miter lim="400000"/>
            </a:ln>
          </p:spPr>
          <p:txBody>
            <a:bodyPr wrap="square" lIns="91440" tIns="45720" rIns="91440" bIns="45720" anchor="ctr">
              <a:normAutofit fontScale="92500" lnSpcReduction="20000"/>
            </a:bodyPr>
            <a:lstStyle/>
            <a:p>
              <a:pPr algn="ctr"/>
              <a:endParaRPr/>
            </a:p>
          </p:txBody>
        </p:sp>
        <p:sp>
          <p:nvSpPr>
            <p:cNvPr id="44" name="ïṡ1íḑè">
              <a:extLst>
                <a:ext uri="{FF2B5EF4-FFF2-40B4-BE49-F238E27FC236}">
                  <a16:creationId xmlns:a16="http://schemas.microsoft.com/office/drawing/2014/main" xmlns="" id="{135F7E09-9BE7-48D0-979F-14771A0AC654}"/>
                </a:ext>
              </a:extLst>
            </p:cNvPr>
            <p:cNvSpPr/>
            <p:nvPr/>
          </p:nvSpPr>
          <p:spPr>
            <a:xfrm>
              <a:off x="6847419" y="5092139"/>
              <a:ext cx="1784617" cy="646647"/>
            </a:xfrm>
            <a:prstGeom prst="rect">
              <a:avLst/>
            </a:prstGeom>
          </p:spPr>
          <p:txBody>
            <a:bodyPr wrap="square" lIns="91440" tIns="45720" rIns="91440" bIns="45720">
              <a:normAutofit/>
            </a:bodyPr>
            <a:lstStyle/>
            <a:p>
              <a:pPr lvl="0">
                <a:lnSpc>
                  <a:spcPct val="120000"/>
                </a:lnSpc>
                <a:defRPr sz="1800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强化部门绩效管理，持续提高工作效率</a:t>
              </a:r>
            </a:p>
          </p:txBody>
        </p:sp>
        <p:sp>
          <p:nvSpPr>
            <p:cNvPr id="45" name="ïs1íḓe">
              <a:extLst>
                <a:ext uri="{FF2B5EF4-FFF2-40B4-BE49-F238E27FC236}">
                  <a16:creationId xmlns:a16="http://schemas.microsoft.com/office/drawing/2014/main" xmlns="" id="{27E8F0E4-87A8-4704-B4A1-33C9EA272CE2}"/>
                </a:ext>
              </a:extLst>
            </p:cNvPr>
            <p:cNvSpPr/>
            <p:nvPr/>
          </p:nvSpPr>
          <p:spPr>
            <a:xfrm>
              <a:off x="6457303" y="5258749"/>
              <a:ext cx="313279" cy="284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182" y="12420"/>
                  </a:moveTo>
                  <a:cubicBezTo>
                    <a:pt x="16368" y="12420"/>
                    <a:pt x="15709" y="11694"/>
                    <a:pt x="15709" y="10800"/>
                  </a:cubicBezTo>
                  <a:cubicBezTo>
                    <a:pt x="15709" y="9906"/>
                    <a:pt x="16368" y="9180"/>
                    <a:pt x="17182" y="9180"/>
                  </a:cubicBezTo>
                  <a:cubicBezTo>
                    <a:pt x="17995" y="9180"/>
                    <a:pt x="18655" y="9906"/>
                    <a:pt x="18655" y="10800"/>
                  </a:cubicBezTo>
                  <a:cubicBezTo>
                    <a:pt x="18655" y="11694"/>
                    <a:pt x="17995" y="12420"/>
                    <a:pt x="17182" y="12420"/>
                  </a:cubicBezTo>
                  <a:moveTo>
                    <a:pt x="21109" y="10260"/>
                  </a:moveTo>
                  <a:lnTo>
                    <a:pt x="19587" y="10260"/>
                  </a:lnTo>
                  <a:cubicBezTo>
                    <a:pt x="19360" y="9028"/>
                    <a:pt x="18369" y="8100"/>
                    <a:pt x="17182" y="8100"/>
                  </a:cubicBezTo>
                  <a:cubicBezTo>
                    <a:pt x="15994" y="8100"/>
                    <a:pt x="15004" y="9028"/>
                    <a:pt x="14777" y="10260"/>
                  </a:cubicBezTo>
                  <a:lnTo>
                    <a:pt x="491" y="10260"/>
                  </a:lnTo>
                  <a:cubicBezTo>
                    <a:pt x="220" y="10260"/>
                    <a:pt x="0" y="10502"/>
                    <a:pt x="0" y="10800"/>
                  </a:cubicBezTo>
                  <a:cubicBezTo>
                    <a:pt x="0" y="11098"/>
                    <a:pt x="220" y="11340"/>
                    <a:pt x="491" y="11340"/>
                  </a:cubicBezTo>
                  <a:lnTo>
                    <a:pt x="14777" y="11340"/>
                  </a:lnTo>
                  <a:cubicBezTo>
                    <a:pt x="15004" y="12572"/>
                    <a:pt x="15994" y="13500"/>
                    <a:pt x="17182" y="13500"/>
                  </a:cubicBezTo>
                  <a:cubicBezTo>
                    <a:pt x="18369" y="13500"/>
                    <a:pt x="19360" y="12572"/>
                    <a:pt x="19587" y="11340"/>
                  </a:cubicBezTo>
                  <a:lnTo>
                    <a:pt x="21109" y="11340"/>
                  </a:lnTo>
                  <a:cubicBezTo>
                    <a:pt x="21380" y="11340"/>
                    <a:pt x="21600" y="11098"/>
                    <a:pt x="21600" y="10800"/>
                  </a:cubicBezTo>
                  <a:cubicBezTo>
                    <a:pt x="21600" y="10502"/>
                    <a:pt x="21380" y="10260"/>
                    <a:pt x="21109" y="10260"/>
                  </a:cubicBezTo>
                  <a:moveTo>
                    <a:pt x="5400" y="1080"/>
                  </a:moveTo>
                  <a:cubicBezTo>
                    <a:pt x="6214" y="1080"/>
                    <a:pt x="6873" y="1806"/>
                    <a:pt x="6873" y="2700"/>
                  </a:cubicBezTo>
                  <a:cubicBezTo>
                    <a:pt x="6873" y="3595"/>
                    <a:pt x="6214" y="4320"/>
                    <a:pt x="5400" y="4320"/>
                  </a:cubicBezTo>
                  <a:cubicBezTo>
                    <a:pt x="4586" y="4320"/>
                    <a:pt x="3927" y="3595"/>
                    <a:pt x="3927" y="2700"/>
                  </a:cubicBezTo>
                  <a:cubicBezTo>
                    <a:pt x="3927" y="1806"/>
                    <a:pt x="4586" y="1080"/>
                    <a:pt x="5400" y="1080"/>
                  </a:cubicBezTo>
                  <a:moveTo>
                    <a:pt x="491" y="3240"/>
                  </a:moveTo>
                  <a:lnTo>
                    <a:pt x="2995" y="3240"/>
                  </a:lnTo>
                  <a:cubicBezTo>
                    <a:pt x="3222" y="4472"/>
                    <a:pt x="4213" y="5400"/>
                    <a:pt x="5400" y="5400"/>
                  </a:cubicBezTo>
                  <a:cubicBezTo>
                    <a:pt x="6587" y="5400"/>
                    <a:pt x="7578" y="4472"/>
                    <a:pt x="7805" y="3240"/>
                  </a:cubicBezTo>
                  <a:lnTo>
                    <a:pt x="21109" y="3240"/>
                  </a:lnTo>
                  <a:cubicBezTo>
                    <a:pt x="21380" y="3240"/>
                    <a:pt x="21600" y="2999"/>
                    <a:pt x="21600" y="2700"/>
                  </a:cubicBezTo>
                  <a:cubicBezTo>
                    <a:pt x="21600" y="2402"/>
                    <a:pt x="21380" y="2160"/>
                    <a:pt x="21109" y="2160"/>
                  </a:cubicBezTo>
                  <a:lnTo>
                    <a:pt x="7805" y="2160"/>
                  </a:lnTo>
                  <a:cubicBezTo>
                    <a:pt x="7578" y="928"/>
                    <a:pt x="6587" y="0"/>
                    <a:pt x="5400" y="0"/>
                  </a:cubicBezTo>
                  <a:cubicBezTo>
                    <a:pt x="4213" y="0"/>
                    <a:pt x="3222" y="928"/>
                    <a:pt x="2995" y="2160"/>
                  </a:cubicBezTo>
                  <a:lnTo>
                    <a:pt x="491" y="2160"/>
                  </a:lnTo>
                  <a:cubicBezTo>
                    <a:pt x="220" y="2160"/>
                    <a:pt x="0" y="2402"/>
                    <a:pt x="0" y="2700"/>
                  </a:cubicBezTo>
                  <a:cubicBezTo>
                    <a:pt x="0" y="2999"/>
                    <a:pt x="220" y="3240"/>
                    <a:pt x="491" y="3240"/>
                  </a:cubicBezTo>
                  <a:moveTo>
                    <a:pt x="9327" y="20519"/>
                  </a:moveTo>
                  <a:cubicBezTo>
                    <a:pt x="8514" y="20519"/>
                    <a:pt x="7855" y="19794"/>
                    <a:pt x="7855" y="18899"/>
                  </a:cubicBezTo>
                  <a:cubicBezTo>
                    <a:pt x="7855" y="18005"/>
                    <a:pt x="8514" y="17279"/>
                    <a:pt x="9327" y="17279"/>
                  </a:cubicBezTo>
                  <a:cubicBezTo>
                    <a:pt x="10141" y="17279"/>
                    <a:pt x="10800" y="18005"/>
                    <a:pt x="10800" y="18899"/>
                  </a:cubicBezTo>
                  <a:cubicBezTo>
                    <a:pt x="10800" y="19794"/>
                    <a:pt x="10141" y="20519"/>
                    <a:pt x="9327" y="20519"/>
                  </a:cubicBezTo>
                  <a:moveTo>
                    <a:pt x="21109" y="18359"/>
                  </a:moveTo>
                  <a:lnTo>
                    <a:pt x="11732" y="18359"/>
                  </a:lnTo>
                  <a:cubicBezTo>
                    <a:pt x="11505" y="17127"/>
                    <a:pt x="10515" y="16199"/>
                    <a:pt x="9327" y="16199"/>
                  </a:cubicBezTo>
                  <a:cubicBezTo>
                    <a:pt x="8140" y="16199"/>
                    <a:pt x="7150" y="17127"/>
                    <a:pt x="6922" y="18359"/>
                  </a:cubicBezTo>
                  <a:lnTo>
                    <a:pt x="491" y="18359"/>
                  </a:lnTo>
                  <a:cubicBezTo>
                    <a:pt x="220" y="18359"/>
                    <a:pt x="0" y="18601"/>
                    <a:pt x="0" y="18899"/>
                  </a:cubicBezTo>
                  <a:cubicBezTo>
                    <a:pt x="0" y="19198"/>
                    <a:pt x="220" y="19439"/>
                    <a:pt x="491" y="19439"/>
                  </a:cubicBezTo>
                  <a:lnTo>
                    <a:pt x="6922" y="19439"/>
                  </a:lnTo>
                  <a:cubicBezTo>
                    <a:pt x="7150" y="20672"/>
                    <a:pt x="8140" y="21600"/>
                    <a:pt x="9327" y="21600"/>
                  </a:cubicBezTo>
                  <a:cubicBezTo>
                    <a:pt x="10515" y="21600"/>
                    <a:pt x="11505" y="20672"/>
                    <a:pt x="11732" y="19439"/>
                  </a:cubicBezTo>
                  <a:lnTo>
                    <a:pt x="21109" y="19439"/>
                  </a:lnTo>
                  <a:cubicBezTo>
                    <a:pt x="21380" y="19439"/>
                    <a:pt x="21600" y="19198"/>
                    <a:pt x="21600" y="18899"/>
                  </a:cubicBezTo>
                  <a:cubicBezTo>
                    <a:pt x="21600" y="18601"/>
                    <a:pt x="21380" y="18359"/>
                    <a:pt x="21109" y="18359"/>
                  </a:cubicBezTo>
                </a:path>
              </a:pathLst>
            </a:custGeom>
            <a:solidFill>
              <a:schemeClr val="tx2"/>
            </a:solidFill>
            <a:ln w="12700">
              <a:miter lim="400000"/>
            </a:ln>
          </p:spPr>
          <p:txBody>
            <a:bodyPr wrap="square" lIns="91440" tIns="45720" rIns="91440" bIns="45720" anchor="ctr">
              <a:normAutofit fontScale="85000" lnSpcReduction="20000"/>
            </a:bodyPr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xmlns="" val="415312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5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9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" grpId="0"/>
      <p:bldP spid="16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矩形 95"/>
          <p:cNvSpPr/>
          <p:nvPr/>
        </p:nvSpPr>
        <p:spPr>
          <a:xfrm>
            <a:off x="4380519" y="3690467"/>
            <a:ext cx="6168327" cy="430887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dist"/>
            <a:r>
              <a:rPr lang="en-US" altLang="zh-CN" sz="2200" dirty="0">
                <a:solidFill>
                  <a:srgbClr val="2F9FBB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Completion of major work</a:t>
            </a:r>
          </a:p>
        </p:txBody>
      </p:sp>
      <p:sp>
        <p:nvSpPr>
          <p:cNvPr id="97" name="TextBox 9"/>
          <p:cNvSpPr txBox="1"/>
          <p:nvPr/>
        </p:nvSpPr>
        <p:spPr>
          <a:xfrm>
            <a:off x="5968497" y="1227554"/>
            <a:ext cx="1861531" cy="185679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zh-CN"/>
            </a:defPPr>
            <a:lvl1pPr algn="r">
              <a:defRPr sz="8600">
                <a:ln w="28575">
                  <a:solidFill>
                    <a:schemeClr val="bg1"/>
                  </a:solidFill>
                </a:ln>
                <a:solidFill>
                  <a:srgbClr val="F1907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Microsoft YaHei UI" panose="020B0503020204020204" pitchFamily="34" charset="-122"/>
                <a:cs typeface="Aharoni" panose="02010803020104030203" pitchFamily="2" charset="-79"/>
              </a:defRPr>
            </a:lvl1pPr>
          </a:lstStyle>
          <a:p>
            <a:r>
              <a:rPr lang="en-US" altLang="zh-CN" sz="11466" dirty="0">
                <a:solidFill>
                  <a:srgbClr val="F68735"/>
                </a:solidFill>
              </a:rPr>
              <a:t>03</a:t>
            </a:r>
            <a:endParaRPr lang="zh-CN" altLang="en-US" sz="11466" dirty="0">
              <a:solidFill>
                <a:srgbClr val="F68735"/>
              </a:solidFill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4380519" y="1847762"/>
            <a:ext cx="2032479" cy="1118319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6667" dirty="0">
                <a:solidFill>
                  <a:srgbClr val="2F9FBB"/>
                </a:solidFill>
                <a:latin typeface="Impact" panose="020B0806030902050204" pitchFamily="34" charset="0"/>
                <a:ea typeface="DFGothic-EB" panose="02010609010101010101" pitchFamily="1" charset="-128"/>
              </a:rPr>
              <a:t>PART </a:t>
            </a:r>
            <a:endParaRPr lang="zh-CN" altLang="en-US" sz="6667" dirty="0">
              <a:solidFill>
                <a:srgbClr val="2F9FBB"/>
              </a:solidFill>
              <a:latin typeface="Impact" panose="020B0806030902050204" pitchFamily="34" charset="0"/>
              <a:ea typeface="DFGothic-EB" panose="02010609010101010101" pitchFamily="1" charset="-128"/>
            </a:endParaRPr>
          </a:p>
        </p:txBody>
      </p:sp>
      <p:sp>
        <p:nvSpPr>
          <p:cNvPr id="95" name="TextBox 10"/>
          <p:cNvSpPr txBox="1"/>
          <p:nvPr/>
        </p:nvSpPr>
        <p:spPr>
          <a:xfrm>
            <a:off x="3896916" y="2581060"/>
            <a:ext cx="7201615" cy="1269580"/>
          </a:xfrm>
          <a:prstGeom prst="rect">
            <a:avLst/>
          </a:prstGeom>
        </p:spPr>
        <p:txBody>
          <a:bodyPr wrap="square" lIns="68580" tIns="34291" rIns="68580" bIns="34291" anchor="ctr" anchorCtr="1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6600">
                <a:solidFill>
                  <a:srgbClr val="F1907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zh-CN" altLang="en-US" sz="6000" b="1" dirty="0">
                <a:solidFill>
                  <a:srgbClr val="2F9FBB"/>
                </a:solidFill>
              </a:rPr>
              <a:t>人力资源工作亮点</a:t>
            </a:r>
          </a:p>
        </p:txBody>
      </p:sp>
      <p:grpSp>
        <p:nvGrpSpPr>
          <p:cNvPr id="99" name="组合 98"/>
          <p:cNvGrpSpPr/>
          <p:nvPr/>
        </p:nvGrpSpPr>
        <p:grpSpPr>
          <a:xfrm>
            <a:off x="4486372" y="4135366"/>
            <a:ext cx="6344683" cy="490633"/>
            <a:chOff x="4915831" y="3766252"/>
            <a:chExt cx="5519338" cy="368565"/>
          </a:xfrm>
        </p:grpSpPr>
        <p:sp>
          <p:nvSpPr>
            <p:cNvPr id="100" name="矩形 99"/>
            <p:cNvSpPr/>
            <p:nvPr/>
          </p:nvSpPr>
          <p:spPr>
            <a:xfrm>
              <a:off x="4915831" y="3766252"/>
              <a:ext cx="1231602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简洁大气</a:t>
              </a:r>
            </a:p>
          </p:txBody>
        </p:sp>
        <p:sp>
          <p:nvSpPr>
            <p:cNvPr id="101" name="矩形 100"/>
            <p:cNvSpPr/>
            <p:nvPr/>
          </p:nvSpPr>
          <p:spPr>
            <a:xfrm>
              <a:off x="6229871" y="3766252"/>
              <a:ext cx="160700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2" name="直接连接符 101"/>
            <p:cNvCxnSpPr/>
            <p:nvPr/>
          </p:nvCxnSpPr>
          <p:spPr>
            <a:xfrm>
              <a:off x="6205156" y="3848163"/>
              <a:ext cx="3" cy="286654"/>
            </a:xfrm>
            <a:prstGeom prst="line">
              <a:avLst/>
            </a:prstGeom>
            <a:ln w="19050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矩形 102"/>
            <p:cNvSpPr/>
            <p:nvPr/>
          </p:nvSpPr>
          <p:spPr>
            <a:xfrm>
              <a:off x="6253696" y="3766252"/>
              <a:ext cx="1231602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框架完整</a:t>
              </a:r>
            </a:p>
          </p:txBody>
        </p:sp>
        <p:sp>
          <p:nvSpPr>
            <p:cNvPr id="104" name="矩形 103"/>
            <p:cNvSpPr/>
            <p:nvPr/>
          </p:nvSpPr>
          <p:spPr>
            <a:xfrm>
              <a:off x="7567738" y="3766252"/>
              <a:ext cx="160700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5" name="直接连接符 104"/>
            <p:cNvCxnSpPr/>
            <p:nvPr/>
          </p:nvCxnSpPr>
          <p:spPr>
            <a:xfrm>
              <a:off x="7543020" y="3848163"/>
              <a:ext cx="3" cy="286654"/>
            </a:xfrm>
            <a:prstGeom prst="line">
              <a:avLst/>
            </a:prstGeom>
            <a:ln w="19050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矩形 105"/>
            <p:cNvSpPr/>
            <p:nvPr/>
          </p:nvSpPr>
          <p:spPr>
            <a:xfrm>
              <a:off x="7591564" y="3766252"/>
              <a:ext cx="1231602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修改方便</a:t>
              </a:r>
            </a:p>
          </p:txBody>
        </p:sp>
        <p:sp>
          <p:nvSpPr>
            <p:cNvPr id="107" name="矩形 106"/>
            <p:cNvSpPr/>
            <p:nvPr/>
          </p:nvSpPr>
          <p:spPr>
            <a:xfrm>
              <a:off x="8905606" y="3766252"/>
              <a:ext cx="160700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8" name="直接连接符 107"/>
            <p:cNvCxnSpPr/>
            <p:nvPr/>
          </p:nvCxnSpPr>
          <p:spPr>
            <a:xfrm>
              <a:off x="8880890" y="3848163"/>
              <a:ext cx="3" cy="286654"/>
            </a:xfrm>
            <a:prstGeom prst="line">
              <a:avLst/>
            </a:prstGeom>
            <a:ln w="19050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矩形 108"/>
            <p:cNvSpPr/>
            <p:nvPr/>
          </p:nvSpPr>
          <p:spPr>
            <a:xfrm>
              <a:off x="8837347" y="3766252"/>
              <a:ext cx="1597822" cy="3468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关键实用</a:t>
              </a:r>
            </a:p>
          </p:txBody>
        </p:sp>
      </p:grpSp>
      <p:sp>
        <p:nvSpPr>
          <p:cNvPr id="38" name="Freeform 5">
            <a:extLst>
              <a:ext uri="{FF2B5EF4-FFF2-40B4-BE49-F238E27FC236}">
                <a16:creationId xmlns:a16="http://schemas.microsoft.com/office/drawing/2014/main" xmlns="" id="{4E322AB4-AA47-4E2D-83F0-5EA2A0F6618C}"/>
              </a:ext>
            </a:extLst>
          </p:cNvPr>
          <p:cNvSpPr>
            <a:spLocks/>
          </p:cNvSpPr>
          <p:nvPr/>
        </p:nvSpPr>
        <p:spPr bwMode="auto">
          <a:xfrm>
            <a:off x="112292" y="2842358"/>
            <a:ext cx="2972651" cy="2976324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F68735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 dirty="0"/>
          </a:p>
        </p:txBody>
      </p:sp>
      <p:sp>
        <p:nvSpPr>
          <p:cNvPr id="39" name="Freeform 6">
            <a:extLst>
              <a:ext uri="{FF2B5EF4-FFF2-40B4-BE49-F238E27FC236}">
                <a16:creationId xmlns:a16="http://schemas.microsoft.com/office/drawing/2014/main" xmlns="" id="{AF615B23-FD1C-4236-9B95-907EC71F24E7}"/>
              </a:ext>
            </a:extLst>
          </p:cNvPr>
          <p:cNvSpPr>
            <a:spLocks/>
          </p:cNvSpPr>
          <p:nvPr/>
        </p:nvSpPr>
        <p:spPr bwMode="auto">
          <a:xfrm>
            <a:off x="157912" y="5878320"/>
            <a:ext cx="2972651" cy="2974487"/>
          </a:xfrm>
          <a:custGeom>
            <a:avLst/>
            <a:gdLst>
              <a:gd name="T0" fmla="*/ 809 w 1619"/>
              <a:gd name="T1" fmla="*/ 1620 h 1620"/>
              <a:gd name="T2" fmla="*/ 0 w 1619"/>
              <a:gd name="T3" fmla="*/ 810 h 1620"/>
              <a:gd name="T4" fmla="*/ 809 w 1619"/>
              <a:gd name="T5" fmla="*/ 0 h 1620"/>
              <a:gd name="T6" fmla="*/ 1619 w 1619"/>
              <a:gd name="T7" fmla="*/ 810 h 1620"/>
              <a:gd name="T8" fmla="*/ 809 w 1619"/>
              <a:gd name="T9" fmla="*/ 1620 h 1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0">
                <a:moveTo>
                  <a:pt x="809" y="1620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0"/>
                </a:lnTo>
                <a:close/>
              </a:path>
            </a:pathLst>
          </a:custGeom>
          <a:solidFill>
            <a:srgbClr val="F3A084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2" name="Freeform 7">
            <a:extLst>
              <a:ext uri="{FF2B5EF4-FFF2-40B4-BE49-F238E27FC236}">
                <a16:creationId xmlns:a16="http://schemas.microsoft.com/office/drawing/2014/main" xmlns="" id="{2F38B6B8-DC63-4115-9EF3-44D3C51F25A6}"/>
              </a:ext>
            </a:extLst>
          </p:cNvPr>
          <p:cNvSpPr>
            <a:spLocks/>
          </p:cNvSpPr>
          <p:nvPr/>
        </p:nvSpPr>
        <p:spPr bwMode="auto">
          <a:xfrm>
            <a:off x="1643323" y="4389242"/>
            <a:ext cx="2974487" cy="2976324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2F9FBB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3" name="Freeform 3301">
            <a:extLst>
              <a:ext uri="{FF2B5EF4-FFF2-40B4-BE49-F238E27FC236}">
                <a16:creationId xmlns:a16="http://schemas.microsoft.com/office/drawing/2014/main" xmlns="" id="{2EDA0412-2D4B-4351-838A-03DF07421ED7}"/>
              </a:ext>
            </a:extLst>
          </p:cNvPr>
          <p:cNvSpPr>
            <a:spLocks/>
          </p:cNvSpPr>
          <p:nvPr/>
        </p:nvSpPr>
        <p:spPr bwMode="auto">
          <a:xfrm>
            <a:off x="2068281" y="3362894"/>
            <a:ext cx="1933456" cy="1935252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67103293-9DFA-40EF-8DF5-572E196C9954}"/>
              </a:ext>
            </a:extLst>
          </p:cNvPr>
          <p:cNvGrpSpPr/>
          <p:nvPr/>
        </p:nvGrpSpPr>
        <p:grpSpPr>
          <a:xfrm>
            <a:off x="-964340" y="3764159"/>
            <a:ext cx="4225715" cy="4228325"/>
            <a:chOff x="265239" y="1114832"/>
            <a:chExt cx="2796817" cy="2798546"/>
          </a:xfrm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grpSpPr>
        <p:sp>
          <p:nvSpPr>
            <p:cNvPr id="45" name="Freeform 3297">
              <a:extLst>
                <a:ext uri="{FF2B5EF4-FFF2-40B4-BE49-F238E27FC236}">
                  <a16:creationId xmlns:a16="http://schemas.microsoft.com/office/drawing/2014/main" xmlns="" id="{9F24EE19-626E-4CDB-9ED9-1D35F499334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444500" dist="63500" dir="2700000" algn="l" rotWithShape="0">
                <a:prstClr val="black">
                  <a:alpha val="3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6" name="Freeform 3297">
              <a:extLst>
                <a:ext uri="{FF2B5EF4-FFF2-40B4-BE49-F238E27FC236}">
                  <a16:creationId xmlns:a16="http://schemas.microsoft.com/office/drawing/2014/main" xmlns="" id="{E7FA491C-572B-4DA8-86BD-7A2D8DF79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083" y="1211088"/>
              <a:ext cx="2580144" cy="2581737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47" name="Freeform 3301">
            <a:extLst>
              <a:ext uri="{FF2B5EF4-FFF2-40B4-BE49-F238E27FC236}">
                <a16:creationId xmlns:a16="http://schemas.microsoft.com/office/drawing/2014/main" xmlns="" id="{233FA04A-6616-46D2-A60D-7E363091F0CE}"/>
              </a:ext>
            </a:extLst>
          </p:cNvPr>
          <p:cNvSpPr>
            <a:spLocks/>
          </p:cNvSpPr>
          <p:nvPr/>
        </p:nvSpPr>
        <p:spPr bwMode="auto">
          <a:xfrm>
            <a:off x="2093775" y="6243213"/>
            <a:ext cx="2374773" cy="2376981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8" name="Freeform 6">
            <a:extLst>
              <a:ext uri="{FF2B5EF4-FFF2-40B4-BE49-F238E27FC236}">
                <a16:creationId xmlns:a16="http://schemas.microsoft.com/office/drawing/2014/main" xmlns="" id="{86166C35-1261-4C22-9F85-A66E4322BDD3}"/>
              </a:ext>
            </a:extLst>
          </p:cNvPr>
          <p:cNvSpPr>
            <a:spLocks/>
          </p:cNvSpPr>
          <p:nvPr/>
        </p:nvSpPr>
        <p:spPr bwMode="auto">
          <a:xfrm>
            <a:off x="10164719" y="-449220"/>
            <a:ext cx="1449900" cy="1450796"/>
          </a:xfrm>
          <a:custGeom>
            <a:avLst/>
            <a:gdLst>
              <a:gd name="T0" fmla="*/ 809 w 1619"/>
              <a:gd name="T1" fmla="*/ 1620 h 1620"/>
              <a:gd name="T2" fmla="*/ 0 w 1619"/>
              <a:gd name="T3" fmla="*/ 810 h 1620"/>
              <a:gd name="T4" fmla="*/ 809 w 1619"/>
              <a:gd name="T5" fmla="*/ 0 h 1620"/>
              <a:gd name="T6" fmla="*/ 1619 w 1619"/>
              <a:gd name="T7" fmla="*/ 810 h 1620"/>
              <a:gd name="T8" fmla="*/ 809 w 1619"/>
              <a:gd name="T9" fmla="*/ 1620 h 1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0">
                <a:moveTo>
                  <a:pt x="809" y="1620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0"/>
                </a:lnTo>
                <a:close/>
              </a:path>
            </a:pathLst>
          </a:custGeom>
          <a:solidFill>
            <a:srgbClr val="EEAA7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9" name="Freeform 7">
            <a:extLst>
              <a:ext uri="{FF2B5EF4-FFF2-40B4-BE49-F238E27FC236}">
                <a16:creationId xmlns:a16="http://schemas.microsoft.com/office/drawing/2014/main" xmlns="" id="{CB61B23B-1AD4-4A16-9D54-207FE5FC0548}"/>
              </a:ext>
            </a:extLst>
          </p:cNvPr>
          <p:cNvSpPr>
            <a:spLocks/>
          </p:cNvSpPr>
          <p:nvPr/>
        </p:nvSpPr>
        <p:spPr bwMode="auto">
          <a:xfrm>
            <a:off x="11185714" y="-622779"/>
            <a:ext cx="2974487" cy="2976324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2F9FBB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91A0F339-62FB-4B87-A363-8E727FA99CE1}"/>
              </a:ext>
            </a:extLst>
          </p:cNvPr>
          <p:cNvSpPr/>
          <p:nvPr/>
        </p:nvSpPr>
        <p:spPr>
          <a:xfrm rot="17253155">
            <a:off x="9746645" y="4981321"/>
            <a:ext cx="666875" cy="666875"/>
          </a:xfrm>
          <a:prstGeom prst="rect">
            <a:avLst/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52" name="图片 51">
            <a:extLst>
              <a:ext uri="{FF2B5EF4-FFF2-40B4-BE49-F238E27FC236}">
                <a16:creationId xmlns:a16="http://schemas.microsoft.com/office/drawing/2014/main" xmlns="" id="{39A69BB0-1D4F-4FA7-B164-CA0F3FDF4BE6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 rot="19550700">
            <a:off x="10840913" y="5440902"/>
            <a:ext cx="689595" cy="689594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3" name="图片 52">
            <a:extLst>
              <a:ext uri="{FF2B5EF4-FFF2-40B4-BE49-F238E27FC236}">
                <a16:creationId xmlns:a16="http://schemas.microsoft.com/office/drawing/2014/main" xmlns="" id="{A9455051-F71D-4AFB-88CE-640E617E70F1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9869861" y="5231014"/>
            <a:ext cx="560427" cy="560426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C8C839F9-6BC3-47CE-B244-63899A703384}"/>
              </a:ext>
            </a:extLst>
          </p:cNvPr>
          <p:cNvSpPr/>
          <p:nvPr/>
        </p:nvSpPr>
        <p:spPr>
          <a:xfrm rot="19238916">
            <a:off x="10667843" y="5157619"/>
            <a:ext cx="232453" cy="232453"/>
          </a:xfrm>
          <a:prstGeom prst="rect">
            <a:avLst/>
          </a:prstGeom>
          <a:solidFill>
            <a:srgbClr val="5CBFD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>
            <a:extLst>
              <a:ext uri="{FF2B5EF4-FFF2-40B4-BE49-F238E27FC236}">
                <a16:creationId xmlns:a16="http://schemas.microsoft.com/office/drawing/2014/main" xmlns="" id="{1C755396-15AE-4003-B12A-3DA69D016DC3}"/>
              </a:ext>
            </a:extLst>
          </p:cNvPr>
          <p:cNvSpPr/>
          <p:nvPr/>
        </p:nvSpPr>
        <p:spPr>
          <a:xfrm rot="19076257">
            <a:off x="10016550" y="5939424"/>
            <a:ext cx="296343" cy="29634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>
            <a:extLst>
              <a:ext uri="{FF2B5EF4-FFF2-40B4-BE49-F238E27FC236}">
                <a16:creationId xmlns:a16="http://schemas.microsoft.com/office/drawing/2014/main" xmlns="" id="{206D16E0-49AF-409D-955A-FC1A267FC97D}"/>
              </a:ext>
            </a:extLst>
          </p:cNvPr>
          <p:cNvSpPr/>
          <p:nvPr/>
        </p:nvSpPr>
        <p:spPr>
          <a:xfrm>
            <a:off x="10672119" y="6055311"/>
            <a:ext cx="372476" cy="372476"/>
          </a:xfrm>
          <a:prstGeom prst="rect">
            <a:avLst/>
          </a:prstGeom>
          <a:solidFill>
            <a:srgbClr val="2F9FB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>
            <a:extLst>
              <a:ext uri="{FF2B5EF4-FFF2-40B4-BE49-F238E27FC236}">
                <a16:creationId xmlns:a16="http://schemas.microsoft.com/office/drawing/2014/main" xmlns="" id="{F8D7B2E9-5D81-4F01-9276-F6F67326F286}"/>
              </a:ext>
            </a:extLst>
          </p:cNvPr>
          <p:cNvSpPr/>
          <p:nvPr/>
        </p:nvSpPr>
        <p:spPr>
          <a:xfrm rot="19238916">
            <a:off x="9900843" y="6008274"/>
            <a:ext cx="158632" cy="158632"/>
          </a:xfrm>
          <a:prstGeom prst="rect">
            <a:avLst/>
          </a:prstGeom>
          <a:solidFill>
            <a:srgbClr val="5CBFD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02579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5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6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2" fill="hold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9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0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fill="hold" grpId="0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3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4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8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75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75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75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75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9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7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7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75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4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4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4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525"/>
                                </p:stCondLst>
                                <p:childTnLst>
                                  <p:par>
                                    <p:cTn id="70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2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77" dur="2250" spd="-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8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0" presetClass="path" presetSubtype="0" accel="50000" decel="5000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0.00013 0 C 0.00196 0.03241 -0.04284 -0.02245 -0.05534 0.00093 C -0.06653 0.02986 -0.06966 0.0331 -0.0776 0.04838 C -0.08554 0.06366 -0.02291 0.13333 -0.04804 0.16852 C -0.08502 0.2169 -0.10143 0.37894 -0.11445 0.39699 " pathEditMode="relative" rAng="0" ptsTypes="AAAAA">
                                          <p:cBhvr>
                                            <p:cTn id="82" dur="2000" spd="-100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716" y="195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-3.7037E-6 C 0.00209 0.03334 -0.02539 0.02061 -0.03789 0.04375 C -0.04895 0.07315 -0.11198 -0.00555 -0.12461 0.00996 C -0.13737 0.025 -0.08907 0.1007 -0.11407 0.13588 C -0.15092 0.18426 -0.20743 0.19561 -0.22045 0.21366 " pathEditMode="relative" rAng="0" ptsTypes="AAAAA">
                                          <p:cBhvr>
                                            <p:cTn id="87" dur="2500" spd="-100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1029" y="1067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091 -0.00092 C 0.00273 0.03264 -0.01511 0.06273 -0.02761 0.08588 C -0.03868 0.11574 -0.02865 0.18426 -0.04753 0.21273 C -0.06654 0.24074 -0.11654 0.21945 -0.14128 0.25463 C -0.178 0.30301 -0.2 0.37384 -0.21342 0.39144 " pathEditMode="relative" rAng="0" ptsTypes="AAAAA">
                                          <p:cBhvr>
                                            <p:cTn id="92" dur="2000" spd="-100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16" y="196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6302 0.03125 C 0.06511 0.06319 0.103 0.06551 0.0905 0.08866 C 0.0793 0.11759 0.02722 0.07847 0.01927 0.09329 C 0.01133 0.10903 -0.06106 0.09977 -0.08632 0.13495 C -0.12304 0.18356 -0.06315 0.27755 -0.07643 0.29537 " pathEditMode="relative" rAng="0" ptsTypes="AAAAA">
                                          <p:cBhvr>
                                            <p:cTn id="97" dur="2000" spd="-100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76" y="1319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0" presetClass="path" presetSubtype="0" accel="50000" decel="50000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Motion origin="layout" path="M 0.00091 -0.00092 C 0.00299 0.03357 0.01992 0.08056 0.00729 0.10301 L -0.07539 0.13449 " pathEditMode="relative" rAng="0" ptsTypes="AAA">
                                          <p:cBhvr>
                                            <p:cTn id="102" dur="2500" spd="-100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268" y="675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107" dur="2250" spd="-100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6" grpId="0"/>
          <p:bldP spid="97" grpId="0"/>
          <p:bldP spid="98" grpId="0"/>
          <p:bldP spid="95" grpId="0"/>
          <p:bldP spid="38" grpId="0" animBg="1"/>
          <p:bldP spid="39" grpId="0" animBg="1"/>
          <p:bldP spid="42" grpId="0" animBg="1"/>
          <p:bldP spid="43" grpId="0" animBg="1"/>
          <p:bldP spid="47" grpId="0" animBg="1"/>
          <p:bldP spid="48" grpId="0" animBg="1"/>
          <p:bldP spid="49" grpId="0" animBg="1"/>
          <p:bldP spid="51" grpId="0" animBg="1"/>
          <p:bldP spid="51" grpId="1" animBg="1"/>
          <p:bldP spid="54" grpId="0" animBg="1"/>
          <p:bldP spid="54" grpId="1" animBg="1"/>
          <p:bldP spid="55" grpId="0" animBg="1"/>
          <p:bldP spid="55" grpId="1" animBg="1"/>
          <p:bldP spid="56" grpId="0" animBg="1"/>
          <p:bldP spid="56" grpId="1" animBg="1"/>
          <p:bldP spid="57" grpId="0" animBg="1"/>
          <p:bldP spid="57" grpId="1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8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75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75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75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75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9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7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7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75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4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4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4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525"/>
                                </p:stCondLst>
                                <p:childTnLst>
                                  <p:par>
                                    <p:cTn id="70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2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77" dur="2250" spd="-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8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0" presetClass="path" presetSubtype="0" accel="50000" decel="5000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0.00013 0 C 0.00196 0.03241 -0.04284 -0.02245 -0.05534 0.00093 C -0.06653 0.02986 -0.06966 0.0331 -0.0776 0.04838 C -0.08554 0.06366 -0.02291 0.13333 -0.04804 0.16852 C -0.08502 0.2169 -0.10143 0.37894 -0.11445 0.39699 " pathEditMode="relative" rAng="0" ptsTypes="AAAAA">
                                          <p:cBhvr>
                                            <p:cTn id="82" dur="2000" spd="-100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716" y="195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-3.7037E-6 C 0.00209 0.03334 -0.02539 0.02061 -0.03789 0.04375 C -0.04895 0.07315 -0.11198 -0.00555 -0.12461 0.00996 C -0.13737 0.025 -0.08907 0.1007 -0.11407 0.13588 C -0.15092 0.18426 -0.20743 0.19561 -0.22045 0.21366 " pathEditMode="relative" rAng="0" ptsTypes="AAAAA">
                                          <p:cBhvr>
                                            <p:cTn id="87" dur="2500" spd="-100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1029" y="1067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091 -0.00092 C 0.00273 0.03264 -0.01511 0.06273 -0.02761 0.08588 C -0.03868 0.11574 -0.02865 0.18426 -0.04753 0.21273 C -0.06654 0.24074 -0.11654 0.21945 -0.14128 0.25463 C -0.178 0.30301 -0.2 0.37384 -0.21342 0.39144 " pathEditMode="relative" rAng="0" ptsTypes="AAAAA">
                                          <p:cBhvr>
                                            <p:cTn id="92" dur="2000" spd="-100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16" y="196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6302 0.03125 C 0.06511 0.06319 0.103 0.06551 0.0905 0.08866 C 0.0793 0.11759 0.02722 0.07847 0.01927 0.09329 C 0.01133 0.10903 -0.06106 0.09977 -0.08632 0.13495 C -0.12304 0.18356 -0.06315 0.27755 -0.07643 0.29537 " pathEditMode="relative" rAng="0" ptsTypes="AAAAA">
                                          <p:cBhvr>
                                            <p:cTn id="97" dur="2000" spd="-100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76" y="1319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0" presetClass="path" presetSubtype="0" accel="50000" decel="50000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Motion origin="layout" path="M 0.00091 -0.00092 C 0.00299 0.03357 0.01992 0.08056 0.00729 0.10301 L -0.07539 0.13449 " pathEditMode="relative" rAng="0" ptsTypes="AAA">
                                          <p:cBhvr>
                                            <p:cTn id="102" dur="2500" spd="-100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268" y="675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107" dur="2250" spd="-100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6" grpId="0"/>
          <p:bldP spid="97" grpId="0"/>
          <p:bldP spid="98" grpId="0"/>
          <p:bldP spid="95" grpId="0"/>
          <p:bldP spid="38" grpId="0" animBg="1"/>
          <p:bldP spid="39" grpId="0" animBg="1"/>
          <p:bldP spid="42" grpId="0" animBg="1"/>
          <p:bldP spid="43" grpId="0" animBg="1"/>
          <p:bldP spid="47" grpId="0" animBg="1"/>
          <p:bldP spid="48" grpId="0" animBg="1"/>
          <p:bldP spid="49" grpId="0" animBg="1"/>
          <p:bldP spid="51" grpId="0" animBg="1"/>
          <p:bldP spid="51" grpId="1" animBg="1"/>
          <p:bldP spid="54" grpId="0" animBg="1"/>
          <p:bldP spid="54" grpId="1" animBg="1"/>
          <p:bldP spid="55" grpId="0" animBg="1"/>
          <p:bldP spid="55" grpId="1" animBg="1"/>
          <p:bldP spid="56" grpId="0" animBg="1"/>
          <p:bldP spid="56" grpId="1" animBg="1"/>
          <p:bldP spid="57" grpId="0" animBg="1"/>
          <p:bldP spid="57" grpId="1" animBg="1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左弧形箭头 19">
            <a:extLst>
              <a:ext uri="{FF2B5EF4-FFF2-40B4-BE49-F238E27FC236}">
                <a16:creationId xmlns:a16="http://schemas.microsoft.com/office/drawing/2014/main" xmlns="" id="{01002AF8-D3F1-4052-8C8D-13B8F939902A}"/>
              </a:ext>
            </a:extLst>
          </p:cNvPr>
          <p:cNvSpPr/>
          <p:nvPr/>
        </p:nvSpPr>
        <p:spPr>
          <a:xfrm>
            <a:off x="4572298" y="2047841"/>
            <a:ext cx="1157855" cy="3083192"/>
          </a:xfrm>
          <a:prstGeom prst="curvedRightArrow">
            <a:avLst>
              <a:gd name="adj1" fmla="val 17641"/>
              <a:gd name="adj2" fmla="val 50000"/>
              <a:gd name="adj3" fmla="val 25000"/>
            </a:avLst>
          </a:prstGeom>
          <a:solidFill>
            <a:srgbClr val="3AB2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3" name="左弧形箭头 20">
            <a:extLst>
              <a:ext uri="{FF2B5EF4-FFF2-40B4-BE49-F238E27FC236}">
                <a16:creationId xmlns:a16="http://schemas.microsoft.com/office/drawing/2014/main" xmlns="" id="{70B42FF7-BDCB-4435-BC61-4D52DC03B2F8}"/>
              </a:ext>
            </a:extLst>
          </p:cNvPr>
          <p:cNvSpPr/>
          <p:nvPr/>
        </p:nvSpPr>
        <p:spPr>
          <a:xfrm flipH="1" flipV="1">
            <a:off x="6461854" y="1814357"/>
            <a:ext cx="1157855" cy="3083192"/>
          </a:xfrm>
          <a:prstGeom prst="curvedRightArrow">
            <a:avLst>
              <a:gd name="adj1" fmla="val 17641"/>
              <a:gd name="adj2" fmla="val 50000"/>
              <a:gd name="adj3" fmla="val 25000"/>
            </a:avLst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592BCD9C-1A41-441A-8CC8-A27F19DD0184}"/>
              </a:ext>
            </a:extLst>
          </p:cNvPr>
          <p:cNvSpPr/>
          <p:nvPr/>
        </p:nvSpPr>
        <p:spPr>
          <a:xfrm>
            <a:off x="4942869" y="2325417"/>
            <a:ext cx="2279385" cy="227938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TextBox 22">
            <a:extLst>
              <a:ext uri="{FF2B5EF4-FFF2-40B4-BE49-F238E27FC236}">
                <a16:creationId xmlns:a16="http://schemas.microsoft.com/office/drawing/2014/main" xmlns="" id="{8C72A58D-050C-417E-B699-7374658ABC80}"/>
              </a:ext>
            </a:extLst>
          </p:cNvPr>
          <p:cNvSpPr txBox="1"/>
          <p:nvPr/>
        </p:nvSpPr>
        <p:spPr>
          <a:xfrm>
            <a:off x="1337733" y="2225094"/>
            <a:ext cx="2841347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 algn="r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加强校企合作</a:t>
            </a:r>
          </a:p>
          <a:p>
            <a:pPr marL="380990" indent="-380990" algn="r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加大招工宣传、争取政府资源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25197595-F8F6-4F19-914F-BD00F86F6DD9}"/>
              </a:ext>
            </a:extLst>
          </p:cNvPr>
          <p:cNvSpPr/>
          <p:nvPr/>
        </p:nvSpPr>
        <p:spPr>
          <a:xfrm>
            <a:off x="2897960" y="1814724"/>
            <a:ext cx="1281120" cy="4205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2133" b="1" dirty="0">
                <a:solidFill>
                  <a:srgbClr val="3AB2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校企合作</a:t>
            </a:r>
            <a:endParaRPr lang="zh-CN" altLang="en-US" sz="2133" b="1" dirty="0">
              <a:solidFill>
                <a:srgbClr val="3AB2CE"/>
              </a:solidFill>
            </a:endParaRPr>
          </a:p>
        </p:txBody>
      </p:sp>
      <p:sp>
        <p:nvSpPr>
          <p:cNvPr id="7" name="TextBox 24">
            <a:extLst>
              <a:ext uri="{FF2B5EF4-FFF2-40B4-BE49-F238E27FC236}">
                <a16:creationId xmlns:a16="http://schemas.microsoft.com/office/drawing/2014/main" xmlns="" id="{D2B3B2E4-A35B-4E38-ADBD-EB0563275C0F}"/>
              </a:ext>
            </a:extLst>
          </p:cNvPr>
          <p:cNvSpPr txBox="1"/>
          <p:nvPr/>
        </p:nvSpPr>
        <p:spPr>
          <a:xfrm>
            <a:off x="7727721" y="2225096"/>
            <a:ext cx="3673707" cy="2172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zh-CN" altLang="en-US" sz="1733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结合</a:t>
            </a:r>
            <a:r>
              <a:rPr lang="en-US" altLang="zh-CN" sz="1733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733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劳动合同法</a:t>
            </a:r>
            <a:r>
              <a:rPr lang="en-US" altLang="zh-CN" sz="1733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733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梳理人力资源管理业务流程</a:t>
            </a:r>
          </a:p>
          <a:p>
            <a:pPr marL="380990" indent="-38099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zh-CN" altLang="en-US" sz="1733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建立健全人力资源管理制度体系 ，拟定</a:t>
            </a:r>
            <a:r>
              <a:rPr lang="en-US" altLang="zh-CN" sz="1733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733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人事管理制度</a:t>
            </a:r>
            <a:r>
              <a:rPr lang="en-US" altLang="zh-CN" sz="1733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</a:p>
          <a:p>
            <a:pPr marL="380990" indent="-38099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zh-CN" altLang="en-US" sz="1733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完善员工福利、员工激励等三项制度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6940DCF6-C240-4D73-A0E1-0114E6334915}"/>
              </a:ext>
            </a:extLst>
          </p:cNvPr>
          <p:cNvSpPr/>
          <p:nvPr/>
        </p:nvSpPr>
        <p:spPr>
          <a:xfrm>
            <a:off x="7727725" y="1814724"/>
            <a:ext cx="2739119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133" b="1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制度建设</a:t>
            </a:r>
            <a:endParaRPr lang="zh-CN" altLang="en-US" sz="2133" b="1" dirty="0">
              <a:solidFill>
                <a:srgbClr val="F68735"/>
              </a:solidFill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49C4FFFC-C09F-4CC3-B903-8A1262088FEB}"/>
              </a:ext>
            </a:extLst>
          </p:cNvPr>
          <p:cNvGrpSpPr/>
          <p:nvPr/>
        </p:nvGrpSpPr>
        <p:grpSpPr>
          <a:xfrm>
            <a:off x="1998179" y="4706402"/>
            <a:ext cx="760231" cy="760231"/>
            <a:chOff x="5004048" y="3814644"/>
            <a:chExt cx="570173" cy="570173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CDE7311D-9414-48CB-A17B-9D7B3DDFA844}"/>
                </a:ext>
              </a:extLst>
            </p:cNvPr>
            <p:cNvSpPr/>
            <p:nvPr/>
          </p:nvSpPr>
          <p:spPr>
            <a:xfrm>
              <a:off x="5004048" y="3814644"/>
              <a:ext cx="570173" cy="570173"/>
            </a:xfrm>
            <a:prstGeom prst="ellipse">
              <a:avLst/>
            </a:prstGeom>
            <a:solidFill>
              <a:srgbClr val="3AB2C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1" name="矩形-1">
              <a:extLst>
                <a:ext uri="{FF2B5EF4-FFF2-40B4-BE49-F238E27FC236}">
                  <a16:creationId xmlns:a16="http://schemas.microsoft.com/office/drawing/2014/main" xmlns="" id="{4B22B860-1F76-4854-A578-925926B4E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41175" y="3964842"/>
              <a:ext cx="295917" cy="269775"/>
            </a:xfrm>
            <a:custGeom>
              <a:avLst/>
              <a:gdLst>
                <a:gd name="T0" fmla="*/ 493597 w 1939925"/>
                <a:gd name="T1" fmla="*/ 1733079 h 1768475"/>
                <a:gd name="T2" fmla="*/ 432444 w 1939925"/>
                <a:gd name="T3" fmla="*/ 1731256 h 1768475"/>
                <a:gd name="T4" fmla="*/ 382481 w 1939925"/>
                <a:gd name="T5" fmla="*/ 1692447 h 1768475"/>
                <a:gd name="T6" fmla="*/ 366347 w 1939925"/>
                <a:gd name="T7" fmla="*/ 1634364 h 1768475"/>
                <a:gd name="T8" fmla="*/ 388987 w 1939925"/>
                <a:gd name="T9" fmla="*/ 1577845 h 1768475"/>
                <a:gd name="T10" fmla="*/ 978135 w 1939925"/>
                <a:gd name="T11" fmla="*/ 1097558 h 1768475"/>
                <a:gd name="T12" fmla="*/ 1023934 w 1939925"/>
                <a:gd name="T13" fmla="*/ 1140795 h 1768475"/>
                <a:gd name="T14" fmla="*/ 1033823 w 1939925"/>
                <a:gd name="T15" fmla="*/ 1199919 h 1768475"/>
                <a:gd name="T16" fmla="*/ 1005459 w 1939925"/>
                <a:gd name="T17" fmla="*/ 1254615 h 1768475"/>
                <a:gd name="T18" fmla="*/ 907874 w 1939925"/>
                <a:gd name="T19" fmla="*/ 1091828 h 1768475"/>
                <a:gd name="T20" fmla="*/ 1354102 w 1939925"/>
                <a:gd name="T21" fmla="*/ 401443 h 1768475"/>
                <a:gd name="T22" fmla="*/ 1253373 w 1939925"/>
                <a:gd name="T23" fmla="*/ 436780 h 1768475"/>
                <a:gd name="T24" fmla="*/ 1166143 w 1939925"/>
                <a:gd name="T25" fmla="*/ 503817 h 1768475"/>
                <a:gd name="T26" fmla="*/ 1105912 w 1939925"/>
                <a:gd name="T27" fmla="*/ 593460 h 1768475"/>
                <a:gd name="T28" fmla="*/ 1079172 w 1939925"/>
                <a:gd name="T29" fmla="*/ 694015 h 1768475"/>
                <a:gd name="T30" fmla="*/ 1084624 w 1939925"/>
                <a:gd name="T31" fmla="*/ 797429 h 1768475"/>
                <a:gd name="T32" fmla="*/ 1123047 w 1939925"/>
                <a:gd name="T33" fmla="*/ 895126 h 1768475"/>
                <a:gd name="T34" fmla="*/ 1194440 w 1939925"/>
                <a:gd name="T35" fmla="*/ 979052 h 1768475"/>
                <a:gd name="T36" fmla="*/ 1287641 w 1939925"/>
                <a:gd name="T37" fmla="*/ 1035436 h 1768475"/>
                <a:gd name="T38" fmla="*/ 1390967 w 1939925"/>
                <a:gd name="T39" fmla="*/ 1059341 h 1768475"/>
                <a:gd name="T40" fmla="*/ 1496370 w 1939925"/>
                <a:gd name="T41" fmla="*/ 1051286 h 1768475"/>
                <a:gd name="T42" fmla="*/ 1595282 w 1939925"/>
                <a:gd name="T43" fmla="*/ 1011011 h 1768475"/>
                <a:gd name="T44" fmla="*/ 1679656 w 1939925"/>
                <a:gd name="T45" fmla="*/ 939297 h 1768475"/>
                <a:gd name="T46" fmla="*/ 1734434 w 1939925"/>
                <a:gd name="T47" fmla="*/ 847576 h 1768475"/>
                <a:gd name="T48" fmla="*/ 1756501 w 1939925"/>
                <a:gd name="T49" fmla="*/ 745722 h 1768475"/>
                <a:gd name="T50" fmla="*/ 1745858 w 1939925"/>
                <a:gd name="T51" fmla="*/ 643087 h 1768475"/>
                <a:gd name="T52" fmla="*/ 1701983 w 1939925"/>
                <a:gd name="T53" fmla="*/ 546950 h 1768475"/>
                <a:gd name="T54" fmla="*/ 1626436 w 1939925"/>
                <a:gd name="T55" fmla="*/ 466141 h 1768475"/>
                <a:gd name="T56" fmla="*/ 1531417 w 1939925"/>
                <a:gd name="T57" fmla="*/ 414954 h 1768475"/>
                <a:gd name="T58" fmla="*/ 1427053 w 1939925"/>
                <a:gd name="T59" fmla="*/ 395727 h 1768475"/>
                <a:gd name="T60" fmla="*/ 1512985 w 1939925"/>
                <a:gd name="T61" fmla="*/ 260353 h 1768475"/>
                <a:gd name="T62" fmla="*/ 1657070 w 1939925"/>
                <a:gd name="T63" fmla="*/ 312580 h 1768475"/>
                <a:gd name="T64" fmla="*/ 1781425 w 1939925"/>
                <a:gd name="T65" fmla="*/ 410277 h 1768475"/>
                <a:gd name="T66" fmla="*/ 1865799 w 1939925"/>
                <a:gd name="T67" fmla="*/ 540454 h 1768475"/>
                <a:gd name="T68" fmla="*/ 1903182 w 1939925"/>
                <a:gd name="T69" fmla="*/ 684921 h 1768475"/>
                <a:gd name="T70" fmla="*/ 1893317 w 1939925"/>
                <a:gd name="T71" fmla="*/ 833285 h 1768475"/>
                <a:gd name="T72" fmla="*/ 1836202 w 1939925"/>
                <a:gd name="T73" fmla="*/ 972816 h 1768475"/>
                <a:gd name="T74" fmla="*/ 1732358 w 1939925"/>
                <a:gd name="T75" fmla="*/ 1092339 h 1768475"/>
                <a:gd name="T76" fmla="*/ 1598138 w 1939925"/>
                <a:gd name="T77" fmla="*/ 1171069 h 1768475"/>
                <a:gd name="T78" fmla="*/ 1449639 w 1939925"/>
                <a:gd name="T79" fmla="*/ 1204327 h 1768475"/>
                <a:gd name="T80" fmla="*/ 1298285 w 1939925"/>
                <a:gd name="T81" fmla="*/ 1190816 h 1768475"/>
                <a:gd name="T82" fmla="*/ 1156537 w 1939925"/>
                <a:gd name="T83" fmla="*/ 1131574 h 1768475"/>
                <a:gd name="T84" fmla="*/ 1036855 w 1939925"/>
                <a:gd name="T85" fmla="*/ 1027122 h 1768475"/>
                <a:gd name="T86" fmla="*/ 959751 w 1939925"/>
                <a:gd name="T87" fmla="*/ 894346 h 1768475"/>
                <a:gd name="T88" fmla="*/ 929636 w 1939925"/>
                <a:gd name="T89" fmla="*/ 748060 h 1768475"/>
                <a:gd name="T90" fmla="*/ 946770 w 1939925"/>
                <a:gd name="T91" fmla="*/ 600475 h 1768475"/>
                <a:gd name="T92" fmla="*/ 1011154 w 1939925"/>
                <a:gd name="T93" fmla="*/ 463023 h 1768475"/>
                <a:gd name="T94" fmla="*/ 1120711 w 1939925"/>
                <a:gd name="T95" fmla="*/ 348696 h 1768475"/>
                <a:gd name="T96" fmla="*/ 1258305 w 1939925"/>
                <a:gd name="T97" fmla="*/ 276463 h 1768475"/>
                <a:gd name="T98" fmla="*/ 1408102 w 1939925"/>
                <a:gd name="T99" fmla="*/ 250999 h 1768475"/>
                <a:gd name="T100" fmla="*/ 1083489 w 1939925"/>
                <a:gd name="T101" fmla="*/ 222937 h 1768475"/>
                <a:gd name="T102" fmla="*/ 944546 w 1939925"/>
                <a:gd name="T103" fmla="*/ 340381 h 1768475"/>
                <a:gd name="T104" fmla="*/ 856506 w 1939925"/>
                <a:gd name="T105" fmla="*/ 472636 h 1768475"/>
                <a:gd name="T106" fmla="*/ 807682 w 1939925"/>
                <a:gd name="T107" fmla="*/ 618663 h 1768475"/>
                <a:gd name="T108" fmla="*/ 798333 w 1939925"/>
                <a:gd name="T109" fmla="*/ 770666 h 1768475"/>
                <a:gd name="T110" fmla="*/ 828198 w 1939925"/>
                <a:gd name="T111" fmla="*/ 920849 h 1768475"/>
                <a:gd name="T112" fmla="*/ 7532 w 1939925"/>
                <a:gd name="T113" fmla="*/ 162136 h 1768475"/>
                <a:gd name="T114" fmla="*/ 43371 w 1939925"/>
                <a:gd name="T115" fmla="*/ 49888 h 1768475"/>
                <a:gd name="T116" fmla="*/ 126736 w 1939925"/>
                <a:gd name="T117" fmla="*/ 5977 h 176847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939925" h="1768475">
                  <a:moveTo>
                    <a:pt x="829650" y="1186581"/>
                  </a:moveTo>
                  <a:lnTo>
                    <a:pt x="972217" y="1327678"/>
                  </a:lnTo>
                  <a:lnTo>
                    <a:pt x="545575" y="1739831"/>
                  </a:lnTo>
                  <a:lnTo>
                    <a:pt x="541865" y="1743544"/>
                  </a:lnTo>
                  <a:lnTo>
                    <a:pt x="537890" y="1746727"/>
                  </a:lnTo>
                  <a:lnTo>
                    <a:pt x="533650" y="1749645"/>
                  </a:lnTo>
                  <a:lnTo>
                    <a:pt x="529675" y="1752297"/>
                  </a:lnTo>
                  <a:lnTo>
                    <a:pt x="525435" y="1755214"/>
                  </a:lnTo>
                  <a:lnTo>
                    <a:pt x="520930" y="1757601"/>
                  </a:lnTo>
                  <a:lnTo>
                    <a:pt x="516425" y="1759458"/>
                  </a:lnTo>
                  <a:lnTo>
                    <a:pt x="511921" y="1761314"/>
                  </a:lnTo>
                  <a:lnTo>
                    <a:pt x="507416" y="1763171"/>
                  </a:lnTo>
                  <a:lnTo>
                    <a:pt x="502646" y="1764762"/>
                  </a:lnTo>
                  <a:lnTo>
                    <a:pt x="497876" y="1765823"/>
                  </a:lnTo>
                  <a:lnTo>
                    <a:pt x="493106" y="1766619"/>
                  </a:lnTo>
                  <a:lnTo>
                    <a:pt x="488336" y="1767680"/>
                  </a:lnTo>
                  <a:lnTo>
                    <a:pt x="483566" y="1768210"/>
                  </a:lnTo>
                  <a:lnTo>
                    <a:pt x="478531" y="1768475"/>
                  </a:lnTo>
                  <a:lnTo>
                    <a:pt x="473761" y="1768475"/>
                  </a:lnTo>
                  <a:lnTo>
                    <a:pt x="468991" y="1768475"/>
                  </a:lnTo>
                  <a:lnTo>
                    <a:pt x="463956" y="1767945"/>
                  </a:lnTo>
                  <a:lnTo>
                    <a:pt x="459186" y="1767414"/>
                  </a:lnTo>
                  <a:lnTo>
                    <a:pt x="454417" y="1766619"/>
                  </a:lnTo>
                  <a:lnTo>
                    <a:pt x="449647" y="1765558"/>
                  </a:lnTo>
                  <a:lnTo>
                    <a:pt x="444877" y="1764232"/>
                  </a:lnTo>
                  <a:lnTo>
                    <a:pt x="440372" y="1762906"/>
                  </a:lnTo>
                  <a:lnTo>
                    <a:pt x="435602" y="1761049"/>
                  </a:lnTo>
                  <a:lnTo>
                    <a:pt x="431097" y="1758927"/>
                  </a:lnTo>
                  <a:lnTo>
                    <a:pt x="426857" y="1756805"/>
                  </a:lnTo>
                  <a:lnTo>
                    <a:pt x="422352" y="1754419"/>
                  </a:lnTo>
                  <a:lnTo>
                    <a:pt x="418112" y="1751766"/>
                  </a:lnTo>
                  <a:lnTo>
                    <a:pt x="413872" y="1749114"/>
                  </a:lnTo>
                  <a:lnTo>
                    <a:pt x="410162" y="1745931"/>
                  </a:lnTo>
                  <a:lnTo>
                    <a:pt x="406187" y="1742484"/>
                  </a:lnTo>
                  <a:lnTo>
                    <a:pt x="402212" y="1739036"/>
                  </a:lnTo>
                  <a:lnTo>
                    <a:pt x="398768" y="1735323"/>
                  </a:lnTo>
                  <a:lnTo>
                    <a:pt x="395323" y="1731610"/>
                  </a:lnTo>
                  <a:lnTo>
                    <a:pt x="392143" y="1727366"/>
                  </a:lnTo>
                  <a:lnTo>
                    <a:pt x="389493" y="1723388"/>
                  </a:lnTo>
                  <a:lnTo>
                    <a:pt x="386843" y="1719409"/>
                  </a:lnTo>
                  <a:lnTo>
                    <a:pt x="384458" y="1714901"/>
                  </a:lnTo>
                  <a:lnTo>
                    <a:pt x="382338" y="1710657"/>
                  </a:lnTo>
                  <a:lnTo>
                    <a:pt x="380218" y="1706148"/>
                  </a:lnTo>
                  <a:lnTo>
                    <a:pt x="378363" y="1701640"/>
                  </a:lnTo>
                  <a:lnTo>
                    <a:pt x="377038" y="1696866"/>
                  </a:lnTo>
                  <a:lnTo>
                    <a:pt x="375713" y="1692357"/>
                  </a:lnTo>
                  <a:lnTo>
                    <a:pt x="374918" y="1687583"/>
                  </a:lnTo>
                  <a:lnTo>
                    <a:pt x="373858" y="1682809"/>
                  </a:lnTo>
                  <a:lnTo>
                    <a:pt x="373328" y="1678565"/>
                  </a:lnTo>
                  <a:lnTo>
                    <a:pt x="373063" y="1673791"/>
                  </a:lnTo>
                  <a:lnTo>
                    <a:pt x="373063" y="1669017"/>
                  </a:lnTo>
                  <a:lnTo>
                    <a:pt x="373063" y="1664243"/>
                  </a:lnTo>
                  <a:lnTo>
                    <a:pt x="373593" y="1659469"/>
                  </a:lnTo>
                  <a:lnTo>
                    <a:pt x="374388" y="1654695"/>
                  </a:lnTo>
                  <a:lnTo>
                    <a:pt x="374918" y="1649921"/>
                  </a:lnTo>
                  <a:lnTo>
                    <a:pt x="375978" y="1645413"/>
                  </a:lnTo>
                  <a:lnTo>
                    <a:pt x="377303" y="1640639"/>
                  </a:lnTo>
                  <a:lnTo>
                    <a:pt x="379158" y="1636130"/>
                  </a:lnTo>
                  <a:lnTo>
                    <a:pt x="380483" y="1631621"/>
                  </a:lnTo>
                  <a:lnTo>
                    <a:pt x="382603" y="1627113"/>
                  </a:lnTo>
                  <a:lnTo>
                    <a:pt x="384988" y="1622869"/>
                  </a:lnTo>
                  <a:lnTo>
                    <a:pt x="387373" y="1618625"/>
                  </a:lnTo>
                  <a:lnTo>
                    <a:pt x="390023" y="1614382"/>
                  </a:lnTo>
                  <a:lnTo>
                    <a:pt x="392938" y="1610404"/>
                  </a:lnTo>
                  <a:lnTo>
                    <a:pt x="396118" y="1606690"/>
                  </a:lnTo>
                  <a:lnTo>
                    <a:pt x="399563" y="1602712"/>
                  </a:lnTo>
                  <a:lnTo>
                    <a:pt x="403272" y="1599264"/>
                  </a:lnTo>
                  <a:lnTo>
                    <a:pt x="829650" y="1186581"/>
                  </a:lnTo>
                  <a:close/>
                  <a:moveTo>
                    <a:pt x="953403" y="1108075"/>
                  </a:moveTo>
                  <a:lnTo>
                    <a:pt x="958173" y="1108340"/>
                  </a:lnTo>
                  <a:lnTo>
                    <a:pt x="963208" y="1108606"/>
                  </a:lnTo>
                  <a:lnTo>
                    <a:pt x="967978" y="1109136"/>
                  </a:lnTo>
                  <a:lnTo>
                    <a:pt x="972747" y="1109932"/>
                  </a:lnTo>
                  <a:lnTo>
                    <a:pt x="977517" y="1110993"/>
                  </a:lnTo>
                  <a:lnTo>
                    <a:pt x="982287" y="1112053"/>
                  </a:lnTo>
                  <a:lnTo>
                    <a:pt x="986792" y="1113910"/>
                  </a:lnTo>
                  <a:lnTo>
                    <a:pt x="991562" y="1115501"/>
                  </a:lnTo>
                  <a:lnTo>
                    <a:pt x="996067" y="1117623"/>
                  </a:lnTo>
                  <a:lnTo>
                    <a:pt x="1000307" y="1119480"/>
                  </a:lnTo>
                  <a:lnTo>
                    <a:pt x="1004547" y="1121867"/>
                  </a:lnTo>
                  <a:lnTo>
                    <a:pt x="1009052" y="1124784"/>
                  </a:lnTo>
                  <a:lnTo>
                    <a:pt x="1013292" y="1127701"/>
                  </a:lnTo>
                  <a:lnTo>
                    <a:pt x="1017002" y="1130619"/>
                  </a:lnTo>
                  <a:lnTo>
                    <a:pt x="1020977" y="1133802"/>
                  </a:lnTo>
                  <a:lnTo>
                    <a:pt x="1024952" y="1137515"/>
                  </a:lnTo>
                  <a:lnTo>
                    <a:pt x="1028396" y="1140963"/>
                  </a:lnTo>
                  <a:lnTo>
                    <a:pt x="1031576" y="1144941"/>
                  </a:lnTo>
                  <a:lnTo>
                    <a:pt x="1034756" y="1149184"/>
                  </a:lnTo>
                  <a:lnTo>
                    <a:pt x="1037671" y="1152897"/>
                  </a:lnTo>
                  <a:lnTo>
                    <a:pt x="1040321" y="1157141"/>
                  </a:lnTo>
                  <a:lnTo>
                    <a:pt x="1042706" y="1161650"/>
                  </a:lnTo>
                  <a:lnTo>
                    <a:pt x="1044826" y="1165893"/>
                  </a:lnTo>
                  <a:lnTo>
                    <a:pt x="1046946" y="1170402"/>
                  </a:lnTo>
                  <a:lnTo>
                    <a:pt x="1048801" y="1174646"/>
                  </a:lnTo>
                  <a:lnTo>
                    <a:pt x="1049861" y="1179420"/>
                  </a:lnTo>
                  <a:lnTo>
                    <a:pt x="1051451" y="1183928"/>
                  </a:lnTo>
                  <a:lnTo>
                    <a:pt x="1052246" y="1188702"/>
                  </a:lnTo>
                  <a:lnTo>
                    <a:pt x="1053041" y="1193476"/>
                  </a:lnTo>
                  <a:lnTo>
                    <a:pt x="1053836" y="1197985"/>
                  </a:lnTo>
                  <a:lnTo>
                    <a:pt x="1054101" y="1202759"/>
                  </a:lnTo>
                  <a:lnTo>
                    <a:pt x="1054101" y="1207533"/>
                  </a:lnTo>
                  <a:lnTo>
                    <a:pt x="1053836" y="1212307"/>
                  </a:lnTo>
                  <a:lnTo>
                    <a:pt x="1053571" y="1217081"/>
                  </a:lnTo>
                  <a:lnTo>
                    <a:pt x="1052776" y="1221855"/>
                  </a:lnTo>
                  <a:lnTo>
                    <a:pt x="1051981" y="1226629"/>
                  </a:lnTo>
                  <a:lnTo>
                    <a:pt x="1051186" y="1231138"/>
                  </a:lnTo>
                  <a:lnTo>
                    <a:pt x="1049596" y="1235912"/>
                  </a:lnTo>
                  <a:lnTo>
                    <a:pt x="1048006" y="1240420"/>
                  </a:lnTo>
                  <a:lnTo>
                    <a:pt x="1046416" y="1244929"/>
                  </a:lnTo>
                  <a:lnTo>
                    <a:pt x="1044561" y="1249438"/>
                  </a:lnTo>
                  <a:lnTo>
                    <a:pt x="1042176" y="1253681"/>
                  </a:lnTo>
                  <a:lnTo>
                    <a:pt x="1039791" y="1257925"/>
                  </a:lnTo>
                  <a:lnTo>
                    <a:pt x="1037141" y="1262168"/>
                  </a:lnTo>
                  <a:lnTo>
                    <a:pt x="1033961" y="1266147"/>
                  </a:lnTo>
                  <a:lnTo>
                    <a:pt x="1031046" y="1269860"/>
                  </a:lnTo>
                  <a:lnTo>
                    <a:pt x="1027601" y="1273838"/>
                  </a:lnTo>
                  <a:lnTo>
                    <a:pt x="1023892" y="1277551"/>
                  </a:lnTo>
                  <a:lnTo>
                    <a:pt x="1018592" y="1282856"/>
                  </a:lnTo>
                  <a:lnTo>
                    <a:pt x="876024" y="1141758"/>
                  </a:lnTo>
                  <a:lnTo>
                    <a:pt x="881589" y="1136719"/>
                  </a:lnTo>
                  <a:lnTo>
                    <a:pt x="885299" y="1133006"/>
                  </a:lnTo>
                  <a:lnTo>
                    <a:pt x="889274" y="1129823"/>
                  </a:lnTo>
                  <a:lnTo>
                    <a:pt x="893514" y="1126641"/>
                  </a:lnTo>
                  <a:lnTo>
                    <a:pt x="897489" y="1123988"/>
                  </a:lnTo>
                  <a:lnTo>
                    <a:pt x="901729" y="1121336"/>
                  </a:lnTo>
                  <a:lnTo>
                    <a:pt x="906234" y="1118949"/>
                  </a:lnTo>
                  <a:lnTo>
                    <a:pt x="910738" y="1116827"/>
                  </a:lnTo>
                  <a:lnTo>
                    <a:pt x="915243" y="1115236"/>
                  </a:lnTo>
                  <a:lnTo>
                    <a:pt x="919748" y="1113380"/>
                  </a:lnTo>
                  <a:lnTo>
                    <a:pt x="924518" y="1111788"/>
                  </a:lnTo>
                  <a:lnTo>
                    <a:pt x="929288" y="1110727"/>
                  </a:lnTo>
                  <a:lnTo>
                    <a:pt x="934058" y="1109666"/>
                  </a:lnTo>
                  <a:lnTo>
                    <a:pt x="938828" y="1108871"/>
                  </a:lnTo>
                  <a:lnTo>
                    <a:pt x="943598" y="1108606"/>
                  </a:lnTo>
                  <a:lnTo>
                    <a:pt x="948633" y="1108340"/>
                  </a:lnTo>
                  <a:lnTo>
                    <a:pt x="953403" y="1108075"/>
                  </a:lnTo>
                  <a:close/>
                  <a:moveTo>
                    <a:pt x="1428629" y="402961"/>
                  </a:moveTo>
                  <a:lnTo>
                    <a:pt x="1420169" y="403755"/>
                  </a:lnTo>
                  <a:lnTo>
                    <a:pt x="1411974" y="404284"/>
                  </a:lnTo>
                  <a:lnTo>
                    <a:pt x="1403514" y="405078"/>
                  </a:lnTo>
                  <a:lnTo>
                    <a:pt x="1395318" y="406136"/>
                  </a:lnTo>
                  <a:lnTo>
                    <a:pt x="1387123" y="407194"/>
                  </a:lnTo>
                  <a:lnTo>
                    <a:pt x="1378927" y="408782"/>
                  </a:lnTo>
                  <a:lnTo>
                    <a:pt x="1370467" y="410105"/>
                  </a:lnTo>
                  <a:lnTo>
                    <a:pt x="1362536" y="411957"/>
                  </a:lnTo>
                  <a:lnTo>
                    <a:pt x="1354605" y="414074"/>
                  </a:lnTo>
                  <a:lnTo>
                    <a:pt x="1346409" y="416190"/>
                  </a:lnTo>
                  <a:lnTo>
                    <a:pt x="1338478" y="418571"/>
                  </a:lnTo>
                  <a:lnTo>
                    <a:pt x="1330547" y="421217"/>
                  </a:lnTo>
                  <a:lnTo>
                    <a:pt x="1322352" y="423863"/>
                  </a:lnTo>
                  <a:lnTo>
                    <a:pt x="1314685" y="426774"/>
                  </a:lnTo>
                  <a:lnTo>
                    <a:pt x="1307018" y="430213"/>
                  </a:lnTo>
                  <a:lnTo>
                    <a:pt x="1299351" y="433388"/>
                  </a:lnTo>
                  <a:lnTo>
                    <a:pt x="1291420" y="436828"/>
                  </a:lnTo>
                  <a:lnTo>
                    <a:pt x="1283753" y="440796"/>
                  </a:lnTo>
                  <a:lnTo>
                    <a:pt x="1276351" y="444765"/>
                  </a:lnTo>
                  <a:lnTo>
                    <a:pt x="1268948" y="448734"/>
                  </a:lnTo>
                  <a:lnTo>
                    <a:pt x="1261546" y="452967"/>
                  </a:lnTo>
                  <a:lnTo>
                    <a:pt x="1254408" y="457465"/>
                  </a:lnTo>
                  <a:lnTo>
                    <a:pt x="1247270" y="462228"/>
                  </a:lnTo>
                  <a:lnTo>
                    <a:pt x="1240132" y="466990"/>
                  </a:lnTo>
                  <a:lnTo>
                    <a:pt x="1232994" y="472282"/>
                  </a:lnTo>
                  <a:lnTo>
                    <a:pt x="1226120" y="477309"/>
                  </a:lnTo>
                  <a:lnTo>
                    <a:pt x="1219246" y="483130"/>
                  </a:lnTo>
                  <a:lnTo>
                    <a:pt x="1212637" y="488686"/>
                  </a:lnTo>
                  <a:lnTo>
                    <a:pt x="1206292" y="494771"/>
                  </a:lnTo>
                  <a:lnTo>
                    <a:pt x="1199683" y="500592"/>
                  </a:lnTo>
                  <a:lnTo>
                    <a:pt x="1193338" y="506942"/>
                  </a:lnTo>
                  <a:lnTo>
                    <a:pt x="1187522" y="513028"/>
                  </a:lnTo>
                  <a:lnTo>
                    <a:pt x="1181441" y="519642"/>
                  </a:lnTo>
                  <a:lnTo>
                    <a:pt x="1175889" y="526257"/>
                  </a:lnTo>
                  <a:lnTo>
                    <a:pt x="1170338" y="532871"/>
                  </a:lnTo>
                  <a:lnTo>
                    <a:pt x="1165050" y="539486"/>
                  </a:lnTo>
                  <a:lnTo>
                    <a:pt x="1160027" y="546365"/>
                  </a:lnTo>
                  <a:lnTo>
                    <a:pt x="1155004" y="553509"/>
                  </a:lnTo>
                  <a:lnTo>
                    <a:pt x="1150245" y="560388"/>
                  </a:lnTo>
                  <a:lnTo>
                    <a:pt x="1145751" y="567532"/>
                  </a:lnTo>
                  <a:lnTo>
                    <a:pt x="1141785" y="574940"/>
                  </a:lnTo>
                  <a:lnTo>
                    <a:pt x="1137555" y="582084"/>
                  </a:lnTo>
                  <a:lnTo>
                    <a:pt x="1133590" y="589492"/>
                  </a:lnTo>
                  <a:lnTo>
                    <a:pt x="1129889" y="596901"/>
                  </a:lnTo>
                  <a:lnTo>
                    <a:pt x="1126187" y="604309"/>
                  </a:lnTo>
                  <a:lnTo>
                    <a:pt x="1123015" y="612246"/>
                  </a:lnTo>
                  <a:lnTo>
                    <a:pt x="1119843" y="619919"/>
                  </a:lnTo>
                  <a:lnTo>
                    <a:pt x="1116934" y="627328"/>
                  </a:lnTo>
                  <a:lnTo>
                    <a:pt x="1114291" y="635265"/>
                  </a:lnTo>
                  <a:lnTo>
                    <a:pt x="1111647" y="643203"/>
                  </a:lnTo>
                  <a:lnTo>
                    <a:pt x="1109532" y="650876"/>
                  </a:lnTo>
                  <a:lnTo>
                    <a:pt x="1107153" y="658813"/>
                  </a:lnTo>
                  <a:lnTo>
                    <a:pt x="1105302" y="666486"/>
                  </a:lnTo>
                  <a:lnTo>
                    <a:pt x="1103716" y="674688"/>
                  </a:lnTo>
                  <a:lnTo>
                    <a:pt x="1102130" y="682626"/>
                  </a:lnTo>
                  <a:lnTo>
                    <a:pt x="1100808" y="690828"/>
                  </a:lnTo>
                  <a:lnTo>
                    <a:pt x="1099750" y="698765"/>
                  </a:lnTo>
                  <a:lnTo>
                    <a:pt x="1098957" y="706703"/>
                  </a:lnTo>
                  <a:lnTo>
                    <a:pt x="1097900" y="715169"/>
                  </a:lnTo>
                  <a:lnTo>
                    <a:pt x="1097371" y="723107"/>
                  </a:lnTo>
                  <a:lnTo>
                    <a:pt x="1097107" y="731044"/>
                  </a:lnTo>
                  <a:lnTo>
                    <a:pt x="1097107" y="739246"/>
                  </a:lnTo>
                  <a:lnTo>
                    <a:pt x="1097107" y="747449"/>
                  </a:lnTo>
                  <a:lnTo>
                    <a:pt x="1097371" y="755651"/>
                  </a:lnTo>
                  <a:lnTo>
                    <a:pt x="1097635" y="763588"/>
                  </a:lnTo>
                  <a:lnTo>
                    <a:pt x="1098164" y="771526"/>
                  </a:lnTo>
                  <a:lnTo>
                    <a:pt x="1099221" y="779992"/>
                  </a:lnTo>
                  <a:lnTo>
                    <a:pt x="1100279" y="787930"/>
                  </a:lnTo>
                  <a:lnTo>
                    <a:pt x="1101601" y="796132"/>
                  </a:lnTo>
                  <a:lnTo>
                    <a:pt x="1102923" y="804069"/>
                  </a:lnTo>
                  <a:lnTo>
                    <a:pt x="1104509" y="812007"/>
                  </a:lnTo>
                  <a:lnTo>
                    <a:pt x="1106360" y="819944"/>
                  </a:lnTo>
                  <a:lnTo>
                    <a:pt x="1108475" y="827882"/>
                  </a:lnTo>
                  <a:lnTo>
                    <a:pt x="1110854" y="835819"/>
                  </a:lnTo>
                  <a:lnTo>
                    <a:pt x="1113233" y="843757"/>
                  </a:lnTo>
                  <a:lnTo>
                    <a:pt x="1115877" y="851430"/>
                  </a:lnTo>
                  <a:lnTo>
                    <a:pt x="1118521" y="859103"/>
                  </a:lnTo>
                  <a:lnTo>
                    <a:pt x="1121429" y="866776"/>
                  </a:lnTo>
                  <a:lnTo>
                    <a:pt x="1124601" y="874449"/>
                  </a:lnTo>
                  <a:lnTo>
                    <a:pt x="1128302" y="882121"/>
                  </a:lnTo>
                  <a:lnTo>
                    <a:pt x="1131739" y="889530"/>
                  </a:lnTo>
                  <a:lnTo>
                    <a:pt x="1135705" y="896938"/>
                  </a:lnTo>
                  <a:lnTo>
                    <a:pt x="1139670" y="904346"/>
                  </a:lnTo>
                  <a:lnTo>
                    <a:pt x="1143636" y="911490"/>
                  </a:lnTo>
                  <a:lnTo>
                    <a:pt x="1148130" y="918634"/>
                  </a:lnTo>
                  <a:lnTo>
                    <a:pt x="1152889" y="925778"/>
                  </a:lnTo>
                  <a:lnTo>
                    <a:pt x="1157648" y="932921"/>
                  </a:lnTo>
                  <a:lnTo>
                    <a:pt x="1162671" y="939801"/>
                  </a:lnTo>
                  <a:lnTo>
                    <a:pt x="1167958" y="946680"/>
                  </a:lnTo>
                  <a:lnTo>
                    <a:pt x="1173510" y="953294"/>
                  </a:lnTo>
                  <a:lnTo>
                    <a:pt x="1178798" y="959909"/>
                  </a:lnTo>
                  <a:lnTo>
                    <a:pt x="1184878" y="966524"/>
                  </a:lnTo>
                  <a:lnTo>
                    <a:pt x="1190694" y="972874"/>
                  </a:lnTo>
                  <a:lnTo>
                    <a:pt x="1197039" y="979224"/>
                  </a:lnTo>
                  <a:lnTo>
                    <a:pt x="1203120" y="985309"/>
                  </a:lnTo>
                  <a:lnTo>
                    <a:pt x="1209729" y="991130"/>
                  </a:lnTo>
                  <a:lnTo>
                    <a:pt x="1216338" y="996951"/>
                  </a:lnTo>
                  <a:lnTo>
                    <a:pt x="1223212" y="1002507"/>
                  </a:lnTo>
                  <a:lnTo>
                    <a:pt x="1230086" y="1007799"/>
                  </a:lnTo>
                  <a:lnTo>
                    <a:pt x="1236695" y="1013090"/>
                  </a:lnTo>
                  <a:lnTo>
                    <a:pt x="1243833" y="1017853"/>
                  </a:lnTo>
                  <a:lnTo>
                    <a:pt x="1250971" y="1022615"/>
                  </a:lnTo>
                  <a:lnTo>
                    <a:pt x="1258109" y="1027378"/>
                  </a:lnTo>
                  <a:lnTo>
                    <a:pt x="1265776" y="1031876"/>
                  </a:lnTo>
                  <a:lnTo>
                    <a:pt x="1273178" y="1036109"/>
                  </a:lnTo>
                  <a:lnTo>
                    <a:pt x="1280581" y="1040078"/>
                  </a:lnTo>
                  <a:lnTo>
                    <a:pt x="1287983" y="1043782"/>
                  </a:lnTo>
                  <a:lnTo>
                    <a:pt x="1295650" y="1047486"/>
                  </a:lnTo>
                  <a:lnTo>
                    <a:pt x="1303317" y="1050926"/>
                  </a:lnTo>
                  <a:lnTo>
                    <a:pt x="1311248" y="1054365"/>
                  </a:lnTo>
                  <a:lnTo>
                    <a:pt x="1318915" y="1057276"/>
                  </a:lnTo>
                  <a:lnTo>
                    <a:pt x="1326846" y="1060186"/>
                  </a:lnTo>
                  <a:lnTo>
                    <a:pt x="1334513" y="1062832"/>
                  </a:lnTo>
                  <a:lnTo>
                    <a:pt x="1342708" y="1065213"/>
                  </a:lnTo>
                  <a:lnTo>
                    <a:pt x="1350639" y="1067330"/>
                  </a:lnTo>
                  <a:lnTo>
                    <a:pt x="1358835" y="1069446"/>
                  </a:lnTo>
                  <a:lnTo>
                    <a:pt x="1367030" y="1071563"/>
                  </a:lnTo>
                  <a:lnTo>
                    <a:pt x="1374962" y="1072886"/>
                  </a:lnTo>
                  <a:lnTo>
                    <a:pt x="1383422" y="1074738"/>
                  </a:lnTo>
                  <a:lnTo>
                    <a:pt x="1391353" y="1076061"/>
                  </a:lnTo>
                  <a:lnTo>
                    <a:pt x="1399813" y="1077119"/>
                  </a:lnTo>
                  <a:lnTo>
                    <a:pt x="1408008" y="1078178"/>
                  </a:lnTo>
                  <a:lnTo>
                    <a:pt x="1416468" y="1078707"/>
                  </a:lnTo>
                  <a:lnTo>
                    <a:pt x="1424399" y="1079236"/>
                  </a:lnTo>
                  <a:lnTo>
                    <a:pt x="1432859" y="1079501"/>
                  </a:lnTo>
                  <a:lnTo>
                    <a:pt x="1441055" y="1079765"/>
                  </a:lnTo>
                  <a:lnTo>
                    <a:pt x="1449515" y="1079501"/>
                  </a:lnTo>
                  <a:lnTo>
                    <a:pt x="1457710" y="1079501"/>
                  </a:lnTo>
                  <a:lnTo>
                    <a:pt x="1465906" y="1078971"/>
                  </a:lnTo>
                  <a:lnTo>
                    <a:pt x="1474366" y="1078442"/>
                  </a:lnTo>
                  <a:lnTo>
                    <a:pt x="1482561" y="1077384"/>
                  </a:lnTo>
                  <a:lnTo>
                    <a:pt x="1490757" y="1076590"/>
                  </a:lnTo>
                  <a:lnTo>
                    <a:pt x="1498952" y="1075267"/>
                  </a:lnTo>
                  <a:lnTo>
                    <a:pt x="1507412" y="1073944"/>
                  </a:lnTo>
                  <a:lnTo>
                    <a:pt x="1515343" y="1072357"/>
                  </a:lnTo>
                  <a:lnTo>
                    <a:pt x="1523803" y="1070505"/>
                  </a:lnTo>
                  <a:lnTo>
                    <a:pt x="1531734" y="1068653"/>
                  </a:lnTo>
                  <a:lnTo>
                    <a:pt x="1539666" y="1066536"/>
                  </a:lnTo>
                  <a:lnTo>
                    <a:pt x="1547861" y="1064155"/>
                  </a:lnTo>
                  <a:lnTo>
                    <a:pt x="1555792" y="1061509"/>
                  </a:lnTo>
                  <a:lnTo>
                    <a:pt x="1563459" y="1058599"/>
                  </a:lnTo>
                  <a:lnTo>
                    <a:pt x="1571655" y="1055688"/>
                  </a:lnTo>
                  <a:lnTo>
                    <a:pt x="1579321" y="1052513"/>
                  </a:lnTo>
                  <a:lnTo>
                    <a:pt x="1586988" y="1049074"/>
                  </a:lnTo>
                  <a:lnTo>
                    <a:pt x="1594655" y="1045634"/>
                  </a:lnTo>
                  <a:lnTo>
                    <a:pt x="1602322" y="1041930"/>
                  </a:lnTo>
                  <a:lnTo>
                    <a:pt x="1609988" y="1037961"/>
                  </a:lnTo>
                  <a:lnTo>
                    <a:pt x="1617391" y="1033728"/>
                  </a:lnTo>
                  <a:lnTo>
                    <a:pt x="1624529" y="1029494"/>
                  </a:lnTo>
                  <a:lnTo>
                    <a:pt x="1631931" y="1024996"/>
                  </a:lnTo>
                  <a:lnTo>
                    <a:pt x="1639069" y="1020234"/>
                  </a:lnTo>
                  <a:lnTo>
                    <a:pt x="1646208" y="1015471"/>
                  </a:lnTo>
                  <a:lnTo>
                    <a:pt x="1653081" y="1010180"/>
                  </a:lnTo>
                  <a:lnTo>
                    <a:pt x="1659955" y="1005153"/>
                  </a:lnTo>
                  <a:lnTo>
                    <a:pt x="1666829" y="999596"/>
                  </a:lnTo>
                  <a:lnTo>
                    <a:pt x="1673438" y="993776"/>
                  </a:lnTo>
                  <a:lnTo>
                    <a:pt x="1680047" y="987955"/>
                  </a:lnTo>
                  <a:lnTo>
                    <a:pt x="1686392" y="981869"/>
                  </a:lnTo>
                  <a:lnTo>
                    <a:pt x="1692473" y="975784"/>
                  </a:lnTo>
                  <a:lnTo>
                    <a:pt x="1698818" y="969434"/>
                  </a:lnTo>
                  <a:lnTo>
                    <a:pt x="1704898" y="962819"/>
                  </a:lnTo>
                  <a:lnTo>
                    <a:pt x="1710450" y="956469"/>
                  </a:lnTo>
                  <a:lnTo>
                    <a:pt x="1715737" y="949855"/>
                  </a:lnTo>
                  <a:lnTo>
                    <a:pt x="1721025" y="942976"/>
                  </a:lnTo>
                  <a:lnTo>
                    <a:pt x="1726048" y="936096"/>
                  </a:lnTo>
                  <a:lnTo>
                    <a:pt x="1731335" y="929217"/>
                  </a:lnTo>
                  <a:lnTo>
                    <a:pt x="1735565" y="922074"/>
                  </a:lnTo>
                  <a:lnTo>
                    <a:pt x="1740060" y="914930"/>
                  </a:lnTo>
                  <a:lnTo>
                    <a:pt x="1744554" y="907786"/>
                  </a:lnTo>
                  <a:lnTo>
                    <a:pt x="1748784" y="900378"/>
                  </a:lnTo>
                  <a:lnTo>
                    <a:pt x="1752750" y="892969"/>
                  </a:lnTo>
                  <a:lnTo>
                    <a:pt x="1756186" y="885561"/>
                  </a:lnTo>
                  <a:lnTo>
                    <a:pt x="1759888" y="878153"/>
                  </a:lnTo>
                  <a:lnTo>
                    <a:pt x="1763060" y="870480"/>
                  </a:lnTo>
                  <a:lnTo>
                    <a:pt x="1766232" y="863071"/>
                  </a:lnTo>
                  <a:lnTo>
                    <a:pt x="1769405" y="855134"/>
                  </a:lnTo>
                  <a:lnTo>
                    <a:pt x="1772049" y="847461"/>
                  </a:lnTo>
                  <a:lnTo>
                    <a:pt x="1774428" y="839524"/>
                  </a:lnTo>
                  <a:lnTo>
                    <a:pt x="1776807" y="831851"/>
                  </a:lnTo>
                  <a:lnTo>
                    <a:pt x="1778922" y="823649"/>
                  </a:lnTo>
                  <a:lnTo>
                    <a:pt x="1780773" y="815976"/>
                  </a:lnTo>
                  <a:lnTo>
                    <a:pt x="1782624" y="808038"/>
                  </a:lnTo>
                  <a:lnTo>
                    <a:pt x="1784210" y="799836"/>
                  </a:lnTo>
                  <a:lnTo>
                    <a:pt x="1785267" y="791899"/>
                  </a:lnTo>
                  <a:lnTo>
                    <a:pt x="1786589" y="783961"/>
                  </a:lnTo>
                  <a:lnTo>
                    <a:pt x="1787382" y="775759"/>
                  </a:lnTo>
                  <a:lnTo>
                    <a:pt x="1788440" y="767821"/>
                  </a:lnTo>
                  <a:lnTo>
                    <a:pt x="1788704" y="759355"/>
                  </a:lnTo>
                  <a:lnTo>
                    <a:pt x="1789233" y="751417"/>
                  </a:lnTo>
                  <a:lnTo>
                    <a:pt x="1789233" y="743480"/>
                  </a:lnTo>
                  <a:lnTo>
                    <a:pt x="1789233" y="735278"/>
                  </a:lnTo>
                  <a:lnTo>
                    <a:pt x="1788968" y="727076"/>
                  </a:lnTo>
                  <a:lnTo>
                    <a:pt x="1788704" y="718874"/>
                  </a:lnTo>
                  <a:lnTo>
                    <a:pt x="1787647" y="710936"/>
                  </a:lnTo>
                  <a:lnTo>
                    <a:pt x="1787118" y="702999"/>
                  </a:lnTo>
                  <a:lnTo>
                    <a:pt x="1786060" y="694796"/>
                  </a:lnTo>
                  <a:lnTo>
                    <a:pt x="1784739" y="686594"/>
                  </a:lnTo>
                  <a:lnTo>
                    <a:pt x="1783152" y="678392"/>
                  </a:lnTo>
                  <a:lnTo>
                    <a:pt x="1781830" y="670719"/>
                  </a:lnTo>
                  <a:lnTo>
                    <a:pt x="1779715" y="662782"/>
                  </a:lnTo>
                  <a:lnTo>
                    <a:pt x="1777865" y="654844"/>
                  </a:lnTo>
                  <a:lnTo>
                    <a:pt x="1775486" y="646907"/>
                  </a:lnTo>
                  <a:lnTo>
                    <a:pt x="1773106" y="638969"/>
                  </a:lnTo>
                  <a:lnTo>
                    <a:pt x="1770462" y="631296"/>
                  </a:lnTo>
                  <a:lnTo>
                    <a:pt x="1767554" y="623359"/>
                  </a:lnTo>
                  <a:lnTo>
                    <a:pt x="1764646" y="615686"/>
                  </a:lnTo>
                  <a:lnTo>
                    <a:pt x="1761209" y="608278"/>
                  </a:lnTo>
                  <a:lnTo>
                    <a:pt x="1758037" y="600605"/>
                  </a:lnTo>
                  <a:lnTo>
                    <a:pt x="1754336" y="593196"/>
                  </a:lnTo>
                  <a:lnTo>
                    <a:pt x="1750634" y="585788"/>
                  </a:lnTo>
                  <a:lnTo>
                    <a:pt x="1746405" y="578380"/>
                  </a:lnTo>
                  <a:lnTo>
                    <a:pt x="1742175" y="571236"/>
                  </a:lnTo>
                  <a:lnTo>
                    <a:pt x="1737680" y="564092"/>
                  </a:lnTo>
                  <a:lnTo>
                    <a:pt x="1733186" y="556949"/>
                  </a:lnTo>
                  <a:lnTo>
                    <a:pt x="1728427" y="549805"/>
                  </a:lnTo>
                  <a:lnTo>
                    <a:pt x="1723404" y="542926"/>
                  </a:lnTo>
                  <a:lnTo>
                    <a:pt x="1718117" y="536046"/>
                  </a:lnTo>
                  <a:lnTo>
                    <a:pt x="1712829" y="529167"/>
                  </a:lnTo>
                  <a:lnTo>
                    <a:pt x="1707278" y="522553"/>
                  </a:lnTo>
                  <a:lnTo>
                    <a:pt x="1701461" y="516203"/>
                  </a:lnTo>
                  <a:lnTo>
                    <a:pt x="1695381" y="509853"/>
                  </a:lnTo>
                  <a:lnTo>
                    <a:pt x="1689300" y="503238"/>
                  </a:lnTo>
                  <a:lnTo>
                    <a:pt x="1682691" y="497417"/>
                  </a:lnTo>
                  <a:lnTo>
                    <a:pt x="1676346" y="491332"/>
                  </a:lnTo>
                  <a:lnTo>
                    <a:pt x="1669737" y="485776"/>
                  </a:lnTo>
                  <a:lnTo>
                    <a:pt x="1663127" y="479955"/>
                  </a:lnTo>
                  <a:lnTo>
                    <a:pt x="1656254" y="474663"/>
                  </a:lnTo>
                  <a:lnTo>
                    <a:pt x="1649116" y="469371"/>
                  </a:lnTo>
                  <a:lnTo>
                    <a:pt x="1642242" y="464609"/>
                  </a:lnTo>
                  <a:lnTo>
                    <a:pt x="1635104" y="459846"/>
                  </a:lnTo>
                  <a:lnTo>
                    <a:pt x="1627966" y="455084"/>
                  </a:lnTo>
                  <a:lnTo>
                    <a:pt x="1620563" y="450586"/>
                  </a:lnTo>
                  <a:lnTo>
                    <a:pt x="1613161" y="446353"/>
                  </a:lnTo>
                  <a:lnTo>
                    <a:pt x="1605759" y="442649"/>
                  </a:lnTo>
                  <a:lnTo>
                    <a:pt x="1598356" y="438680"/>
                  </a:lnTo>
                  <a:lnTo>
                    <a:pt x="1590689" y="435240"/>
                  </a:lnTo>
                  <a:lnTo>
                    <a:pt x="1582758" y="431536"/>
                  </a:lnTo>
                  <a:lnTo>
                    <a:pt x="1575091" y="428361"/>
                  </a:lnTo>
                  <a:lnTo>
                    <a:pt x="1567425" y="425451"/>
                  </a:lnTo>
                  <a:lnTo>
                    <a:pt x="1559493" y="422540"/>
                  </a:lnTo>
                  <a:lnTo>
                    <a:pt x="1551298" y="419894"/>
                  </a:lnTo>
                  <a:lnTo>
                    <a:pt x="1543631" y="417249"/>
                  </a:lnTo>
                  <a:lnTo>
                    <a:pt x="1535436" y="415132"/>
                  </a:lnTo>
                  <a:lnTo>
                    <a:pt x="1527240" y="413015"/>
                  </a:lnTo>
                  <a:lnTo>
                    <a:pt x="1519309" y="411163"/>
                  </a:lnTo>
                  <a:lnTo>
                    <a:pt x="1511113" y="409576"/>
                  </a:lnTo>
                  <a:lnTo>
                    <a:pt x="1502918" y="407988"/>
                  </a:lnTo>
                  <a:lnTo>
                    <a:pt x="1494458" y="406665"/>
                  </a:lnTo>
                  <a:lnTo>
                    <a:pt x="1486527" y="405342"/>
                  </a:lnTo>
                  <a:lnTo>
                    <a:pt x="1478331" y="404549"/>
                  </a:lnTo>
                  <a:lnTo>
                    <a:pt x="1469871" y="404019"/>
                  </a:lnTo>
                  <a:lnTo>
                    <a:pt x="1461676" y="403226"/>
                  </a:lnTo>
                  <a:lnTo>
                    <a:pt x="1453216" y="402961"/>
                  </a:lnTo>
                  <a:lnTo>
                    <a:pt x="1445020" y="402961"/>
                  </a:lnTo>
                  <a:lnTo>
                    <a:pt x="1436560" y="402961"/>
                  </a:lnTo>
                  <a:lnTo>
                    <a:pt x="1428629" y="402961"/>
                  </a:lnTo>
                  <a:close/>
                  <a:moveTo>
                    <a:pt x="1433917" y="255588"/>
                  </a:moveTo>
                  <a:lnTo>
                    <a:pt x="1445813" y="255588"/>
                  </a:lnTo>
                  <a:lnTo>
                    <a:pt x="1457710" y="255853"/>
                  </a:lnTo>
                  <a:lnTo>
                    <a:pt x="1469871" y="256117"/>
                  </a:lnTo>
                  <a:lnTo>
                    <a:pt x="1481768" y="256911"/>
                  </a:lnTo>
                  <a:lnTo>
                    <a:pt x="1493665" y="257969"/>
                  </a:lnTo>
                  <a:lnTo>
                    <a:pt x="1505297" y="259292"/>
                  </a:lnTo>
                  <a:lnTo>
                    <a:pt x="1517194" y="260880"/>
                  </a:lnTo>
                  <a:lnTo>
                    <a:pt x="1529091" y="262732"/>
                  </a:lnTo>
                  <a:lnTo>
                    <a:pt x="1540723" y="265113"/>
                  </a:lnTo>
                  <a:lnTo>
                    <a:pt x="1552620" y="267494"/>
                  </a:lnTo>
                  <a:lnTo>
                    <a:pt x="1564252" y="270140"/>
                  </a:lnTo>
                  <a:lnTo>
                    <a:pt x="1575620" y="273051"/>
                  </a:lnTo>
                  <a:lnTo>
                    <a:pt x="1587252" y="276226"/>
                  </a:lnTo>
                  <a:lnTo>
                    <a:pt x="1598885" y="279930"/>
                  </a:lnTo>
                  <a:lnTo>
                    <a:pt x="1610253" y="283634"/>
                  </a:lnTo>
                  <a:lnTo>
                    <a:pt x="1621621" y="287603"/>
                  </a:lnTo>
                  <a:lnTo>
                    <a:pt x="1632725" y="292101"/>
                  </a:lnTo>
                  <a:lnTo>
                    <a:pt x="1643828" y="296863"/>
                  </a:lnTo>
                  <a:lnTo>
                    <a:pt x="1654932" y="301626"/>
                  </a:lnTo>
                  <a:lnTo>
                    <a:pt x="1665771" y="306917"/>
                  </a:lnTo>
                  <a:lnTo>
                    <a:pt x="1676875" y="312209"/>
                  </a:lnTo>
                  <a:lnTo>
                    <a:pt x="1687450" y="318294"/>
                  </a:lnTo>
                  <a:lnTo>
                    <a:pt x="1698024" y="324115"/>
                  </a:lnTo>
                  <a:lnTo>
                    <a:pt x="1708599" y="330465"/>
                  </a:lnTo>
                  <a:lnTo>
                    <a:pt x="1719174" y="337080"/>
                  </a:lnTo>
                  <a:lnTo>
                    <a:pt x="1729220" y="343694"/>
                  </a:lnTo>
                  <a:lnTo>
                    <a:pt x="1739266" y="350838"/>
                  </a:lnTo>
                  <a:lnTo>
                    <a:pt x="1749048" y="358511"/>
                  </a:lnTo>
                  <a:lnTo>
                    <a:pt x="1758830" y="366184"/>
                  </a:lnTo>
                  <a:lnTo>
                    <a:pt x="1768612" y="374121"/>
                  </a:lnTo>
                  <a:lnTo>
                    <a:pt x="1778129" y="382588"/>
                  </a:lnTo>
                  <a:lnTo>
                    <a:pt x="1787382" y="391055"/>
                  </a:lnTo>
                  <a:lnTo>
                    <a:pt x="1796635" y="399786"/>
                  </a:lnTo>
                  <a:lnTo>
                    <a:pt x="1805624" y="409046"/>
                  </a:lnTo>
                  <a:lnTo>
                    <a:pt x="1814084" y="417778"/>
                  </a:lnTo>
                  <a:lnTo>
                    <a:pt x="1822544" y="427303"/>
                  </a:lnTo>
                  <a:lnTo>
                    <a:pt x="1830475" y="436828"/>
                  </a:lnTo>
                  <a:lnTo>
                    <a:pt x="1838142" y="446353"/>
                  </a:lnTo>
                  <a:lnTo>
                    <a:pt x="1845808" y="456407"/>
                  </a:lnTo>
                  <a:lnTo>
                    <a:pt x="1852947" y="466461"/>
                  </a:lnTo>
                  <a:lnTo>
                    <a:pt x="1859556" y="476515"/>
                  </a:lnTo>
                  <a:lnTo>
                    <a:pt x="1866430" y="486569"/>
                  </a:lnTo>
                  <a:lnTo>
                    <a:pt x="1872774" y="497153"/>
                  </a:lnTo>
                  <a:lnTo>
                    <a:pt x="1878591" y="507471"/>
                  </a:lnTo>
                  <a:lnTo>
                    <a:pt x="1884671" y="517790"/>
                  </a:lnTo>
                  <a:lnTo>
                    <a:pt x="1889959" y="528638"/>
                  </a:lnTo>
                  <a:lnTo>
                    <a:pt x="1895246" y="539221"/>
                  </a:lnTo>
                  <a:lnTo>
                    <a:pt x="1900005" y="550334"/>
                  </a:lnTo>
                  <a:lnTo>
                    <a:pt x="1904764" y="560917"/>
                  </a:lnTo>
                  <a:lnTo>
                    <a:pt x="1908993" y="572294"/>
                  </a:lnTo>
                  <a:lnTo>
                    <a:pt x="1913223" y="583407"/>
                  </a:lnTo>
                  <a:lnTo>
                    <a:pt x="1916925" y="594519"/>
                  </a:lnTo>
                  <a:lnTo>
                    <a:pt x="1920361" y="605632"/>
                  </a:lnTo>
                  <a:lnTo>
                    <a:pt x="1923534" y="617009"/>
                  </a:lnTo>
                  <a:lnTo>
                    <a:pt x="1926442" y="628651"/>
                  </a:lnTo>
                  <a:lnTo>
                    <a:pt x="1929350" y="639763"/>
                  </a:lnTo>
                  <a:lnTo>
                    <a:pt x="1931729" y="651405"/>
                  </a:lnTo>
                  <a:lnTo>
                    <a:pt x="1933580" y="662782"/>
                  </a:lnTo>
                  <a:lnTo>
                    <a:pt x="1935431" y="674424"/>
                  </a:lnTo>
                  <a:lnTo>
                    <a:pt x="1937017" y="686065"/>
                  </a:lnTo>
                  <a:lnTo>
                    <a:pt x="1938074" y="697442"/>
                  </a:lnTo>
                  <a:lnTo>
                    <a:pt x="1939132" y="709084"/>
                  </a:lnTo>
                  <a:lnTo>
                    <a:pt x="1939661" y="720726"/>
                  </a:lnTo>
                  <a:lnTo>
                    <a:pt x="1939925" y="732632"/>
                  </a:lnTo>
                  <a:lnTo>
                    <a:pt x="1939925" y="744274"/>
                  </a:lnTo>
                  <a:lnTo>
                    <a:pt x="1939925" y="755915"/>
                  </a:lnTo>
                  <a:lnTo>
                    <a:pt x="1939396" y="767557"/>
                  </a:lnTo>
                  <a:lnTo>
                    <a:pt x="1938339" y="779199"/>
                  </a:lnTo>
                  <a:lnTo>
                    <a:pt x="1937546" y="790576"/>
                  </a:lnTo>
                  <a:lnTo>
                    <a:pt x="1935959" y="802217"/>
                  </a:lnTo>
                  <a:lnTo>
                    <a:pt x="1934638" y="813859"/>
                  </a:lnTo>
                  <a:lnTo>
                    <a:pt x="1932523" y="825501"/>
                  </a:lnTo>
                  <a:lnTo>
                    <a:pt x="1930408" y="837142"/>
                  </a:lnTo>
                  <a:lnTo>
                    <a:pt x="1928028" y="848519"/>
                  </a:lnTo>
                  <a:lnTo>
                    <a:pt x="1925120" y="859632"/>
                  </a:lnTo>
                  <a:lnTo>
                    <a:pt x="1922212" y="871009"/>
                  </a:lnTo>
                  <a:lnTo>
                    <a:pt x="1918775" y="882386"/>
                  </a:lnTo>
                  <a:lnTo>
                    <a:pt x="1915338" y="893499"/>
                  </a:lnTo>
                  <a:lnTo>
                    <a:pt x="1911373" y="904876"/>
                  </a:lnTo>
                  <a:lnTo>
                    <a:pt x="1907143" y="915988"/>
                  </a:lnTo>
                  <a:lnTo>
                    <a:pt x="1902648" y="926836"/>
                  </a:lnTo>
                  <a:lnTo>
                    <a:pt x="1898154" y="937684"/>
                  </a:lnTo>
                  <a:lnTo>
                    <a:pt x="1892867" y="948532"/>
                  </a:lnTo>
                  <a:lnTo>
                    <a:pt x="1887579" y="959380"/>
                  </a:lnTo>
                  <a:lnTo>
                    <a:pt x="1882028" y="969699"/>
                  </a:lnTo>
                  <a:lnTo>
                    <a:pt x="1875947" y="980282"/>
                  </a:lnTo>
                  <a:lnTo>
                    <a:pt x="1869866" y="990601"/>
                  </a:lnTo>
                  <a:lnTo>
                    <a:pt x="1863521" y="1000919"/>
                  </a:lnTo>
                  <a:lnTo>
                    <a:pt x="1856648" y="1011238"/>
                  </a:lnTo>
                  <a:lnTo>
                    <a:pt x="1849510" y="1021028"/>
                  </a:lnTo>
                  <a:lnTo>
                    <a:pt x="1842372" y="1031082"/>
                  </a:lnTo>
                  <a:lnTo>
                    <a:pt x="1834705" y="1040607"/>
                  </a:lnTo>
                  <a:lnTo>
                    <a:pt x="1827038" y="1050396"/>
                  </a:lnTo>
                  <a:lnTo>
                    <a:pt x="1818578" y="1059657"/>
                  </a:lnTo>
                  <a:lnTo>
                    <a:pt x="1810383" y="1068917"/>
                  </a:lnTo>
                  <a:lnTo>
                    <a:pt x="1801658" y="1078178"/>
                  </a:lnTo>
                  <a:lnTo>
                    <a:pt x="1792405" y="1086909"/>
                  </a:lnTo>
                  <a:lnTo>
                    <a:pt x="1783152" y="1095640"/>
                  </a:lnTo>
                  <a:lnTo>
                    <a:pt x="1774164" y="1103842"/>
                  </a:lnTo>
                  <a:lnTo>
                    <a:pt x="1764118" y="1112309"/>
                  </a:lnTo>
                  <a:lnTo>
                    <a:pt x="1754600" y="1119982"/>
                  </a:lnTo>
                  <a:lnTo>
                    <a:pt x="1744554" y="1127655"/>
                  </a:lnTo>
                  <a:lnTo>
                    <a:pt x="1734772" y="1134799"/>
                  </a:lnTo>
                  <a:lnTo>
                    <a:pt x="1724726" y="1141942"/>
                  </a:lnTo>
                  <a:lnTo>
                    <a:pt x="1714416" y="1148821"/>
                  </a:lnTo>
                  <a:lnTo>
                    <a:pt x="1703841" y="1155171"/>
                  </a:lnTo>
                  <a:lnTo>
                    <a:pt x="1693266" y="1161257"/>
                  </a:lnTo>
                  <a:lnTo>
                    <a:pt x="1682426" y="1167342"/>
                  </a:lnTo>
                  <a:lnTo>
                    <a:pt x="1671852" y="1172899"/>
                  </a:lnTo>
                  <a:lnTo>
                    <a:pt x="1660748" y="1178190"/>
                  </a:lnTo>
                  <a:lnTo>
                    <a:pt x="1649644" y="1183482"/>
                  </a:lnTo>
                  <a:lnTo>
                    <a:pt x="1638805" y="1188244"/>
                  </a:lnTo>
                  <a:lnTo>
                    <a:pt x="1627437" y="1192478"/>
                  </a:lnTo>
                  <a:lnTo>
                    <a:pt x="1616069" y="1196976"/>
                  </a:lnTo>
                  <a:lnTo>
                    <a:pt x="1604965" y="1200944"/>
                  </a:lnTo>
                  <a:lnTo>
                    <a:pt x="1593597" y="1204384"/>
                  </a:lnTo>
                  <a:lnTo>
                    <a:pt x="1581965" y="1208088"/>
                  </a:lnTo>
                  <a:lnTo>
                    <a:pt x="1570333" y="1210999"/>
                  </a:lnTo>
                  <a:lnTo>
                    <a:pt x="1558700" y="1213909"/>
                  </a:lnTo>
                  <a:lnTo>
                    <a:pt x="1546804" y="1216819"/>
                  </a:lnTo>
                  <a:lnTo>
                    <a:pt x="1535436" y="1218671"/>
                  </a:lnTo>
                  <a:lnTo>
                    <a:pt x="1523539" y="1220788"/>
                  </a:lnTo>
                  <a:lnTo>
                    <a:pt x="1511906" y="1222640"/>
                  </a:lnTo>
                  <a:lnTo>
                    <a:pt x="1500010" y="1224228"/>
                  </a:lnTo>
                  <a:lnTo>
                    <a:pt x="1488113" y="1225286"/>
                  </a:lnTo>
                  <a:lnTo>
                    <a:pt x="1476216" y="1226344"/>
                  </a:lnTo>
                  <a:lnTo>
                    <a:pt x="1464319" y="1226874"/>
                  </a:lnTo>
                  <a:lnTo>
                    <a:pt x="1452423" y="1227138"/>
                  </a:lnTo>
                  <a:lnTo>
                    <a:pt x="1440526" y="1227138"/>
                  </a:lnTo>
                  <a:lnTo>
                    <a:pt x="1428365" y="1227138"/>
                  </a:lnTo>
                  <a:lnTo>
                    <a:pt x="1416468" y="1226609"/>
                  </a:lnTo>
                  <a:lnTo>
                    <a:pt x="1404571" y="1225815"/>
                  </a:lnTo>
                  <a:lnTo>
                    <a:pt x="1392675" y="1224757"/>
                  </a:lnTo>
                  <a:lnTo>
                    <a:pt x="1380778" y="1223434"/>
                  </a:lnTo>
                  <a:lnTo>
                    <a:pt x="1369145" y="1221846"/>
                  </a:lnTo>
                  <a:lnTo>
                    <a:pt x="1357249" y="1219994"/>
                  </a:lnTo>
                  <a:lnTo>
                    <a:pt x="1345352" y="1217878"/>
                  </a:lnTo>
                  <a:lnTo>
                    <a:pt x="1333720" y="1215496"/>
                  </a:lnTo>
                  <a:lnTo>
                    <a:pt x="1322087" y="1212586"/>
                  </a:lnTo>
                  <a:lnTo>
                    <a:pt x="1310455" y="1209676"/>
                  </a:lnTo>
                  <a:lnTo>
                    <a:pt x="1298822" y="1206236"/>
                  </a:lnTo>
                  <a:lnTo>
                    <a:pt x="1287454" y="1203061"/>
                  </a:lnTo>
                  <a:lnTo>
                    <a:pt x="1276086" y="1199092"/>
                  </a:lnTo>
                  <a:lnTo>
                    <a:pt x="1264718" y="1194859"/>
                  </a:lnTo>
                  <a:lnTo>
                    <a:pt x="1253350" y="1190626"/>
                  </a:lnTo>
                  <a:lnTo>
                    <a:pt x="1242511" y="1186128"/>
                  </a:lnTo>
                  <a:lnTo>
                    <a:pt x="1231143" y="1181101"/>
                  </a:lnTo>
                  <a:lnTo>
                    <a:pt x="1220568" y="1175809"/>
                  </a:lnTo>
                  <a:lnTo>
                    <a:pt x="1209465" y="1170253"/>
                  </a:lnTo>
                  <a:lnTo>
                    <a:pt x="1198625" y="1164696"/>
                  </a:lnTo>
                  <a:lnTo>
                    <a:pt x="1188051" y="1158346"/>
                  </a:lnTo>
                  <a:lnTo>
                    <a:pt x="1177740" y="1152261"/>
                  </a:lnTo>
                  <a:lnTo>
                    <a:pt x="1167165" y="1145646"/>
                  </a:lnTo>
                  <a:lnTo>
                    <a:pt x="1157119" y="1138767"/>
                  </a:lnTo>
                  <a:lnTo>
                    <a:pt x="1147073" y="1131624"/>
                  </a:lnTo>
                  <a:lnTo>
                    <a:pt x="1137027" y="1124215"/>
                  </a:lnTo>
                  <a:lnTo>
                    <a:pt x="1127509" y="1116542"/>
                  </a:lnTo>
                  <a:lnTo>
                    <a:pt x="1117463" y="1108340"/>
                  </a:lnTo>
                  <a:lnTo>
                    <a:pt x="1107946" y="1100403"/>
                  </a:lnTo>
                  <a:lnTo>
                    <a:pt x="1098957" y="1091671"/>
                  </a:lnTo>
                  <a:lnTo>
                    <a:pt x="1089704" y="1082940"/>
                  </a:lnTo>
                  <a:lnTo>
                    <a:pt x="1080715" y="1073944"/>
                  </a:lnTo>
                  <a:lnTo>
                    <a:pt x="1071991" y="1064684"/>
                  </a:lnTo>
                  <a:lnTo>
                    <a:pt x="1063796" y="1055159"/>
                  </a:lnTo>
                  <a:lnTo>
                    <a:pt x="1055864" y="1045899"/>
                  </a:lnTo>
                  <a:lnTo>
                    <a:pt x="1047933" y="1036109"/>
                  </a:lnTo>
                  <a:lnTo>
                    <a:pt x="1040531" y="1026319"/>
                  </a:lnTo>
                  <a:lnTo>
                    <a:pt x="1033393" y="1016530"/>
                  </a:lnTo>
                  <a:lnTo>
                    <a:pt x="1026519" y="1006476"/>
                  </a:lnTo>
                  <a:lnTo>
                    <a:pt x="1019645" y="995892"/>
                  </a:lnTo>
                  <a:lnTo>
                    <a:pt x="1013565" y="985838"/>
                  </a:lnTo>
                  <a:lnTo>
                    <a:pt x="1007484" y="975519"/>
                  </a:lnTo>
                  <a:lnTo>
                    <a:pt x="1001668" y="964671"/>
                  </a:lnTo>
                  <a:lnTo>
                    <a:pt x="996381" y="954088"/>
                  </a:lnTo>
                  <a:lnTo>
                    <a:pt x="990829" y="943240"/>
                  </a:lnTo>
                  <a:lnTo>
                    <a:pt x="986070" y="932657"/>
                  </a:lnTo>
                  <a:lnTo>
                    <a:pt x="981312" y="921544"/>
                  </a:lnTo>
                  <a:lnTo>
                    <a:pt x="977346" y="910696"/>
                  </a:lnTo>
                  <a:lnTo>
                    <a:pt x="973116" y="899319"/>
                  </a:lnTo>
                  <a:lnTo>
                    <a:pt x="969150" y="888207"/>
                  </a:lnTo>
                  <a:lnTo>
                    <a:pt x="965714" y="876830"/>
                  </a:lnTo>
                  <a:lnTo>
                    <a:pt x="962805" y="865717"/>
                  </a:lnTo>
                  <a:lnTo>
                    <a:pt x="959633" y="854340"/>
                  </a:lnTo>
                  <a:lnTo>
                    <a:pt x="956989" y="842699"/>
                  </a:lnTo>
                  <a:lnTo>
                    <a:pt x="954610" y="831321"/>
                  </a:lnTo>
                  <a:lnTo>
                    <a:pt x="952495" y="819944"/>
                  </a:lnTo>
                  <a:lnTo>
                    <a:pt x="950909" y="808303"/>
                  </a:lnTo>
                  <a:lnTo>
                    <a:pt x="949322" y="796661"/>
                  </a:lnTo>
                  <a:lnTo>
                    <a:pt x="948001" y="785019"/>
                  </a:lnTo>
                  <a:lnTo>
                    <a:pt x="947207" y="773378"/>
                  </a:lnTo>
                  <a:lnTo>
                    <a:pt x="946679" y="761736"/>
                  </a:lnTo>
                  <a:lnTo>
                    <a:pt x="946414" y="750094"/>
                  </a:lnTo>
                  <a:lnTo>
                    <a:pt x="946150" y="738188"/>
                  </a:lnTo>
                  <a:lnTo>
                    <a:pt x="946414" y="726811"/>
                  </a:lnTo>
                  <a:lnTo>
                    <a:pt x="946943" y="715169"/>
                  </a:lnTo>
                  <a:lnTo>
                    <a:pt x="947472" y="703528"/>
                  </a:lnTo>
                  <a:lnTo>
                    <a:pt x="948794" y="691886"/>
                  </a:lnTo>
                  <a:lnTo>
                    <a:pt x="949851" y="680244"/>
                  </a:lnTo>
                  <a:lnTo>
                    <a:pt x="951702" y="668603"/>
                  </a:lnTo>
                  <a:lnTo>
                    <a:pt x="953552" y="657226"/>
                  </a:lnTo>
                  <a:lnTo>
                    <a:pt x="955932" y="645849"/>
                  </a:lnTo>
                  <a:lnTo>
                    <a:pt x="958311" y="634207"/>
                  </a:lnTo>
                  <a:lnTo>
                    <a:pt x="960955" y="622830"/>
                  </a:lnTo>
                  <a:lnTo>
                    <a:pt x="964127" y="611453"/>
                  </a:lnTo>
                  <a:lnTo>
                    <a:pt x="967564" y="600340"/>
                  </a:lnTo>
                  <a:lnTo>
                    <a:pt x="971001" y="588963"/>
                  </a:lnTo>
                  <a:lnTo>
                    <a:pt x="974967" y="577851"/>
                  </a:lnTo>
                  <a:lnTo>
                    <a:pt x="978932" y="566738"/>
                  </a:lnTo>
                  <a:lnTo>
                    <a:pt x="983426" y="555890"/>
                  </a:lnTo>
                  <a:lnTo>
                    <a:pt x="988185" y="545042"/>
                  </a:lnTo>
                  <a:lnTo>
                    <a:pt x="993208" y="534194"/>
                  </a:lnTo>
                  <a:lnTo>
                    <a:pt x="998760" y="523611"/>
                  </a:lnTo>
                  <a:lnTo>
                    <a:pt x="1004312" y="512763"/>
                  </a:lnTo>
                  <a:lnTo>
                    <a:pt x="1010128" y="502444"/>
                  </a:lnTo>
                  <a:lnTo>
                    <a:pt x="1016473" y="491861"/>
                  </a:lnTo>
                  <a:lnTo>
                    <a:pt x="1022818" y="481542"/>
                  </a:lnTo>
                  <a:lnTo>
                    <a:pt x="1029692" y="471488"/>
                  </a:lnTo>
                  <a:lnTo>
                    <a:pt x="1036830" y="461699"/>
                  </a:lnTo>
                  <a:lnTo>
                    <a:pt x="1043968" y="451909"/>
                  </a:lnTo>
                  <a:lnTo>
                    <a:pt x="1051634" y="442119"/>
                  </a:lnTo>
                  <a:lnTo>
                    <a:pt x="1059301" y="432594"/>
                  </a:lnTo>
                  <a:lnTo>
                    <a:pt x="1067761" y="423069"/>
                  </a:lnTo>
                  <a:lnTo>
                    <a:pt x="1075957" y="413809"/>
                  </a:lnTo>
                  <a:lnTo>
                    <a:pt x="1084681" y="404549"/>
                  </a:lnTo>
                  <a:lnTo>
                    <a:pt x="1093670" y="395553"/>
                  </a:lnTo>
                  <a:lnTo>
                    <a:pt x="1102923" y="387086"/>
                  </a:lnTo>
                  <a:lnTo>
                    <a:pt x="1112176" y="378619"/>
                  </a:lnTo>
                  <a:lnTo>
                    <a:pt x="1121693" y="370682"/>
                  </a:lnTo>
                  <a:lnTo>
                    <a:pt x="1131475" y="362480"/>
                  </a:lnTo>
                  <a:lnTo>
                    <a:pt x="1141257" y="355071"/>
                  </a:lnTo>
                  <a:lnTo>
                    <a:pt x="1151567" y="347663"/>
                  </a:lnTo>
                  <a:lnTo>
                    <a:pt x="1161613" y="340519"/>
                  </a:lnTo>
                  <a:lnTo>
                    <a:pt x="1171924" y="333905"/>
                  </a:lnTo>
                  <a:lnTo>
                    <a:pt x="1182499" y="327555"/>
                  </a:lnTo>
                  <a:lnTo>
                    <a:pt x="1193074" y="321205"/>
                  </a:lnTo>
                  <a:lnTo>
                    <a:pt x="1203913" y="315384"/>
                  </a:lnTo>
                  <a:lnTo>
                    <a:pt x="1214488" y="309563"/>
                  </a:lnTo>
                  <a:lnTo>
                    <a:pt x="1225591" y="304271"/>
                  </a:lnTo>
                  <a:lnTo>
                    <a:pt x="1236431" y="299244"/>
                  </a:lnTo>
                  <a:lnTo>
                    <a:pt x="1247534" y="294482"/>
                  </a:lnTo>
                  <a:lnTo>
                    <a:pt x="1258902" y="289984"/>
                  </a:lnTo>
                  <a:lnTo>
                    <a:pt x="1270006" y="285751"/>
                  </a:lnTo>
                  <a:lnTo>
                    <a:pt x="1281374" y="281517"/>
                  </a:lnTo>
                  <a:lnTo>
                    <a:pt x="1292742" y="278078"/>
                  </a:lnTo>
                  <a:lnTo>
                    <a:pt x="1304374" y="274638"/>
                  </a:lnTo>
                  <a:lnTo>
                    <a:pt x="1316007" y="271463"/>
                  </a:lnTo>
                  <a:lnTo>
                    <a:pt x="1327375" y="268553"/>
                  </a:lnTo>
                  <a:lnTo>
                    <a:pt x="1339007" y="266171"/>
                  </a:lnTo>
                  <a:lnTo>
                    <a:pt x="1350904" y="263790"/>
                  </a:lnTo>
                  <a:lnTo>
                    <a:pt x="1362801" y="261674"/>
                  </a:lnTo>
                  <a:lnTo>
                    <a:pt x="1374433" y="259821"/>
                  </a:lnTo>
                  <a:lnTo>
                    <a:pt x="1386330" y="258499"/>
                  </a:lnTo>
                  <a:lnTo>
                    <a:pt x="1398226" y="257176"/>
                  </a:lnTo>
                  <a:lnTo>
                    <a:pt x="1410123" y="256382"/>
                  </a:lnTo>
                  <a:lnTo>
                    <a:pt x="1422020" y="255853"/>
                  </a:lnTo>
                  <a:lnTo>
                    <a:pt x="1433917" y="255588"/>
                  </a:lnTo>
                  <a:close/>
                  <a:moveTo>
                    <a:pt x="200465" y="0"/>
                  </a:moveTo>
                  <a:lnTo>
                    <a:pt x="213953" y="0"/>
                  </a:lnTo>
                  <a:lnTo>
                    <a:pt x="227970" y="0"/>
                  </a:lnTo>
                  <a:lnTo>
                    <a:pt x="574420" y="2381"/>
                  </a:lnTo>
                  <a:lnTo>
                    <a:pt x="711943" y="177536"/>
                  </a:lnTo>
                  <a:lnTo>
                    <a:pt x="1193800" y="180711"/>
                  </a:lnTo>
                  <a:lnTo>
                    <a:pt x="1180577" y="186531"/>
                  </a:lnTo>
                  <a:lnTo>
                    <a:pt x="1167353" y="192352"/>
                  </a:lnTo>
                  <a:lnTo>
                    <a:pt x="1154130" y="198967"/>
                  </a:lnTo>
                  <a:lnTo>
                    <a:pt x="1141436" y="205581"/>
                  </a:lnTo>
                  <a:lnTo>
                    <a:pt x="1128477" y="212461"/>
                  </a:lnTo>
                  <a:lnTo>
                    <a:pt x="1115782" y="219340"/>
                  </a:lnTo>
                  <a:lnTo>
                    <a:pt x="1103353" y="227013"/>
                  </a:lnTo>
                  <a:lnTo>
                    <a:pt x="1090923" y="234950"/>
                  </a:lnTo>
                  <a:lnTo>
                    <a:pt x="1078757" y="242888"/>
                  </a:lnTo>
                  <a:lnTo>
                    <a:pt x="1066327" y="251619"/>
                  </a:lnTo>
                  <a:lnTo>
                    <a:pt x="1054426" y="260350"/>
                  </a:lnTo>
                  <a:lnTo>
                    <a:pt x="1043054" y="269346"/>
                  </a:lnTo>
                  <a:lnTo>
                    <a:pt x="1031418" y="278607"/>
                  </a:lnTo>
                  <a:lnTo>
                    <a:pt x="1019781" y="288396"/>
                  </a:lnTo>
                  <a:lnTo>
                    <a:pt x="1008409" y="298715"/>
                  </a:lnTo>
                  <a:lnTo>
                    <a:pt x="997566" y="309034"/>
                  </a:lnTo>
                  <a:lnTo>
                    <a:pt x="988310" y="318294"/>
                  </a:lnTo>
                  <a:lnTo>
                    <a:pt x="979318" y="327554"/>
                  </a:lnTo>
                  <a:lnTo>
                    <a:pt x="970326" y="337079"/>
                  </a:lnTo>
                  <a:lnTo>
                    <a:pt x="961863" y="346604"/>
                  </a:lnTo>
                  <a:lnTo>
                    <a:pt x="953665" y="356129"/>
                  </a:lnTo>
                  <a:lnTo>
                    <a:pt x="945466" y="365919"/>
                  </a:lnTo>
                  <a:lnTo>
                    <a:pt x="937532" y="375973"/>
                  </a:lnTo>
                  <a:lnTo>
                    <a:pt x="929863" y="385763"/>
                  </a:lnTo>
                  <a:lnTo>
                    <a:pt x="922722" y="396082"/>
                  </a:lnTo>
                  <a:lnTo>
                    <a:pt x="915582" y="406400"/>
                  </a:lnTo>
                  <a:lnTo>
                    <a:pt x="908441" y="416719"/>
                  </a:lnTo>
                  <a:lnTo>
                    <a:pt x="902094" y="427038"/>
                  </a:lnTo>
                  <a:lnTo>
                    <a:pt x="895482" y="437886"/>
                  </a:lnTo>
                  <a:lnTo>
                    <a:pt x="889400" y="448469"/>
                  </a:lnTo>
                  <a:lnTo>
                    <a:pt x="883581" y="459317"/>
                  </a:lnTo>
                  <a:lnTo>
                    <a:pt x="877499" y="470165"/>
                  </a:lnTo>
                  <a:lnTo>
                    <a:pt x="872209" y="481277"/>
                  </a:lnTo>
                  <a:lnTo>
                    <a:pt x="866920" y="492390"/>
                  </a:lnTo>
                  <a:lnTo>
                    <a:pt x="861895" y="503238"/>
                  </a:lnTo>
                  <a:lnTo>
                    <a:pt x="857135" y="514615"/>
                  </a:lnTo>
                  <a:lnTo>
                    <a:pt x="852639" y="525992"/>
                  </a:lnTo>
                  <a:lnTo>
                    <a:pt x="848407" y="537105"/>
                  </a:lnTo>
                  <a:lnTo>
                    <a:pt x="844176" y="548482"/>
                  </a:lnTo>
                  <a:lnTo>
                    <a:pt x="840473" y="560123"/>
                  </a:lnTo>
                  <a:lnTo>
                    <a:pt x="836771" y="571765"/>
                  </a:lnTo>
                  <a:lnTo>
                    <a:pt x="833597" y="583407"/>
                  </a:lnTo>
                  <a:lnTo>
                    <a:pt x="830688" y="595048"/>
                  </a:lnTo>
                  <a:lnTo>
                    <a:pt x="827514" y="606425"/>
                  </a:lnTo>
                  <a:lnTo>
                    <a:pt x="824870" y="618067"/>
                  </a:lnTo>
                  <a:lnTo>
                    <a:pt x="822490" y="629973"/>
                  </a:lnTo>
                  <a:lnTo>
                    <a:pt x="820374" y="641880"/>
                  </a:lnTo>
                  <a:lnTo>
                    <a:pt x="818523" y="653521"/>
                  </a:lnTo>
                  <a:lnTo>
                    <a:pt x="816936" y="665428"/>
                  </a:lnTo>
                  <a:lnTo>
                    <a:pt x="815349" y="677334"/>
                  </a:lnTo>
                  <a:lnTo>
                    <a:pt x="814291" y="689240"/>
                  </a:lnTo>
                  <a:lnTo>
                    <a:pt x="812969" y="701146"/>
                  </a:lnTo>
                  <a:lnTo>
                    <a:pt x="812440" y="713053"/>
                  </a:lnTo>
                  <a:lnTo>
                    <a:pt x="811911" y="725223"/>
                  </a:lnTo>
                  <a:lnTo>
                    <a:pt x="811646" y="737130"/>
                  </a:lnTo>
                  <a:lnTo>
                    <a:pt x="811646" y="749036"/>
                  </a:lnTo>
                  <a:lnTo>
                    <a:pt x="811911" y="760942"/>
                  </a:lnTo>
                  <a:lnTo>
                    <a:pt x="812175" y="772848"/>
                  </a:lnTo>
                  <a:lnTo>
                    <a:pt x="812969" y="784755"/>
                  </a:lnTo>
                  <a:lnTo>
                    <a:pt x="814027" y="796926"/>
                  </a:lnTo>
                  <a:lnTo>
                    <a:pt x="815085" y="808832"/>
                  </a:lnTo>
                  <a:lnTo>
                    <a:pt x="816671" y="820738"/>
                  </a:lnTo>
                  <a:lnTo>
                    <a:pt x="817994" y="832380"/>
                  </a:lnTo>
                  <a:lnTo>
                    <a:pt x="819845" y="844286"/>
                  </a:lnTo>
                  <a:lnTo>
                    <a:pt x="821961" y="856192"/>
                  </a:lnTo>
                  <a:lnTo>
                    <a:pt x="824341" y="868098"/>
                  </a:lnTo>
                  <a:lnTo>
                    <a:pt x="826986" y="879740"/>
                  </a:lnTo>
                  <a:lnTo>
                    <a:pt x="829630" y="891117"/>
                  </a:lnTo>
                  <a:lnTo>
                    <a:pt x="833068" y="903024"/>
                  </a:lnTo>
                  <a:lnTo>
                    <a:pt x="836242" y="914665"/>
                  </a:lnTo>
                  <a:lnTo>
                    <a:pt x="839680" y="926042"/>
                  </a:lnTo>
                  <a:lnTo>
                    <a:pt x="843382" y="937684"/>
                  </a:lnTo>
                  <a:lnTo>
                    <a:pt x="847614" y="949326"/>
                  </a:lnTo>
                  <a:lnTo>
                    <a:pt x="851581" y="960438"/>
                  </a:lnTo>
                  <a:lnTo>
                    <a:pt x="856077" y="971815"/>
                  </a:lnTo>
                  <a:lnTo>
                    <a:pt x="860837" y="983192"/>
                  </a:lnTo>
                  <a:lnTo>
                    <a:pt x="865862" y="994040"/>
                  </a:lnTo>
                  <a:lnTo>
                    <a:pt x="871151" y="1005153"/>
                  </a:lnTo>
                  <a:lnTo>
                    <a:pt x="876705" y="1016265"/>
                  </a:lnTo>
                  <a:lnTo>
                    <a:pt x="882259" y="1027113"/>
                  </a:lnTo>
                  <a:lnTo>
                    <a:pt x="0" y="1021292"/>
                  </a:lnTo>
                  <a:lnTo>
                    <a:pt x="5289" y="214313"/>
                  </a:lnTo>
                  <a:lnTo>
                    <a:pt x="5818" y="196850"/>
                  </a:lnTo>
                  <a:lnTo>
                    <a:pt x="6347" y="180446"/>
                  </a:lnTo>
                  <a:lnTo>
                    <a:pt x="7670" y="165100"/>
                  </a:lnTo>
                  <a:lnTo>
                    <a:pt x="9256" y="150284"/>
                  </a:lnTo>
                  <a:lnTo>
                    <a:pt x="10843" y="136525"/>
                  </a:lnTo>
                  <a:lnTo>
                    <a:pt x="13223" y="123296"/>
                  </a:lnTo>
                  <a:lnTo>
                    <a:pt x="15868" y="111390"/>
                  </a:lnTo>
                  <a:lnTo>
                    <a:pt x="19306" y="100277"/>
                  </a:lnTo>
                  <a:lnTo>
                    <a:pt x="22744" y="89429"/>
                  </a:lnTo>
                  <a:lnTo>
                    <a:pt x="26711" y="79640"/>
                  </a:lnTo>
                  <a:lnTo>
                    <a:pt x="31207" y="70644"/>
                  </a:lnTo>
                  <a:lnTo>
                    <a:pt x="33587" y="66146"/>
                  </a:lnTo>
                  <a:lnTo>
                    <a:pt x="36232" y="62177"/>
                  </a:lnTo>
                  <a:lnTo>
                    <a:pt x="38612" y="58208"/>
                  </a:lnTo>
                  <a:lnTo>
                    <a:pt x="41257" y="54240"/>
                  </a:lnTo>
                  <a:lnTo>
                    <a:pt x="44166" y="50800"/>
                  </a:lnTo>
                  <a:lnTo>
                    <a:pt x="47075" y="47625"/>
                  </a:lnTo>
                  <a:lnTo>
                    <a:pt x="50249" y="43921"/>
                  </a:lnTo>
                  <a:lnTo>
                    <a:pt x="53158" y="41011"/>
                  </a:lnTo>
                  <a:lnTo>
                    <a:pt x="56331" y="38100"/>
                  </a:lnTo>
                  <a:lnTo>
                    <a:pt x="60034" y="34925"/>
                  </a:lnTo>
                  <a:lnTo>
                    <a:pt x="66910" y="29633"/>
                  </a:lnTo>
                  <a:lnTo>
                    <a:pt x="74315" y="24871"/>
                  </a:lnTo>
                  <a:lnTo>
                    <a:pt x="82249" y="20638"/>
                  </a:lnTo>
                  <a:lnTo>
                    <a:pt x="90712" y="16933"/>
                  </a:lnTo>
                  <a:lnTo>
                    <a:pt x="99439" y="13494"/>
                  </a:lnTo>
                  <a:lnTo>
                    <a:pt x="108696" y="10583"/>
                  </a:lnTo>
                  <a:lnTo>
                    <a:pt x="118481" y="8202"/>
                  </a:lnTo>
                  <a:lnTo>
                    <a:pt x="129059" y="6086"/>
                  </a:lnTo>
                  <a:lnTo>
                    <a:pt x="139638" y="4498"/>
                  </a:lnTo>
                  <a:lnTo>
                    <a:pt x="150746" y="2911"/>
                  </a:lnTo>
                  <a:lnTo>
                    <a:pt x="162647" y="1588"/>
                  </a:lnTo>
                  <a:lnTo>
                    <a:pt x="174812" y="794"/>
                  </a:lnTo>
                  <a:lnTo>
                    <a:pt x="187242" y="265"/>
                  </a:lnTo>
                  <a:lnTo>
                    <a:pt x="20046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/>
              <a:endParaRPr lang="zh-CN" altLang="en-US" sz="2400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417DD5EA-DA78-43DC-97E7-31F1FE2A0DDC}"/>
              </a:ext>
            </a:extLst>
          </p:cNvPr>
          <p:cNvGrpSpPr/>
          <p:nvPr/>
        </p:nvGrpSpPr>
        <p:grpSpPr>
          <a:xfrm>
            <a:off x="3373818" y="4706402"/>
            <a:ext cx="760231" cy="760231"/>
            <a:chOff x="6035777" y="3814644"/>
            <a:chExt cx="570173" cy="570173"/>
          </a:xfrm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B1CE3F7D-B370-46D7-8DD7-04124BFB9357}"/>
                </a:ext>
              </a:extLst>
            </p:cNvPr>
            <p:cNvSpPr/>
            <p:nvPr/>
          </p:nvSpPr>
          <p:spPr>
            <a:xfrm>
              <a:off x="6035777" y="3814644"/>
              <a:ext cx="570173" cy="570173"/>
            </a:xfrm>
            <a:prstGeom prst="ellipse">
              <a:avLst/>
            </a:prstGeom>
            <a:solidFill>
              <a:srgbClr val="3AB2C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15039D11-9356-4224-AF8C-7292AF0F6CAA}"/>
                </a:ext>
              </a:extLst>
            </p:cNvPr>
            <p:cNvGrpSpPr/>
            <p:nvPr/>
          </p:nvGrpSpPr>
          <p:grpSpPr>
            <a:xfrm>
              <a:off x="6161680" y="3929517"/>
              <a:ext cx="318365" cy="305100"/>
              <a:chOff x="6161680" y="3929517"/>
              <a:chExt cx="318365" cy="305100"/>
            </a:xfrm>
          </p:grpSpPr>
          <p:sp>
            <p:nvSpPr>
              <p:cNvPr id="15" name="矩形-1">
                <a:extLst>
                  <a:ext uri="{FF2B5EF4-FFF2-40B4-BE49-F238E27FC236}">
                    <a16:creationId xmlns:a16="http://schemas.microsoft.com/office/drawing/2014/main" xmlns="" id="{071D7A3D-EF90-4E0C-98A4-96FD85BECC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8108" y="4060843"/>
                <a:ext cx="122040" cy="173774"/>
              </a:xfrm>
              <a:custGeom>
                <a:avLst/>
                <a:gdLst/>
                <a:ahLst/>
                <a:cxnLst>
                  <a:cxn ang="0">
                    <a:pos x="125" y="101"/>
                  </a:cxn>
                  <a:cxn ang="0">
                    <a:pos x="125" y="231"/>
                  </a:cxn>
                  <a:cxn ang="0">
                    <a:pos x="125" y="231"/>
                  </a:cxn>
                  <a:cxn ang="0">
                    <a:pos x="124" y="237"/>
                  </a:cxn>
                  <a:cxn ang="0">
                    <a:pos x="122" y="243"/>
                  </a:cxn>
                  <a:cxn ang="0">
                    <a:pos x="119" y="248"/>
                  </a:cxn>
                  <a:cxn ang="0">
                    <a:pos x="115" y="253"/>
                  </a:cxn>
                  <a:cxn ang="0">
                    <a:pos x="110" y="257"/>
                  </a:cxn>
                  <a:cxn ang="0">
                    <a:pos x="105" y="260"/>
                  </a:cxn>
                  <a:cxn ang="0">
                    <a:pos x="99" y="262"/>
                  </a:cxn>
                  <a:cxn ang="0">
                    <a:pos x="93" y="263"/>
                  </a:cxn>
                  <a:cxn ang="0">
                    <a:pos x="93" y="263"/>
                  </a:cxn>
                  <a:cxn ang="0">
                    <a:pos x="93" y="263"/>
                  </a:cxn>
                  <a:cxn ang="0">
                    <a:pos x="87" y="262"/>
                  </a:cxn>
                  <a:cxn ang="0">
                    <a:pos x="80" y="260"/>
                  </a:cxn>
                  <a:cxn ang="0">
                    <a:pos x="74" y="257"/>
                  </a:cxn>
                  <a:cxn ang="0">
                    <a:pos x="69" y="253"/>
                  </a:cxn>
                  <a:cxn ang="0">
                    <a:pos x="66" y="248"/>
                  </a:cxn>
                  <a:cxn ang="0">
                    <a:pos x="63" y="243"/>
                  </a:cxn>
                  <a:cxn ang="0">
                    <a:pos x="61" y="237"/>
                  </a:cxn>
                  <a:cxn ang="0">
                    <a:pos x="61" y="231"/>
                  </a:cxn>
                  <a:cxn ang="0">
                    <a:pos x="61" y="101"/>
                  </a:cxn>
                  <a:cxn ang="0">
                    <a:pos x="16" y="101"/>
                  </a:cxn>
                  <a:cxn ang="0">
                    <a:pos x="16" y="101"/>
                  </a:cxn>
                  <a:cxn ang="0">
                    <a:pos x="10" y="100"/>
                  </a:cxn>
                  <a:cxn ang="0">
                    <a:pos x="5" y="99"/>
                  </a:cxn>
                  <a:cxn ang="0">
                    <a:pos x="1" y="95"/>
                  </a:cxn>
                  <a:cxn ang="0">
                    <a:pos x="0" y="91"/>
                  </a:cxn>
                  <a:cxn ang="0">
                    <a:pos x="0" y="87"/>
                  </a:cxn>
                  <a:cxn ang="0">
                    <a:pos x="0" y="82"/>
                  </a:cxn>
                  <a:cxn ang="0">
                    <a:pos x="3" y="77"/>
                  </a:cxn>
                  <a:cxn ang="0">
                    <a:pos x="7" y="73"/>
                  </a:cxn>
                  <a:cxn ang="0">
                    <a:pos x="69" y="11"/>
                  </a:cxn>
                  <a:cxn ang="0">
                    <a:pos x="69" y="11"/>
                  </a:cxn>
                  <a:cxn ang="0">
                    <a:pos x="75" y="6"/>
                  </a:cxn>
                  <a:cxn ang="0">
                    <a:pos x="80" y="2"/>
                  </a:cxn>
                  <a:cxn ang="0">
                    <a:pos x="87" y="0"/>
                  </a:cxn>
                  <a:cxn ang="0">
                    <a:pos x="93" y="0"/>
                  </a:cxn>
                  <a:cxn ang="0">
                    <a:pos x="98" y="0"/>
                  </a:cxn>
                  <a:cxn ang="0">
                    <a:pos x="104" y="2"/>
                  </a:cxn>
                  <a:cxn ang="0">
                    <a:pos x="110" y="6"/>
                  </a:cxn>
                  <a:cxn ang="0">
                    <a:pos x="115" y="11"/>
                  </a:cxn>
                  <a:cxn ang="0">
                    <a:pos x="178" y="73"/>
                  </a:cxn>
                  <a:cxn ang="0">
                    <a:pos x="178" y="73"/>
                  </a:cxn>
                  <a:cxn ang="0">
                    <a:pos x="182" y="77"/>
                  </a:cxn>
                  <a:cxn ang="0">
                    <a:pos x="184" y="82"/>
                  </a:cxn>
                  <a:cxn ang="0">
                    <a:pos x="184" y="86"/>
                  </a:cxn>
                  <a:cxn ang="0">
                    <a:pos x="184" y="91"/>
                  </a:cxn>
                  <a:cxn ang="0">
                    <a:pos x="182" y="95"/>
                  </a:cxn>
                  <a:cxn ang="0">
                    <a:pos x="178" y="97"/>
                  </a:cxn>
                  <a:cxn ang="0">
                    <a:pos x="173" y="100"/>
                  </a:cxn>
                  <a:cxn ang="0">
                    <a:pos x="166" y="101"/>
                  </a:cxn>
                  <a:cxn ang="0">
                    <a:pos x="125" y="101"/>
                  </a:cxn>
                </a:cxnLst>
                <a:rect l="0" t="0" r="r" b="b"/>
                <a:pathLst>
                  <a:path w="184" h="263">
                    <a:moveTo>
                      <a:pt x="125" y="101"/>
                    </a:moveTo>
                    <a:lnTo>
                      <a:pt x="125" y="231"/>
                    </a:lnTo>
                    <a:lnTo>
                      <a:pt x="125" y="231"/>
                    </a:lnTo>
                    <a:lnTo>
                      <a:pt x="124" y="237"/>
                    </a:lnTo>
                    <a:lnTo>
                      <a:pt x="122" y="243"/>
                    </a:lnTo>
                    <a:lnTo>
                      <a:pt x="119" y="248"/>
                    </a:lnTo>
                    <a:lnTo>
                      <a:pt x="115" y="253"/>
                    </a:lnTo>
                    <a:lnTo>
                      <a:pt x="110" y="257"/>
                    </a:lnTo>
                    <a:lnTo>
                      <a:pt x="105" y="260"/>
                    </a:lnTo>
                    <a:lnTo>
                      <a:pt x="99" y="262"/>
                    </a:lnTo>
                    <a:lnTo>
                      <a:pt x="93" y="263"/>
                    </a:lnTo>
                    <a:lnTo>
                      <a:pt x="93" y="263"/>
                    </a:lnTo>
                    <a:lnTo>
                      <a:pt x="93" y="263"/>
                    </a:lnTo>
                    <a:lnTo>
                      <a:pt x="87" y="262"/>
                    </a:lnTo>
                    <a:lnTo>
                      <a:pt x="80" y="260"/>
                    </a:lnTo>
                    <a:lnTo>
                      <a:pt x="74" y="257"/>
                    </a:lnTo>
                    <a:lnTo>
                      <a:pt x="69" y="253"/>
                    </a:lnTo>
                    <a:lnTo>
                      <a:pt x="66" y="248"/>
                    </a:lnTo>
                    <a:lnTo>
                      <a:pt x="63" y="243"/>
                    </a:lnTo>
                    <a:lnTo>
                      <a:pt x="61" y="237"/>
                    </a:lnTo>
                    <a:lnTo>
                      <a:pt x="61" y="231"/>
                    </a:lnTo>
                    <a:lnTo>
                      <a:pt x="61" y="101"/>
                    </a:lnTo>
                    <a:lnTo>
                      <a:pt x="16" y="101"/>
                    </a:lnTo>
                    <a:lnTo>
                      <a:pt x="16" y="101"/>
                    </a:lnTo>
                    <a:lnTo>
                      <a:pt x="10" y="100"/>
                    </a:lnTo>
                    <a:lnTo>
                      <a:pt x="5" y="99"/>
                    </a:lnTo>
                    <a:lnTo>
                      <a:pt x="1" y="95"/>
                    </a:lnTo>
                    <a:lnTo>
                      <a:pt x="0" y="91"/>
                    </a:lnTo>
                    <a:lnTo>
                      <a:pt x="0" y="87"/>
                    </a:lnTo>
                    <a:lnTo>
                      <a:pt x="0" y="82"/>
                    </a:lnTo>
                    <a:lnTo>
                      <a:pt x="3" y="77"/>
                    </a:lnTo>
                    <a:lnTo>
                      <a:pt x="7" y="73"/>
                    </a:lnTo>
                    <a:lnTo>
                      <a:pt x="69" y="11"/>
                    </a:lnTo>
                    <a:lnTo>
                      <a:pt x="69" y="11"/>
                    </a:lnTo>
                    <a:lnTo>
                      <a:pt x="75" y="6"/>
                    </a:lnTo>
                    <a:lnTo>
                      <a:pt x="80" y="2"/>
                    </a:lnTo>
                    <a:lnTo>
                      <a:pt x="87" y="0"/>
                    </a:lnTo>
                    <a:lnTo>
                      <a:pt x="93" y="0"/>
                    </a:lnTo>
                    <a:lnTo>
                      <a:pt x="98" y="0"/>
                    </a:lnTo>
                    <a:lnTo>
                      <a:pt x="104" y="2"/>
                    </a:lnTo>
                    <a:lnTo>
                      <a:pt x="110" y="6"/>
                    </a:lnTo>
                    <a:lnTo>
                      <a:pt x="115" y="11"/>
                    </a:lnTo>
                    <a:lnTo>
                      <a:pt x="178" y="73"/>
                    </a:lnTo>
                    <a:lnTo>
                      <a:pt x="178" y="73"/>
                    </a:lnTo>
                    <a:lnTo>
                      <a:pt x="182" y="77"/>
                    </a:lnTo>
                    <a:lnTo>
                      <a:pt x="184" y="82"/>
                    </a:lnTo>
                    <a:lnTo>
                      <a:pt x="184" y="86"/>
                    </a:lnTo>
                    <a:lnTo>
                      <a:pt x="184" y="91"/>
                    </a:lnTo>
                    <a:lnTo>
                      <a:pt x="182" y="95"/>
                    </a:lnTo>
                    <a:lnTo>
                      <a:pt x="178" y="97"/>
                    </a:lnTo>
                    <a:lnTo>
                      <a:pt x="173" y="100"/>
                    </a:lnTo>
                    <a:lnTo>
                      <a:pt x="166" y="101"/>
                    </a:lnTo>
                    <a:lnTo>
                      <a:pt x="125" y="10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62560" tIns="81280" rIns="162560" bIns="8128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4267" dirty="0">
                  <a:latin typeface="+mn-ea"/>
                </a:endParaRPr>
              </a:p>
            </p:txBody>
          </p:sp>
          <p:sp>
            <p:nvSpPr>
              <p:cNvPr id="16" name="矩形-2">
                <a:extLst>
                  <a:ext uri="{FF2B5EF4-FFF2-40B4-BE49-F238E27FC236}">
                    <a16:creationId xmlns:a16="http://schemas.microsoft.com/office/drawing/2014/main" xmlns="" id="{D1314370-1410-46E8-B01D-2A1A922221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61680" y="3929517"/>
                <a:ext cx="318365" cy="222855"/>
              </a:xfrm>
              <a:custGeom>
                <a:avLst/>
                <a:gdLst/>
                <a:ahLst/>
                <a:cxnLst>
                  <a:cxn ang="0">
                    <a:pos x="392" y="125"/>
                  </a:cxn>
                  <a:cxn ang="0">
                    <a:pos x="420" y="136"/>
                  </a:cxn>
                  <a:cxn ang="0">
                    <a:pos x="445" y="153"/>
                  </a:cxn>
                  <a:cxn ang="0">
                    <a:pos x="463" y="175"/>
                  </a:cxn>
                  <a:cxn ang="0">
                    <a:pos x="476" y="200"/>
                  </a:cxn>
                  <a:cxn ang="0">
                    <a:pos x="480" y="227"/>
                  </a:cxn>
                  <a:cxn ang="0">
                    <a:pos x="480" y="237"/>
                  </a:cxn>
                  <a:cxn ang="0">
                    <a:pos x="472" y="264"/>
                  </a:cxn>
                  <a:cxn ang="0">
                    <a:pos x="457" y="289"/>
                  </a:cxn>
                  <a:cxn ang="0">
                    <a:pos x="435" y="310"/>
                  </a:cxn>
                  <a:cxn ang="0">
                    <a:pos x="408" y="325"/>
                  </a:cxn>
                  <a:cxn ang="0">
                    <a:pos x="376" y="334"/>
                  </a:cxn>
                  <a:cxn ang="0">
                    <a:pos x="376" y="220"/>
                  </a:cxn>
                  <a:cxn ang="0">
                    <a:pos x="362" y="195"/>
                  </a:cxn>
                  <a:cxn ang="0">
                    <a:pos x="347" y="185"/>
                  </a:cxn>
                  <a:cxn ang="0">
                    <a:pos x="329" y="182"/>
                  </a:cxn>
                  <a:cxn ang="0">
                    <a:pos x="301" y="190"/>
                  </a:cxn>
                  <a:cxn ang="0">
                    <a:pos x="288" y="203"/>
                  </a:cxn>
                  <a:cxn ang="0">
                    <a:pos x="280" y="230"/>
                  </a:cxn>
                  <a:cxn ang="0">
                    <a:pos x="210" y="315"/>
                  </a:cxn>
                  <a:cxn ang="0">
                    <a:pos x="246" y="313"/>
                  </a:cxn>
                  <a:cxn ang="0">
                    <a:pos x="259" y="306"/>
                  </a:cxn>
                  <a:cxn ang="0">
                    <a:pos x="268" y="295"/>
                  </a:cxn>
                  <a:cxn ang="0">
                    <a:pos x="268" y="277"/>
                  </a:cxn>
                  <a:cxn ang="0">
                    <a:pos x="258" y="259"/>
                  </a:cxn>
                  <a:cxn ang="0">
                    <a:pos x="188" y="190"/>
                  </a:cxn>
                  <a:cxn ang="0">
                    <a:pos x="162" y="182"/>
                  </a:cxn>
                  <a:cxn ang="0">
                    <a:pos x="143" y="185"/>
                  </a:cxn>
                  <a:cxn ang="0">
                    <a:pos x="65" y="259"/>
                  </a:cxn>
                  <a:cxn ang="0">
                    <a:pos x="54" y="278"/>
                  </a:cxn>
                  <a:cxn ang="0">
                    <a:pos x="54" y="295"/>
                  </a:cxn>
                  <a:cxn ang="0">
                    <a:pos x="59" y="304"/>
                  </a:cxn>
                  <a:cxn ang="0">
                    <a:pos x="67" y="310"/>
                  </a:cxn>
                  <a:cxn ang="0">
                    <a:pos x="114" y="315"/>
                  </a:cxn>
                  <a:cxn ang="0">
                    <a:pos x="101" y="334"/>
                  </a:cxn>
                  <a:cxn ang="0">
                    <a:pos x="69" y="324"/>
                  </a:cxn>
                  <a:cxn ang="0">
                    <a:pos x="41" y="306"/>
                  </a:cxn>
                  <a:cxn ang="0">
                    <a:pos x="20" y="284"/>
                  </a:cxn>
                  <a:cxn ang="0">
                    <a:pos x="5" y="257"/>
                  </a:cxn>
                  <a:cxn ang="0">
                    <a:pos x="0" y="227"/>
                  </a:cxn>
                  <a:cxn ang="0">
                    <a:pos x="1" y="219"/>
                  </a:cxn>
                  <a:cxn ang="0">
                    <a:pos x="7" y="191"/>
                  </a:cxn>
                  <a:cxn ang="0">
                    <a:pos x="22" y="167"/>
                  </a:cxn>
                  <a:cxn ang="0">
                    <a:pos x="43" y="147"/>
                  </a:cxn>
                  <a:cxn ang="0">
                    <a:pos x="69" y="132"/>
                  </a:cxn>
                  <a:cxn ang="0">
                    <a:pos x="99" y="122"/>
                  </a:cxn>
                  <a:cxn ang="0">
                    <a:pos x="99" y="118"/>
                  </a:cxn>
                  <a:cxn ang="0">
                    <a:pos x="105" y="84"/>
                  </a:cxn>
                  <a:cxn ang="0">
                    <a:pos x="123" y="53"/>
                  </a:cxn>
                  <a:cxn ang="0">
                    <a:pos x="151" y="27"/>
                  </a:cxn>
                  <a:cxn ang="0">
                    <a:pos x="185" y="10"/>
                  </a:cxn>
                  <a:cxn ang="0">
                    <a:pos x="226" y="1"/>
                  </a:cxn>
                  <a:cxn ang="0">
                    <a:pos x="255" y="1"/>
                  </a:cxn>
                  <a:cxn ang="0">
                    <a:pos x="295" y="10"/>
                  </a:cxn>
                  <a:cxn ang="0">
                    <a:pos x="330" y="27"/>
                  </a:cxn>
                  <a:cxn ang="0">
                    <a:pos x="357" y="53"/>
                  </a:cxn>
                  <a:cxn ang="0">
                    <a:pos x="374" y="84"/>
                  </a:cxn>
                  <a:cxn ang="0">
                    <a:pos x="381" y="118"/>
                  </a:cxn>
                  <a:cxn ang="0">
                    <a:pos x="381" y="122"/>
                  </a:cxn>
                </a:cxnLst>
                <a:rect l="0" t="0" r="r" b="b"/>
                <a:pathLst>
                  <a:path w="480" h="336">
                    <a:moveTo>
                      <a:pt x="381" y="122"/>
                    </a:moveTo>
                    <a:lnTo>
                      <a:pt x="381" y="122"/>
                    </a:lnTo>
                    <a:lnTo>
                      <a:pt x="392" y="125"/>
                    </a:lnTo>
                    <a:lnTo>
                      <a:pt x="402" y="127"/>
                    </a:lnTo>
                    <a:lnTo>
                      <a:pt x="412" y="132"/>
                    </a:lnTo>
                    <a:lnTo>
                      <a:pt x="420" y="136"/>
                    </a:lnTo>
                    <a:lnTo>
                      <a:pt x="429" y="141"/>
                    </a:lnTo>
                    <a:lnTo>
                      <a:pt x="438" y="147"/>
                    </a:lnTo>
                    <a:lnTo>
                      <a:pt x="445" y="153"/>
                    </a:lnTo>
                    <a:lnTo>
                      <a:pt x="451" y="161"/>
                    </a:lnTo>
                    <a:lnTo>
                      <a:pt x="457" y="167"/>
                    </a:lnTo>
                    <a:lnTo>
                      <a:pt x="463" y="175"/>
                    </a:lnTo>
                    <a:lnTo>
                      <a:pt x="468" y="183"/>
                    </a:lnTo>
                    <a:lnTo>
                      <a:pt x="472" y="191"/>
                    </a:lnTo>
                    <a:lnTo>
                      <a:pt x="476" y="200"/>
                    </a:lnTo>
                    <a:lnTo>
                      <a:pt x="478" y="209"/>
                    </a:lnTo>
                    <a:lnTo>
                      <a:pt x="480" y="219"/>
                    </a:lnTo>
                    <a:lnTo>
                      <a:pt x="480" y="227"/>
                    </a:lnTo>
                    <a:lnTo>
                      <a:pt x="480" y="227"/>
                    </a:lnTo>
                    <a:lnTo>
                      <a:pt x="480" y="227"/>
                    </a:lnTo>
                    <a:lnTo>
                      <a:pt x="480" y="237"/>
                    </a:lnTo>
                    <a:lnTo>
                      <a:pt x="478" y="247"/>
                    </a:lnTo>
                    <a:lnTo>
                      <a:pt x="476" y="256"/>
                    </a:lnTo>
                    <a:lnTo>
                      <a:pt x="472" y="264"/>
                    </a:lnTo>
                    <a:lnTo>
                      <a:pt x="467" y="273"/>
                    </a:lnTo>
                    <a:lnTo>
                      <a:pt x="462" y="282"/>
                    </a:lnTo>
                    <a:lnTo>
                      <a:pt x="457" y="289"/>
                    </a:lnTo>
                    <a:lnTo>
                      <a:pt x="450" y="297"/>
                    </a:lnTo>
                    <a:lnTo>
                      <a:pt x="442" y="304"/>
                    </a:lnTo>
                    <a:lnTo>
                      <a:pt x="435" y="310"/>
                    </a:lnTo>
                    <a:lnTo>
                      <a:pt x="426" y="315"/>
                    </a:lnTo>
                    <a:lnTo>
                      <a:pt x="418" y="320"/>
                    </a:lnTo>
                    <a:lnTo>
                      <a:pt x="408" y="325"/>
                    </a:lnTo>
                    <a:lnTo>
                      <a:pt x="398" y="329"/>
                    </a:lnTo>
                    <a:lnTo>
                      <a:pt x="387" y="331"/>
                    </a:lnTo>
                    <a:lnTo>
                      <a:pt x="376" y="334"/>
                    </a:lnTo>
                    <a:lnTo>
                      <a:pt x="376" y="230"/>
                    </a:lnTo>
                    <a:lnTo>
                      <a:pt x="376" y="230"/>
                    </a:lnTo>
                    <a:lnTo>
                      <a:pt x="376" y="220"/>
                    </a:lnTo>
                    <a:lnTo>
                      <a:pt x="372" y="211"/>
                    </a:lnTo>
                    <a:lnTo>
                      <a:pt x="368" y="203"/>
                    </a:lnTo>
                    <a:lnTo>
                      <a:pt x="362" y="195"/>
                    </a:lnTo>
                    <a:lnTo>
                      <a:pt x="362" y="195"/>
                    </a:lnTo>
                    <a:lnTo>
                      <a:pt x="355" y="190"/>
                    </a:lnTo>
                    <a:lnTo>
                      <a:pt x="347" y="185"/>
                    </a:lnTo>
                    <a:lnTo>
                      <a:pt x="337" y="183"/>
                    </a:lnTo>
                    <a:lnTo>
                      <a:pt x="329" y="182"/>
                    </a:lnTo>
                    <a:lnTo>
                      <a:pt x="329" y="182"/>
                    </a:lnTo>
                    <a:lnTo>
                      <a:pt x="319" y="183"/>
                    </a:lnTo>
                    <a:lnTo>
                      <a:pt x="309" y="185"/>
                    </a:lnTo>
                    <a:lnTo>
                      <a:pt x="301" y="190"/>
                    </a:lnTo>
                    <a:lnTo>
                      <a:pt x="294" y="195"/>
                    </a:lnTo>
                    <a:lnTo>
                      <a:pt x="294" y="195"/>
                    </a:lnTo>
                    <a:lnTo>
                      <a:pt x="288" y="203"/>
                    </a:lnTo>
                    <a:lnTo>
                      <a:pt x="284" y="211"/>
                    </a:lnTo>
                    <a:lnTo>
                      <a:pt x="280" y="220"/>
                    </a:lnTo>
                    <a:lnTo>
                      <a:pt x="280" y="230"/>
                    </a:lnTo>
                    <a:lnTo>
                      <a:pt x="280" y="336"/>
                    </a:lnTo>
                    <a:lnTo>
                      <a:pt x="210" y="336"/>
                    </a:lnTo>
                    <a:lnTo>
                      <a:pt x="210" y="315"/>
                    </a:lnTo>
                    <a:lnTo>
                      <a:pt x="235" y="315"/>
                    </a:lnTo>
                    <a:lnTo>
                      <a:pt x="235" y="315"/>
                    </a:lnTo>
                    <a:lnTo>
                      <a:pt x="246" y="313"/>
                    </a:lnTo>
                    <a:lnTo>
                      <a:pt x="255" y="310"/>
                    </a:lnTo>
                    <a:lnTo>
                      <a:pt x="255" y="310"/>
                    </a:lnTo>
                    <a:lnTo>
                      <a:pt x="259" y="306"/>
                    </a:lnTo>
                    <a:lnTo>
                      <a:pt x="263" y="303"/>
                    </a:lnTo>
                    <a:lnTo>
                      <a:pt x="266" y="299"/>
                    </a:lnTo>
                    <a:lnTo>
                      <a:pt x="268" y="295"/>
                    </a:lnTo>
                    <a:lnTo>
                      <a:pt x="268" y="295"/>
                    </a:lnTo>
                    <a:lnTo>
                      <a:pt x="269" y="285"/>
                    </a:lnTo>
                    <a:lnTo>
                      <a:pt x="268" y="277"/>
                    </a:lnTo>
                    <a:lnTo>
                      <a:pt x="268" y="277"/>
                    </a:lnTo>
                    <a:lnTo>
                      <a:pt x="264" y="268"/>
                    </a:lnTo>
                    <a:lnTo>
                      <a:pt x="258" y="259"/>
                    </a:lnTo>
                    <a:lnTo>
                      <a:pt x="195" y="198"/>
                    </a:lnTo>
                    <a:lnTo>
                      <a:pt x="195" y="198"/>
                    </a:lnTo>
                    <a:lnTo>
                      <a:pt x="188" y="190"/>
                    </a:lnTo>
                    <a:lnTo>
                      <a:pt x="179" y="185"/>
                    </a:lnTo>
                    <a:lnTo>
                      <a:pt x="170" y="183"/>
                    </a:lnTo>
                    <a:lnTo>
                      <a:pt x="162" y="182"/>
                    </a:lnTo>
                    <a:lnTo>
                      <a:pt x="162" y="182"/>
                    </a:lnTo>
                    <a:lnTo>
                      <a:pt x="152" y="183"/>
                    </a:lnTo>
                    <a:lnTo>
                      <a:pt x="143" y="185"/>
                    </a:lnTo>
                    <a:lnTo>
                      <a:pt x="136" y="190"/>
                    </a:lnTo>
                    <a:lnTo>
                      <a:pt x="127" y="198"/>
                    </a:lnTo>
                    <a:lnTo>
                      <a:pt x="65" y="259"/>
                    </a:lnTo>
                    <a:lnTo>
                      <a:pt x="65" y="259"/>
                    </a:lnTo>
                    <a:lnTo>
                      <a:pt x="58" y="268"/>
                    </a:lnTo>
                    <a:lnTo>
                      <a:pt x="54" y="278"/>
                    </a:lnTo>
                    <a:lnTo>
                      <a:pt x="54" y="278"/>
                    </a:lnTo>
                    <a:lnTo>
                      <a:pt x="53" y="287"/>
                    </a:lnTo>
                    <a:lnTo>
                      <a:pt x="54" y="295"/>
                    </a:lnTo>
                    <a:lnTo>
                      <a:pt x="54" y="295"/>
                    </a:lnTo>
                    <a:lnTo>
                      <a:pt x="57" y="300"/>
                    </a:lnTo>
                    <a:lnTo>
                      <a:pt x="59" y="304"/>
                    </a:lnTo>
                    <a:lnTo>
                      <a:pt x="63" y="306"/>
                    </a:lnTo>
                    <a:lnTo>
                      <a:pt x="67" y="310"/>
                    </a:lnTo>
                    <a:lnTo>
                      <a:pt x="67" y="310"/>
                    </a:lnTo>
                    <a:lnTo>
                      <a:pt x="75" y="314"/>
                    </a:lnTo>
                    <a:lnTo>
                      <a:pt x="85" y="315"/>
                    </a:lnTo>
                    <a:lnTo>
                      <a:pt x="114" y="315"/>
                    </a:lnTo>
                    <a:lnTo>
                      <a:pt x="114" y="335"/>
                    </a:lnTo>
                    <a:lnTo>
                      <a:pt x="114" y="335"/>
                    </a:lnTo>
                    <a:lnTo>
                      <a:pt x="101" y="334"/>
                    </a:lnTo>
                    <a:lnTo>
                      <a:pt x="90" y="331"/>
                    </a:lnTo>
                    <a:lnTo>
                      <a:pt x="79" y="327"/>
                    </a:lnTo>
                    <a:lnTo>
                      <a:pt x="69" y="324"/>
                    </a:lnTo>
                    <a:lnTo>
                      <a:pt x="59" y="319"/>
                    </a:lnTo>
                    <a:lnTo>
                      <a:pt x="49" y="313"/>
                    </a:lnTo>
                    <a:lnTo>
                      <a:pt x="41" y="306"/>
                    </a:lnTo>
                    <a:lnTo>
                      <a:pt x="33" y="300"/>
                    </a:lnTo>
                    <a:lnTo>
                      <a:pt x="26" y="292"/>
                    </a:lnTo>
                    <a:lnTo>
                      <a:pt x="20" y="284"/>
                    </a:lnTo>
                    <a:lnTo>
                      <a:pt x="13" y="275"/>
                    </a:lnTo>
                    <a:lnTo>
                      <a:pt x="8" y="267"/>
                    </a:lnTo>
                    <a:lnTo>
                      <a:pt x="5" y="257"/>
                    </a:lnTo>
                    <a:lnTo>
                      <a:pt x="2" y="248"/>
                    </a:lnTo>
                    <a:lnTo>
                      <a:pt x="1" y="237"/>
                    </a:lnTo>
                    <a:lnTo>
                      <a:pt x="0" y="227"/>
                    </a:lnTo>
                    <a:lnTo>
                      <a:pt x="0" y="227"/>
                    </a:lnTo>
                    <a:lnTo>
                      <a:pt x="0" y="227"/>
                    </a:lnTo>
                    <a:lnTo>
                      <a:pt x="1" y="219"/>
                    </a:lnTo>
                    <a:lnTo>
                      <a:pt x="2" y="209"/>
                    </a:lnTo>
                    <a:lnTo>
                      <a:pt x="5" y="200"/>
                    </a:lnTo>
                    <a:lnTo>
                      <a:pt x="7" y="191"/>
                    </a:lnTo>
                    <a:lnTo>
                      <a:pt x="12" y="183"/>
                    </a:lnTo>
                    <a:lnTo>
                      <a:pt x="16" y="175"/>
                    </a:lnTo>
                    <a:lnTo>
                      <a:pt x="22" y="167"/>
                    </a:lnTo>
                    <a:lnTo>
                      <a:pt x="28" y="161"/>
                    </a:lnTo>
                    <a:lnTo>
                      <a:pt x="36" y="153"/>
                    </a:lnTo>
                    <a:lnTo>
                      <a:pt x="43" y="147"/>
                    </a:lnTo>
                    <a:lnTo>
                      <a:pt x="50" y="141"/>
                    </a:lnTo>
                    <a:lnTo>
                      <a:pt x="59" y="136"/>
                    </a:lnTo>
                    <a:lnTo>
                      <a:pt x="69" y="132"/>
                    </a:lnTo>
                    <a:lnTo>
                      <a:pt x="79" y="127"/>
                    </a:lnTo>
                    <a:lnTo>
                      <a:pt x="89" y="125"/>
                    </a:lnTo>
                    <a:lnTo>
                      <a:pt x="99" y="122"/>
                    </a:lnTo>
                    <a:lnTo>
                      <a:pt x="99" y="122"/>
                    </a:lnTo>
                    <a:lnTo>
                      <a:pt x="99" y="118"/>
                    </a:lnTo>
                    <a:lnTo>
                      <a:pt x="99" y="118"/>
                    </a:lnTo>
                    <a:lnTo>
                      <a:pt x="100" y="107"/>
                    </a:lnTo>
                    <a:lnTo>
                      <a:pt x="101" y="95"/>
                    </a:lnTo>
                    <a:lnTo>
                      <a:pt x="105" y="84"/>
                    </a:lnTo>
                    <a:lnTo>
                      <a:pt x="110" y="73"/>
                    </a:lnTo>
                    <a:lnTo>
                      <a:pt x="116" y="63"/>
                    </a:lnTo>
                    <a:lnTo>
                      <a:pt x="123" y="53"/>
                    </a:lnTo>
                    <a:lnTo>
                      <a:pt x="131" y="43"/>
                    </a:lnTo>
                    <a:lnTo>
                      <a:pt x="141" y="36"/>
                    </a:lnTo>
                    <a:lnTo>
                      <a:pt x="151" y="27"/>
                    </a:lnTo>
                    <a:lnTo>
                      <a:pt x="161" y="21"/>
                    </a:lnTo>
                    <a:lnTo>
                      <a:pt x="173" y="15"/>
                    </a:lnTo>
                    <a:lnTo>
                      <a:pt x="185" y="10"/>
                    </a:lnTo>
                    <a:lnTo>
                      <a:pt x="198" y="6"/>
                    </a:lnTo>
                    <a:lnTo>
                      <a:pt x="211" y="2"/>
                    </a:lnTo>
                    <a:lnTo>
                      <a:pt x="226" y="1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55" y="1"/>
                    </a:lnTo>
                    <a:lnTo>
                      <a:pt x="268" y="2"/>
                    </a:lnTo>
                    <a:lnTo>
                      <a:pt x="282" y="6"/>
                    </a:lnTo>
                    <a:lnTo>
                      <a:pt x="295" y="10"/>
                    </a:lnTo>
                    <a:lnTo>
                      <a:pt x="308" y="15"/>
                    </a:lnTo>
                    <a:lnTo>
                      <a:pt x="319" y="21"/>
                    </a:lnTo>
                    <a:lnTo>
                      <a:pt x="330" y="27"/>
                    </a:lnTo>
                    <a:lnTo>
                      <a:pt x="340" y="36"/>
                    </a:lnTo>
                    <a:lnTo>
                      <a:pt x="348" y="43"/>
                    </a:lnTo>
                    <a:lnTo>
                      <a:pt x="357" y="53"/>
                    </a:lnTo>
                    <a:lnTo>
                      <a:pt x="365" y="63"/>
                    </a:lnTo>
                    <a:lnTo>
                      <a:pt x="369" y="73"/>
                    </a:lnTo>
                    <a:lnTo>
                      <a:pt x="374" y="84"/>
                    </a:lnTo>
                    <a:lnTo>
                      <a:pt x="378" y="95"/>
                    </a:lnTo>
                    <a:lnTo>
                      <a:pt x="381" y="107"/>
                    </a:lnTo>
                    <a:lnTo>
                      <a:pt x="381" y="118"/>
                    </a:lnTo>
                    <a:lnTo>
                      <a:pt x="381" y="118"/>
                    </a:lnTo>
                    <a:lnTo>
                      <a:pt x="381" y="122"/>
                    </a:lnTo>
                    <a:lnTo>
                      <a:pt x="381" y="12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62560" tIns="81280" rIns="162560" bIns="8128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4267" dirty="0">
                  <a:latin typeface="+mn-ea"/>
                </a:endParaRPr>
              </a:p>
            </p:txBody>
          </p:sp>
          <p:sp>
            <p:nvSpPr>
              <p:cNvPr id="17" name="矩形-3">
                <a:extLst>
                  <a:ext uri="{FF2B5EF4-FFF2-40B4-BE49-F238E27FC236}">
                    <a16:creationId xmlns:a16="http://schemas.microsoft.com/office/drawing/2014/main" xmlns="" id="{C27303D8-9EE9-41FC-9091-1D81F01873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8209" y="4060843"/>
                <a:ext cx="123367" cy="173774"/>
              </a:xfrm>
              <a:custGeom>
                <a:avLst/>
                <a:gdLst/>
                <a:ahLst/>
                <a:cxnLst>
                  <a:cxn ang="0">
                    <a:pos x="126" y="162"/>
                  </a:cxn>
                  <a:cxn ang="0">
                    <a:pos x="126" y="32"/>
                  </a:cxn>
                  <a:cxn ang="0">
                    <a:pos x="126" y="32"/>
                  </a:cxn>
                  <a:cxn ang="0">
                    <a:pos x="125" y="26"/>
                  </a:cxn>
                  <a:cxn ang="0">
                    <a:pos x="123" y="19"/>
                  </a:cxn>
                  <a:cxn ang="0">
                    <a:pos x="120" y="13"/>
                  </a:cxn>
                  <a:cxn ang="0">
                    <a:pos x="116" y="8"/>
                  </a:cxn>
                  <a:cxn ang="0">
                    <a:pos x="111" y="5"/>
                  </a:cxn>
                  <a:cxn ang="0">
                    <a:pos x="106" y="2"/>
                  </a:cxn>
                  <a:cxn ang="0">
                    <a:pos x="100" y="0"/>
                  </a:cxn>
                  <a:cxn ang="0">
                    <a:pos x="94" y="0"/>
                  </a:cxn>
                  <a:cxn ang="0">
                    <a:pos x="94" y="0"/>
                  </a:cxn>
                  <a:cxn ang="0">
                    <a:pos x="94" y="0"/>
                  </a:cxn>
                  <a:cxn ang="0">
                    <a:pos x="86" y="0"/>
                  </a:cxn>
                  <a:cxn ang="0">
                    <a:pos x="80" y="2"/>
                  </a:cxn>
                  <a:cxn ang="0">
                    <a:pos x="75" y="5"/>
                  </a:cxn>
                  <a:cxn ang="0">
                    <a:pos x="70" y="8"/>
                  </a:cxn>
                  <a:cxn ang="0">
                    <a:pos x="66" y="13"/>
                  </a:cxn>
                  <a:cxn ang="0">
                    <a:pos x="64" y="19"/>
                  </a:cxn>
                  <a:cxn ang="0">
                    <a:pos x="62" y="26"/>
                  </a:cxn>
                  <a:cxn ang="0">
                    <a:pos x="62" y="32"/>
                  </a:cxn>
                  <a:cxn ang="0">
                    <a:pos x="62" y="162"/>
                  </a:cxn>
                  <a:cxn ang="0">
                    <a:pos x="17" y="162"/>
                  </a:cxn>
                  <a:cxn ang="0">
                    <a:pos x="17" y="162"/>
                  </a:cxn>
                  <a:cxn ang="0">
                    <a:pos x="11" y="162"/>
                  </a:cxn>
                  <a:cxn ang="0">
                    <a:pos x="6" y="164"/>
                  </a:cxn>
                  <a:cxn ang="0">
                    <a:pos x="2" y="167"/>
                  </a:cxn>
                  <a:cxn ang="0">
                    <a:pos x="1" y="170"/>
                  </a:cxn>
                  <a:cxn ang="0">
                    <a:pos x="0" y="175"/>
                  </a:cxn>
                  <a:cxn ang="0">
                    <a:pos x="1" y="179"/>
                  </a:cxn>
                  <a:cxn ang="0">
                    <a:pos x="3" y="184"/>
                  </a:cxn>
                  <a:cxn ang="0">
                    <a:pos x="7" y="189"/>
                  </a:cxn>
                  <a:cxn ang="0">
                    <a:pos x="70" y="251"/>
                  </a:cxn>
                  <a:cxn ang="0">
                    <a:pos x="70" y="251"/>
                  </a:cxn>
                  <a:cxn ang="0">
                    <a:pos x="76" y="256"/>
                  </a:cxn>
                  <a:cxn ang="0">
                    <a:pos x="81" y="259"/>
                  </a:cxn>
                  <a:cxn ang="0">
                    <a:pos x="88" y="262"/>
                  </a:cxn>
                  <a:cxn ang="0">
                    <a:pos x="92" y="263"/>
                  </a:cxn>
                  <a:cxn ang="0">
                    <a:pos x="99" y="262"/>
                  </a:cxn>
                  <a:cxn ang="0">
                    <a:pos x="105" y="259"/>
                  </a:cxn>
                  <a:cxn ang="0">
                    <a:pos x="110" y="256"/>
                  </a:cxn>
                  <a:cxn ang="0">
                    <a:pos x="116" y="251"/>
                  </a:cxn>
                  <a:cxn ang="0">
                    <a:pos x="179" y="189"/>
                  </a:cxn>
                  <a:cxn ang="0">
                    <a:pos x="179" y="189"/>
                  </a:cxn>
                  <a:cxn ang="0">
                    <a:pos x="183" y="185"/>
                  </a:cxn>
                  <a:cxn ang="0">
                    <a:pos x="184" y="180"/>
                  </a:cxn>
                  <a:cxn ang="0">
                    <a:pos x="185" y="175"/>
                  </a:cxn>
                  <a:cxn ang="0">
                    <a:pos x="185" y="171"/>
                  </a:cxn>
                  <a:cxn ang="0">
                    <a:pos x="183" y="168"/>
                  </a:cxn>
                  <a:cxn ang="0">
                    <a:pos x="179" y="164"/>
                  </a:cxn>
                  <a:cxn ang="0">
                    <a:pos x="173" y="162"/>
                  </a:cxn>
                  <a:cxn ang="0">
                    <a:pos x="165" y="162"/>
                  </a:cxn>
                  <a:cxn ang="0">
                    <a:pos x="126" y="162"/>
                  </a:cxn>
                </a:cxnLst>
                <a:rect l="0" t="0" r="r" b="b"/>
                <a:pathLst>
                  <a:path w="185" h="263">
                    <a:moveTo>
                      <a:pt x="126" y="162"/>
                    </a:moveTo>
                    <a:lnTo>
                      <a:pt x="126" y="32"/>
                    </a:lnTo>
                    <a:lnTo>
                      <a:pt x="126" y="32"/>
                    </a:lnTo>
                    <a:lnTo>
                      <a:pt x="125" y="26"/>
                    </a:lnTo>
                    <a:lnTo>
                      <a:pt x="123" y="19"/>
                    </a:lnTo>
                    <a:lnTo>
                      <a:pt x="120" y="13"/>
                    </a:lnTo>
                    <a:lnTo>
                      <a:pt x="116" y="8"/>
                    </a:lnTo>
                    <a:lnTo>
                      <a:pt x="111" y="5"/>
                    </a:lnTo>
                    <a:lnTo>
                      <a:pt x="106" y="2"/>
                    </a:lnTo>
                    <a:lnTo>
                      <a:pt x="100" y="0"/>
                    </a:lnTo>
                    <a:lnTo>
                      <a:pt x="94" y="0"/>
                    </a:lnTo>
                    <a:lnTo>
                      <a:pt x="94" y="0"/>
                    </a:lnTo>
                    <a:lnTo>
                      <a:pt x="94" y="0"/>
                    </a:lnTo>
                    <a:lnTo>
                      <a:pt x="86" y="0"/>
                    </a:lnTo>
                    <a:lnTo>
                      <a:pt x="80" y="2"/>
                    </a:lnTo>
                    <a:lnTo>
                      <a:pt x="75" y="5"/>
                    </a:lnTo>
                    <a:lnTo>
                      <a:pt x="70" y="8"/>
                    </a:lnTo>
                    <a:lnTo>
                      <a:pt x="66" y="13"/>
                    </a:lnTo>
                    <a:lnTo>
                      <a:pt x="64" y="19"/>
                    </a:lnTo>
                    <a:lnTo>
                      <a:pt x="62" y="26"/>
                    </a:lnTo>
                    <a:lnTo>
                      <a:pt x="62" y="32"/>
                    </a:lnTo>
                    <a:lnTo>
                      <a:pt x="62" y="162"/>
                    </a:lnTo>
                    <a:lnTo>
                      <a:pt x="17" y="162"/>
                    </a:lnTo>
                    <a:lnTo>
                      <a:pt x="17" y="162"/>
                    </a:lnTo>
                    <a:lnTo>
                      <a:pt x="11" y="162"/>
                    </a:lnTo>
                    <a:lnTo>
                      <a:pt x="6" y="164"/>
                    </a:lnTo>
                    <a:lnTo>
                      <a:pt x="2" y="167"/>
                    </a:lnTo>
                    <a:lnTo>
                      <a:pt x="1" y="170"/>
                    </a:lnTo>
                    <a:lnTo>
                      <a:pt x="0" y="175"/>
                    </a:lnTo>
                    <a:lnTo>
                      <a:pt x="1" y="179"/>
                    </a:lnTo>
                    <a:lnTo>
                      <a:pt x="3" y="184"/>
                    </a:lnTo>
                    <a:lnTo>
                      <a:pt x="7" y="189"/>
                    </a:lnTo>
                    <a:lnTo>
                      <a:pt x="70" y="251"/>
                    </a:lnTo>
                    <a:lnTo>
                      <a:pt x="70" y="251"/>
                    </a:lnTo>
                    <a:lnTo>
                      <a:pt x="76" y="256"/>
                    </a:lnTo>
                    <a:lnTo>
                      <a:pt x="81" y="259"/>
                    </a:lnTo>
                    <a:lnTo>
                      <a:pt x="88" y="262"/>
                    </a:lnTo>
                    <a:lnTo>
                      <a:pt x="92" y="263"/>
                    </a:lnTo>
                    <a:lnTo>
                      <a:pt x="99" y="262"/>
                    </a:lnTo>
                    <a:lnTo>
                      <a:pt x="105" y="259"/>
                    </a:lnTo>
                    <a:lnTo>
                      <a:pt x="110" y="256"/>
                    </a:lnTo>
                    <a:lnTo>
                      <a:pt x="116" y="251"/>
                    </a:lnTo>
                    <a:lnTo>
                      <a:pt x="179" y="189"/>
                    </a:lnTo>
                    <a:lnTo>
                      <a:pt x="179" y="189"/>
                    </a:lnTo>
                    <a:lnTo>
                      <a:pt x="183" y="185"/>
                    </a:lnTo>
                    <a:lnTo>
                      <a:pt x="184" y="180"/>
                    </a:lnTo>
                    <a:lnTo>
                      <a:pt x="185" y="175"/>
                    </a:lnTo>
                    <a:lnTo>
                      <a:pt x="185" y="171"/>
                    </a:lnTo>
                    <a:lnTo>
                      <a:pt x="183" y="168"/>
                    </a:lnTo>
                    <a:lnTo>
                      <a:pt x="179" y="164"/>
                    </a:lnTo>
                    <a:lnTo>
                      <a:pt x="173" y="162"/>
                    </a:lnTo>
                    <a:lnTo>
                      <a:pt x="165" y="162"/>
                    </a:lnTo>
                    <a:lnTo>
                      <a:pt x="126" y="16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62560" tIns="81280" rIns="162560" bIns="8128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4267" dirty="0">
                  <a:latin typeface="+mn-ea"/>
                </a:endParaRPr>
              </a:p>
            </p:txBody>
          </p:sp>
        </p:grp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A92A9315-BEA7-477B-BBD8-8C6160778A12}"/>
              </a:ext>
            </a:extLst>
          </p:cNvPr>
          <p:cNvGrpSpPr/>
          <p:nvPr/>
        </p:nvGrpSpPr>
        <p:grpSpPr>
          <a:xfrm>
            <a:off x="7727725" y="4706402"/>
            <a:ext cx="760231" cy="760231"/>
            <a:chOff x="7067506" y="3814644"/>
            <a:chExt cx="570173" cy="570173"/>
          </a:xfrm>
        </p:grpSpPr>
        <p:sp>
          <p:nvSpPr>
            <p:cNvPr id="19" name="椭圆 18">
              <a:extLst>
                <a:ext uri="{FF2B5EF4-FFF2-40B4-BE49-F238E27FC236}">
                  <a16:creationId xmlns:a16="http://schemas.microsoft.com/office/drawing/2014/main" xmlns="" id="{3A16BBD5-8F87-4E9B-953F-B193AB794FE0}"/>
                </a:ext>
              </a:extLst>
            </p:cNvPr>
            <p:cNvSpPr/>
            <p:nvPr/>
          </p:nvSpPr>
          <p:spPr>
            <a:xfrm>
              <a:off x="7067506" y="3814644"/>
              <a:ext cx="570173" cy="570173"/>
            </a:xfrm>
            <a:prstGeom prst="ellipse">
              <a:avLst/>
            </a:prstGeom>
            <a:solidFill>
              <a:srgbClr val="F687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0" name="矩形-2">
              <a:extLst>
                <a:ext uri="{FF2B5EF4-FFF2-40B4-BE49-F238E27FC236}">
                  <a16:creationId xmlns:a16="http://schemas.microsoft.com/office/drawing/2014/main" xmlns="" id="{CA0E705D-EB7D-4D53-B7D0-280D1DA37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7186784" y="3989190"/>
              <a:ext cx="331616" cy="221078"/>
            </a:xfrm>
            <a:custGeom>
              <a:avLst/>
              <a:gdLst>
                <a:gd name="T0" fmla="*/ 1006919 w 1450975"/>
                <a:gd name="T1" fmla="*/ 486464 h 968375"/>
                <a:gd name="T2" fmla="*/ 1058912 w 1450975"/>
                <a:gd name="T3" fmla="*/ 517972 h 968375"/>
                <a:gd name="T4" fmla="*/ 1095306 w 1450975"/>
                <a:gd name="T5" fmla="*/ 566445 h 968375"/>
                <a:gd name="T6" fmla="*/ 1110903 w 1450975"/>
                <a:gd name="T7" fmla="*/ 626690 h 968375"/>
                <a:gd name="T8" fmla="*/ 1101198 w 1450975"/>
                <a:gd name="T9" fmla="*/ 689359 h 968375"/>
                <a:gd name="T10" fmla="*/ 1069657 w 1450975"/>
                <a:gd name="T11" fmla="*/ 741293 h 968375"/>
                <a:gd name="T12" fmla="*/ 1021130 w 1450975"/>
                <a:gd name="T13" fmla="*/ 777649 h 968375"/>
                <a:gd name="T14" fmla="*/ 960819 w 1450975"/>
                <a:gd name="T15" fmla="*/ 793229 h 968375"/>
                <a:gd name="T16" fmla="*/ 898083 w 1450975"/>
                <a:gd name="T17" fmla="*/ 783534 h 968375"/>
                <a:gd name="T18" fmla="*/ 846091 w 1450975"/>
                <a:gd name="T19" fmla="*/ 752028 h 968375"/>
                <a:gd name="T20" fmla="*/ 809695 w 1450975"/>
                <a:gd name="T21" fmla="*/ 703900 h 968375"/>
                <a:gd name="T22" fmla="*/ 794098 w 1450975"/>
                <a:gd name="T23" fmla="*/ 643309 h 968375"/>
                <a:gd name="T24" fmla="*/ 803803 w 1450975"/>
                <a:gd name="T25" fmla="*/ 580986 h 968375"/>
                <a:gd name="T26" fmla="*/ 835346 w 1450975"/>
                <a:gd name="T27" fmla="*/ 528706 h 968375"/>
                <a:gd name="T28" fmla="*/ 883871 w 1450975"/>
                <a:gd name="T29" fmla="*/ 492350 h 968375"/>
                <a:gd name="T30" fmla="*/ 944182 w 1450975"/>
                <a:gd name="T31" fmla="*/ 477116 h 968375"/>
                <a:gd name="T32" fmla="*/ 892405 w 1450975"/>
                <a:gd name="T33" fmla="*/ 242814 h 968375"/>
                <a:gd name="T34" fmla="*/ 816330 w 1450975"/>
                <a:gd name="T35" fmla="*/ 262615 h 968375"/>
                <a:gd name="T36" fmla="*/ 685717 w 1450975"/>
                <a:gd name="T37" fmla="*/ 341469 h 968375"/>
                <a:gd name="T38" fmla="*/ 595052 w 1450975"/>
                <a:gd name="T39" fmla="*/ 463050 h 968375"/>
                <a:gd name="T40" fmla="*/ 563789 w 1450975"/>
                <a:gd name="T41" fmla="*/ 555104 h 968375"/>
                <a:gd name="T42" fmla="*/ 555798 w 1450975"/>
                <a:gd name="T43" fmla="*/ 635001 h 968375"/>
                <a:gd name="T44" fmla="*/ 563789 w 1450975"/>
                <a:gd name="T45" fmla="*/ 715243 h 968375"/>
                <a:gd name="T46" fmla="*/ 595052 w 1450975"/>
                <a:gd name="T47" fmla="*/ 807298 h 968375"/>
                <a:gd name="T48" fmla="*/ 685717 w 1450975"/>
                <a:gd name="T49" fmla="*/ 928879 h 968375"/>
                <a:gd name="T50" fmla="*/ 816330 w 1450975"/>
                <a:gd name="T51" fmla="*/ 1007732 h 968375"/>
                <a:gd name="T52" fmla="*/ 892405 w 1450975"/>
                <a:gd name="T53" fmla="*/ 1027533 h 968375"/>
                <a:gd name="T54" fmla="*/ 972995 w 1450975"/>
                <a:gd name="T55" fmla="*/ 1031355 h 968375"/>
                <a:gd name="T56" fmla="*/ 1051502 w 1450975"/>
                <a:gd name="T57" fmla="*/ 1019544 h 968375"/>
                <a:gd name="T58" fmla="*/ 1158494 w 1450975"/>
                <a:gd name="T59" fmla="*/ 974732 h 968375"/>
                <a:gd name="T60" fmla="*/ 1270695 w 1450975"/>
                <a:gd name="T61" fmla="*/ 872605 h 968375"/>
                <a:gd name="T62" fmla="*/ 1331485 w 1450975"/>
                <a:gd name="T63" fmla="*/ 753107 h 968375"/>
                <a:gd name="T64" fmla="*/ 1347465 w 1450975"/>
                <a:gd name="T65" fmla="*/ 675643 h 968375"/>
                <a:gd name="T66" fmla="*/ 1347465 w 1450975"/>
                <a:gd name="T67" fmla="*/ 594358 h 968375"/>
                <a:gd name="T68" fmla="*/ 1331485 w 1450975"/>
                <a:gd name="T69" fmla="*/ 517241 h 968375"/>
                <a:gd name="T70" fmla="*/ 1270695 w 1450975"/>
                <a:gd name="T71" fmla="*/ 397743 h 968375"/>
                <a:gd name="T72" fmla="*/ 1158494 w 1450975"/>
                <a:gd name="T73" fmla="*/ 295616 h 968375"/>
                <a:gd name="T74" fmla="*/ 1051502 w 1450975"/>
                <a:gd name="T75" fmla="*/ 250804 h 968375"/>
                <a:gd name="T76" fmla="*/ 972995 w 1450975"/>
                <a:gd name="T77" fmla="*/ 238994 h 968375"/>
                <a:gd name="T78" fmla="*/ 1074081 w 1450975"/>
                <a:gd name="T79" fmla="*/ 11116 h 968375"/>
                <a:gd name="T80" fmla="*/ 1258189 w 1450975"/>
                <a:gd name="T81" fmla="*/ 68085 h 968375"/>
                <a:gd name="T82" fmla="*/ 1426666 w 1450975"/>
                <a:gd name="T83" fmla="*/ 160487 h 968375"/>
                <a:gd name="T84" fmla="*/ 1576037 w 1450975"/>
                <a:gd name="T85" fmla="*/ 273036 h 968375"/>
                <a:gd name="T86" fmla="*/ 1742429 w 1450975"/>
                <a:gd name="T87" fmla="*/ 434218 h 968375"/>
                <a:gd name="T88" fmla="*/ 1885548 w 1450975"/>
                <a:gd name="T89" fmla="*/ 607906 h 968375"/>
                <a:gd name="T90" fmla="*/ 1829967 w 1450975"/>
                <a:gd name="T91" fmla="*/ 734349 h 968375"/>
                <a:gd name="T92" fmla="*/ 1642039 w 1450975"/>
                <a:gd name="T93" fmla="*/ 937911 h 968375"/>
                <a:gd name="T94" fmla="*/ 1503782 w 1450975"/>
                <a:gd name="T95" fmla="*/ 1054976 h 968375"/>
                <a:gd name="T96" fmla="*/ 1344685 w 1450975"/>
                <a:gd name="T97" fmla="*/ 1159536 h 968375"/>
                <a:gd name="T98" fmla="*/ 1167525 w 1450975"/>
                <a:gd name="T99" fmla="*/ 1235958 h 968375"/>
                <a:gd name="T100" fmla="*/ 977164 w 1450975"/>
                <a:gd name="T101" fmla="*/ 1269652 h 968375"/>
                <a:gd name="T102" fmla="*/ 783676 w 1450975"/>
                <a:gd name="T103" fmla="*/ 1248810 h 968375"/>
                <a:gd name="T104" fmla="*/ 603389 w 1450975"/>
                <a:gd name="T105" fmla="*/ 1182114 h 968375"/>
                <a:gd name="T106" fmla="*/ 439081 w 1450975"/>
                <a:gd name="T107" fmla="*/ 1083113 h 968375"/>
                <a:gd name="T108" fmla="*/ 295616 w 1450975"/>
                <a:gd name="T109" fmla="*/ 967437 h 968375"/>
                <a:gd name="T110" fmla="*/ 114981 w 1450975"/>
                <a:gd name="T111" fmla="*/ 782635 h 968375"/>
                <a:gd name="T112" fmla="*/ 0 w 1450975"/>
                <a:gd name="T113" fmla="*/ 635001 h 968375"/>
                <a:gd name="T114" fmla="*/ 114981 w 1450975"/>
                <a:gd name="T115" fmla="*/ 487714 h 968375"/>
                <a:gd name="T116" fmla="*/ 295616 w 1450975"/>
                <a:gd name="T117" fmla="*/ 302563 h 968375"/>
                <a:gd name="T118" fmla="*/ 439081 w 1450975"/>
                <a:gd name="T119" fmla="*/ 187235 h 968375"/>
                <a:gd name="T120" fmla="*/ 603389 w 1450975"/>
                <a:gd name="T121" fmla="*/ 88233 h 968375"/>
                <a:gd name="T122" fmla="*/ 783676 w 1450975"/>
                <a:gd name="T123" fmla="*/ 21190 h 96837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450975" h="968375">
                  <a:moveTo>
                    <a:pt x="725752" y="363537"/>
                  </a:moveTo>
                  <a:lnTo>
                    <a:pt x="731824" y="363801"/>
                  </a:lnTo>
                  <a:lnTo>
                    <a:pt x="737896" y="364065"/>
                  </a:lnTo>
                  <a:lnTo>
                    <a:pt x="743969" y="365121"/>
                  </a:lnTo>
                  <a:lnTo>
                    <a:pt x="749777" y="365913"/>
                  </a:lnTo>
                  <a:lnTo>
                    <a:pt x="755849" y="367497"/>
                  </a:lnTo>
                  <a:lnTo>
                    <a:pt x="761129" y="369081"/>
                  </a:lnTo>
                  <a:lnTo>
                    <a:pt x="766937" y="370929"/>
                  </a:lnTo>
                  <a:lnTo>
                    <a:pt x="772481" y="373041"/>
                  </a:lnTo>
                  <a:lnTo>
                    <a:pt x="777761" y="375417"/>
                  </a:lnTo>
                  <a:lnTo>
                    <a:pt x="783041" y="378057"/>
                  </a:lnTo>
                  <a:lnTo>
                    <a:pt x="788057" y="381225"/>
                  </a:lnTo>
                  <a:lnTo>
                    <a:pt x="792809" y="384129"/>
                  </a:lnTo>
                  <a:lnTo>
                    <a:pt x="797825" y="387562"/>
                  </a:lnTo>
                  <a:lnTo>
                    <a:pt x="802314" y="391258"/>
                  </a:lnTo>
                  <a:lnTo>
                    <a:pt x="806538" y="394954"/>
                  </a:lnTo>
                  <a:lnTo>
                    <a:pt x="810762" y="398914"/>
                  </a:lnTo>
                  <a:lnTo>
                    <a:pt x="814722" y="403138"/>
                  </a:lnTo>
                  <a:lnTo>
                    <a:pt x="818682" y="407626"/>
                  </a:lnTo>
                  <a:lnTo>
                    <a:pt x="822114" y="412114"/>
                  </a:lnTo>
                  <a:lnTo>
                    <a:pt x="825546" y="416866"/>
                  </a:lnTo>
                  <a:lnTo>
                    <a:pt x="828714" y="421618"/>
                  </a:lnTo>
                  <a:lnTo>
                    <a:pt x="831618" y="426898"/>
                  </a:lnTo>
                  <a:lnTo>
                    <a:pt x="834258" y="431914"/>
                  </a:lnTo>
                  <a:lnTo>
                    <a:pt x="836634" y="437458"/>
                  </a:lnTo>
                  <a:lnTo>
                    <a:pt x="838746" y="443002"/>
                  </a:lnTo>
                  <a:lnTo>
                    <a:pt x="840594" y="448547"/>
                  </a:lnTo>
                  <a:lnTo>
                    <a:pt x="842442" y="454091"/>
                  </a:lnTo>
                  <a:lnTo>
                    <a:pt x="843762" y="459899"/>
                  </a:lnTo>
                  <a:lnTo>
                    <a:pt x="844818" y="465707"/>
                  </a:lnTo>
                  <a:lnTo>
                    <a:pt x="845610" y="471779"/>
                  </a:lnTo>
                  <a:lnTo>
                    <a:pt x="846138" y="477851"/>
                  </a:lnTo>
                  <a:lnTo>
                    <a:pt x="846138" y="484187"/>
                  </a:lnTo>
                  <a:lnTo>
                    <a:pt x="846138" y="490523"/>
                  </a:lnTo>
                  <a:lnTo>
                    <a:pt x="845610" y="496595"/>
                  </a:lnTo>
                  <a:lnTo>
                    <a:pt x="844818" y="502667"/>
                  </a:lnTo>
                  <a:lnTo>
                    <a:pt x="843762" y="508740"/>
                  </a:lnTo>
                  <a:lnTo>
                    <a:pt x="842442" y="514548"/>
                  </a:lnTo>
                  <a:lnTo>
                    <a:pt x="840594" y="520092"/>
                  </a:lnTo>
                  <a:lnTo>
                    <a:pt x="838746" y="525636"/>
                  </a:lnTo>
                  <a:lnTo>
                    <a:pt x="836634" y="531180"/>
                  </a:lnTo>
                  <a:lnTo>
                    <a:pt x="834258" y="536724"/>
                  </a:lnTo>
                  <a:lnTo>
                    <a:pt x="831618" y="541740"/>
                  </a:lnTo>
                  <a:lnTo>
                    <a:pt x="828714" y="546756"/>
                  </a:lnTo>
                  <a:lnTo>
                    <a:pt x="825546" y="551772"/>
                  </a:lnTo>
                  <a:lnTo>
                    <a:pt x="822114" y="556524"/>
                  </a:lnTo>
                  <a:lnTo>
                    <a:pt x="818682" y="561012"/>
                  </a:lnTo>
                  <a:lnTo>
                    <a:pt x="814722" y="565236"/>
                  </a:lnTo>
                  <a:lnTo>
                    <a:pt x="810762" y="569461"/>
                  </a:lnTo>
                  <a:lnTo>
                    <a:pt x="806538" y="573421"/>
                  </a:lnTo>
                  <a:lnTo>
                    <a:pt x="802314" y="577381"/>
                  </a:lnTo>
                  <a:lnTo>
                    <a:pt x="797825" y="581077"/>
                  </a:lnTo>
                  <a:lnTo>
                    <a:pt x="792809" y="584509"/>
                  </a:lnTo>
                  <a:lnTo>
                    <a:pt x="788057" y="587413"/>
                  </a:lnTo>
                  <a:lnTo>
                    <a:pt x="783041" y="590581"/>
                  </a:lnTo>
                  <a:lnTo>
                    <a:pt x="777761" y="592957"/>
                  </a:lnTo>
                  <a:lnTo>
                    <a:pt x="772481" y="595333"/>
                  </a:lnTo>
                  <a:lnTo>
                    <a:pt x="766937" y="597445"/>
                  </a:lnTo>
                  <a:lnTo>
                    <a:pt x="761129" y="599557"/>
                  </a:lnTo>
                  <a:lnTo>
                    <a:pt x="755849" y="601141"/>
                  </a:lnTo>
                  <a:lnTo>
                    <a:pt x="749777" y="602461"/>
                  </a:lnTo>
                  <a:lnTo>
                    <a:pt x="743969" y="603517"/>
                  </a:lnTo>
                  <a:lnTo>
                    <a:pt x="737896" y="604045"/>
                  </a:lnTo>
                  <a:lnTo>
                    <a:pt x="731824" y="604837"/>
                  </a:lnTo>
                  <a:lnTo>
                    <a:pt x="725752" y="604837"/>
                  </a:lnTo>
                  <a:lnTo>
                    <a:pt x="719152" y="604837"/>
                  </a:lnTo>
                  <a:lnTo>
                    <a:pt x="713080" y="604045"/>
                  </a:lnTo>
                  <a:lnTo>
                    <a:pt x="707008" y="603517"/>
                  </a:lnTo>
                  <a:lnTo>
                    <a:pt x="701200" y="602461"/>
                  </a:lnTo>
                  <a:lnTo>
                    <a:pt x="695128" y="601141"/>
                  </a:lnTo>
                  <a:lnTo>
                    <a:pt x="689848" y="599557"/>
                  </a:lnTo>
                  <a:lnTo>
                    <a:pt x="684040" y="597445"/>
                  </a:lnTo>
                  <a:lnTo>
                    <a:pt x="678495" y="595333"/>
                  </a:lnTo>
                  <a:lnTo>
                    <a:pt x="673215" y="592957"/>
                  </a:lnTo>
                  <a:lnTo>
                    <a:pt x="668199" y="590581"/>
                  </a:lnTo>
                  <a:lnTo>
                    <a:pt x="662919" y="587413"/>
                  </a:lnTo>
                  <a:lnTo>
                    <a:pt x="658167" y="584509"/>
                  </a:lnTo>
                  <a:lnTo>
                    <a:pt x="653151" y="581077"/>
                  </a:lnTo>
                  <a:lnTo>
                    <a:pt x="648663" y="577381"/>
                  </a:lnTo>
                  <a:lnTo>
                    <a:pt x="644439" y="573421"/>
                  </a:lnTo>
                  <a:lnTo>
                    <a:pt x="640215" y="569461"/>
                  </a:lnTo>
                  <a:lnTo>
                    <a:pt x="636255" y="565236"/>
                  </a:lnTo>
                  <a:lnTo>
                    <a:pt x="632559" y="561012"/>
                  </a:lnTo>
                  <a:lnTo>
                    <a:pt x="628863" y="556524"/>
                  </a:lnTo>
                  <a:lnTo>
                    <a:pt x="625694" y="551772"/>
                  </a:lnTo>
                  <a:lnTo>
                    <a:pt x="622262" y="546756"/>
                  </a:lnTo>
                  <a:lnTo>
                    <a:pt x="619622" y="541740"/>
                  </a:lnTo>
                  <a:lnTo>
                    <a:pt x="616718" y="536724"/>
                  </a:lnTo>
                  <a:lnTo>
                    <a:pt x="614342" y="531180"/>
                  </a:lnTo>
                  <a:lnTo>
                    <a:pt x="612230" y="525636"/>
                  </a:lnTo>
                  <a:lnTo>
                    <a:pt x="610382" y="520092"/>
                  </a:lnTo>
                  <a:lnTo>
                    <a:pt x="608534" y="514548"/>
                  </a:lnTo>
                  <a:lnTo>
                    <a:pt x="607214" y="508740"/>
                  </a:lnTo>
                  <a:lnTo>
                    <a:pt x="606422" y="502667"/>
                  </a:lnTo>
                  <a:lnTo>
                    <a:pt x="605630" y="496595"/>
                  </a:lnTo>
                  <a:lnTo>
                    <a:pt x="604838" y="490523"/>
                  </a:lnTo>
                  <a:lnTo>
                    <a:pt x="604838" y="484187"/>
                  </a:lnTo>
                  <a:lnTo>
                    <a:pt x="604838" y="477851"/>
                  </a:lnTo>
                  <a:lnTo>
                    <a:pt x="605630" y="471779"/>
                  </a:lnTo>
                  <a:lnTo>
                    <a:pt x="606422" y="465707"/>
                  </a:lnTo>
                  <a:lnTo>
                    <a:pt x="607214" y="459899"/>
                  </a:lnTo>
                  <a:lnTo>
                    <a:pt x="608534" y="454091"/>
                  </a:lnTo>
                  <a:lnTo>
                    <a:pt x="610382" y="448547"/>
                  </a:lnTo>
                  <a:lnTo>
                    <a:pt x="612230" y="443002"/>
                  </a:lnTo>
                  <a:lnTo>
                    <a:pt x="614342" y="437458"/>
                  </a:lnTo>
                  <a:lnTo>
                    <a:pt x="616718" y="431914"/>
                  </a:lnTo>
                  <a:lnTo>
                    <a:pt x="619622" y="426898"/>
                  </a:lnTo>
                  <a:lnTo>
                    <a:pt x="622262" y="421618"/>
                  </a:lnTo>
                  <a:lnTo>
                    <a:pt x="625694" y="416866"/>
                  </a:lnTo>
                  <a:lnTo>
                    <a:pt x="628863" y="412114"/>
                  </a:lnTo>
                  <a:lnTo>
                    <a:pt x="632559" y="407626"/>
                  </a:lnTo>
                  <a:lnTo>
                    <a:pt x="636255" y="403138"/>
                  </a:lnTo>
                  <a:lnTo>
                    <a:pt x="640215" y="398914"/>
                  </a:lnTo>
                  <a:lnTo>
                    <a:pt x="644439" y="394954"/>
                  </a:lnTo>
                  <a:lnTo>
                    <a:pt x="648663" y="391258"/>
                  </a:lnTo>
                  <a:lnTo>
                    <a:pt x="653151" y="387562"/>
                  </a:lnTo>
                  <a:lnTo>
                    <a:pt x="658167" y="384129"/>
                  </a:lnTo>
                  <a:lnTo>
                    <a:pt x="662919" y="381225"/>
                  </a:lnTo>
                  <a:lnTo>
                    <a:pt x="668199" y="378057"/>
                  </a:lnTo>
                  <a:lnTo>
                    <a:pt x="673215" y="375417"/>
                  </a:lnTo>
                  <a:lnTo>
                    <a:pt x="678495" y="373041"/>
                  </a:lnTo>
                  <a:lnTo>
                    <a:pt x="684040" y="370929"/>
                  </a:lnTo>
                  <a:lnTo>
                    <a:pt x="689848" y="369081"/>
                  </a:lnTo>
                  <a:lnTo>
                    <a:pt x="695128" y="367497"/>
                  </a:lnTo>
                  <a:lnTo>
                    <a:pt x="701200" y="365913"/>
                  </a:lnTo>
                  <a:lnTo>
                    <a:pt x="707008" y="365121"/>
                  </a:lnTo>
                  <a:lnTo>
                    <a:pt x="713080" y="364065"/>
                  </a:lnTo>
                  <a:lnTo>
                    <a:pt x="719152" y="363801"/>
                  </a:lnTo>
                  <a:lnTo>
                    <a:pt x="725752" y="363537"/>
                  </a:lnTo>
                  <a:close/>
                  <a:moveTo>
                    <a:pt x="725752" y="181438"/>
                  </a:moveTo>
                  <a:lnTo>
                    <a:pt x="717815" y="181968"/>
                  </a:lnTo>
                  <a:lnTo>
                    <a:pt x="710142" y="182233"/>
                  </a:lnTo>
                  <a:lnTo>
                    <a:pt x="702204" y="182497"/>
                  </a:lnTo>
                  <a:lnTo>
                    <a:pt x="694531" y="183292"/>
                  </a:lnTo>
                  <a:lnTo>
                    <a:pt x="686859" y="184087"/>
                  </a:lnTo>
                  <a:lnTo>
                    <a:pt x="679715" y="185146"/>
                  </a:lnTo>
                  <a:lnTo>
                    <a:pt x="672042" y="186471"/>
                  </a:lnTo>
                  <a:lnTo>
                    <a:pt x="664634" y="188060"/>
                  </a:lnTo>
                  <a:lnTo>
                    <a:pt x="657490" y="189384"/>
                  </a:lnTo>
                  <a:lnTo>
                    <a:pt x="650081" y="191238"/>
                  </a:lnTo>
                  <a:lnTo>
                    <a:pt x="642673" y="193092"/>
                  </a:lnTo>
                  <a:lnTo>
                    <a:pt x="635794" y="195211"/>
                  </a:lnTo>
                  <a:lnTo>
                    <a:pt x="628650" y="197595"/>
                  </a:lnTo>
                  <a:lnTo>
                    <a:pt x="621771" y="200244"/>
                  </a:lnTo>
                  <a:lnTo>
                    <a:pt x="608013" y="205276"/>
                  </a:lnTo>
                  <a:lnTo>
                    <a:pt x="594519" y="211369"/>
                  </a:lnTo>
                  <a:lnTo>
                    <a:pt x="581554" y="218255"/>
                  </a:lnTo>
                  <a:lnTo>
                    <a:pt x="568590" y="225407"/>
                  </a:lnTo>
                  <a:lnTo>
                    <a:pt x="556419" y="233353"/>
                  </a:lnTo>
                  <a:lnTo>
                    <a:pt x="544513" y="241564"/>
                  </a:lnTo>
                  <a:lnTo>
                    <a:pt x="533400" y="250835"/>
                  </a:lnTo>
                  <a:lnTo>
                    <a:pt x="522288" y="260370"/>
                  </a:lnTo>
                  <a:lnTo>
                    <a:pt x="511704" y="270435"/>
                  </a:lnTo>
                  <a:lnTo>
                    <a:pt x="501915" y="280765"/>
                  </a:lnTo>
                  <a:lnTo>
                    <a:pt x="492390" y="291625"/>
                  </a:lnTo>
                  <a:lnTo>
                    <a:pt x="483394" y="303279"/>
                  </a:lnTo>
                  <a:lnTo>
                    <a:pt x="474663" y="315199"/>
                  </a:lnTo>
                  <a:lnTo>
                    <a:pt x="467254" y="327383"/>
                  </a:lnTo>
                  <a:lnTo>
                    <a:pt x="459846" y="339832"/>
                  </a:lnTo>
                  <a:lnTo>
                    <a:pt x="453231" y="353076"/>
                  </a:lnTo>
                  <a:lnTo>
                    <a:pt x="447146" y="366584"/>
                  </a:lnTo>
                  <a:lnTo>
                    <a:pt x="441590" y="380357"/>
                  </a:lnTo>
                  <a:lnTo>
                    <a:pt x="439208" y="387244"/>
                  </a:lnTo>
                  <a:lnTo>
                    <a:pt x="437092" y="394396"/>
                  </a:lnTo>
                  <a:lnTo>
                    <a:pt x="434711" y="401282"/>
                  </a:lnTo>
                  <a:lnTo>
                    <a:pt x="432594" y="408699"/>
                  </a:lnTo>
                  <a:lnTo>
                    <a:pt x="430742" y="415850"/>
                  </a:lnTo>
                  <a:lnTo>
                    <a:pt x="429419" y="423267"/>
                  </a:lnTo>
                  <a:lnTo>
                    <a:pt x="428096" y="430683"/>
                  </a:lnTo>
                  <a:lnTo>
                    <a:pt x="426508" y="438100"/>
                  </a:lnTo>
                  <a:lnTo>
                    <a:pt x="425715" y="445781"/>
                  </a:lnTo>
                  <a:lnTo>
                    <a:pt x="424656" y="453198"/>
                  </a:lnTo>
                  <a:lnTo>
                    <a:pt x="424127" y="461144"/>
                  </a:lnTo>
                  <a:lnTo>
                    <a:pt x="423598" y="468825"/>
                  </a:lnTo>
                  <a:lnTo>
                    <a:pt x="423333" y="476506"/>
                  </a:lnTo>
                  <a:lnTo>
                    <a:pt x="423333" y="484188"/>
                  </a:lnTo>
                  <a:lnTo>
                    <a:pt x="423333" y="491869"/>
                  </a:lnTo>
                  <a:lnTo>
                    <a:pt x="423598" y="499815"/>
                  </a:lnTo>
                  <a:lnTo>
                    <a:pt x="424127" y="507496"/>
                  </a:lnTo>
                  <a:lnTo>
                    <a:pt x="424656" y="515178"/>
                  </a:lnTo>
                  <a:lnTo>
                    <a:pt x="425715" y="522859"/>
                  </a:lnTo>
                  <a:lnTo>
                    <a:pt x="426508" y="530276"/>
                  </a:lnTo>
                  <a:lnTo>
                    <a:pt x="428096" y="537692"/>
                  </a:lnTo>
                  <a:lnTo>
                    <a:pt x="429419" y="545373"/>
                  </a:lnTo>
                  <a:lnTo>
                    <a:pt x="430742" y="552790"/>
                  </a:lnTo>
                  <a:lnTo>
                    <a:pt x="432594" y="559941"/>
                  </a:lnTo>
                  <a:lnTo>
                    <a:pt x="434711" y="567093"/>
                  </a:lnTo>
                  <a:lnTo>
                    <a:pt x="437092" y="574244"/>
                  </a:lnTo>
                  <a:lnTo>
                    <a:pt x="439208" y="581396"/>
                  </a:lnTo>
                  <a:lnTo>
                    <a:pt x="441590" y="588283"/>
                  </a:lnTo>
                  <a:lnTo>
                    <a:pt x="447146" y="602056"/>
                  </a:lnTo>
                  <a:lnTo>
                    <a:pt x="453231" y="615565"/>
                  </a:lnTo>
                  <a:lnTo>
                    <a:pt x="459846" y="628278"/>
                  </a:lnTo>
                  <a:lnTo>
                    <a:pt x="467254" y="641257"/>
                  </a:lnTo>
                  <a:lnTo>
                    <a:pt x="474663" y="653441"/>
                  </a:lnTo>
                  <a:lnTo>
                    <a:pt x="483394" y="665361"/>
                  </a:lnTo>
                  <a:lnTo>
                    <a:pt x="492390" y="676485"/>
                  </a:lnTo>
                  <a:lnTo>
                    <a:pt x="501915" y="687610"/>
                  </a:lnTo>
                  <a:lnTo>
                    <a:pt x="511704" y="698205"/>
                  </a:lnTo>
                  <a:lnTo>
                    <a:pt x="522288" y="708270"/>
                  </a:lnTo>
                  <a:lnTo>
                    <a:pt x="533400" y="717805"/>
                  </a:lnTo>
                  <a:lnTo>
                    <a:pt x="544513" y="726546"/>
                  </a:lnTo>
                  <a:lnTo>
                    <a:pt x="556419" y="735287"/>
                  </a:lnTo>
                  <a:lnTo>
                    <a:pt x="568590" y="743233"/>
                  </a:lnTo>
                  <a:lnTo>
                    <a:pt x="581554" y="750385"/>
                  </a:lnTo>
                  <a:lnTo>
                    <a:pt x="594519" y="757272"/>
                  </a:lnTo>
                  <a:lnTo>
                    <a:pt x="608013" y="763099"/>
                  </a:lnTo>
                  <a:lnTo>
                    <a:pt x="621771" y="768396"/>
                  </a:lnTo>
                  <a:lnTo>
                    <a:pt x="628650" y="770780"/>
                  </a:lnTo>
                  <a:lnTo>
                    <a:pt x="635794" y="773429"/>
                  </a:lnTo>
                  <a:lnTo>
                    <a:pt x="642673" y="775548"/>
                  </a:lnTo>
                  <a:lnTo>
                    <a:pt x="650081" y="777402"/>
                  </a:lnTo>
                  <a:lnTo>
                    <a:pt x="657490" y="779256"/>
                  </a:lnTo>
                  <a:lnTo>
                    <a:pt x="664634" y="780580"/>
                  </a:lnTo>
                  <a:lnTo>
                    <a:pt x="672042" y="782170"/>
                  </a:lnTo>
                  <a:lnTo>
                    <a:pt x="679715" y="783494"/>
                  </a:lnTo>
                  <a:lnTo>
                    <a:pt x="686859" y="784289"/>
                  </a:lnTo>
                  <a:lnTo>
                    <a:pt x="694531" y="785348"/>
                  </a:lnTo>
                  <a:lnTo>
                    <a:pt x="702204" y="785878"/>
                  </a:lnTo>
                  <a:lnTo>
                    <a:pt x="710142" y="786408"/>
                  </a:lnTo>
                  <a:lnTo>
                    <a:pt x="717815" y="786672"/>
                  </a:lnTo>
                  <a:lnTo>
                    <a:pt x="725752" y="786672"/>
                  </a:lnTo>
                  <a:lnTo>
                    <a:pt x="733161" y="786672"/>
                  </a:lnTo>
                  <a:lnTo>
                    <a:pt x="741098" y="786408"/>
                  </a:lnTo>
                  <a:lnTo>
                    <a:pt x="748771" y="785878"/>
                  </a:lnTo>
                  <a:lnTo>
                    <a:pt x="756444" y="785348"/>
                  </a:lnTo>
                  <a:lnTo>
                    <a:pt x="764117" y="784289"/>
                  </a:lnTo>
                  <a:lnTo>
                    <a:pt x="771790" y="783494"/>
                  </a:lnTo>
                  <a:lnTo>
                    <a:pt x="778934" y="782170"/>
                  </a:lnTo>
                  <a:lnTo>
                    <a:pt x="786342" y="780580"/>
                  </a:lnTo>
                  <a:lnTo>
                    <a:pt x="793750" y="779256"/>
                  </a:lnTo>
                  <a:lnTo>
                    <a:pt x="800894" y="777402"/>
                  </a:lnTo>
                  <a:lnTo>
                    <a:pt x="808302" y="775548"/>
                  </a:lnTo>
                  <a:lnTo>
                    <a:pt x="815181" y="773429"/>
                  </a:lnTo>
                  <a:lnTo>
                    <a:pt x="822590" y="770780"/>
                  </a:lnTo>
                  <a:lnTo>
                    <a:pt x="829204" y="768396"/>
                  </a:lnTo>
                  <a:lnTo>
                    <a:pt x="842963" y="763099"/>
                  </a:lnTo>
                  <a:lnTo>
                    <a:pt x="856456" y="757272"/>
                  </a:lnTo>
                  <a:lnTo>
                    <a:pt x="869421" y="750385"/>
                  </a:lnTo>
                  <a:lnTo>
                    <a:pt x="882386" y="743233"/>
                  </a:lnTo>
                  <a:lnTo>
                    <a:pt x="894556" y="735287"/>
                  </a:lnTo>
                  <a:lnTo>
                    <a:pt x="906463" y="726546"/>
                  </a:lnTo>
                  <a:lnTo>
                    <a:pt x="917840" y="717805"/>
                  </a:lnTo>
                  <a:lnTo>
                    <a:pt x="928688" y="708270"/>
                  </a:lnTo>
                  <a:lnTo>
                    <a:pt x="939271" y="698205"/>
                  </a:lnTo>
                  <a:lnTo>
                    <a:pt x="949061" y="687610"/>
                  </a:lnTo>
                  <a:lnTo>
                    <a:pt x="958850" y="676485"/>
                  </a:lnTo>
                  <a:lnTo>
                    <a:pt x="967846" y="665361"/>
                  </a:lnTo>
                  <a:lnTo>
                    <a:pt x="976313" y="653441"/>
                  </a:lnTo>
                  <a:lnTo>
                    <a:pt x="984250" y="641257"/>
                  </a:lnTo>
                  <a:lnTo>
                    <a:pt x="991129" y="628278"/>
                  </a:lnTo>
                  <a:lnTo>
                    <a:pt x="998009" y="615565"/>
                  </a:lnTo>
                  <a:lnTo>
                    <a:pt x="1004094" y="602056"/>
                  </a:lnTo>
                  <a:lnTo>
                    <a:pt x="1009386" y="588283"/>
                  </a:lnTo>
                  <a:lnTo>
                    <a:pt x="1012031" y="581396"/>
                  </a:lnTo>
                  <a:lnTo>
                    <a:pt x="1014148" y="574244"/>
                  </a:lnTo>
                  <a:lnTo>
                    <a:pt x="1016265" y="567093"/>
                  </a:lnTo>
                  <a:lnTo>
                    <a:pt x="1018381" y="559941"/>
                  </a:lnTo>
                  <a:lnTo>
                    <a:pt x="1020234" y="552790"/>
                  </a:lnTo>
                  <a:lnTo>
                    <a:pt x="1021556" y="545373"/>
                  </a:lnTo>
                  <a:lnTo>
                    <a:pt x="1023144" y="537692"/>
                  </a:lnTo>
                  <a:lnTo>
                    <a:pt x="1024467" y="530276"/>
                  </a:lnTo>
                  <a:lnTo>
                    <a:pt x="1025261" y="522859"/>
                  </a:lnTo>
                  <a:lnTo>
                    <a:pt x="1026319" y="515178"/>
                  </a:lnTo>
                  <a:lnTo>
                    <a:pt x="1026848" y="507496"/>
                  </a:lnTo>
                  <a:lnTo>
                    <a:pt x="1027377" y="499815"/>
                  </a:lnTo>
                  <a:lnTo>
                    <a:pt x="1027642" y="491869"/>
                  </a:lnTo>
                  <a:lnTo>
                    <a:pt x="1027642" y="484188"/>
                  </a:lnTo>
                  <a:lnTo>
                    <a:pt x="1027642" y="476506"/>
                  </a:lnTo>
                  <a:lnTo>
                    <a:pt x="1027377" y="468825"/>
                  </a:lnTo>
                  <a:lnTo>
                    <a:pt x="1026848" y="461144"/>
                  </a:lnTo>
                  <a:lnTo>
                    <a:pt x="1026319" y="453198"/>
                  </a:lnTo>
                  <a:lnTo>
                    <a:pt x="1025261" y="445781"/>
                  </a:lnTo>
                  <a:lnTo>
                    <a:pt x="1024467" y="438100"/>
                  </a:lnTo>
                  <a:lnTo>
                    <a:pt x="1023144" y="430683"/>
                  </a:lnTo>
                  <a:lnTo>
                    <a:pt x="1021556" y="423267"/>
                  </a:lnTo>
                  <a:lnTo>
                    <a:pt x="1020234" y="415850"/>
                  </a:lnTo>
                  <a:lnTo>
                    <a:pt x="1018381" y="408699"/>
                  </a:lnTo>
                  <a:lnTo>
                    <a:pt x="1016265" y="401282"/>
                  </a:lnTo>
                  <a:lnTo>
                    <a:pt x="1014148" y="394396"/>
                  </a:lnTo>
                  <a:lnTo>
                    <a:pt x="1012031" y="387244"/>
                  </a:lnTo>
                  <a:lnTo>
                    <a:pt x="1009386" y="380357"/>
                  </a:lnTo>
                  <a:lnTo>
                    <a:pt x="1004094" y="366584"/>
                  </a:lnTo>
                  <a:lnTo>
                    <a:pt x="998009" y="353076"/>
                  </a:lnTo>
                  <a:lnTo>
                    <a:pt x="991129" y="339832"/>
                  </a:lnTo>
                  <a:lnTo>
                    <a:pt x="984250" y="327383"/>
                  </a:lnTo>
                  <a:lnTo>
                    <a:pt x="976313" y="315199"/>
                  </a:lnTo>
                  <a:lnTo>
                    <a:pt x="967846" y="303279"/>
                  </a:lnTo>
                  <a:lnTo>
                    <a:pt x="958850" y="291625"/>
                  </a:lnTo>
                  <a:lnTo>
                    <a:pt x="949061" y="280765"/>
                  </a:lnTo>
                  <a:lnTo>
                    <a:pt x="939271" y="270435"/>
                  </a:lnTo>
                  <a:lnTo>
                    <a:pt x="928688" y="260370"/>
                  </a:lnTo>
                  <a:lnTo>
                    <a:pt x="917840" y="250835"/>
                  </a:lnTo>
                  <a:lnTo>
                    <a:pt x="906463" y="241564"/>
                  </a:lnTo>
                  <a:lnTo>
                    <a:pt x="894556" y="233353"/>
                  </a:lnTo>
                  <a:lnTo>
                    <a:pt x="882386" y="225407"/>
                  </a:lnTo>
                  <a:lnTo>
                    <a:pt x="869421" y="218255"/>
                  </a:lnTo>
                  <a:lnTo>
                    <a:pt x="856456" y="211369"/>
                  </a:lnTo>
                  <a:lnTo>
                    <a:pt x="842963" y="205276"/>
                  </a:lnTo>
                  <a:lnTo>
                    <a:pt x="829204" y="200244"/>
                  </a:lnTo>
                  <a:lnTo>
                    <a:pt x="822590" y="197595"/>
                  </a:lnTo>
                  <a:lnTo>
                    <a:pt x="815181" y="195211"/>
                  </a:lnTo>
                  <a:lnTo>
                    <a:pt x="808302" y="193092"/>
                  </a:lnTo>
                  <a:lnTo>
                    <a:pt x="800894" y="191238"/>
                  </a:lnTo>
                  <a:lnTo>
                    <a:pt x="793750" y="189384"/>
                  </a:lnTo>
                  <a:lnTo>
                    <a:pt x="786342" y="188060"/>
                  </a:lnTo>
                  <a:lnTo>
                    <a:pt x="778934" y="186471"/>
                  </a:lnTo>
                  <a:lnTo>
                    <a:pt x="771790" y="185146"/>
                  </a:lnTo>
                  <a:lnTo>
                    <a:pt x="764117" y="184087"/>
                  </a:lnTo>
                  <a:lnTo>
                    <a:pt x="756444" y="183292"/>
                  </a:lnTo>
                  <a:lnTo>
                    <a:pt x="748771" y="182497"/>
                  </a:lnTo>
                  <a:lnTo>
                    <a:pt x="741098" y="182233"/>
                  </a:lnTo>
                  <a:lnTo>
                    <a:pt x="733161" y="181968"/>
                  </a:lnTo>
                  <a:lnTo>
                    <a:pt x="725752" y="181438"/>
                  </a:lnTo>
                  <a:close/>
                  <a:moveTo>
                    <a:pt x="725752" y="0"/>
                  </a:moveTo>
                  <a:lnTo>
                    <a:pt x="744273" y="530"/>
                  </a:lnTo>
                  <a:lnTo>
                    <a:pt x="762794" y="1589"/>
                  </a:lnTo>
                  <a:lnTo>
                    <a:pt x="781579" y="3179"/>
                  </a:lnTo>
                  <a:lnTo>
                    <a:pt x="799836" y="5562"/>
                  </a:lnTo>
                  <a:lnTo>
                    <a:pt x="818092" y="8476"/>
                  </a:lnTo>
                  <a:lnTo>
                    <a:pt x="836084" y="12184"/>
                  </a:lnTo>
                  <a:lnTo>
                    <a:pt x="854075" y="16157"/>
                  </a:lnTo>
                  <a:lnTo>
                    <a:pt x="871802" y="20925"/>
                  </a:lnTo>
                  <a:lnTo>
                    <a:pt x="889265" y="26222"/>
                  </a:lnTo>
                  <a:lnTo>
                    <a:pt x="906727" y="32050"/>
                  </a:lnTo>
                  <a:lnTo>
                    <a:pt x="924190" y="38142"/>
                  </a:lnTo>
                  <a:lnTo>
                    <a:pt x="941123" y="44764"/>
                  </a:lnTo>
                  <a:lnTo>
                    <a:pt x="958321" y="51915"/>
                  </a:lnTo>
                  <a:lnTo>
                    <a:pt x="974990" y="59332"/>
                  </a:lnTo>
                  <a:lnTo>
                    <a:pt x="991394" y="67278"/>
                  </a:lnTo>
                  <a:lnTo>
                    <a:pt x="1008063" y="75754"/>
                  </a:lnTo>
                  <a:lnTo>
                    <a:pt x="1024202" y="84494"/>
                  </a:lnTo>
                  <a:lnTo>
                    <a:pt x="1040077" y="93235"/>
                  </a:lnTo>
                  <a:lnTo>
                    <a:pt x="1055688" y="102771"/>
                  </a:lnTo>
                  <a:lnTo>
                    <a:pt x="1071298" y="112306"/>
                  </a:lnTo>
                  <a:lnTo>
                    <a:pt x="1086644" y="122371"/>
                  </a:lnTo>
                  <a:lnTo>
                    <a:pt x="1101461" y="132436"/>
                  </a:lnTo>
                  <a:lnTo>
                    <a:pt x="1116542" y="142767"/>
                  </a:lnTo>
                  <a:lnTo>
                    <a:pt x="1131094" y="153097"/>
                  </a:lnTo>
                  <a:lnTo>
                    <a:pt x="1145381" y="164221"/>
                  </a:lnTo>
                  <a:lnTo>
                    <a:pt x="1159404" y="174816"/>
                  </a:lnTo>
                  <a:lnTo>
                    <a:pt x="1173427" y="185941"/>
                  </a:lnTo>
                  <a:lnTo>
                    <a:pt x="1186921" y="197065"/>
                  </a:lnTo>
                  <a:lnTo>
                    <a:pt x="1200415" y="208190"/>
                  </a:lnTo>
                  <a:lnTo>
                    <a:pt x="1213115" y="219315"/>
                  </a:lnTo>
                  <a:lnTo>
                    <a:pt x="1225815" y="230704"/>
                  </a:lnTo>
                  <a:lnTo>
                    <a:pt x="1238515" y="242359"/>
                  </a:lnTo>
                  <a:lnTo>
                    <a:pt x="1250686" y="253483"/>
                  </a:lnTo>
                  <a:lnTo>
                    <a:pt x="1262592" y="264873"/>
                  </a:lnTo>
                  <a:lnTo>
                    <a:pt x="1285346" y="287387"/>
                  </a:lnTo>
                  <a:lnTo>
                    <a:pt x="1306777" y="309372"/>
                  </a:lnTo>
                  <a:lnTo>
                    <a:pt x="1327150" y="331091"/>
                  </a:lnTo>
                  <a:lnTo>
                    <a:pt x="1345936" y="351751"/>
                  </a:lnTo>
                  <a:lnTo>
                    <a:pt x="1363398" y="371882"/>
                  </a:lnTo>
                  <a:lnTo>
                    <a:pt x="1379273" y="390952"/>
                  </a:lnTo>
                  <a:lnTo>
                    <a:pt x="1393825" y="408699"/>
                  </a:lnTo>
                  <a:lnTo>
                    <a:pt x="1407054" y="424856"/>
                  </a:lnTo>
                  <a:lnTo>
                    <a:pt x="1418167" y="439424"/>
                  </a:lnTo>
                  <a:lnTo>
                    <a:pt x="1427956" y="452668"/>
                  </a:lnTo>
                  <a:lnTo>
                    <a:pt x="1436159" y="463528"/>
                  </a:lnTo>
                  <a:lnTo>
                    <a:pt x="1447271" y="478890"/>
                  </a:lnTo>
                  <a:lnTo>
                    <a:pt x="1450975" y="484188"/>
                  </a:lnTo>
                  <a:lnTo>
                    <a:pt x="1447271" y="489750"/>
                  </a:lnTo>
                  <a:lnTo>
                    <a:pt x="1436159" y="505113"/>
                  </a:lnTo>
                  <a:lnTo>
                    <a:pt x="1427956" y="515972"/>
                  </a:lnTo>
                  <a:lnTo>
                    <a:pt x="1418167" y="528951"/>
                  </a:lnTo>
                  <a:lnTo>
                    <a:pt x="1407054" y="543519"/>
                  </a:lnTo>
                  <a:lnTo>
                    <a:pt x="1393825" y="559941"/>
                  </a:lnTo>
                  <a:lnTo>
                    <a:pt x="1379273" y="577688"/>
                  </a:lnTo>
                  <a:lnTo>
                    <a:pt x="1363398" y="596759"/>
                  </a:lnTo>
                  <a:lnTo>
                    <a:pt x="1345936" y="616359"/>
                  </a:lnTo>
                  <a:lnTo>
                    <a:pt x="1327150" y="637549"/>
                  </a:lnTo>
                  <a:lnTo>
                    <a:pt x="1306777" y="659269"/>
                  </a:lnTo>
                  <a:lnTo>
                    <a:pt x="1285346" y="681253"/>
                  </a:lnTo>
                  <a:lnTo>
                    <a:pt x="1262592" y="703767"/>
                  </a:lnTo>
                  <a:lnTo>
                    <a:pt x="1250686" y="715157"/>
                  </a:lnTo>
                  <a:lnTo>
                    <a:pt x="1238515" y="726281"/>
                  </a:lnTo>
                  <a:lnTo>
                    <a:pt x="1225815" y="737671"/>
                  </a:lnTo>
                  <a:lnTo>
                    <a:pt x="1213115" y="749060"/>
                  </a:lnTo>
                  <a:lnTo>
                    <a:pt x="1200415" y="760185"/>
                  </a:lnTo>
                  <a:lnTo>
                    <a:pt x="1186921" y="771575"/>
                  </a:lnTo>
                  <a:lnTo>
                    <a:pt x="1173427" y="782434"/>
                  </a:lnTo>
                  <a:lnTo>
                    <a:pt x="1159404" y="793824"/>
                  </a:lnTo>
                  <a:lnTo>
                    <a:pt x="1145381" y="804419"/>
                  </a:lnTo>
                  <a:lnTo>
                    <a:pt x="1131094" y="815279"/>
                  </a:lnTo>
                  <a:lnTo>
                    <a:pt x="1116542" y="825874"/>
                  </a:lnTo>
                  <a:lnTo>
                    <a:pt x="1101461" y="836204"/>
                  </a:lnTo>
                  <a:lnTo>
                    <a:pt x="1086644" y="846269"/>
                  </a:lnTo>
                  <a:lnTo>
                    <a:pt x="1071298" y="856069"/>
                  </a:lnTo>
                  <a:lnTo>
                    <a:pt x="1055688" y="865869"/>
                  </a:lnTo>
                  <a:lnTo>
                    <a:pt x="1040077" y="874875"/>
                  </a:lnTo>
                  <a:lnTo>
                    <a:pt x="1024202" y="884146"/>
                  </a:lnTo>
                  <a:lnTo>
                    <a:pt x="1008063" y="892622"/>
                  </a:lnTo>
                  <a:lnTo>
                    <a:pt x="991394" y="901362"/>
                  </a:lnTo>
                  <a:lnTo>
                    <a:pt x="974990" y="909044"/>
                  </a:lnTo>
                  <a:lnTo>
                    <a:pt x="958321" y="916460"/>
                  </a:lnTo>
                  <a:lnTo>
                    <a:pt x="941123" y="923877"/>
                  </a:lnTo>
                  <a:lnTo>
                    <a:pt x="924190" y="930498"/>
                  </a:lnTo>
                  <a:lnTo>
                    <a:pt x="906727" y="936590"/>
                  </a:lnTo>
                  <a:lnTo>
                    <a:pt x="889265" y="942418"/>
                  </a:lnTo>
                  <a:lnTo>
                    <a:pt x="871802" y="947715"/>
                  </a:lnTo>
                  <a:lnTo>
                    <a:pt x="854075" y="952218"/>
                  </a:lnTo>
                  <a:lnTo>
                    <a:pt x="836084" y="956456"/>
                  </a:lnTo>
                  <a:lnTo>
                    <a:pt x="818092" y="960164"/>
                  </a:lnTo>
                  <a:lnTo>
                    <a:pt x="799836" y="962813"/>
                  </a:lnTo>
                  <a:lnTo>
                    <a:pt x="781579" y="965462"/>
                  </a:lnTo>
                  <a:lnTo>
                    <a:pt x="762794" y="967051"/>
                  </a:lnTo>
                  <a:lnTo>
                    <a:pt x="744273" y="968110"/>
                  </a:lnTo>
                  <a:lnTo>
                    <a:pt x="725752" y="968375"/>
                  </a:lnTo>
                  <a:lnTo>
                    <a:pt x="706702" y="968110"/>
                  </a:lnTo>
                  <a:lnTo>
                    <a:pt x="688181" y="967051"/>
                  </a:lnTo>
                  <a:lnTo>
                    <a:pt x="669661" y="965462"/>
                  </a:lnTo>
                  <a:lnTo>
                    <a:pt x="651404" y="962813"/>
                  </a:lnTo>
                  <a:lnTo>
                    <a:pt x="633413" y="960164"/>
                  </a:lnTo>
                  <a:lnTo>
                    <a:pt x="614892" y="956456"/>
                  </a:lnTo>
                  <a:lnTo>
                    <a:pt x="596900" y="952218"/>
                  </a:lnTo>
                  <a:lnTo>
                    <a:pt x="579438" y="947715"/>
                  </a:lnTo>
                  <a:lnTo>
                    <a:pt x="561711" y="942418"/>
                  </a:lnTo>
                  <a:lnTo>
                    <a:pt x="544248" y="936590"/>
                  </a:lnTo>
                  <a:lnTo>
                    <a:pt x="526786" y="930498"/>
                  </a:lnTo>
                  <a:lnTo>
                    <a:pt x="509852" y="923877"/>
                  </a:lnTo>
                  <a:lnTo>
                    <a:pt x="492654" y="916460"/>
                  </a:lnTo>
                  <a:lnTo>
                    <a:pt x="475986" y="909044"/>
                  </a:lnTo>
                  <a:lnTo>
                    <a:pt x="459581" y="901362"/>
                  </a:lnTo>
                  <a:lnTo>
                    <a:pt x="443177" y="892622"/>
                  </a:lnTo>
                  <a:lnTo>
                    <a:pt x="426773" y="884146"/>
                  </a:lnTo>
                  <a:lnTo>
                    <a:pt x="411163" y="874875"/>
                  </a:lnTo>
                  <a:lnTo>
                    <a:pt x="395288" y="865869"/>
                  </a:lnTo>
                  <a:lnTo>
                    <a:pt x="379677" y="856069"/>
                  </a:lnTo>
                  <a:lnTo>
                    <a:pt x="364331" y="846269"/>
                  </a:lnTo>
                  <a:lnTo>
                    <a:pt x="349515" y="836204"/>
                  </a:lnTo>
                  <a:lnTo>
                    <a:pt x="334433" y="825874"/>
                  </a:lnTo>
                  <a:lnTo>
                    <a:pt x="319881" y="815279"/>
                  </a:lnTo>
                  <a:lnTo>
                    <a:pt x="305594" y="804419"/>
                  </a:lnTo>
                  <a:lnTo>
                    <a:pt x="291571" y="793824"/>
                  </a:lnTo>
                  <a:lnTo>
                    <a:pt x="277548" y="782434"/>
                  </a:lnTo>
                  <a:lnTo>
                    <a:pt x="264054" y="771575"/>
                  </a:lnTo>
                  <a:lnTo>
                    <a:pt x="250825" y="760185"/>
                  </a:lnTo>
                  <a:lnTo>
                    <a:pt x="237861" y="749060"/>
                  </a:lnTo>
                  <a:lnTo>
                    <a:pt x="225161" y="737671"/>
                  </a:lnTo>
                  <a:lnTo>
                    <a:pt x="212461" y="726281"/>
                  </a:lnTo>
                  <a:lnTo>
                    <a:pt x="200290" y="715157"/>
                  </a:lnTo>
                  <a:lnTo>
                    <a:pt x="188383" y="703767"/>
                  </a:lnTo>
                  <a:lnTo>
                    <a:pt x="165629" y="681253"/>
                  </a:lnTo>
                  <a:lnTo>
                    <a:pt x="144198" y="659269"/>
                  </a:lnTo>
                  <a:lnTo>
                    <a:pt x="123825" y="637549"/>
                  </a:lnTo>
                  <a:lnTo>
                    <a:pt x="105040" y="616359"/>
                  </a:lnTo>
                  <a:lnTo>
                    <a:pt x="87577" y="596759"/>
                  </a:lnTo>
                  <a:lnTo>
                    <a:pt x="71702" y="577688"/>
                  </a:lnTo>
                  <a:lnTo>
                    <a:pt x="57150" y="559941"/>
                  </a:lnTo>
                  <a:lnTo>
                    <a:pt x="43921" y="543519"/>
                  </a:lnTo>
                  <a:lnTo>
                    <a:pt x="32808" y="528951"/>
                  </a:lnTo>
                  <a:lnTo>
                    <a:pt x="23019" y="515972"/>
                  </a:lnTo>
                  <a:lnTo>
                    <a:pt x="14817" y="505113"/>
                  </a:lnTo>
                  <a:lnTo>
                    <a:pt x="3704" y="489750"/>
                  </a:lnTo>
                  <a:lnTo>
                    <a:pt x="0" y="484188"/>
                  </a:lnTo>
                  <a:lnTo>
                    <a:pt x="3704" y="478890"/>
                  </a:lnTo>
                  <a:lnTo>
                    <a:pt x="14817" y="463528"/>
                  </a:lnTo>
                  <a:lnTo>
                    <a:pt x="23019" y="452668"/>
                  </a:lnTo>
                  <a:lnTo>
                    <a:pt x="32808" y="439424"/>
                  </a:lnTo>
                  <a:lnTo>
                    <a:pt x="43921" y="424856"/>
                  </a:lnTo>
                  <a:lnTo>
                    <a:pt x="57150" y="408699"/>
                  </a:lnTo>
                  <a:lnTo>
                    <a:pt x="71702" y="390952"/>
                  </a:lnTo>
                  <a:lnTo>
                    <a:pt x="87577" y="371882"/>
                  </a:lnTo>
                  <a:lnTo>
                    <a:pt x="105040" y="351751"/>
                  </a:lnTo>
                  <a:lnTo>
                    <a:pt x="123825" y="331091"/>
                  </a:lnTo>
                  <a:lnTo>
                    <a:pt x="144198" y="309372"/>
                  </a:lnTo>
                  <a:lnTo>
                    <a:pt x="165629" y="287387"/>
                  </a:lnTo>
                  <a:lnTo>
                    <a:pt x="188383" y="264873"/>
                  </a:lnTo>
                  <a:lnTo>
                    <a:pt x="200290" y="253483"/>
                  </a:lnTo>
                  <a:lnTo>
                    <a:pt x="212461" y="242359"/>
                  </a:lnTo>
                  <a:lnTo>
                    <a:pt x="225161" y="230704"/>
                  </a:lnTo>
                  <a:lnTo>
                    <a:pt x="237861" y="219315"/>
                  </a:lnTo>
                  <a:lnTo>
                    <a:pt x="250825" y="208190"/>
                  </a:lnTo>
                  <a:lnTo>
                    <a:pt x="264054" y="197065"/>
                  </a:lnTo>
                  <a:lnTo>
                    <a:pt x="277548" y="185941"/>
                  </a:lnTo>
                  <a:lnTo>
                    <a:pt x="291571" y="174816"/>
                  </a:lnTo>
                  <a:lnTo>
                    <a:pt x="305594" y="164221"/>
                  </a:lnTo>
                  <a:lnTo>
                    <a:pt x="319881" y="153097"/>
                  </a:lnTo>
                  <a:lnTo>
                    <a:pt x="334433" y="142767"/>
                  </a:lnTo>
                  <a:lnTo>
                    <a:pt x="349515" y="132436"/>
                  </a:lnTo>
                  <a:lnTo>
                    <a:pt x="364331" y="122371"/>
                  </a:lnTo>
                  <a:lnTo>
                    <a:pt x="379677" y="112306"/>
                  </a:lnTo>
                  <a:lnTo>
                    <a:pt x="395288" y="102771"/>
                  </a:lnTo>
                  <a:lnTo>
                    <a:pt x="411163" y="93235"/>
                  </a:lnTo>
                  <a:lnTo>
                    <a:pt x="426773" y="84494"/>
                  </a:lnTo>
                  <a:lnTo>
                    <a:pt x="443177" y="75754"/>
                  </a:lnTo>
                  <a:lnTo>
                    <a:pt x="459581" y="67278"/>
                  </a:lnTo>
                  <a:lnTo>
                    <a:pt x="475986" y="59332"/>
                  </a:lnTo>
                  <a:lnTo>
                    <a:pt x="492654" y="51915"/>
                  </a:lnTo>
                  <a:lnTo>
                    <a:pt x="509852" y="44764"/>
                  </a:lnTo>
                  <a:lnTo>
                    <a:pt x="526786" y="38142"/>
                  </a:lnTo>
                  <a:lnTo>
                    <a:pt x="544248" y="32050"/>
                  </a:lnTo>
                  <a:lnTo>
                    <a:pt x="561711" y="26222"/>
                  </a:lnTo>
                  <a:lnTo>
                    <a:pt x="579438" y="20925"/>
                  </a:lnTo>
                  <a:lnTo>
                    <a:pt x="596900" y="16157"/>
                  </a:lnTo>
                  <a:lnTo>
                    <a:pt x="614892" y="12184"/>
                  </a:lnTo>
                  <a:lnTo>
                    <a:pt x="633413" y="8476"/>
                  </a:lnTo>
                  <a:lnTo>
                    <a:pt x="651404" y="5562"/>
                  </a:lnTo>
                  <a:lnTo>
                    <a:pt x="669661" y="3179"/>
                  </a:lnTo>
                  <a:lnTo>
                    <a:pt x="688181" y="1589"/>
                  </a:lnTo>
                  <a:lnTo>
                    <a:pt x="706702" y="530"/>
                  </a:lnTo>
                  <a:lnTo>
                    <a:pt x="72575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/>
              <a:endParaRPr lang="zh-CN" altLang="en-US" sz="2400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190F5B49-74BB-4DB7-A976-156DC46FC680}"/>
              </a:ext>
            </a:extLst>
          </p:cNvPr>
          <p:cNvGrpSpPr/>
          <p:nvPr/>
        </p:nvGrpSpPr>
        <p:grpSpPr>
          <a:xfrm>
            <a:off x="9263841" y="4706397"/>
            <a:ext cx="758400" cy="758400"/>
            <a:chOff x="949856" y="2830648"/>
            <a:chExt cx="591764" cy="591764"/>
          </a:xfrm>
        </p:grpSpPr>
        <p:sp>
          <p:nvSpPr>
            <p:cNvPr id="22" name="椭圆 21">
              <a:extLst>
                <a:ext uri="{FF2B5EF4-FFF2-40B4-BE49-F238E27FC236}">
                  <a16:creationId xmlns:a16="http://schemas.microsoft.com/office/drawing/2014/main" xmlns="" id="{846401B2-2994-479E-BFD4-144D014709BC}"/>
                </a:ext>
              </a:extLst>
            </p:cNvPr>
            <p:cNvSpPr/>
            <p:nvPr/>
          </p:nvSpPr>
          <p:spPr>
            <a:xfrm>
              <a:off x="949856" y="2830648"/>
              <a:ext cx="591764" cy="591764"/>
            </a:xfrm>
            <a:prstGeom prst="ellipse">
              <a:avLst/>
            </a:prstGeom>
            <a:solidFill>
              <a:srgbClr val="F68735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</a:endParaRPr>
            </a:p>
          </p:txBody>
        </p:sp>
        <p:sp>
          <p:nvSpPr>
            <p:cNvPr id="23" name="矩形-35">
              <a:extLst>
                <a:ext uri="{FF2B5EF4-FFF2-40B4-BE49-F238E27FC236}">
                  <a16:creationId xmlns:a16="http://schemas.microsoft.com/office/drawing/2014/main" xmlns="" id="{C485E0BB-6A83-40E4-B69C-6F0519D2A6C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082950" y="2963743"/>
              <a:ext cx="325576" cy="325574"/>
            </a:xfrm>
            <a:custGeom>
              <a:avLst/>
              <a:gdLst>
                <a:gd name="T0" fmla="*/ 347 w 376"/>
                <a:gd name="T1" fmla="*/ 284 h 376"/>
                <a:gd name="T2" fmla="*/ 347 w 376"/>
                <a:gd name="T3" fmla="*/ 238 h 376"/>
                <a:gd name="T4" fmla="*/ 278 w 376"/>
                <a:gd name="T5" fmla="*/ 169 h 376"/>
                <a:gd name="T6" fmla="*/ 238 w 376"/>
                <a:gd name="T7" fmla="*/ 169 h 376"/>
                <a:gd name="T8" fmla="*/ 207 w 376"/>
                <a:gd name="T9" fmla="*/ 148 h 376"/>
                <a:gd name="T10" fmla="*/ 207 w 376"/>
                <a:gd name="T11" fmla="*/ 92 h 376"/>
                <a:gd name="T12" fmla="*/ 236 w 376"/>
                <a:gd name="T13" fmla="*/ 48 h 376"/>
                <a:gd name="T14" fmla="*/ 188 w 376"/>
                <a:gd name="T15" fmla="*/ 0 h 376"/>
                <a:gd name="T16" fmla="*/ 140 w 376"/>
                <a:gd name="T17" fmla="*/ 48 h 376"/>
                <a:gd name="T18" fmla="*/ 169 w 376"/>
                <a:gd name="T19" fmla="*/ 92 h 376"/>
                <a:gd name="T20" fmla="*/ 169 w 376"/>
                <a:gd name="T21" fmla="*/ 148 h 376"/>
                <a:gd name="T22" fmla="*/ 138 w 376"/>
                <a:gd name="T23" fmla="*/ 169 h 376"/>
                <a:gd name="T24" fmla="*/ 98 w 376"/>
                <a:gd name="T25" fmla="*/ 169 h 376"/>
                <a:gd name="T26" fmla="*/ 29 w 376"/>
                <a:gd name="T27" fmla="*/ 238 h 376"/>
                <a:gd name="T28" fmla="*/ 29 w 376"/>
                <a:gd name="T29" fmla="*/ 284 h 376"/>
                <a:gd name="T30" fmla="*/ 0 w 376"/>
                <a:gd name="T31" fmla="*/ 328 h 376"/>
                <a:gd name="T32" fmla="*/ 48 w 376"/>
                <a:gd name="T33" fmla="*/ 376 h 376"/>
                <a:gd name="T34" fmla="*/ 96 w 376"/>
                <a:gd name="T35" fmla="*/ 328 h 376"/>
                <a:gd name="T36" fmla="*/ 67 w 376"/>
                <a:gd name="T37" fmla="*/ 284 h 376"/>
                <a:gd name="T38" fmla="*/ 67 w 376"/>
                <a:gd name="T39" fmla="*/ 238 h 376"/>
                <a:gd name="T40" fmla="*/ 98 w 376"/>
                <a:gd name="T41" fmla="*/ 207 h 376"/>
                <a:gd name="T42" fmla="*/ 138 w 376"/>
                <a:gd name="T43" fmla="*/ 207 h 376"/>
                <a:gd name="T44" fmla="*/ 169 w 376"/>
                <a:gd name="T45" fmla="*/ 202 h 376"/>
                <a:gd name="T46" fmla="*/ 169 w 376"/>
                <a:gd name="T47" fmla="*/ 284 h 376"/>
                <a:gd name="T48" fmla="*/ 140 w 376"/>
                <a:gd name="T49" fmla="*/ 328 h 376"/>
                <a:gd name="T50" fmla="*/ 188 w 376"/>
                <a:gd name="T51" fmla="*/ 376 h 376"/>
                <a:gd name="T52" fmla="*/ 236 w 376"/>
                <a:gd name="T53" fmla="*/ 328 h 376"/>
                <a:gd name="T54" fmla="*/ 207 w 376"/>
                <a:gd name="T55" fmla="*/ 284 h 376"/>
                <a:gd name="T56" fmla="*/ 207 w 376"/>
                <a:gd name="T57" fmla="*/ 202 h 376"/>
                <a:gd name="T58" fmla="*/ 238 w 376"/>
                <a:gd name="T59" fmla="*/ 207 h 376"/>
                <a:gd name="T60" fmla="*/ 278 w 376"/>
                <a:gd name="T61" fmla="*/ 207 h 376"/>
                <a:gd name="T62" fmla="*/ 309 w 376"/>
                <a:gd name="T63" fmla="*/ 238 h 376"/>
                <a:gd name="T64" fmla="*/ 309 w 376"/>
                <a:gd name="T65" fmla="*/ 284 h 376"/>
                <a:gd name="T66" fmla="*/ 280 w 376"/>
                <a:gd name="T67" fmla="*/ 328 h 376"/>
                <a:gd name="T68" fmla="*/ 328 w 376"/>
                <a:gd name="T69" fmla="*/ 376 h 376"/>
                <a:gd name="T70" fmla="*/ 376 w 376"/>
                <a:gd name="T71" fmla="*/ 328 h 376"/>
                <a:gd name="T72" fmla="*/ 347 w 376"/>
                <a:gd name="T73" fmla="*/ 284 h 376"/>
                <a:gd name="T74" fmla="*/ 75 w 376"/>
                <a:gd name="T75" fmla="*/ 328 h 376"/>
                <a:gd name="T76" fmla="*/ 48 w 376"/>
                <a:gd name="T77" fmla="*/ 356 h 376"/>
                <a:gd name="T78" fmla="*/ 20 w 376"/>
                <a:gd name="T79" fmla="*/ 328 h 376"/>
                <a:gd name="T80" fmla="*/ 48 w 376"/>
                <a:gd name="T81" fmla="*/ 300 h 376"/>
                <a:gd name="T82" fmla="*/ 75 w 376"/>
                <a:gd name="T83" fmla="*/ 328 h 376"/>
                <a:gd name="T84" fmla="*/ 160 w 376"/>
                <a:gd name="T85" fmla="*/ 48 h 376"/>
                <a:gd name="T86" fmla="*/ 188 w 376"/>
                <a:gd name="T87" fmla="*/ 20 h 376"/>
                <a:gd name="T88" fmla="*/ 215 w 376"/>
                <a:gd name="T89" fmla="*/ 48 h 376"/>
                <a:gd name="T90" fmla="*/ 188 w 376"/>
                <a:gd name="T91" fmla="*/ 76 h 376"/>
                <a:gd name="T92" fmla="*/ 160 w 376"/>
                <a:gd name="T93" fmla="*/ 48 h 376"/>
                <a:gd name="T94" fmla="*/ 215 w 376"/>
                <a:gd name="T95" fmla="*/ 328 h 376"/>
                <a:gd name="T96" fmla="*/ 188 w 376"/>
                <a:gd name="T97" fmla="*/ 356 h 376"/>
                <a:gd name="T98" fmla="*/ 160 w 376"/>
                <a:gd name="T99" fmla="*/ 328 h 376"/>
                <a:gd name="T100" fmla="*/ 188 w 376"/>
                <a:gd name="T101" fmla="*/ 300 h 376"/>
                <a:gd name="T102" fmla="*/ 215 w 376"/>
                <a:gd name="T103" fmla="*/ 328 h 376"/>
                <a:gd name="T104" fmla="*/ 328 w 376"/>
                <a:gd name="T105" fmla="*/ 356 h 376"/>
                <a:gd name="T106" fmla="*/ 300 w 376"/>
                <a:gd name="T107" fmla="*/ 328 h 376"/>
                <a:gd name="T108" fmla="*/ 328 w 376"/>
                <a:gd name="T109" fmla="*/ 300 h 376"/>
                <a:gd name="T110" fmla="*/ 355 w 376"/>
                <a:gd name="T111" fmla="*/ 328 h 376"/>
                <a:gd name="T112" fmla="*/ 328 w 376"/>
                <a:gd name="T113" fmla="*/ 356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76" h="376">
                  <a:moveTo>
                    <a:pt x="347" y="284"/>
                  </a:moveTo>
                  <a:cubicBezTo>
                    <a:pt x="347" y="238"/>
                    <a:pt x="347" y="238"/>
                    <a:pt x="347" y="238"/>
                  </a:cubicBezTo>
                  <a:cubicBezTo>
                    <a:pt x="347" y="210"/>
                    <a:pt x="328" y="169"/>
                    <a:pt x="278" y="169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10" y="169"/>
                    <a:pt x="207" y="155"/>
                    <a:pt x="207" y="148"/>
                  </a:cubicBezTo>
                  <a:cubicBezTo>
                    <a:pt x="207" y="92"/>
                    <a:pt x="207" y="92"/>
                    <a:pt x="207" y="92"/>
                  </a:cubicBezTo>
                  <a:cubicBezTo>
                    <a:pt x="224" y="85"/>
                    <a:pt x="236" y="68"/>
                    <a:pt x="236" y="48"/>
                  </a:cubicBezTo>
                  <a:cubicBezTo>
                    <a:pt x="236" y="21"/>
                    <a:pt x="214" y="0"/>
                    <a:pt x="188" y="0"/>
                  </a:cubicBezTo>
                  <a:cubicBezTo>
                    <a:pt x="161" y="0"/>
                    <a:pt x="140" y="21"/>
                    <a:pt x="140" y="48"/>
                  </a:cubicBezTo>
                  <a:cubicBezTo>
                    <a:pt x="140" y="68"/>
                    <a:pt x="152" y="85"/>
                    <a:pt x="169" y="92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53"/>
                    <a:pt x="167" y="169"/>
                    <a:pt x="138" y="169"/>
                  </a:cubicBezTo>
                  <a:cubicBezTo>
                    <a:pt x="98" y="169"/>
                    <a:pt x="98" y="169"/>
                    <a:pt x="98" y="169"/>
                  </a:cubicBezTo>
                  <a:cubicBezTo>
                    <a:pt x="47" y="169"/>
                    <a:pt x="29" y="210"/>
                    <a:pt x="29" y="238"/>
                  </a:cubicBezTo>
                  <a:cubicBezTo>
                    <a:pt x="29" y="284"/>
                    <a:pt x="29" y="284"/>
                    <a:pt x="29" y="284"/>
                  </a:cubicBezTo>
                  <a:cubicBezTo>
                    <a:pt x="12" y="291"/>
                    <a:pt x="0" y="308"/>
                    <a:pt x="0" y="328"/>
                  </a:cubicBezTo>
                  <a:cubicBezTo>
                    <a:pt x="0" y="354"/>
                    <a:pt x="21" y="376"/>
                    <a:pt x="48" y="376"/>
                  </a:cubicBezTo>
                  <a:cubicBezTo>
                    <a:pt x="74" y="376"/>
                    <a:pt x="96" y="354"/>
                    <a:pt x="96" y="328"/>
                  </a:cubicBezTo>
                  <a:cubicBezTo>
                    <a:pt x="96" y="308"/>
                    <a:pt x="84" y="291"/>
                    <a:pt x="67" y="284"/>
                  </a:cubicBezTo>
                  <a:cubicBezTo>
                    <a:pt x="67" y="238"/>
                    <a:pt x="67" y="238"/>
                    <a:pt x="67" y="238"/>
                  </a:cubicBezTo>
                  <a:cubicBezTo>
                    <a:pt x="67" y="233"/>
                    <a:pt x="68" y="207"/>
                    <a:pt x="98" y="207"/>
                  </a:cubicBezTo>
                  <a:cubicBezTo>
                    <a:pt x="138" y="207"/>
                    <a:pt x="138" y="207"/>
                    <a:pt x="138" y="207"/>
                  </a:cubicBezTo>
                  <a:cubicBezTo>
                    <a:pt x="150" y="207"/>
                    <a:pt x="160" y="205"/>
                    <a:pt x="169" y="202"/>
                  </a:cubicBezTo>
                  <a:cubicBezTo>
                    <a:pt x="169" y="284"/>
                    <a:pt x="169" y="284"/>
                    <a:pt x="169" y="284"/>
                  </a:cubicBezTo>
                  <a:cubicBezTo>
                    <a:pt x="152" y="291"/>
                    <a:pt x="140" y="308"/>
                    <a:pt x="140" y="328"/>
                  </a:cubicBezTo>
                  <a:cubicBezTo>
                    <a:pt x="140" y="354"/>
                    <a:pt x="161" y="376"/>
                    <a:pt x="188" y="376"/>
                  </a:cubicBezTo>
                  <a:cubicBezTo>
                    <a:pt x="214" y="376"/>
                    <a:pt x="236" y="354"/>
                    <a:pt x="236" y="328"/>
                  </a:cubicBezTo>
                  <a:cubicBezTo>
                    <a:pt x="236" y="308"/>
                    <a:pt x="224" y="291"/>
                    <a:pt x="207" y="284"/>
                  </a:cubicBezTo>
                  <a:cubicBezTo>
                    <a:pt x="207" y="202"/>
                    <a:pt x="207" y="202"/>
                    <a:pt x="207" y="202"/>
                  </a:cubicBezTo>
                  <a:cubicBezTo>
                    <a:pt x="215" y="205"/>
                    <a:pt x="226" y="207"/>
                    <a:pt x="238" y="207"/>
                  </a:cubicBezTo>
                  <a:cubicBezTo>
                    <a:pt x="278" y="207"/>
                    <a:pt x="278" y="207"/>
                    <a:pt x="278" y="207"/>
                  </a:cubicBezTo>
                  <a:cubicBezTo>
                    <a:pt x="306" y="207"/>
                    <a:pt x="309" y="231"/>
                    <a:pt x="309" y="238"/>
                  </a:cubicBezTo>
                  <a:cubicBezTo>
                    <a:pt x="309" y="284"/>
                    <a:pt x="309" y="284"/>
                    <a:pt x="309" y="284"/>
                  </a:cubicBezTo>
                  <a:cubicBezTo>
                    <a:pt x="292" y="291"/>
                    <a:pt x="280" y="308"/>
                    <a:pt x="280" y="328"/>
                  </a:cubicBezTo>
                  <a:cubicBezTo>
                    <a:pt x="280" y="354"/>
                    <a:pt x="301" y="376"/>
                    <a:pt x="328" y="376"/>
                  </a:cubicBezTo>
                  <a:cubicBezTo>
                    <a:pt x="354" y="376"/>
                    <a:pt x="376" y="354"/>
                    <a:pt x="376" y="328"/>
                  </a:cubicBezTo>
                  <a:cubicBezTo>
                    <a:pt x="376" y="308"/>
                    <a:pt x="364" y="291"/>
                    <a:pt x="347" y="284"/>
                  </a:cubicBezTo>
                  <a:close/>
                  <a:moveTo>
                    <a:pt x="75" y="328"/>
                  </a:moveTo>
                  <a:cubicBezTo>
                    <a:pt x="75" y="343"/>
                    <a:pt x="63" y="356"/>
                    <a:pt x="48" y="356"/>
                  </a:cubicBezTo>
                  <a:cubicBezTo>
                    <a:pt x="32" y="356"/>
                    <a:pt x="20" y="343"/>
                    <a:pt x="20" y="328"/>
                  </a:cubicBezTo>
                  <a:cubicBezTo>
                    <a:pt x="20" y="313"/>
                    <a:pt x="32" y="300"/>
                    <a:pt x="48" y="300"/>
                  </a:cubicBezTo>
                  <a:cubicBezTo>
                    <a:pt x="63" y="300"/>
                    <a:pt x="75" y="313"/>
                    <a:pt x="75" y="328"/>
                  </a:cubicBezTo>
                  <a:close/>
                  <a:moveTo>
                    <a:pt x="160" y="48"/>
                  </a:moveTo>
                  <a:cubicBezTo>
                    <a:pt x="160" y="33"/>
                    <a:pt x="172" y="20"/>
                    <a:pt x="188" y="20"/>
                  </a:cubicBezTo>
                  <a:cubicBezTo>
                    <a:pt x="203" y="20"/>
                    <a:pt x="215" y="33"/>
                    <a:pt x="215" y="48"/>
                  </a:cubicBezTo>
                  <a:cubicBezTo>
                    <a:pt x="215" y="63"/>
                    <a:pt x="203" y="76"/>
                    <a:pt x="188" y="76"/>
                  </a:cubicBezTo>
                  <a:cubicBezTo>
                    <a:pt x="172" y="76"/>
                    <a:pt x="160" y="63"/>
                    <a:pt x="160" y="48"/>
                  </a:cubicBezTo>
                  <a:close/>
                  <a:moveTo>
                    <a:pt x="215" y="328"/>
                  </a:moveTo>
                  <a:cubicBezTo>
                    <a:pt x="215" y="343"/>
                    <a:pt x="203" y="356"/>
                    <a:pt x="188" y="356"/>
                  </a:cubicBezTo>
                  <a:cubicBezTo>
                    <a:pt x="172" y="356"/>
                    <a:pt x="160" y="343"/>
                    <a:pt x="160" y="328"/>
                  </a:cubicBezTo>
                  <a:cubicBezTo>
                    <a:pt x="160" y="313"/>
                    <a:pt x="172" y="300"/>
                    <a:pt x="188" y="300"/>
                  </a:cubicBezTo>
                  <a:cubicBezTo>
                    <a:pt x="203" y="300"/>
                    <a:pt x="215" y="313"/>
                    <a:pt x="215" y="328"/>
                  </a:cubicBezTo>
                  <a:close/>
                  <a:moveTo>
                    <a:pt x="328" y="356"/>
                  </a:moveTo>
                  <a:cubicBezTo>
                    <a:pt x="312" y="356"/>
                    <a:pt x="300" y="343"/>
                    <a:pt x="300" y="328"/>
                  </a:cubicBezTo>
                  <a:cubicBezTo>
                    <a:pt x="300" y="313"/>
                    <a:pt x="312" y="300"/>
                    <a:pt x="328" y="300"/>
                  </a:cubicBezTo>
                  <a:cubicBezTo>
                    <a:pt x="343" y="300"/>
                    <a:pt x="355" y="313"/>
                    <a:pt x="355" y="328"/>
                  </a:cubicBezTo>
                  <a:cubicBezTo>
                    <a:pt x="355" y="343"/>
                    <a:pt x="343" y="356"/>
                    <a:pt x="328" y="35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63500" dist="38100" dir="2700000" algn="tl" rotWithShape="0">
                <a:prstClr val="black">
                  <a:alpha val="2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spcFirstLastPara="0" vertOverflow="overflow" horzOverflow="overflow" vert="horz" wrap="square" lIns="121920" tIns="60960" rIns="121920" bIns="6096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AU" sz="2667">
                <a:solidFill>
                  <a:srgbClr val="000000"/>
                </a:solidFill>
                <a:latin typeface="FontAwesome" pitchFamily="2" charset="0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1001F3B5-5AB2-4AD2-A57D-88800992D0D2}"/>
              </a:ext>
            </a:extLst>
          </p:cNvPr>
          <p:cNvSpPr/>
          <p:nvPr/>
        </p:nvSpPr>
        <p:spPr>
          <a:xfrm>
            <a:off x="411480" y="400125"/>
            <a:ext cx="11369040" cy="5916106"/>
          </a:xfrm>
          <a:prstGeom prst="rect">
            <a:avLst/>
          </a:prstGeom>
          <a:noFill/>
          <a:ln>
            <a:solidFill>
              <a:srgbClr val="2F9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2">
            <a:extLst>
              <a:ext uri="{FF2B5EF4-FFF2-40B4-BE49-F238E27FC236}">
                <a16:creationId xmlns:a16="http://schemas.microsoft.com/office/drawing/2014/main" xmlns="" id="{C4C5BD79-C2F8-4D17-A57B-187A40F00F6C}"/>
              </a:ext>
            </a:extLst>
          </p:cNvPr>
          <p:cNvSpPr txBox="1"/>
          <p:nvPr/>
        </p:nvSpPr>
        <p:spPr>
          <a:xfrm>
            <a:off x="5498319" y="670752"/>
            <a:ext cx="1415772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团队建设</a:t>
            </a:r>
          </a:p>
        </p:txBody>
      </p:sp>
      <p:sp>
        <p:nvSpPr>
          <p:cNvPr id="26" name="TextBox 7">
            <a:extLst>
              <a:ext uri="{FF2B5EF4-FFF2-40B4-BE49-F238E27FC236}">
                <a16:creationId xmlns:a16="http://schemas.microsoft.com/office/drawing/2014/main" xmlns="" id="{329B75B6-54B0-4D44-9018-DF3C7E375530}"/>
              </a:ext>
            </a:extLst>
          </p:cNvPr>
          <p:cNvSpPr txBox="1"/>
          <p:nvPr/>
        </p:nvSpPr>
        <p:spPr>
          <a:xfrm>
            <a:off x="4885455" y="1095158"/>
            <a:ext cx="2558223" cy="23346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/>
            <a:r>
              <a:rPr lang="en-US" altLang="zh-CN" sz="10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Team building</a:t>
            </a:r>
          </a:p>
        </p:txBody>
      </p: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DB4974F7-C034-40FA-90F9-D6A763651313}"/>
              </a:ext>
            </a:extLst>
          </p:cNvPr>
          <p:cNvGrpSpPr/>
          <p:nvPr/>
        </p:nvGrpSpPr>
        <p:grpSpPr>
          <a:xfrm>
            <a:off x="4966703" y="782219"/>
            <a:ext cx="2408449" cy="233464"/>
            <a:chOff x="4966703" y="782219"/>
            <a:chExt cx="2408449" cy="233464"/>
          </a:xfrm>
        </p:grpSpPr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B409C6B3-7820-451B-A61A-6F580E96A185}"/>
                </a:ext>
              </a:extLst>
            </p:cNvPr>
            <p:cNvGrpSpPr/>
            <p:nvPr/>
          </p:nvGrpSpPr>
          <p:grpSpPr>
            <a:xfrm>
              <a:off x="4966703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28" name="箭头: V 形 27">
                <a:extLst>
                  <a:ext uri="{FF2B5EF4-FFF2-40B4-BE49-F238E27FC236}">
                    <a16:creationId xmlns:a16="http://schemas.microsoft.com/office/drawing/2014/main" xmlns="" id="{5C749E75-8C97-4BEB-A834-9955BC735BB0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箭头: V 形 28">
                <a:extLst>
                  <a:ext uri="{FF2B5EF4-FFF2-40B4-BE49-F238E27FC236}">
                    <a16:creationId xmlns:a16="http://schemas.microsoft.com/office/drawing/2014/main" xmlns="" id="{7956F1F5-EDE3-4E9D-917A-85C3D3D620C9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4FF60662-0F55-4B62-BCC9-800874E2AFB5}"/>
                </a:ext>
              </a:extLst>
            </p:cNvPr>
            <p:cNvGrpSpPr/>
            <p:nvPr/>
          </p:nvGrpSpPr>
          <p:grpSpPr>
            <a:xfrm flipH="1">
              <a:off x="6988833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31" name="箭头: V 形 30">
                <a:extLst>
                  <a:ext uri="{FF2B5EF4-FFF2-40B4-BE49-F238E27FC236}">
                    <a16:creationId xmlns:a16="http://schemas.microsoft.com/office/drawing/2014/main" xmlns="" id="{C0197D02-1FF6-4549-A1DD-2292BFCDAF73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箭头: V 形 31">
                <a:extLst>
                  <a:ext uri="{FF2B5EF4-FFF2-40B4-BE49-F238E27FC236}">
                    <a16:creationId xmlns:a16="http://schemas.microsoft.com/office/drawing/2014/main" xmlns="" id="{78027DC1-2B33-4424-BE1D-F259A8BDECF9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1532BCD8-67B9-47EA-85F0-8CB1DAAC9530}"/>
              </a:ext>
            </a:extLst>
          </p:cNvPr>
          <p:cNvGrpSpPr/>
          <p:nvPr/>
        </p:nvGrpSpPr>
        <p:grpSpPr>
          <a:xfrm>
            <a:off x="10371092" y="670753"/>
            <a:ext cx="1395990" cy="616075"/>
            <a:chOff x="10486571" y="367652"/>
            <a:chExt cx="1395990" cy="616075"/>
          </a:xfrm>
        </p:grpSpPr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xmlns="" id="{499BA8E1-79CF-41CD-B3F1-8DE0DBEEB4E1}"/>
                </a:ext>
              </a:extLst>
            </p:cNvPr>
            <p:cNvSpPr txBox="1"/>
            <p:nvPr/>
          </p:nvSpPr>
          <p:spPr>
            <a:xfrm>
              <a:off x="10486571" y="367652"/>
              <a:ext cx="13959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LOGO</a:t>
              </a:r>
              <a:endParaRPr lang="zh-CN" altLang="en-US" sz="28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4E68958A-1085-43AC-9F20-931BB8B736BA}"/>
                </a:ext>
              </a:extLst>
            </p:cNvPr>
            <p:cNvSpPr txBox="1"/>
            <p:nvPr/>
          </p:nvSpPr>
          <p:spPr>
            <a:xfrm>
              <a:off x="10486571" y="737506"/>
              <a:ext cx="121058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公司标志替代位置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59517113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17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650"/>
                                </p:stCondLst>
                                <p:childTnLst>
                                  <p:par>
                                    <p:cTn id="25" presetID="22" presetClass="entr" presetSubtype="4" fill="hold" grpId="0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2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38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750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75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75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750"/>
                                            <p:tgtEl>
                                              <p:spTgt spid="5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750" fill="hold"/>
                                            <p:tgtEl>
                                              <p:spTgt spid="5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750" fill="hold"/>
                                            <p:tgtEl>
                                              <p:spTgt spid="5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300"/>
                                </p:stCondLst>
                                <p:childTnLst>
                                  <p:par>
                                    <p:cTn id="53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5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750" fill="hold"/>
                                            <p:tgtEl>
                                              <p:spTgt spid="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750" fill="hold"/>
                                            <p:tgtEl>
                                              <p:spTgt spid="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750"/>
                                            <p:tgtEl>
                                              <p:spTgt spid="7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750" fill="hold"/>
                                            <p:tgtEl>
                                              <p:spTgt spid="7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50" fill="hold"/>
                                            <p:tgtEl>
                                              <p:spTgt spid="7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750"/>
                                            <p:tgtEl>
                                              <p:spTgt spid="7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750" fill="hold"/>
                                            <p:tgtEl>
                                              <p:spTgt spid="7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750" fill="hold"/>
                                            <p:tgtEl>
                                              <p:spTgt spid="7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7200"/>
                                </p:stCondLst>
                                <p:childTnLst>
                                  <p:par>
                                    <p:cTn id="73" presetID="2" presetClass="entr" presetSubtype="4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7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nodeType="withEffect" p14:presetBounceEnd="3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8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nodeType="withEffect" p14:presetBounceEnd="3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8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4" grpId="1" animBg="1"/>
          <p:bldP spid="5" grpId="0" uiExpand="1" build="p"/>
          <p:bldP spid="6" grpId="0"/>
          <p:bldP spid="7" grpId="0" uiExpand="1" build="p"/>
          <p:bldP spid="8" grpId="0"/>
          <p:bldP spid="25" grpId="0"/>
          <p:bldP spid="26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17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650"/>
                                </p:stCondLst>
                                <p:childTnLst>
                                  <p:par>
                                    <p:cTn id="25" presetID="22" presetClass="entr" presetSubtype="4" fill="hold" grpId="0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2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38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750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75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75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750"/>
                                            <p:tgtEl>
                                              <p:spTgt spid="5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750" fill="hold"/>
                                            <p:tgtEl>
                                              <p:spTgt spid="5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750" fill="hold"/>
                                            <p:tgtEl>
                                              <p:spTgt spid="5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300"/>
                                </p:stCondLst>
                                <p:childTnLst>
                                  <p:par>
                                    <p:cTn id="53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5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750"/>
                                            <p:tgtEl>
                                              <p:spTgt spid="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750" fill="hold"/>
                                            <p:tgtEl>
                                              <p:spTgt spid="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750" fill="hold"/>
                                            <p:tgtEl>
                                              <p:spTgt spid="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750"/>
                                            <p:tgtEl>
                                              <p:spTgt spid="7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750" fill="hold"/>
                                            <p:tgtEl>
                                              <p:spTgt spid="7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50" fill="hold"/>
                                            <p:tgtEl>
                                              <p:spTgt spid="7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750"/>
                                            <p:tgtEl>
                                              <p:spTgt spid="7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750" fill="hold"/>
                                            <p:tgtEl>
                                              <p:spTgt spid="7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750" fill="hold"/>
                                            <p:tgtEl>
                                              <p:spTgt spid="7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7200"/>
                                </p:stCondLst>
                                <p:childTnLst>
                                  <p:par>
                                    <p:cTn id="73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4" grpId="1" animBg="1"/>
          <p:bldP spid="5" grpId="0" uiExpand="1" build="p"/>
          <p:bldP spid="6" grpId="0"/>
          <p:bldP spid="7" grpId="0" uiExpand="1" build="p"/>
          <p:bldP spid="8" grpId="0"/>
          <p:bldP spid="25" grpId="0"/>
          <p:bldP spid="26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1001F3B5-5AB2-4AD2-A57D-88800992D0D2}"/>
              </a:ext>
            </a:extLst>
          </p:cNvPr>
          <p:cNvSpPr/>
          <p:nvPr/>
        </p:nvSpPr>
        <p:spPr>
          <a:xfrm>
            <a:off x="411480" y="400125"/>
            <a:ext cx="11369040" cy="5916106"/>
          </a:xfrm>
          <a:prstGeom prst="rect">
            <a:avLst/>
          </a:prstGeom>
          <a:noFill/>
          <a:ln>
            <a:solidFill>
              <a:srgbClr val="2F9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2">
            <a:extLst>
              <a:ext uri="{FF2B5EF4-FFF2-40B4-BE49-F238E27FC236}">
                <a16:creationId xmlns:a16="http://schemas.microsoft.com/office/drawing/2014/main" xmlns="" id="{C4C5BD79-C2F8-4D17-A57B-187A40F00F6C}"/>
              </a:ext>
            </a:extLst>
          </p:cNvPr>
          <p:cNvSpPr txBox="1"/>
          <p:nvPr/>
        </p:nvSpPr>
        <p:spPr>
          <a:xfrm>
            <a:off x="5498319" y="670752"/>
            <a:ext cx="1415772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sp>
        <p:nvSpPr>
          <p:cNvPr id="26" name="TextBox 7">
            <a:extLst>
              <a:ext uri="{FF2B5EF4-FFF2-40B4-BE49-F238E27FC236}">
                <a16:creationId xmlns:a16="http://schemas.microsoft.com/office/drawing/2014/main" xmlns="" id="{329B75B6-54B0-4D44-9018-DF3C7E375530}"/>
              </a:ext>
            </a:extLst>
          </p:cNvPr>
          <p:cNvSpPr txBox="1"/>
          <p:nvPr/>
        </p:nvSpPr>
        <p:spPr>
          <a:xfrm>
            <a:off x="4885455" y="1095158"/>
            <a:ext cx="2558223" cy="23346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/>
            <a:r>
              <a:rPr lang="en-US" altLang="zh-CN" sz="10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Work highlights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FC197768-552D-4B27-9575-E4D62068107B}"/>
              </a:ext>
            </a:extLst>
          </p:cNvPr>
          <p:cNvGrpSpPr/>
          <p:nvPr/>
        </p:nvGrpSpPr>
        <p:grpSpPr>
          <a:xfrm>
            <a:off x="4966703" y="782219"/>
            <a:ext cx="2408449" cy="233464"/>
            <a:chOff x="4966703" y="782219"/>
            <a:chExt cx="2408449" cy="233464"/>
          </a:xfrm>
        </p:grpSpPr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B409C6B3-7820-451B-A61A-6F580E96A185}"/>
                </a:ext>
              </a:extLst>
            </p:cNvPr>
            <p:cNvGrpSpPr/>
            <p:nvPr/>
          </p:nvGrpSpPr>
          <p:grpSpPr>
            <a:xfrm>
              <a:off x="4966703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28" name="箭头: V 形 27">
                <a:extLst>
                  <a:ext uri="{FF2B5EF4-FFF2-40B4-BE49-F238E27FC236}">
                    <a16:creationId xmlns:a16="http://schemas.microsoft.com/office/drawing/2014/main" xmlns="" id="{5C749E75-8C97-4BEB-A834-9955BC735BB0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箭头: V 形 28">
                <a:extLst>
                  <a:ext uri="{FF2B5EF4-FFF2-40B4-BE49-F238E27FC236}">
                    <a16:creationId xmlns:a16="http://schemas.microsoft.com/office/drawing/2014/main" xmlns="" id="{7956F1F5-EDE3-4E9D-917A-85C3D3D620C9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4FF60662-0F55-4B62-BCC9-800874E2AFB5}"/>
                </a:ext>
              </a:extLst>
            </p:cNvPr>
            <p:cNvGrpSpPr/>
            <p:nvPr/>
          </p:nvGrpSpPr>
          <p:grpSpPr>
            <a:xfrm flipH="1">
              <a:off x="6988833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31" name="箭头: V 形 30">
                <a:extLst>
                  <a:ext uri="{FF2B5EF4-FFF2-40B4-BE49-F238E27FC236}">
                    <a16:creationId xmlns:a16="http://schemas.microsoft.com/office/drawing/2014/main" xmlns="" id="{C0197D02-1FF6-4549-A1DD-2292BFCDAF73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箭头: V 形 31">
                <a:extLst>
                  <a:ext uri="{FF2B5EF4-FFF2-40B4-BE49-F238E27FC236}">
                    <a16:creationId xmlns:a16="http://schemas.microsoft.com/office/drawing/2014/main" xmlns="" id="{78027DC1-2B33-4424-BE1D-F259A8BDECF9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1532BCD8-67B9-47EA-85F0-8CB1DAAC9530}"/>
              </a:ext>
            </a:extLst>
          </p:cNvPr>
          <p:cNvGrpSpPr/>
          <p:nvPr/>
        </p:nvGrpSpPr>
        <p:grpSpPr>
          <a:xfrm>
            <a:off x="10371092" y="670753"/>
            <a:ext cx="1395990" cy="616075"/>
            <a:chOff x="10486571" y="367652"/>
            <a:chExt cx="1395990" cy="616075"/>
          </a:xfrm>
        </p:grpSpPr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xmlns="" id="{499BA8E1-79CF-41CD-B3F1-8DE0DBEEB4E1}"/>
                </a:ext>
              </a:extLst>
            </p:cNvPr>
            <p:cNvSpPr txBox="1"/>
            <p:nvPr/>
          </p:nvSpPr>
          <p:spPr>
            <a:xfrm>
              <a:off x="10486571" y="367652"/>
              <a:ext cx="13959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LOGO</a:t>
              </a:r>
              <a:endParaRPr lang="zh-CN" altLang="en-US" sz="28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4E68958A-1085-43AC-9F20-931BB8B736BA}"/>
                </a:ext>
              </a:extLst>
            </p:cNvPr>
            <p:cNvSpPr txBox="1"/>
            <p:nvPr/>
          </p:nvSpPr>
          <p:spPr>
            <a:xfrm>
              <a:off x="10486571" y="737506"/>
              <a:ext cx="121058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公司标志替代位置</a:t>
              </a:r>
            </a:p>
          </p:txBody>
        </p:sp>
      </p:grpSp>
      <p:sp>
        <p:nvSpPr>
          <p:cNvPr id="36" name="六边形 35">
            <a:extLst>
              <a:ext uri="{FF2B5EF4-FFF2-40B4-BE49-F238E27FC236}">
                <a16:creationId xmlns:a16="http://schemas.microsoft.com/office/drawing/2014/main" xmlns="" id="{838E9FC9-A05E-4A78-A0BA-60668E86AE41}"/>
              </a:ext>
            </a:extLst>
          </p:cNvPr>
          <p:cNvSpPr/>
          <p:nvPr/>
        </p:nvSpPr>
        <p:spPr>
          <a:xfrm>
            <a:off x="1896535" y="2012994"/>
            <a:ext cx="2132327" cy="1838213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37" name="六边形 36">
            <a:extLst>
              <a:ext uri="{FF2B5EF4-FFF2-40B4-BE49-F238E27FC236}">
                <a16:creationId xmlns:a16="http://schemas.microsoft.com/office/drawing/2014/main" xmlns="" id="{5584D20B-7193-4DC9-A506-638957F20834}"/>
              </a:ext>
            </a:extLst>
          </p:cNvPr>
          <p:cNvSpPr/>
          <p:nvPr/>
        </p:nvSpPr>
        <p:spPr>
          <a:xfrm>
            <a:off x="4673601" y="1771582"/>
            <a:ext cx="2692403" cy="2321037"/>
          </a:xfrm>
          <a:prstGeom prst="hexagon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38" name="六边形 37">
            <a:extLst>
              <a:ext uri="{FF2B5EF4-FFF2-40B4-BE49-F238E27FC236}">
                <a16:creationId xmlns:a16="http://schemas.microsoft.com/office/drawing/2014/main" xmlns="" id="{B75A8CEF-71E5-4BAA-B33F-D0FD882DCAE4}"/>
              </a:ext>
            </a:extLst>
          </p:cNvPr>
          <p:cNvSpPr/>
          <p:nvPr/>
        </p:nvSpPr>
        <p:spPr>
          <a:xfrm>
            <a:off x="8010743" y="2012994"/>
            <a:ext cx="2132327" cy="1838213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39" name="等腰三角形 38">
            <a:extLst>
              <a:ext uri="{FF2B5EF4-FFF2-40B4-BE49-F238E27FC236}">
                <a16:creationId xmlns:a16="http://schemas.microsoft.com/office/drawing/2014/main" xmlns="" id="{44664321-CC72-44D0-A53A-ED72B7FF6590}"/>
              </a:ext>
            </a:extLst>
          </p:cNvPr>
          <p:cNvSpPr/>
          <p:nvPr/>
        </p:nvSpPr>
        <p:spPr>
          <a:xfrm flipV="1">
            <a:off x="3824236" y="2012991"/>
            <a:ext cx="1029221" cy="887260"/>
          </a:xfrm>
          <a:prstGeom prst="triangle">
            <a:avLst/>
          </a:prstGeom>
          <a:solidFill>
            <a:srgbClr val="3AB2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40" name="等腰三角形 39">
            <a:extLst>
              <a:ext uri="{FF2B5EF4-FFF2-40B4-BE49-F238E27FC236}">
                <a16:creationId xmlns:a16="http://schemas.microsoft.com/office/drawing/2014/main" xmlns="" id="{3D6E6CEE-BD11-4B4A-8993-BBD526AB44FB}"/>
              </a:ext>
            </a:extLst>
          </p:cNvPr>
          <p:cNvSpPr/>
          <p:nvPr/>
        </p:nvSpPr>
        <p:spPr>
          <a:xfrm flipV="1">
            <a:off x="7186140" y="2012990"/>
            <a:ext cx="1029221" cy="887260"/>
          </a:xfrm>
          <a:prstGeom prst="triangle">
            <a:avLst/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41" name="等腰三角形 40">
            <a:extLst>
              <a:ext uri="{FF2B5EF4-FFF2-40B4-BE49-F238E27FC236}">
                <a16:creationId xmlns:a16="http://schemas.microsoft.com/office/drawing/2014/main" xmlns="" id="{5B0D53B5-EB6A-4C36-96CA-5AE1AB82016C}"/>
              </a:ext>
            </a:extLst>
          </p:cNvPr>
          <p:cNvSpPr/>
          <p:nvPr/>
        </p:nvSpPr>
        <p:spPr>
          <a:xfrm>
            <a:off x="3824236" y="3029783"/>
            <a:ext cx="1029221" cy="887260"/>
          </a:xfrm>
          <a:prstGeom prst="triangle">
            <a:avLst/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42" name="等腰三角形 41">
            <a:extLst>
              <a:ext uri="{FF2B5EF4-FFF2-40B4-BE49-F238E27FC236}">
                <a16:creationId xmlns:a16="http://schemas.microsoft.com/office/drawing/2014/main" xmlns="" id="{DDC501C4-5A60-40E3-8EE2-D144EC597E91}"/>
              </a:ext>
            </a:extLst>
          </p:cNvPr>
          <p:cNvSpPr/>
          <p:nvPr/>
        </p:nvSpPr>
        <p:spPr>
          <a:xfrm>
            <a:off x="7186140" y="3029782"/>
            <a:ext cx="1029221" cy="887260"/>
          </a:xfrm>
          <a:prstGeom prst="triangle">
            <a:avLst/>
          </a:prstGeom>
          <a:solidFill>
            <a:srgbClr val="3AB2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910DEA9A-D970-4989-912C-3E78ADAFEB0C}"/>
              </a:ext>
            </a:extLst>
          </p:cNvPr>
          <p:cNvSpPr/>
          <p:nvPr/>
        </p:nvSpPr>
        <p:spPr>
          <a:xfrm>
            <a:off x="1930402" y="4292239"/>
            <a:ext cx="2116375" cy="461665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培训管理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62D28EFB-589F-4382-B16A-8DAF5A8D9511}"/>
              </a:ext>
            </a:extLst>
          </p:cNvPr>
          <p:cNvSpPr/>
          <p:nvPr/>
        </p:nvSpPr>
        <p:spPr>
          <a:xfrm>
            <a:off x="1930402" y="4684395"/>
            <a:ext cx="2123727" cy="732508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点面结合，重点突出，形式多样，成效显著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2DBBA7EE-094F-46A5-8E26-993403FD6CB9}"/>
              </a:ext>
            </a:extLst>
          </p:cNvPr>
          <p:cNvSpPr/>
          <p:nvPr/>
        </p:nvSpPr>
        <p:spPr>
          <a:xfrm>
            <a:off x="4953639" y="4292239"/>
            <a:ext cx="2116375" cy="461665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3AB2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学习创新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940FBF3D-6553-4D1F-8F2E-663D4DBB6419}"/>
              </a:ext>
            </a:extLst>
          </p:cNvPr>
          <p:cNvSpPr/>
          <p:nvPr/>
        </p:nvSpPr>
        <p:spPr>
          <a:xfrm>
            <a:off x="4953639" y="4684393"/>
            <a:ext cx="2123727" cy="732508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组织制造部员工劳动节能竞赛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29014923-4D2A-4FA9-A614-E33FE0B98212}"/>
              </a:ext>
            </a:extLst>
          </p:cNvPr>
          <p:cNvSpPr/>
          <p:nvPr/>
        </p:nvSpPr>
        <p:spPr>
          <a:xfrm>
            <a:off x="7993810" y="4292240"/>
            <a:ext cx="2116375" cy="461665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争取政府支持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59E23943-EA08-4E6A-9A9C-A8A5E11B2140}"/>
              </a:ext>
            </a:extLst>
          </p:cNvPr>
          <p:cNvSpPr/>
          <p:nvPr/>
        </p:nvSpPr>
        <p:spPr>
          <a:xfrm>
            <a:off x="7926077" y="4684397"/>
            <a:ext cx="2318593" cy="1372683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组织高新技术申报材料的填报，获得国家相应资金支持共计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88888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元（已入财务帐）</a:t>
            </a:r>
          </a:p>
        </p:txBody>
      </p:sp>
    </p:spTree>
    <p:extLst>
      <p:ext uri="{BB962C8B-B14F-4D97-AF65-F5344CB8AC3E}">
        <p14:creationId xmlns:p14="http://schemas.microsoft.com/office/powerpoint/2010/main" xmlns="" val="351230196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50"/>
                            </p:stCondLst>
                            <p:childTnLst>
                              <p:par>
                                <p:cTn id="27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15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00"/>
                            </p:stCondLst>
                            <p:childTnLst>
                              <p:par>
                                <p:cTn id="5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650"/>
                            </p:stCondLst>
                            <p:childTnLst>
                              <p:par>
                                <p:cTn id="6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400"/>
                            </p:stCondLst>
                            <p:childTnLst>
                              <p:par>
                                <p:cTn id="7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矩形 95"/>
          <p:cNvSpPr/>
          <p:nvPr/>
        </p:nvSpPr>
        <p:spPr>
          <a:xfrm>
            <a:off x="4380519" y="3690467"/>
            <a:ext cx="5488015" cy="430887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dist"/>
            <a:r>
              <a:rPr lang="en-US" altLang="zh-CN" sz="2200" dirty="0">
                <a:solidFill>
                  <a:srgbClr val="2F9FBB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Main Problems Existed</a:t>
            </a:r>
          </a:p>
        </p:txBody>
      </p:sp>
      <p:sp>
        <p:nvSpPr>
          <p:cNvPr id="97" name="TextBox 9"/>
          <p:cNvSpPr txBox="1"/>
          <p:nvPr/>
        </p:nvSpPr>
        <p:spPr>
          <a:xfrm>
            <a:off x="5968497" y="1227554"/>
            <a:ext cx="1861531" cy="185679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zh-CN"/>
            </a:defPPr>
            <a:lvl1pPr algn="r">
              <a:defRPr sz="8600">
                <a:ln w="28575">
                  <a:solidFill>
                    <a:schemeClr val="bg1"/>
                  </a:solidFill>
                </a:ln>
                <a:solidFill>
                  <a:srgbClr val="F1907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Microsoft YaHei UI" panose="020B0503020204020204" pitchFamily="34" charset="-122"/>
                <a:cs typeface="Aharoni" panose="02010803020104030203" pitchFamily="2" charset="-79"/>
              </a:defRPr>
            </a:lvl1pPr>
          </a:lstStyle>
          <a:p>
            <a:r>
              <a:rPr lang="en-US" altLang="zh-CN" sz="11466" dirty="0">
                <a:solidFill>
                  <a:srgbClr val="F68735"/>
                </a:solidFill>
              </a:rPr>
              <a:t>04</a:t>
            </a:r>
            <a:endParaRPr lang="zh-CN" altLang="en-US" sz="11466" dirty="0">
              <a:solidFill>
                <a:srgbClr val="F68735"/>
              </a:solidFill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4380519" y="1847762"/>
            <a:ext cx="2032479" cy="1118319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6667" dirty="0">
                <a:solidFill>
                  <a:srgbClr val="2F9FBB"/>
                </a:solidFill>
                <a:latin typeface="Impact" panose="020B0806030902050204" pitchFamily="34" charset="0"/>
                <a:ea typeface="DFGothic-EB" panose="02010609010101010101" pitchFamily="1" charset="-128"/>
              </a:rPr>
              <a:t>PART </a:t>
            </a:r>
            <a:endParaRPr lang="zh-CN" altLang="en-US" sz="6667" dirty="0">
              <a:solidFill>
                <a:srgbClr val="2F9FBB"/>
              </a:solidFill>
              <a:latin typeface="Impact" panose="020B0806030902050204" pitchFamily="34" charset="0"/>
              <a:ea typeface="DFGothic-EB" panose="02010609010101010101" pitchFamily="1" charset="-128"/>
            </a:endParaRPr>
          </a:p>
        </p:txBody>
      </p:sp>
      <p:sp>
        <p:nvSpPr>
          <p:cNvPr id="95" name="TextBox 10"/>
          <p:cNvSpPr txBox="1"/>
          <p:nvPr/>
        </p:nvSpPr>
        <p:spPr>
          <a:xfrm>
            <a:off x="3470506" y="2581059"/>
            <a:ext cx="7201615" cy="1269580"/>
          </a:xfrm>
          <a:prstGeom prst="rect">
            <a:avLst/>
          </a:prstGeom>
        </p:spPr>
        <p:txBody>
          <a:bodyPr wrap="square" lIns="68580" tIns="34291" rIns="68580" bIns="34291" anchor="ctr" anchorCtr="1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6600">
                <a:solidFill>
                  <a:srgbClr val="F1907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zh-CN" altLang="en-US" sz="6000" b="1" dirty="0">
                <a:solidFill>
                  <a:srgbClr val="2F9FBB"/>
                </a:solidFill>
              </a:rPr>
              <a:t>存在的主要问题</a:t>
            </a:r>
          </a:p>
        </p:txBody>
      </p:sp>
      <p:grpSp>
        <p:nvGrpSpPr>
          <p:cNvPr id="99" name="组合 98"/>
          <p:cNvGrpSpPr/>
          <p:nvPr/>
        </p:nvGrpSpPr>
        <p:grpSpPr>
          <a:xfrm>
            <a:off x="4486372" y="4135366"/>
            <a:ext cx="6344683" cy="490633"/>
            <a:chOff x="4915831" y="3766252"/>
            <a:chExt cx="5519338" cy="368565"/>
          </a:xfrm>
        </p:grpSpPr>
        <p:sp>
          <p:nvSpPr>
            <p:cNvPr id="100" name="矩形 99"/>
            <p:cNvSpPr/>
            <p:nvPr/>
          </p:nvSpPr>
          <p:spPr>
            <a:xfrm>
              <a:off x="4915831" y="3766252"/>
              <a:ext cx="1231602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简洁大气</a:t>
              </a:r>
            </a:p>
          </p:txBody>
        </p:sp>
        <p:sp>
          <p:nvSpPr>
            <p:cNvPr id="101" name="矩形 100"/>
            <p:cNvSpPr/>
            <p:nvPr/>
          </p:nvSpPr>
          <p:spPr>
            <a:xfrm>
              <a:off x="6229871" y="3766252"/>
              <a:ext cx="160700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2" name="直接连接符 101"/>
            <p:cNvCxnSpPr/>
            <p:nvPr/>
          </p:nvCxnSpPr>
          <p:spPr>
            <a:xfrm>
              <a:off x="6205156" y="3848163"/>
              <a:ext cx="3" cy="286654"/>
            </a:xfrm>
            <a:prstGeom prst="line">
              <a:avLst/>
            </a:prstGeom>
            <a:ln w="19050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矩形 102"/>
            <p:cNvSpPr/>
            <p:nvPr/>
          </p:nvSpPr>
          <p:spPr>
            <a:xfrm>
              <a:off x="6253696" y="3766252"/>
              <a:ext cx="1231602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框架完整</a:t>
              </a:r>
            </a:p>
          </p:txBody>
        </p:sp>
        <p:sp>
          <p:nvSpPr>
            <p:cNvPr id="104" name="矩形 103"/>
            <p:cNvSpPr/>
            <p:nvPr/>
          </p:nvSpPr>
          <p:spPr>
            <a:xfrm>
              <a:off x="7567738" y="3766252"/>
              <a:ext cx="160700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5" name="直接连接符 104"/>
            <p:cNvCxnSpPr/>
            <p:nvPr/>
          </p:nvCxnSpPr>
          <p:spPr>
            <a:xfrm>
              <a:off x="7543020" y="3848163"/>
              <a:ext cx="3" cy="286654"/>
            </a:xfrm>
            <a:prstGeom prst="line">
              <a:avLst/>
            </a:prstGeom>
            <a:ln w="19050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矩形 105"/>
            <p:cNvSpPr/>
            <p:nvPr/>
          </p:nvSpPr>
          <p:spPr>
            <a:xfrm>
              <a:off x="7591564" y="3766252"/>
              <a:ext cx="1231602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修改方便</a:t>
              </a:r>
            </a:p>
          </p:txBody>
        </p:sp>
        <p:sp>
          <p:nvSpPr>
            <p:cNvPr id="107" name="矩形 106"/>
            <p:cNvSpPr/>
            <p:nvPr/>
          </p:nvSpPr>
          <p:spPr>
            <a:xfrm>
              <a:off x="8905606" y="3766252"/>
              <a:ext cx="160700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8" name="直接连接符 107"/>
            <p:cNvCxnSpPr/>
            <p:nvPr/>
          </p:nvCxnSpPr>
          <p:spPr>
            <a:xfrm>
              <a:off x="8880890" y="3848163"/>
              <a:ext cx="3" cy="286654"/>
            </a:xfrm>
            <a:prstGeom prst="line">
              <a:avLst/>
            </a:prstGeom>
            <a:ln w="19050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矩形 108"/>
            <p:cNvSpPr/>
            <p:nvPr/>
          </p:nvSpPr>
          <p:spPr>
            <a:xfrm>
              <a:off x="8837347" y="3766252"/>
              <a:ext cx="1597822" cy="3468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关键实用</a:t>
              </a:r>
            </a:p>
          </p:txBody>
        </p:sp>
      </p:grpSp>
      <p:sp>
        <p:nvSpPr>
          <p:cNvPr id="38" name="Freeform 5">
            <a:extLst>
              <a:ext uri="{FF2B5EF4-FFF2-40B4-BE49-F238E27FC236}">
                <a16:creationId xmlns:a16="http://schemas.microsoft.com/office/drawing/2014/main" xmlns="" id="{4E322AB4-AA47-4E2D-83F0-5EA2A0F6618C}"/>
              </a:ext>
            </a:extLst>
          </p:cNvPr>
          <p:cNvSpPr>
            <a:spLocks/>
          </p:cNvSpPr>
          <p:nvPr/>
        </p:nvSpPr>
        <p:spPr bwMode="auto">
          <a:xfrm>
            <a:off x="112292" y="2842358"/>
            <a:ext cx="2972651" cy="2976324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F68735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 dirty="0"/>
          </a:p>
        </p:txBody>
      </p:sp>
      <p:sp>
        <p:nvSpPr>
          <p:cNvPr id="39" name="Freeform 6">
            <a:extLst>
              <a:ext uri="{FF2B5EF4-FFF2-40B4-BE49-F238E27FC236}">
                <a16:creationId xmlns:a16="http://schemas.microsoft.com/office/drawing/2014/main" xmlns="" id="{AF615B23-FD1C-4236-9B95-907EC71F24E7}"/>
              </a:ext>
            </a:extLst>
          </p:cNvPr>
          <p:cNvSpPr>
            <a:spLocks/>
          </p:cNvSpPr>
          <p:nvPr/>
        </p:nvSpPr>
        <p:spPr bwMode="auto">
          <a:xfrm>
            <a:off x="157912" y="5878320"/>
            <a:ext cx="2972651" cy="2974487"/>
          </a:xfrm>
          <a:custGeom>
            <a:avLst/>
            <a:gdLst>
              <a:gd name="T0" fmla="*/ 809 w 1619"/>
              <a:gd name="T1" fmla="*/ 1620 h 1620"/>
              <a:gd name="T2" fmla="*/ 0 w 1619"/>
              <a:gd name="T3" fmla="*/ 810 h 1620"/>
              <a:gd name="T4" fmla="*/ 809 w 1619"/>
              <a:gd name="T5" fmla="*/ 0 h 1620"/>
              <a:gd name="T6" fmla="*/ 1619 w 1619"/>
              <a:gd name="T7" fmla="*/ 810 h 1620"/>
              <a:gd name="T8" fmla="*/ 809 w 1619"/>
              <a:gd name="T9" fmla="*/ 1620 h 1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0">
                <a:moveTo>
                  <a:pt x="809" y="1620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0"/>
                </a:lnTo>
                <a:close/>
              </a:path>
            </a:pathLst>
          </a:custGeom>
          <a:solidFill>
            <a:srgbClr val="F3A084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2" name="Freeform 7">
            <a:extLst>
              <a:ext uri="{FF2B5EF4-FFF2-40B4-BE49-F238E27FC236}">
                <a16:creationId xmlns:a16="http://schemas.microsoft.com/office/drawing/2014/main" xmlns="" id="{2F38B6B8-DC63-4115-9EF3-44D3C51F25A6}"/>
              </a:ext>
            </a:extLst>
          </p:cNvPr>
          <p:cNvSpPr>
            <a:spLocks/>
          </p:cNvSpPr>
          <p:nvPr/>
        </p:nvSpPr>
        <p:spPr bwMode="auto">
          <a:xfrm>
            <a:off x="1643323" y="4389242"/>
            <a:ext cx="2974487" cy="2976324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2F9FBB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3" name="Freeform 3301">
            <a:extLst>
              <a:ext uri="{FF2B5EF4-FFF2-40B4-BE49-F238E27FC236}">
                <a16:creationId xmlns:a16="http://schemas.microsoft.com/office/drawing/2014/main" xmlns="" id="{2EDA0412-2D4B-4351-838A-03DF07421ED7}"/>
              </a:ext>
            </a:extLst>
          </p:cNvPr>
          <p:cNvSpPr>
            <a:spLocks/>
          </p:cNvSpPr>
          <p:nvPr/>
        </p:nvSpPr>
        <p:spPr bwMode="auto">
          <a:xfrm>
            <a:off x="2068281" y="3362894"/>
            <a:ext cx="1933456" cy="1935252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67103293-9DFA-40EF-8DF5-572E196C9954}"/>
              </a:ext>
            </a:extLst>
          </p:cNvPr>
          <p:cNvGrpSpPr/>
          <p:nvPr/>
        </p:nvGrpSpPr>
        <p:grpSpPr>
          <a:xfrm>
            <a:off x="-964340" y="3764159"/>
            <a:ext cx="4225715" cy="4228325"/>
            <a:chOff x="265239" y="1114832"/>
            <a:chExt cx="2796817" cy="2798546"/>
          </a:xfrm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grpSpPr>
        <p:sp>
          <p:nvSpPr>
            <p:cNvPr id="45" name="Freeform 3297">
              <a:extLst>
                <a:ext uri="{FF2B5EF4-FFF2-40B4-BE49-F238E27FC236}">
                  <a16:creationId xmlns:a16="http://schemas.microsoft.com/office/drawing/2014/main" xmlns="" id="{9F24EE19-626E-4CDB-9ED9-1D35F499334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444500" dist="63500" dir="2700000" algn="l" rotWithShape="0">
                <a:prstClr val="black">
                  <a:alpha val="3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6" name="Freeform 3297">
              <a:extLst>
                <a:ext uri="{FF2B5EF4-FFF2-40B4-BE49-F238E27FC236}">
                  <a16:creationId xmlns:a16="http://schemas.microsoft.com/office/drawing/2014/main" xmlns="" id="{E7FA491C-572B-4DA8-86BD-7A2D8DF79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083" y="1211088"/>
              <a:ext cx="2580144" cy="2581737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47" name="Freeform 3301">
            <a:extLst>
              <a:ext uri="{FF2B5EF4-FFF2-40B4-BE49-F238E27FC236}">
                <a16:creationId xmlns:a16="http://schemas.microsoft.com/office/drawing/2014/main" xmlns="" id="{233FA04A-6616-46D2-A60D-7E363091F0CE}"/>
              </a:ext>
            </a:extLst>
          </p:cNvPr>
          <p:cNvSpPr>
            <a:spLocks/>
          </p:cNvSpPr>
          <p:nvPr/>
        </p:nvSpPr>
        <p:spPr bwMode="auto">
          <a:xfrm>
            <a:off x="2093775" y="6243213"/>
            <a:ext cx="2374773" cy="2376981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8" name="Freeform 6">
            <a:extLst>
              <a:ext uri="{FF2B5EF4-FFF2-40B4-BE49-F238E27FC236}">
                <a16:creationId xmlns:a16="http://schemas.microsoft.com/office/drawing/2014/main" xmlns="" id="{86166C35-1261-4C22-9F85-A66E4322BDD3}"/>
              </a:ext>
            </a:extLst>
          </p:cNvPr>
          <p:cNvSpPr>
            <a:spLocks/>
          </p:cNvSpPr>
          <p:nvPr/>
        </p:nvSpPr>
        <p:spPr bwMode="auto">
          <a:xfrm>
            <a:off x="10164719" y="-449220"/>
            <a:ext cx="1449900" cy="1450796"/>
          </a:xfrm>
          <a:custGeom>
            <a:avLst/>
            <a:gdLst>
              <a:gd name="T0" fmla="*/ 809 w 1619"/>
              <a:gd name="T1" fmla="*/ 1620 h 1620"/>
              <a:gd name="T2" fmla="*/ 0 w 1619"/>
              <a:gd name="T3" fmla="*/ 810 h 1620"/>
              <a:gd name="T4" fmla="*/ 809 w 1619"/>
              <a:gd name="T5" fmla="*/ 0 h 1620"/>
              <a:gd name="T6" fmla="*/ 1619 w 1619"/>
              <a:gd name="T7" fmla="*/ 810 h 1620"/>
              <a:gd name="T8" fmla="*/ 809 w 1619"/>
              <a:gd name="T9" fmla="*/ 1620 h 1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0">
                <a:moveTo>
                  <a:pt x="809" y="1620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0"/>
                </a:lnTo>
                <a:close/>
              </a:path>
            </a:pathLst>
          </a:custGeom>
          <a:solidFill>
            <a:srgbClr val="EEAA7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9" name="Freeform 7">
            <a:extLst>
              <a:ext uri="{FF2B5EF4-FFF2-40B4-BE49-F238E27FC236}">
                <a16:creationId xmlns:a16="http://schemas.microsoft.com/office/drawing/2014/main" xmlns="" id="{CB61B23B-1AD4-4A16-9D54-207FE5FC0548}"/>
              </a:ext>
            </a:extLst>
          </p:cNvPr>
          <p:cNvSpPr>
            <a:spLocks/>
          </p:cNvSpPr>
          <p:nvPr/>
        </p:nvSpPr>
        <p:spPr bwMode="auto">
          <a:xfrm>
            <a:off x="11185714" y="-622779"/>
            <a:ext cx="2974487" cy="2976324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2F9FBB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91A0F339-62FB-4B87-A363-8E727FA99CE1}"/>
              </a:ext>
            </a:extLst>
          </p:cNvPr>
          <p:cNvSpPr/>
          <p:nvPr/>
        </p:nvSpPr>
        <p:spPr>
          <a:xfrm rot="17253155">
            <a:off x="9746645" y="4981321"/>
            <a:ext cx="666875" cy="666875"/>
          </a:xfrm>
          <a:prstGeom prst="rect">
            <a:avLst/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52" name="图片 51">
            <a:extLst>
              <a:ext uri="{FF2B5EF4-FFF2-40B4-BE49-F238E27FC236}">
                <a16:creationId xmlns:a16="http://schemas.microsoft.com/office/drawing/2014/main" xmlns="" id="{39A69BB0-1D4F-4FA7-B164-CA0F3FDF4BE6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 rot="19550700">
            <a:off x="10840913" y="5440902"/>
            <a:ext cx="689595" cy="689594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3" name="图片 52">
            <a:extLst>
              <a:ext uri="{FF2B5EF4-FFF2-40B4-BE49-F238E27FC236}">
                <a16:creationId xmlns:a16="http://schemas.microsoft.com/office/drawing/2014/main" xmlns="" id="{A9455051-F71D-4AFB-88CE-640E617E70F1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9869861" y="5231014"/>
            <a:ext cx="560427" cy="560426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C8C839F9-6BC3-47CE-B244-63899A703384}"/>
              </a:ext>
            </a:extLst>
          </p:cNvPr>
          <p:cNvSpPr/>
          <p:nvPr/>
        </p:nvSpPr>
        <p:spPr>
          <a:xfrm rot="19238916">
            <a:off x="10667843" y="5157619"/>
            <a:ext cx="232453" cy="232453"/>
          </a:xfrm>
          <a:prstGeom prst="rect">
            <a:avLst/>
          </a:prstGeom>
          <a:solidFill>
            <a:srgbClr val="5CBFD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>
            <a:extLst>
              <a:ext uri="{FF2B5EF4-FFF2-40B4-BE49-F238E27FC236}">
                <a16:creationId xmlns:a16="http://schemas.microsoft.com/office/drawing/2014/main" xmlns="" id="{1C755396-15AE-4003-B12A-3DA69D016DC3}"/>
              </a:ext>
            </a:extLst>
          </p:cNvPr>
          <p:cNvSpPr/>
          <p:nvPr/>
        </p:nvSpPr>
        <p:spPr>
          <a:xfrm rot="19076257">
            <a:off x="10016550" y="5939424"/>
            <a:ext cx="296343" cy="29634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>
            <a:extLst>
              <a:ext uri="{FF2B5EF4-FFF2-40B4-BE49-F238E27FC236}">
                <a16:creationId xmlns:a16="http://schemas.microsoft.com/office/drawing/2014/main" xmlns="" id="{206D16E0-49AF-409D-955A-FC1A267FC97D}"/>
              </a:ext>
            </a:extLst>
          </p:cNvPr>
          <p:cNvSpPr/>
          <p:nvPr/>
        </p:nvSpPr>
        <p:spPr>
          <a:xfrm>
            <a:off x="10672119" y="6055311"/>
            <a:ext cx="372476" cy="372476"/>
          </a:xfrm>
          <a:prstGeom prst="rect">
            <a:avLst/>
          </a:prstGeom>
          <a:solidFill>
            <a:srgbClr val="2F9FB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>
            <a:extLst>
              <a:ext uri="{FF2B5EF4-FFF2-40B4-BE49-F238E27FC236}">
                <a16:creationId xmlns:a16="http://schemas.microsoft.com/office/drawing/2014/main" xmlns="" id="{F8D7B2E9-5D81-4F01-9276-F6F67326F286}"/>
              </a:ext>
            </a:extLst>
          </p:cNvPr>
          <p:cNvSpPr/>
          <p:nvPr/>
        </p:nvSpPr>
        <p:spPr>
          <a:xfrm rot="19238916">
            <a:off x="9900843" y="6008274"/>
            <a:ext cx="158632" cy="158632"/>
          </a:xfrm>
          <a:prstGeom prst="rect">
            <a:avLst/>
          </a:prstGeom>
          <a:solidFill>
            <a:srgbClr val="5CBFD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12988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5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6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2" fill="hold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9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0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fill="hold" grpId="0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3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4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8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75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75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75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75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9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7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7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75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4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4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4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0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2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77" dur="2250" spd="-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8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0" presetClass="path" presetSubtype="0" accel="50000" decel="5000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0.00013 0 C 0.00196 0.03241 -0.04284 -0.02245 -0.05534 0.00093 C -0.06653 0.02986 -0.06966 0.0331 -0.0776 0.04838 C -0.08554 0.06366 -0.02291 0.13333 -0.04804 0.16852 C -0.08502 0.2169 -0.10143 0.37894 -0.11445 0.39699 " pathEditMode="relative" rAng="0" ptsTypes="AAAAA">
                                          <p:cBhvr>
                                            <p:cTn id="82" dur="2000" spd="-100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716" y="195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-3.7037E-6 C 0.00209 0.03334 -0.02539 0.02061 -0.03789 0.04375 C -0.04895 0.07315 -0.11198 -0.00555 -0.12461 0.00996 C -0.13737 0.025 -0.08907 0.1007 -0.11407 0.13588 C -0.15092 0.18426 -0.20743 0.19561 -0.22045 0.21366 " pathEditMode="relative" rAng="0" ptsTypes="AAAAA">
                                          <p:cBhvr>
                                            <p:cTn id="87" dur="2500" spd="-100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1029" y="1067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091 -0.00092 C 0.00273 0.03264 -0.01511 0.06273 -0.02761 0.08588 C -0.03868 0.11574 -0.02865 0.18426 -0.04753 0.21273 C -0.06654 0.24074 -0.11654 0.21945 -0.14128 0.25463 C -0.178 0.30301 -0.2 0.37384 -0.21342 0.39144 " pathEditMode="relative" rAng="0" ptsTypes="AAAAA">
                                          <p:cBhvr>
                                            <p:cTn id="92" dur="2000" spd="-100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16" y="196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6302 0.03125 C 0.06511 0.06319 0.103 0.06551 0.0905 0.08866 C 0.0793 0.11759 0.02722 0.07847 0.01927 0.09329 C 0.01133 0.10903 -0.06106 0.09977 -0.08632 0.13495 C -0.12304 0.18356 -0.06315 0.27755 -0.07643 0.29537 " pathEditMode="relative" rAng="0" ptsTypes="AAAAA">
                                          <p:cBhvr>
                                            <p:cTn id="97" dur="2000" spd="-100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76" y="1319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0" presetClass="path" presetSubtype="0" accel="50000" decel="50000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Motion origin="layout" path="M 0.00091 -0.00092 C 0.00299 0.03357 0.01992 0.08056 0.00729 0.10301 L -0.07539 0.13449 " pathEditMode="relative" rAng="0" ptsTypes="AAA">
                                          <p:cBhvr>
                                            <p:cTn id="102" dur="2500" spd="-100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268" y="675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107" dur="2250" spd="-100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6" grpId="0"/>
          <p:bldP spid="97" grpId="0"/>
          <p:bldP spid="98" grpId="0"/>
          <p:bldP spid="95" grpId="0"/>
          <p:bldP spid="38" grpId="0" animBg="1"/>
          <p:bldP spid="39" grpId="0" animBg="1"/>
          <p:bldP spid="42" grpId="0" animBg="1"/>
          <p:bldP spid="43" grpId="0" animBg="1"/>
          <p:bldP spid="47" grpId="0" animBg="1"/>
          <p:bldP spid="48" grpId="0" animBg="1"/>
          <p:bldP spid="49" grpId="0" animBg="1"/>
          <p:bldP spid="51" grpId="0" animBg="1"/>
          <p:bldP spid="51" grpId="1" animBg="1"/>
          <p:bldP spid="54" grpId="0" animBg="1"/>
          <p:bldP spid="54" grpId="1" animBg="1"/>
          <p:bldP spid="55" grpId="0" animBg="1"/>
          <p:bldP spid="55" grpId="1" animBg="1"/>
          <p:bldP spid="56" grpId="0" animBg="1"/>
          <p:bldP spid="56" grpId="1" animBg="1"/>
          <p:bldP spid="57" grpId="0" animBg="1"/>
          <p:bldP spid="57" grpId="1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8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75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75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75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75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9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7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7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75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4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4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4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0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2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77" dur="2250" spd="-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8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0" presetClass="path" presetSubtype="0" accel="50000" decel="5000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0.00013 0 C 0.00196 0.03241 -0.04284 -0.02245 -0.05534 0.00093 C -0.06653 0.02986 -0.06966 0.0331 -0.0776 0.04838 C -0.08554 0.06366 -0.02291 0.13333 -0.04804 0.16852 C -0.08502 0.2169 -0.10143 0.37894 -0.11445 0.39699 " pathEditMode="relative" rAng="0" ptsTypes="AAAAA">
                                          <p:cBhvr>
                                            <p:cTn id="82" dur="2000" spd="-100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716" y="195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-3.7037E-6 C 0.00209 0.03334 -0.02539 0.02061 -0.03789 0.04375 C -0.04895 0.07315 -0.11198 -0.00555 -0.12461 0.00996 C -0.13737 0.025 -0.08907 0.1007 -0.11407 0.13588 C -0.15092 0.18426 -0.20743 0.19561 -0.22045 0.21366 " pathEditMode="relative" rAng="0" ptsTypes="AAAAA">
                                          <p:cBhvr>
                                            <p:cTn id="87" dur="2500" spd="-100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1029" y="1067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091 -0.00092 C 0.00273 0.03264 -0.01511 0.06273 -0.02761 0.08588 C -0.03868 0.11574 -0.02865 0.18426 -0.04753 0.21273 C -0.06654 0.24074 -0.11654 0.21945 -0.14128 0.25463 C -0.178 0.30301 -0.2 0.37384 -0.21342 0.39144 " pathEditMode="relative" rAng="0" ptsTypes="AAAAA">
                                          <p:cBhvr>
                                            <p:cTn id="92" dur="2000" spd="-100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16" y="196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6302 0.03125 C 0.06511 0.06319 0.103 0.06551 0.0905 0.08866 C 0.0793 0.11759 0.02722 0.07847 0.01927 0.09329 C 0.01133 0.10903 -0.06106 0.09977 -0.08632 0.13495 C -0.12304 0.18356 -0.06315 0.27755 -0.07643 0.29537 " pathEditMode="relative" rAng="0" ptsTypes="AAAAA">
                                          <p:cBhvr>
                                            <p:cTn id="97" dur="2000" spd="-100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76" y="1319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0" presetClass="path" presetSubtype="0" accel="50000" decel="50000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Motion origin="layout" path="M 0.00091 -0.00092 C 0.00299 0.03357 0.01992 0.08056 0.00729 0.10301 L -0.07539 0.13449 " pathEditMode="relative" rAng="0" ptsTypes="AAA">
                                          <p:cBhvr>
                                            <p:cTn id="102" dur="2500" spd="-100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268" y="675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107" dur="2250" spd="-100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6" grpId="0"/>
          <p:bldP spid="97" grpId="0"/>
          <p:bldP spid="98" grpId="0"/>
          <p:bldP spid="95" grpId="0"/>
          <p:bldP spid="38" grpId="0" animBg="1"/>
          <p:bldP spid="39" grpId="0" animBg="1"/>
          <p:bldP spid="42" grpId="0" animBg="1"/>
          <p:bldP spid="43" grpId="0" animBg="1"/>
          <p:bldP spid="47" grpId="0" animBg="1"/>
          <p:bldP spid="48" grpId="0" animBg="1"/>
          <p:bldP spid="49" grpId="0" animBg="1"/>
          <p:bldP spid="51" grpId="0" animBg="1"/>
          <p:bldP spid="51" grpId="1" animBg="1"/>
          <p:bldP spid="54" grpId="0" animBg="1"/>
          <p:bldP spid="54" grpId="1" animBg="1"/>
          <p:bldP spid="55" grpId="0" animBg="1"/>
          <p:bldP spid="55" grpId="1" animBg="1"/>
          <p:bldP spid="56" grpId="0" animBg="1"/>
          <p:bldP spid="56" grpId="1" animBg="1"/>
          <p:bldP spid="57" grpId="0" animBg="1"/>
          <p:bldP spid="57" grpId="1" animBg="1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1001F3B5-5AB2-4AD2-A57D-88800992D0D2}"/>
              </a:ext>
            </a:extLst>
          </p:cNvPr>
          <p:cNvSpPr/>
          <p:nvPr/>
        </p:nvSpPr>
        <p:spPr>
          <a:xfrm>
            <a:off x="411480" y="400125"/>
            <a:ext cx="11369040" cy="5916106"/>
          </a:xfrm>
          <a:prstGeom prst="rect">
            <a:avLst/>
          </a:prstGeom>
          <a:noFill/>
          <a:ln>
            <a:solidFill>
              <a:srgbClr val="2F9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2">
            <a:extLst>
              <a:ext uri="{FF2B5EF4-FFF2-40B4-BE49-F238E27FC236}">
                <a16:creationId xmlns:a16="http://schemas.microsoft.com/office/drawing/2014/main" xmlns="" id="{C4C5BD79-C2F8-4D17-A57B-187A40F00F6C}"/>
              </a:ext>
            </a:extLst>
          </p:cNvPr>
          <p:cNvSpPr txBox="1"/>
          <p:nvPr/>
        </p:nvSpPr>
        <p:spPr>
          <a:xfrm>
            <a:off x="5400961" y="670752"/>
            <a:ext cx="1415772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主要问题</a:t>
            </a:r>
          </a:p>
        </p:txBody>
      </p:sp>
      <p:sp>
        <p:nvSpPr>
          <p:cNvPr id="26" name="TextBox 7">
            <a:extLst>
              <a:ext uri="{FF2B5EF4-FFF2-40B4-BE49-F238E27FC236}">
                <a16:creationId xmlns:a16="http://schemas.microsoft.com/office/drawing/2014/main" xmlns="" id="{329B75B6-54B0-4D44-9018-DF3C7E375530}"/>
              </a:ext>
            </a:extLst>
          </p:cNvPr>
          <p:cNvSpPr txBox="1"/>
          <p:nvPr/>
        </p:nvSpPr>
        <p:spPr>
          <a:xfrm>
            <a:off x="4885455" y="1095158"/>
            <a:ext cx="2558223" cy="23346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/>
            <a:r>
              <a:rPr lang="en-US" altLang="zh-CN" sz="10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Work highlights</a:t>
            </a:r>
          </a:p>
        </p:txBody>
      </p: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B409C6B3-7820-451B-A61A-6F580E96A185}"/>
              </a:ext>
            </a:extLst>
          </p:cNvPr>
          <p:cNvGrpSpPr/>
          <p:nvPr/>
        </p:nvGrpSpPr>
        <p:grpSpPr>
          <a:xfrm>
            <a:off x="4966706" y="782219"/>
            <a:ext cx="386319" cy="233464"/>
            <a:chOff x="872836" y="-477982"/>
            <a:chExt cx="1153843" cy="697300"/>
          </a:xfrm>
          <a:solidFill>
            <a:srgbClr val="31A5C2"/>
          </a:solidFill>
        </p:grpSpPr>
        <p:sp>
          <p:nvSpPr>
            <p:cNvPr id="28" name="箭头: V 形 27">
              <a:extLst>
                <a:ext uri="{FF2B5EF4-FFF2-40B4-BE49-F238E27FC236}">
                  <a16:creationId xmlns:a16="http://schemas.microsoft.com/office/drawing/2014/main" xmlns="" id="{5C749E75-8C97-4BEB-A834-9955BC735BB0}"/>
                </a:ext>
              </a:extLst>
            </p:cNvPr>
            <p:cNvSpPr/>
            <p:nvPr/>
          </p:nvSpPr>
          <p:spPr>
            <a:xfrm>
              <a:off x="872836" y="-477982"/>
              <a:ext cx="697300" cy="697300"/>
            </a:xfrm>
            <a:prstGeom prst="chevron">
              <a:avLst>
                <a:gd name="adj" fmla="val 5596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9" name="箭头: V 形 28">
              <a:extLst>
                <a:ext uri="{FF2B5EF4-FFF2-40B4-BE49-F238E27FC236}">
                  <a16:creationId xmlns:a16="http://schemas.microsoft.com/office/drawing/2014/main" xmlns="" id="{7956F1F5-EDE3-4E9D-917A-85C3D3D620C9}"/>
                </a:ext>
              </a:extLst>
            </p:cNvPr>
            <p:cNvSpPr/>
            <p:nvPr/>
          </p:nvSpPr>
          <p:spPr>
            <a:xfrm>
              <a:off x="1329379" y="-477982"/>
              <a:ext cx="697300" cy="697300"/>
            </a:xfrm>
            <a:prstGeom prst="chevron">
              <a:avLst>
                <a:gd name="adj" fmla="val 5596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4FF60662-0F55-4B62-BCC9-800874E2AFB5}"/>
              </a:ext>
            </a:extLst>
          </p:cNvPr>
          <p:cNvGrpSpPr/>
          <p:nvPr/>
        </p:nvGrpSpPr>
        <p:grpSpPr>
          <a:xfrm flipH="1">
            <a:off x="6988835" y="782219"/>
            <a:ext cx="386319" cy="233464"/>
            <a:chOff x="872836" y="-477982"/>
            <a:chExt cx="1153843" cy="697300"/>
          </a:xfrm>
          <a:solidFill>
            <a:srgbClr val="31A5C2"/>
          </a:solidFill>
        </p:grpSpPr>
        <p:sp>
          <p:nvSpPr>
            <p:cNvPr id="31" name="箭头: V 形 30">
              <a:extLst>
                <a:ext uri="{FF2B5EF4-FFF2-40B4-BE49-F238E27FC236}">
                  <a16:creationId xmlns:a16="http://schemas.microsoft.com/office/drawing/2014/main" xmlns="" id="{C0197D02-1FF6-4549-A1DD-2292BFCDAF73}"/>
                </a:ext>
              </a:extLst>
            </p:cNvPr>
            <p:cNvSpPr/>
            <p:nvPr/>
          </p:nvSpPr>
          <p:spPr>
            <a:xfrm>
              <a:off x="872836" y="-477982"/>
              <a:ext cx="697300" cy="697300"/>
            </a:xfrm>
            <a:prstGeom prst="chevron">
              <a:avLst>
                <a:gd name="adj" fmla="val 5596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2" name="箭头: V 形 31">
              <a:extLst>
                <a:ext uri="{FF2B5EF4-FFF2-40B4-BE49-F238E27FC236}">
                  <a16:creationId xmlns:a16="http://schemas.microsoft.com/office/drawing/2014/main" xmlns="" id="{78027DC1-2B33-4424-BE1D-F259A8BDECF9}"/>
                </a:ext>
              </a:extLst>
            </p:cNvPr>
            <p:cNvSpPr/>
            <p:nvPr/>
          </p:nvSpPr>
          <p:spPr>
            <a:xfrm>
              <a:off x="1329379" y="-477982"/>
              <a:ext cx="697300" cy="697300"/>
            </a:xfrm>
            <a:prstGeom prst="chevron">
              <a:avLst>
                <a:gd name="adj" fmla="val 5596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1532BCD8-67B9-47EA-85F0-8CB1DAAC9530}"/>
              </a:ext>
            </a:extLst>
          </p:cNvPr>
          <p:cNvGrpSpPr/>
          <p:nvPr/>
        </p:nvGrpSpPr>
        <p:grpSpPr>
          <a:xfrm>
            <a:off x="10371092" y="670753"/>
            <a:ext cx="1395990" cy="616075"/>
            <a:chOff x="10486571" y="367652"/>
            <a:chExt cx="1395990" cy="616075"/>
          </a:xfrm>
        </p:grpSpPr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xmlns="" id="{499BA8E1-79CF-41CD-B3F1-8DE0DBEEB4E1}"/>
                </a:ext>
              </a:extLst>
            </p:cNvPr>
            <p:cNvSpPr txBox="1"/>
            <p:nvPr/>
          </p:nvSpPr>
          <p:spPr>
            <a:xfrm>
              <a:off x="10486571" y="367652"/>
              <a:ext cx="13959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LOGO</a:t>
              </a:r>
              <a:endParaRPr lang="zh-CN" altLang="en-US" sz="28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4E68958A-1085-43AC-9F20-931BB8B736BA}"/>
                </a:ext>
              </a:extLst>
            </p:cNvPr>
            <p:cNvSpPr txBox="1"/>
            <p:nvPr/>
          </p:nvSpPr>
          <p:spPr>
            <a:xfrm>
              <a:off x="10486571" y="737506"/>
              <a:ext cx="121058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公司标志替代位置</a:t>
              </a:r>
            </a:p>
          </p:txBody>
        </p:sp>
      </p:grpSp>
      <p:pic>
        <p:nvPicPr>
          <p:cNvPr id="36" name="图片占位符 34">
            <a:extLst>
              <a:ext uri="{FF2B5EF4-FFF2-40B4-BE49-F238E27FC236}">
                <a16:creationId xmlns:a16="http://schemas.microsoft.com/office/drawing/2014/main" xmlns="" id="{D1BA6CF8-1014-4C0A-97C2-DB14B4FD7E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54819" y="2108170"/>
            <a:ext cx="3034839" cy="2023225"/>
          </a:xfrm>
          <a:prstGeom prst="rect">
            <a:avLst/>
          </a:prstGeom>
        </p:spPr>
      </p:pic>
      <p:pic>
        <p:nvPicPr>
          <p:cNvPr id="37" name="图片占位符 36">
            <a:extLst>
              <a:ext uri="{FF2B5EF4-FFF2-40B4-BE49-F238E27FC236}">
                <a16:creationId xmlns:a16="http://schemas.microsoft.com/office/drawing/2014/main" xmlns="" id="{F9E516C0-34D2-4387-888A-42522365334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06864" y="2096579"/>
            <a:ext cx="3067157" cy="2046400"/>
          </a:xfrm>
          <a:prstGeom prst="rect">
            <a:avLst/>
          </a:prstGeom>
        </p:spPr>
      </p:pic>
      <p:pic>
        <p:nvPicPr>
          <p:cNvPr id="38" name="图片占位符 38">
            <a:extLst>
              <a:ext uri="{FF2B5EF4-FFF2-40B4-BE49-F238E27FC236}">
                <a16:creationId xmlns:a16="http://schemas.microsoft.com/office/drawing/2014/main" xmlns="" id="{E3800404-EB80-4818-8E7A-26F12A48F4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966842" y="2111218"/>
            <a:ext cx="3034836" cy="2017129"/>
          </a:xfrm>
          <a:prstGeom prst="rect">
            <a:avLst/>
          </a:prstGeom>
        </p:spPr>
      </p:pic>
      <p:sp>
        <p:nvSpPr>
          <p:cNvPr id="39" name="等腰三角形 38">
            <a:extLst>
              <a:ext uri="{FF2B5EF4-FFF2-40B4-BE49-F238E27FC236}">
                <a16:creationId xmlns:a16="http://schemas.microsoft.com/office/drawing/2014/main" xmlns="" id="{D48989EC-63D6-4F00-A18C-F15D1A139C3A}"/>
              </a:ext>
            </a:extLst>
          </p:cNvPr>
          <p:cNvSpPr/>
          <p:nvPr/>
        </p:nvSpPr>
        <p:spPr>
          <a:xfrm rot="5400000">
            <a:off x="1055688" y="2075544"/>
            <a:ext cx="827314" cy="827315"/>
          </a:xfrm>
          <a:prstGeom prst="triangle">
            <a:avLst>
              <a:gd name="adj" fmla="val 0"/>
            </a:avLst>
          </a:prstGeom>
          <a:solidFill>
            <a:srgbClr val="3AB2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0" name="等腰三角形 39">
            <a:extLst>
              <a:ext uri="{FF2B5EF4-FFF2-40B4-BE49-F238E27FC236}">
                <a16:creationId xmlns:a16="http://schemas.microsoft.com/office/drawing/2014/main" xmlns="" id="{00916BDE-FCC5-42DC-8128-157B3567FA3A}"/>
              </a:ext>
            </a:extLst>
          </p:cNvPr>
          <p:cNvSpPr/>
          <p:nvPr/>
        </p:nvSpPr>
        <p:spPr>
          <a:xfrm rot="5400000">
            <a:off x="4494336" y="2075544"/>
            <a:ext cx="827314" cy="827315"/>
          </a:xfrm>
          <a:prstGeom prst="triangle">
            <a:avLst>
              <a:gd name="adj" fmla="val 0"/>
            </a:avLst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1" name="等腰三角形 40">
            <a:extLst>
              <a:ext uri="{FF2B5EF4-FFF2-40B4-BE49-F238E27FC236}">
                <a16:creationId xmlns:a16="http://schemas.microsoft.com/office/drawing/2014/main" xmlns="" id="{409140C5-BD75-4F95-AB46-6EBCB5D4A04F}"/>
              </a:ext>
            </a:extLst>
          </p:cNvPr>
          <p:cNvSpPr/>
          <p:nvPr/>
        </p:nvSpPr>
        <p:spPr>
          <a:xfrm rot="5400000">
            <a:off x="7969560" y="2075544"/>
            <a:ext cx="827314" cy="827315"/>
          </a:xfrm>
          <a:prstGeom prst="triangle">
            <a:avLst>
              <a:gd name="adj" fmla="val 0"/>
            </a:avLst>
          </a:prstGeom>
          <a:solidFill>
            <a:srgbClr val="3AB2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F48382A6-127F-440C-B0F8-5403B3C32208}"/>
              </a:ext>
            </a:extLst>
          </p:cNvPr>
          <p:cNvSpPr txBox="1"/>
          <p:nvPr/>
        </p:nvSpPr>
        <p:spPr>
          <a:xfrm>
            <a:off x="1106460" y="212126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1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9A2DF36B-943D-467C-98D0-BC57539973CA}"/>
              </a:ext>
            </a:extLst>
          </p:cNvPr>
          <p:cNvSpPr txBox="1"/>
          <p:nvPr/>
        </p:nvSpPr>
        <p:spPr>
          <a:xfrm>
            <a:off x="4558344" y="212126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A986B81E-616B-446B-92CF-B8E8E2613F67}"/>
              </a:ext>
            </a:extLst>
          </p:cNvPr>
          <p:cNvSpPr txBox="1"/>
          <p:nvPr/>
        </p:nvSpPr>
        <p:spPr>
          <a:xfrm>
            <a:off x="8025468" y="212126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3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7EC05906-81BD-4B0A-A14A-D7DCA9854324}"/>
              </a:ext>
            </a:extLst>
          </p:cNvPr>
          <p:cNvSpPr/>
          <p:nvPr/>
        </p:nvSpPr>
        <p:spPr>
          <a:xfrm>
            <a:off x="2613666" y="3825652"/>
            <a:ext cx="1479241" cy="338137"/>
          </a:xfrm>
          <a:prstGeom prst="rect">
            <a:avLst/>
          </a:prstGeom>
          <a:solidFill>
            <a:srgbClr val="3AB2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EEF37DFF-4C78-4B1E-9BC6-F15279F6510F}"/>
              </a:ext>
            </a:extLst>
          </p:cNvPr>
          <p:cNvGrpSpPr/>
          <p:nvPr/>
        </p:nvGrpSpPr>
        <p:grpSpPr>
          <a:xfrm>
            <a:off x="966788" y="4375435"/>
            <a:ext cx="3255653" cy="1410299"/>
            <a:chOff x="1217272" y="3613089"/>
            <a:chExt cx="3255653" cy="1410299"/>
          </a:xfrm>
        </p:grpSpPr>
        <p:sp>
          <p:nvSpPr>
            <p:cNvPr id="47" name="矩形 46">
              <a:extLst>
                <a:ext uri="{FF2B5EF4-FFF2-40B4-BE49-F238E27FC236}">
                  <a16:creationId xmlns:a16="http://schemas.microsoft.com/office/drawing/2014/main" xmlns="" id="{7D254B3F-E1C5-4187-8219-250F5E28C7E7}"/>
                </a:ext>
              </a:extLst>
            </p:cNvPr>
            <p:cNvSpPr/>
            <p:nvPr/>
          </p:nvSpPr>
          <p:spPr>
            <a:xfrm>
              <a:off x="1217272" y="4050621"/>
              <a:ext cx="3255653" cy="9727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467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培训管理的系统性有待加强，行动改进计划实施情况的后续跟进乏力，内训师队伍建设需探索新的思路</a:t>
              </a:r>
            </a:p>
          </p:txBody>
        </p:sp>
        <p:sp>
          <p:nvSpPr>
            <p:cNvPr id="48" name="文本框 47">
              <a:extLst>
                <a:ext uri="{FF2B5EF4-FFF2-40B4-BE49-F238E27FC236}">
                  <a16:creationId xmlns:a16="http://schemas.microsoft.com/office/drawing/2014/main" xmlns="" id="{23D25F40-304B-4ADE-8E1B-A41485905AB6}"/>
                </a:ext>
              </a:extLst>
            </p:cNvPr>
            <p:cNvSpPr txBox="1"/>
            <p:nvPr/>
          </p:nvSpPr>
          <p:spPr>
            <a:xfrm>
              <a:off x="1217273" y="3613089"/>
              <a:ext cx="1027461" cy="4205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2133" dirty="0">
                  <a:solidFill>
                    <a:srgbClr val="3AB2CE"/>
                  </a:solidFill>
                  <a:latin typeface="Impact" panose="020B0806030902050204" pitchFamily="34" charset="0"/>
                </a:rPr>
                <a:t>PART 01</a:t>
              </a:r>
              <a:endParaRPr lang="zh-CN" altLang="en-US" sz="2133" dirty="0">
                <a:solidFill>
                  <a:srgbClr val="3AB2C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9" name="组合 48">
            <a:extLst>
              <a:ext uri="{FF2B5EF4-FFF2-40B4-BE49-F238E27FC236}">
                <a16:creationId xmlns:a16="http://schemas.microsoft.com/office/drawing/2014/main" xmlns="" id="{97219F68-36A0-49D2-81D8-C9F21A85440C}"/>
              </a:ext>
            </a:extLst>
          </p:cNvPr>
          <p:cNvGrpSpPr/>
          <p:nvPr/>
        </p:nvGrpSpPr>
        <p:grpSpPr>
          <a:xfrm>
            <a:off x="4423724" y="4375434"/>
            <a:ext cx="3255653" cy="1703776"/>
            <a:chOff x="1217272" y="3613089"/>
            <a:chExt cx="3255653" cy="1703776"/>
          </a:xfrm>
        </p:grpSpPr>
        <p:sp>
          <p:nvSpPr>
            <p:cNvPr id="50" name="矩形 49">
              <a:extLst>
                <a:ext uri="{FF2B5EF4-FFF2-40B4-BE49-F238E27FC236}">
                  <a16:creationId xmlns:a16="http://schemas.microsoft.com/office/drawing/2014/main" xmlns="" id="{92C7BBC4-FA4E-4B6F-8697-82E26BF2F023}"/>
                </a:ext>
              </a:extLst>
            </p:cNvPr>
            <p:cNvSpPr/>
            <p:nvPr/>
          </p:nvSpPr>
          <p:spPr>
            <a:xfrm>
              <a:off x="1217272" y="4050621"/>
              <a:ext cx="3255653" cy="12662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467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管理干部运用绩效工具指导员工改进绩效，加强团队建设的能力有待进一步提高，绩效跟进与辅导不足，绩效反馈与绩效改进普遍缺失</a:t>
              </a:r>
            </a:p>
          </p:txBody>
        </p:sp>
        <p:sp>
          <p:nvSpPr>
            <p:cNvPr id="51" name="文本框 50">
              <a:extLst>
                <a:ext uri="{FF2B5EF4-FFF2-40B4-BE49-F238E27FC236}">
                  <a16:creationId xmlns:a16="http://schemas.microsoft.com/office/drawing/2014/main" xmlns="" id="{C496BF68-60B1-4AC4-9D1C-14A5E448B8B8}"/>
                </a:ext>
              </a:extLst>
            </p:cNvPr>
            <p:cNvSpPr txBox="1"/>
            <p:nvPr/>
          </p:nvSpPr>
          <p:spPr>
            <a:xfrm>
              <a:off x="1217273" y="3613089"/>
              <a:ext cx="1061124" cy="4205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2133" dirty="0">
                  <a:solidFill>
                    <a:srgbClr val="F68735"/>
                  </a:solidFill>
                  <a:latin typeface="Impact" panose="020B0806030902050204" pitchFamily="34" charset="0"/>
                </a:rPr>
                <a:t>PART 02</a:t>
              </a:r>
              <a:endParaRPr lang="zh-CN" altLang="en-US" sz="2133" dirty="0">
                <a:solidFill>
                  <a:srgbClr val="F68735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68EC55A1-1372-494B-A299-B842CAC3A66C}"/>
              </a:ext>
            </a:extLst>
          </p:cNvPr>
          <p:cNvGrpSpPr/>
          <p:nvPr/>
        </p:nvGrpSpPr>
        <p:grpSpPr>
          <a:xfrm>
            <a:off x="7880660" y="4375437"/>
            <a:ext cx="3255653" cy="1116821"/>
            <a:chOff x="1217272" y="3613089"/>
            <a:chExt cx="3255653" cy="1116821"/>
          </a:xfrm>
        </p:grpSpPr>
        <p:sp>
          <p:nvSpPr>
            <p:cNvPr id="53" name="矩形 52">
              <a:extLst>
                <a:ext uri="{FF2B5EF4-FFF2-40B4-BE49-F238E27FC236}">
                  <a16:creationId xmlns:a16="http://schemas.microsoft.com/office/drawing/2014/main" xmlns="" id="{3E5CFA75-C305-49B1-923B-41B8D27DF457}"/>
                </a:ext>
              </a:extLst>
            </p:cNvPr>
            <p:cNvSpPr/>
            <p:nvPr/>
          </p:nvSpPr>
          <p:spPr>
            <a:xfrm>
              <a:off x="1217272" y="4050621"/>
              <a:ext cx="3255653" cy="6792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467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梯队干部队伍建设刚刚起步，继任者的选拔、培养、评估未能有效跟进</a:t>
              </a:r>
            </a:p>
          </p:txBody>
        </p: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1DB4BBA6-490D-41B9-A604-D336B9BD25F2}"/>
                </a:ext>
              </a:extLst>
            </p:cNvPr>
            <p:cNvSpPr txBox="1"/>
            <p:nvPr/>
          </p:nvSpPr>
          <p:spPr>
            <a:xfrm>
              <a:off x="1217273" y="3613089"/>
              <a:ext cx="1067536" cy="4205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2133" dirty="0">
                  <a:solidFill>
                    <a:srgbClr val="3AB2CE"/>
                  </a:solidFill>
                  <a:latin typeface="Impact" panose="020B0806030902050204" pitchFamily="34" charset="0"/>
                </a:rPr>
                <a:t>PART 03</a:t>
              </a:r>
              <a:endParaRPr lang="zh-CN" altLang="en-US" sz="2133" dirty="0">
                <a:solidFill>
                  <a:srgbClr val="3AB2CE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55" name="矩形 54">
            <a:extLst>
              <a:ext uri="{FF2B5EF4-FFF2-40B4-BE49-F238E27FC236}">
                <a16:creationId xmlns:a16="http://schemas.microsoft.com/office/drawing/2014/main" xmlns="" id="{0CC9CCC4-48CC-466B-9CD3-14F4C84AF6D7}"/>
              </a:ext>
            </a:extLst>
          </p:cNvPr>
          <p:cNvSpPr/>
          <p:nvPr/>
        </p:nvSpPr>
        <p:spPr>
          <a:xfrm>
            <a:off x="6096002" y="3825652"/>
            <a:ext cx="1479241" cy="338137"/>
          </a:xfrm>
          <a:prstGeom prst="rect">
            <a:avLst/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6" name="矩形 55">
            <a:extLst>
              <a:ext uri="{FF2B5EF4-FFF2-40B4-BE49-F238E27FC236}">
                <a16:creationId xmlns:a16="http://schemas.microsoft.com/office/drawing/2014/main" xmlns="" id="{8BDB50EF-73A4-46DE-B2B1-12B4C07FA404}"/>
              </a:ext>
            </a:extLst>
          </p:cNvPr>
          <p:cNvSpPr/>
          <p:nvPr/>
        </p:nvSpPr>
        <p:spPr>
          <a:xfrm>
            <a:off x="9508489" y="3825652"/>
            <a:ext cx="1479241" cy="338137"/>
          </a:xfrm>
          <a:prstGeom prst="rect">
            <a:avLst/>
          </a:prstGeom>
          <a:solidFill>
            <a:srgbClr val="3AB2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xmlns="" id="{F57990E5-14EC-40B6-BE09-D6172A21A492}"/>
              </a:ext>
            </a:extLst>
          </p:cNvPr>
          <p:cNvSpPr txBox="1"/>
          <p:nvPr/>
        </p:nvSpPr>
        <p:spPr>
          <a:xfrm>
            <a:off x="2728370" y="3844286"/>
            <a:ext cx="1261884" cy="307777"/>
          </a:xfrm>
          <a:prstGeom prst="rect">
            <a:avLst/>
          </a:prstGeom>
          <a:solidFill>
            <a:srgbClr val="3AB2CE"/>
          </a:solidFill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标题文字添加</a:t>
            </a:r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xmlns="" id="{549C7806-ACCD-4C46-AA5D-98FE4FFEA93A}"/>
              </a:ext>
            </a:extLst>
          </p:cNvPr>
          <p:cNvSpPr txBox="1"/>
          <p:nvPr/>
        </p:nvSpPr>
        <p:spPr>
          <a:xfrm>
            <a:off x="6204679" y="384428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标题文字添加</a:t>
            </a:r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xmlns="" id="{BC28568B-F283-4C06-8CEE-6B71178B7F33}"/>
              </a:ext>
            </a:extLst>
          </p:cNvPr>
          <p:cNvSpPr txBox="1"/>
          <p:nvPr/>
        </p:nvSpPr>
        <p:spPr>
          <a:xfrm>
            <a:off x="9619259" y="384428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xmlns="" val="18943227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5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5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650"/>
                            </p:stCondLst>
                            <p:childTnLst>
                              <p:par>
                                <p:cTn id="8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0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0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 animBg="1"/>
      <p:bldP spid="55" grpId="0" animBg="1"/>
      <p:bldP spid="56" grpId="0" animBg="1"/>
      <p:bldP spid="57" grpId="0" animBg="1"/>
      <p:bldP spid="58" grpId="0"/>
      <p:bldP spid="5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矩形 95"/>
          <p:cNvSpPr/>
          <p:nvPr/>
        </p:nvSpPr>
        <p:spPr>
          <a:xfrm>
            <a:off x="4380519" y="3690587"/>
            <a:ext cx="4613781" cy="430767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dist"/>
            <a:r>
              <a:rPr lang="en-US" altLang="zh-CN" sz="2200" dirty="0">
                <a:solidFill>
                  <a:srgbClr val="2F9FBB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Work plan for next year</a:t>
            </a:r>
          </a:p>
        </p:txBody>
      </p:sp>
      <p:sp>
        <p:nvSpPr>
          <p:cNvPr id="97" name="TextBox 9"/>
          <p:cNvSpPr txBox="1"/>
          <p:nvPr/>
        </p:nvSpPr>
        <p:spPr>
          <a:xfrm>
            <a:off x="5968497" y="1227554"/>
            <a:ext cx="1861531" cy="185679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zh-CN"/>
            </a:defPPr>
            <a:lvl1pPr algn="r">
              <a:defRPr sz="8600">
                <a:ln w="28575">
                  <a:solidFill>
                    <a:schemeClr val="bg1"/>
                  </a:solidFill>
                </a:ln>
                <a:solidFill>
                  <a:srgbClr val="F1907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Microsoft YaHei UI" panose="020B0503020204020204" pitchFamily="34" charset="-122"/>
                <a:cs typeface="Aharoni" panose="02010803020104030203" pitchFamily="2" charset="-79"/>
              </a:defRPr>
            </a:lvl1pPr>
          </a:lstStyle>
          <a:p>
            <a:r>
              <a:rPr lang="en-US" altLang="zh-CN" sz="11466" dirty="0">
                <a:solidFill>
                  <a:srgbClr val="F68735"/>
                </a:solidFill>
              </a:rPr>
              <a:t>05</a:t>
            </a:r>
            <a:endParaRPr lang="zh-CN" altLang="en-US" sz="11466" dirty="0">
              <a:solidFill>
                <a:srgbClr val="F68735"/>
              </a:solidFill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4380519" y="1847762"/>
            <a:ext cx="2032479" cy="1118319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6667" dirty="0">
                <a:solidFill>
                  <a:srgbClr val="2F9FBB"/>
                </a:solidFill>
                <a:latin typeface="Impact" panose="020B0806030902050204" pitchFamily="34" charset="0"/>
                <a:ea typeface="DFGothic-EB" panose="02010609010101010101" pitchFamily="1" charset="-128"/>
              </a:rPr>
              <a:t>PART </a:t>
            </a:r>
            <a:endParaRPr lang="zh-CN" altLang="en-US" sz="6667" dirty="0">
              <a:solidFill>
                <a:srgbClr val="2F9FBB"/>
              </a:solidFill>
              <a:latin typeface="Impact" panose="020B0806030902050204" pitchFamily="34" charset="0"/>
              <a:ea typeface="DFGothic-EB" panose="02010609010101010101" pitchFamily="1" charset="-128"/>
            </a:endParaRPr>
          </a:p>
        </p:txBody>
      </p:sp>
      <p:sp>
        <p:nvSpPr>
          <p:cNvPr id="95" name="TextBox 10"/>
          <p:cNvSpPr txBox="1"/>
          <p:nvPr/>
        </p:nvSpPr>
        <p:spPr>
          <a:xfrm>
            <a:off x="3130564" y="2581059"/>
            <a:ext cx="7201615" cy="1269580"/>
          </a:xfrm>
          <a:prstGeom prst="rect">
            <a:avLst/>
          </a:prstGeom>
        </p:spPr>
        <p:txBody>
          <a:bodyPr wrap="square" lIns="68580" tIns="34291" rIns="68580" bIns="34291" anchor="ctr" anchorCtr="1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6600">
                <a:solidFill>
                  <a:srgbClr val="F1907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zh-CN" altLang="en-US" sz="6000" b="1" dirty="0">
                <a:solidFill>
                  <a:srgbClr val="2F9FBB"/>
                </a:solidFill>
              </a:rPr>
              <a:t>明年工作计划</a:t>
            </a:r>
          </a:p>
        </p:txBody>
      </p:sp>
      <p:grpSp>
        <p:nvGrpSpPr>
          <p:cNvPr id="99" name="组合 98"/>
          <p:cNvGrpSpPr/>
          <p:nvPr/>
        </p:nvGrpSpPr>
        <p:grpSpPr>
          <a:xfrm>
            <a:off x="4486372" y="4135366"/>
            <a:ext cx="6344683" cy="490633"/>
            <a:chOff x="4915831" y="3766252"/>
            <a:chExt cx="5519338" cy="368565"/>
          </a:xfrm>
        </p:grpSpPr>
        <p:sp>
          <p:nvSpPr>
            <p:cNvPr id="100" name="矩形 99"/>
            <p:cNvSpPr/>
            <p:nvPr/>
          </p:nvSpPr>
          <p:spPr>
            <a:xfrm>
              <a:off x="4915831" y="3766252"/>
              <a:ext cx="1231602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简洁大气</a:t>
              </a:r>
            </a:p>
          </p:txBody>
        </p:sp>
        <p:sp>
          <p:nvSpPr>
            <p:cNvPr id="101" name="矩形 100"/>
            <p:cNvSpPr/>
            <p:nvPr/>
          </p:nvSpPr>
          <p:spPr>
            <a:xfrm>
              <a:off x="6229871" y="3766252"/>
              <a:ext cx="160700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2" name="直接连接符 101"/>
            <p:cNvCxnSpPr/>
            <p:nvPr/>
          </p:nvCxnSpPr>
          <p:spPr>
            <a:xfrm>
              <a:off x="6205156" y="3848163"/>
              <a:ext cx="3" cy="286654"/>
            </a:xfrm>
            <a:prstGeom prst="line">
              <a:avLst/>
            </a:prstGeom>
            <a:ln w="19050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矩形 102"/>
            <p:cNvSpPr/>
            <p:nvPr/>
          </p:nvSpPr>
          <p:spPr>
            <a:xfrm>
              <a:off x="6253696" y="3766252"/>
              <a:ext cx="1231602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框架完整</a:t>
              </a:r>
            </a:p>
          </p:txBody>
        </p:sp>
        <p:sp>
          <p:nvSpPr>
            <p:cNvPr id="104" name="矩形 103"/>
            <p:cNvSpPr/>
            <p:nvPr/>
          </p:nvSpPr>
          <p:spPr>
            <a:xfrm>
              <a:off x="7567738" y="3766252"/>
              <a:ext cx="160700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5" name="直接连接符 104"/>
            <p:cNvCxnSpPr/>
            <p:nvPr/>
          </p:nvCxnSpPr>
          <p:spPr>
            <a:xfrm>
              <a:off x="7543020" y="3848163"/>
              <a:ext cx="3" cy="286654"/>
            </a:xfrm>
            <a:prstGeom prst="line">
              <a:avLst/>
            </a:prstGeom>
            <a:ln w="19050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矩形 105"/>
            <p:cNvSpPr/>
            <p:nvPr/>
          </p:nvSpPr>
          <p:spPr>
            <a:xfrm>
              <a:off x="7591564" y="3766252"/>
              <a:ext cx="1231602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修改方便</a:t>
              </a:r>
            </a:p>
          </p:txBody>
        </p:sp>
        <p:sp>
          <p:nvSpPr>
            <p:cNvPr id="107" name="矩形 106"/>
            <p:cNvSpPr/>
            <p:nvPr/>
          </p:nvSpPr>
          <p:spPr>
            <a:xfrm>
              <a:off x="8905606" y="3766252"/>
              <a:ext cx="160700" cy="3468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8" name="直接连接符 107"/>
            <p:cNvCxnSpPr/>
            <p:nvPr/>
          </p:nvCxnSpPr>
          <p:spPr>
            <a:xfrm>
              <a:off x="8880890" y="3848163"/>
              <a:ext cx="3" cy="286654"/>
            </a:xfrm>
            <a:prstGeom prst="line">
              <a:avLst/>
            </a:prstGeom>
            <a:ln w="19050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矩形 108"/>
            <p:cNvSpPr/>
            <p:nvPr/>
          </p:nvSpPr>
          <p:spPr>
            <a:xfrm>
              <a:off x="8837347" y="3766252"/>
              <a:ext cx="1597822" cy="3468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关键实用</a:t>
              </a:r>
            </a:p>
          </p:txBody>
        </p:sp>
      </p:grpSp>
      <p:sp>
        <p:nvSpPr>
          <p:cNvPr id="38" name="Freeform 5">
            <a:extLst>
              <a:ext uri="{FF2B5EF4-FFF2-40B4-BE49-F238E27FC236}">
                <a16:creationId xmlns:a16="http://schemas.microsoft.com/office/drawing/2014/main" xmlns="" id="{4E322AB4-AA47-4E2D-83F0-5EA2A0F6618C}"/>
              </a:ext>
            </a:extLst>
          </p:cNvPr>
          <p:cNvSpPr>
            <a:spLocks/>
          </p:cNvSpPr>
          <p:nvPr/>
        </p:nvSpPr>
        <p:spPr bwMode="auto">
          <a:xfrm>
            <a:off x="112292" y="2842358"/>
            <a:ext cx="2972651" cy="2976324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F68735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 dirty="0"/>
          </a:p>
        </p:txBody>
      </p:sp>
      <p:sp>
        <p:nvSpPr>
          <p:cNvPr id="39" name="Freeform 6">
            <a:extLst>
              <a:ext uri="{FF2B5EF4-FFF2-40B4-BE49-F238E27FC236}">
                <a16:creationId xmlns:a16="http://schemas.microsoft.com/office/drawing/2014/main" xmlns="" id="{AF615B23-FD1C-4236-9B95-907EC71F24E7}"/>
              </a:ext>
            </a:extLst>
          </p:cNvPr>
          <p:cNvSpPr>
            <a:spLocks/>
          </p:cNvSpPr>
          <p:nvPr/>
        </p:nvSpPr>
        <p:spPr bwMode="auto">
          <a:xfrm>
            <a:off x="157912" y="5878320"/>
            <a:ext cx="2972651" cy="2974487"/>
          </a:xfrm>
          <a:custGeom>
            <a:avLst/>
            <a:gdLst>
              <a:gd name="T0" fmla="*/ 809 w 1619"/>
              <a:gd name="T1" fmla="*/ 1620 h 1620"/>
              <a:gd name="T2" fmla="*/ 0 w 1619"/>
              <a:gd name="T3" fmla="*/ 810 h 1620"/>
              <a:gd name="T4" fmla="*/ 809 w 1619"/>
              <a:gd name="T5" fmla="*/ 0 h 1620"/>
              <a:gd name="T6" fmla="*/ 1619 w 1619"/>
              <a:gd name="T7" fmla="*/ 810 h 1620"/>
              <a:gd name="T8" fmla="*/ 809 w 1619"/>
              <a:gd name="T9" fmla="*/ 1620 h 1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0">
                <a:moveTo>
                  <a:pt x="809" y="1620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0"/>
                </a:lnTo>
                <a:close/>
              </a:path>
            </a:pathLst>
          </a:custGeom>
          <a:solidFill>
            <a:srgbClr val="F3A084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2" name="Freeform 7">
            <a:extLst>
              <a:ext uri="{FF2B5EF4-FFF2-40B4-BE49-F238E27FC236}">
                <a16:creationId xmlns:a16="http://schemas.microsoft.com/office/drawing/2014/main" xmlns="" id="{2F38B6B8-DC63-4115-9EF3-44D3C51F25A6}"/>
              </a:ext>
            </a:extLst>
          </p:cNvPr>
          <p:cNvSpPr>
            <a:spLocks/>
          </p:cNvSpPr>
          <p:nvPr/>
        </p:nvSpPr>
        <p:spPr bwMode="auto">
          <a:xfrm>
            <a:off x="1643323" y="4389242"/>
            <a:ext cx="2974487" cy="2976324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2F9FBB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3" name="Freeform 3301">
            <a:extLst>
              <a:ext uri="{FF2B5EF4-FFF2-40B4-BE49-F238E27FC236}">
                <a16:creationId xmlns:a16="http://schemas.microsoft.com/office/drawing/2014/main" xmlns="" id="{2EDA0412-2D4B-4351-838A-03DF07421ED7}"/>
              </a:ext>
            </a:extLst>
          </p:cNvPr>
          <p:cNvSpPr>
            <a:spLocks/>
          </p:cNvSpPr>
          <p:nvPr/>
        </p:nvSpPr>
        <p:spPr bwMode="auto">
          <a:xfrm>
            <a:off x="2068281" y="3362894"/>
            <a:ext cx="1933456" cy="1935252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67103293-9DFA-40EF-8DF5-572E196C9954}"/>
              </a:ext>
            </a:extLst>
          </p:cNvPr>
          <p:cNvGrpSpPr/>
          <p:nvPr/>
        </p:nvGrpSpPr>
        <p:grpSpPr>
          <a:xfrm>
            <a:off x="-964340" y="3764159"/>
            <a:ext cx="4225715" cy="4228325"/>
            <a:chOff x="265239" y="1114832"/>
            <a:chExt cx="2796817" cy="2798546"/>
          </a:xfrm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grpSpPr>
        <p:sp>
          <p:nvSpPr>
            <p:cNvPr id="45" name="Freeform 3297">
              <a:extLst>
                <a:ext uri="{FF2B5EF4-FFF2-40B4-BE49-F238E27FC236}">
                  <a16:creationId xmlns:a16="http://schemas.microsoft.com/office/drawing/2014/main" xmlns="" id="{9F24EE19-626E-4CDB-9ED9-1D35F499334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444500" dist="63500" dir="2700000" algn="l" rotWithShape="0">
                <a:prstClr val="black">
                  <a:alpha val="3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6" name="Freeform 3297">
              <a:extLst>
                <a:ext uri="{FF2B5EF4-FFF2-40B4-BE49-F238E27FC236}">
                  <a16:creationId xmlns:a16="http://schemas.microsoft.com/office/drawing/2014/main" xmlns="" id="{E7FA491C-572B-4DA8-86BD-7A2D8DF79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083" y="1211088"/>
              <a:ext cx="2580144" cy="2581737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47" name="Freeform 3301">
            <a:extLst>
              <a:ext uri="{FF2B5EF4-FFF2-40B4-BE49-F238E27FC236}">
                <a16:creationId xmlns:a16="http://schemas.microsoft.com/office/drawing/2014/main" xmlns="" id="{233FA04A-6616-46D2-A60D-7E363091F0CE}"/>
              </a:ext>
            </a:extLst>
          </p:cNvPr>
          <p:cNvSpPr>
            <a:spLocks/>
          </p:cNvSpPr>
          <p:nvPr/>
        </p:nvSpPr>
        <p:spPr bwMode="auto">
          <a:xfrm>
            <a:off x="2093775" y="6243213"/>
            <a:ext cx="2374773" cy="2376981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8" name="Freeform 6">
            <a:extLst>
              <a:ext uri="{FF2B5EF4-FFF2-40B4-BE49-F238E27FC236}">
                <a16:creationId xmlns:a16="http://schemas.microsoft.com/office/drawing/2014/main" xmlns="" id="{86166C35-1261-4C22-9F85-A66E4322BDD3}"/>
              </a:ext>
            </a:extLst>
          </p:cNvPr>
          <p:cNvSpPr>
            <a:spLocks/>
          </p:cNvSpPr>
          <p:nvPr/>
        </p:nvSpPr>
        <p:spPr bwMode="auto">
          <a:xfrm>
            <a:off x="10164719" y="-449220"/>
            <a:ext cx="1449900" cy="1450796"/>
          </a:xfrm>
          <a:custGeom>
            <a:avLst/>
            <a:gdLst>
              <a:gd name="T0" fmla="*/ 809 w 1619"/>
              <a:gd name="T1" fmla="*/ 1620 h 1620"/>
              <a:gd name="T2" fmla="*/ 0 w 1619"/>
              <a:gd name="T3" fmla="*/ 810 h 1620"/>
              <a:gd name="T4" fmla="*/ 809 w 1619"/>
              <a:gd name="T5" fmla="*/ 0 h 1620"/>
              <a:gd name="T6" fmla="*/ 1619 w 1619"/>
              <a:gd name="T7" fmla="*/ 810 h 1620"/>
              <a:gd name="T8" fmla="*/ 809 w 1619"/>
              <a:gd name="T9" fmla="*/ 1620 h 1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0">
                <a:moveTo>
                  <a:pt x="809" y="1620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0"/>
                </a:lnTo>
                <a:close/>
              </a:path>
            </a:pathLst>
          </a:custGeom>
          <a:solidFill>
            <a:srgbClr val="EEAA7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9" name="Freeform 7">
            <a:extLst>
              <a:ext uri="{FF2B5EF4-FFF2-40B4-BE49-F238E27FC236}">
                <a16:creationId xmlns:a16="http://schemas.microsoft.com/office/drawing/2014/main" xmlns="" id="{CB61B23B-1AD4-4A16-9D54-207FE5FC0548}"/>
              </a:ext>
            </a:extLst>
          </p:cNvPr>
          <p:cNvSpPr>
            <a:spLocks/>
          </p:cNvSpPr>
          <p:nvPr/>
        </p:nvSpPr>
        <p:spPr bwMode="auto">
          <a:xfrm>
            <a:off x="11185714" y="-622779"/>
            <a:ext cx="2974487" cy="2976324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2F9FBB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91A0F339-62FB-4B87-A363-8E727FA99CE1}"/>
              </a:ext>
            </a:extLst>
          </p:cNvPr>
          <p:cNvSpPr/>
          <p:nvPr/>
        </p:nvSpPr>
        <p:spPr>
          <a:xfrm rot="17253155">
            <a:off x="9746645" y="4981321"/>
            <a:ext cx="666875" cy="666875"/>
          </a:xfrm>
          <a:prstGeom prst="rect">
            <a:avLst/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52" name="图片 51">
            <a:extLst>
              <a:ext uri="{FF2B5EF4-FFF2-40B4-BE49-F238E27FC236}">
                <a16:creationId xmlns:a16="http://schemas.microsoft.com/office/drawing/2014/main" xmlns="" id="{39A69BB0-1D4F-4FA7-B164-CA0F3FDF4BE6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 rot="19550700">
            <a:off x="10840913" y="5440902"/>
            <a:ext cx="689595" cy="689594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3" name="图片 52">
            <a:extLst>
              <a:ext uri="{FF2B5EF4-FFF2-40B4-BE49-F238E27FC236}">
                <a16:creationId xmlns:a16="http://schemas.microsoft.com/office/drawing/2014/main" xmlns="" id="{A9455051-F71D-4AFB-88CE-640E617E70F1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9869861" y="5231014"/>
            <a:ext cx="560427" cy="560426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C8C839F9-6BC3-47CE-B244-63899A703384}"/>
              </a:ext>
            </a:extLst>
          </p:cNvPr>
          <p:cNvSpPr/>
          <p:nvPr/>
        </p:nvSpPr>
        <p:spPr>
          <a:xfrm rot="19238916">
            <a:off x="10667843" y="5157619"/>
            <a:ext cx="232453" cy="232453"/>
          </a:xfrm>
          <a:prstGeom prst="rect">
            <a:avLst/>
          </a:prstGeom>
          <a:solidFill>
            <a:srgbClr val="5CBFD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>
            <a:extLst>
              <a:ext uri="{FF2B5EF4-FFF2-40B4-BE49-F238E27FC236}">
                <a16:creationId xmlns:a16="http://schemas.microsoft.com/office/drawing/2014/main" xmlns="" id="{1C755396-15AE-4003-B12A-3DA69D016DC3}"/>
              </a:ext>
            </a:extLst>
          </p:cNvPr>
          <p:cNvSpPr/>
          <p:nvPr/>
        </p:nvSpPr>
        <p:spPr>
          <a:xfrm rot="19076257">
            <a:off x="10016550" y="5939424"/>
            <a:ext cx="296343" cy="29634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>
            <a:extLst>
              <a:ext uri="{FF2B5EF4-FFF2-40B4-BE49-F238E27FC236}">
                <a16:creationId xmlns:a16="http://schemas.microsoft.com/office/drawing/2014/main" xmlns="" id="{206D16E0-49AF-409D-955A-FC1A267FC97D}"/>
              </a:ext>
            </a:extLst>
          </p:cNvPr>
          <p:cNvSpPr/>
          <p:nvPr/>
        </p:nvSpPr>
        <p:spPr>
          <a:xfrm>
            <a:off x="10672119" y="6055311"/>
            <a:ext cx="372476" cy="372476"/>
          </a:xfrm>
          <a:prstGeom prst="rect">
            <a:avLst/>
          </a:prstGeom>
          <a:solidFill>
            <a:srgbClr val="2F9FB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>
            <a:extLst>
              <a:ext uri="{FF2B5EF4-FFF2-40B4-BE49-F238E27FC236}">
                <a16:creationId xmlns:a16="http://schemas.microsoft.com/office/drawing/2014/main" xmlns="" id="{F8D7B2E9-5D81-4F01-9276-F6F67326F286}"/>
              </a:ext>
            </a:extLst>
          </p:cNvPr>
          <p:cNvSpPr/>
          <p:nvPr/>
        </p:nvSpPr>
        <p:spPr>
          <a:xfrm rot="19238916">
            <a:off x="9900843" y="6008274"/>
            <a:ext cx="158632" cy="158632"/>
          </a:xfrm>
          <a:prstGeom prst="rect">
            <a:avLst/>
          </a:prstGeom>
          <a:solidFill>
            <a:srgbClr val="5CBFD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8091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5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6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2" fill="hold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9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0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fill="hold" grpId="0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3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4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8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75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75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75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75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9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7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7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75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4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4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4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375"/>
                                </p:stCondLst>
                                <p:childTnLst>
                                  <p:par>
                                    <p:cTn id="70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2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77" dur="2250" spd="-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8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0" presetClass="path" presetSubtype="0" accel="50000" decel="5000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0.00013 0 C 0.00196 0.03241 -0.04284 -0.02245 -0.05534 0.00093 C -0.06653 0.02986 -0.06966 0.0331 -0.0776 0.04838 C -0.08554 0.06366 -0.02291 0.13333 -0.04804 0.16852 C -0.08502 0.2169 -0.10143 0.37894 -0.11445 0.39699 " pathEditMode="relative" rAng="0" ptsTypes="AAAAA">
                                          <p:cBhvr>
                                            <p:cTn id="82" dur="2000" spd="-100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716" y="195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-3.7037E-6 C 0.00209 0.03334 -0.02539 0.02061 -0.03789 0.04375 C -0.04895 0.07315 -0.11198 -0.00555 -0.12461 0.00996 C -0.13737 0.025 -0.08907 0.1007 -0.11407 0.13588 C -0.15092 0.18426 -0.20743 0.19561 -0.22045 0.21366 " pathEditMode="relative" rAng="0" ptsTypes="AAAAA">
                                          <p:cBhvr>
                                            <p:cTn id="87" dur="2500" spd="-100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1029" y="1067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091 -0.00092 C 0.00273 0.03264 -0.01511 0.06273 -0.02761 0.08588 C -0.03868 0.11574 -0.02865 0.18426 -0.04753 0.21273 C -0.06654 0.24074 -0.11654 0.21945 -0.14128 0.25463 C -0.178 0.30301 -0.2 0.37384 -0.21342 0.39144 " pathEditMode="relative" rAng="0" ptsTypes="AAAAA">
                                          <p:cBhvr>
                                            <p:cTn id="92" dur="2000" spd="-100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16" y="196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6302 0.03125 C 0.06511 0.06319 0.103 0.06551 0.0905 0.08866 C 0.0793 0.11759 0.02722 0.07847 0.01927 0.09329 C 0.01133 0.10903 -0.06106 0.09977 -0.08632 0.13495 C -0.12304 0.18356 -0.06315 0.27755 -0.07643 0.29537 " pathEditMode="relative" rAng="0" ptsTypes="AAAAA">
                                          <p:cBhvr>
                                            <p:cTn id="97" dur="2000" spd="-100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76" y="1319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0" presetClass="path" presetSubtype="0" accel="50000" decel="50000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Motion origin="layout" path="M 0.00091 -0.00092 C 0.00299 0.03357 0.01992 0.08056 0.00729 0.10301 L -0.07539 0.13449 " pathEditMode="relative" rAng="0" ptsTypes="AAA">
                                          <p:cBhvr>
                                            <p:cTn id="102" dur="2500" spd="-100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268" y="675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107" dur="2250" spd="-100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6" grpId="0"/>
          <p:bldP spid="97" grpId="0"/>
          <p:bldP spid="98" grpId="0"/>
          <p:bldP spid="95" grpId="0"/>
          <p:bldP spid="38" grpId="0" animBg="1"/>
          <p:bldP spid="39" grpId="0" animBg="1"/>
          <p:bldP spid="42" grpId="0" animBg="1"/>
          <p:bldP spid="43" grpId="0" animBg="1"/>
          <p:bldP spid="47" grpId="0" animBg="1"/>
          <p:bldP spid="48" grpId="0" animBg="1"/>
          <p:bldP spid="49" grpId="0" animBg="1"/>
          <p:bldP spid="51" grpId="0" animBg="1"/>
          <p:bldP spid="51" grpId="1" animBg="1"/>
          <p:bldP spid="54" grpId="0" animBg="1"/>
          <p:bldP spid="54" grpId="1" animBg="1"/>
          <p:bldP spid="55" grpId="0" animBg="1"/>
          <p:bldP spid="55" grpId="1" animBg="1"/>
          <p:bldP spid="56" grpId="0" animBg="1"/>
          <p:bldP spid="56" grpId="1" animBg="1"/>
          <p:bldP spid="57" grpId="0" animBg="1"/>
          <p:bldP spid="57" grpId="1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8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75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75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75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75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9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7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7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75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4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4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4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375"/>
                                </p:stCondLst>
                                <p:childTnLst>
                                  <p:par>
                                    <p:cTn id="70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2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77" dur="2250" spd="-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8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0" presetClass="path" presetSubtype="0" accel="50000" decel="5000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0.00013 0 C 0.00196 0.03241 -0.04284 -0.02245 -0.05534 0.00093 C -0.06653 0.02986 -0.06966 0.0331 -0.0776 0.04838 C -0.08554 0.06366 -0.02291 0.13333 -0.04804 0.16852 C -0.08502 0.2169 -0.10143 0.37894 -0.11445 0.39699 " pathEditMode="relative" rAng="0" ptsTypes="AAAAA">
                                          <p:cBhvr>
                                            <p:cTn id="82" dur="2000" spd="-100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716" y="195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-3.7037E-6 C 0.00209 0.03334 -0.02539 0.02061 -0.03789 0.04375 C -0.04895 0.07315 -0.11198 -0.00555 -0.12461 0.00996 C -0.13737 0.025 -0.08907 0.1007 -0.11407 0.13588 C -0.15092 0.18426 -0.20743 0.19561 -0.22045 0.21366 " pathEditMode="relative" rAng="0" ptsTypes="AAAAA">
                                          <p:cBhvr>
                                            <p:cTn id="87" dur="2500" spd="-100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1029" y="1067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091 -0.00092 C 0.00273 0.03264 -0.01511 0.06273 -0.02761 0.08588 C -0.03868 0.11574 -0.02865 0.18426 -0.04753 0.21273 C -0.06654 0.24074 -0.11654 0.21945 -0.14128 0.25463 C -0.178 0.30301 -0.2 0.37384 -0.21342 0.39144 " pathEditMode="relative" rAng="0" ptsTypes="AAAAA">
                                          <p:cBhvr>
                                            <p:cTn id="92" dur="2000" spd="-100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16" y="196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6302 0.03125 C 0.06511 0.06319 0.103 0.06551 0.0905 0.08866 C 0.0793 0.11759 0.02722 0.07847 0.01927 0.09329 C 0.01133 0.10903 -0.06106 0.09977 -0.08632 0.13495 C -0.12304 0.18356 -0.06315 0.27755 -0.07643 0.29537 " pathEditMode="relative" rAng="0" ptsTypes="AAAAA">
                                          <p:cBhvr>
                                            <p:cTn id="97" dur="2000" spd="-100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76" y="1319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0" presetClass="path" presetSubtype="0" accel="50000" decel="50000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Motion origin="layout" path="M 0.00091 -0.00092 C 0.00299 0.03357 0.01992 0.08056 0.00729 0.10301 L -0.07539 0.13449 " pathEditMode="relative" rAng="0" ptsTypes="AAA">
                                          <p:cBhvr>
                                            <p:cTn id="102" dur="2500" spd="-100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268" y="675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107" dur="2250" spd="-100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6" grpId="0"/>
          <p:bldP spid="97" grpId="0"/>
          <p:bldP spid="98" grpId="0"/>
          <p:bldP spid="95" grpId="0"/>
          <p:bldP spid="38" grpId="0" animBg="1"/>
          <p:bldP spid="39" grpId="0" animBg="1"/>
          <p:bldP spid="42" grpId="0" animBg="1"/>
          <p:bldP spid="43" grpId="0" animBg="1"/>
          <p:bldP spid="47" grpId="0" animBg="1"/>
          <p:bldP spid="48" grpId="0" animBg="1"/>
          <p:bldP spid="49" grpId="0" animBg="1"/>
          <p:bldP spid="51" grpId="0" animBg="1"/>
          <p:bldP spid="51" grpId="1" animBg="1"/>
          <p:bldP spid="54" grpId="0" animBg="1"/>
          <p:bldP spid="54" grpId="1" animBg="1"/>
          <p:bldP spid="55" grpId="0" animBg="1"/>
          <p:bldP spid="55" grpId="1" animBg="1"/>
          <p:bldP spid="56" grpId="0" animBg="1"/>
          <p:bldP spid="56" grpId="1" animBg="1"/>
          <p:bldP spid="57" grpId="0" animBg="1"/>
          <p:bldP spid="57" grpId="1" animBg="1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1001F3B5-5AB2-4AD2-A57D-88800992D0D2}"/>
              </a:ext>
            </a:extLst>
          </p:cNvPr>
          <p:cNvSpPr/>
          <p:nvPr/>
        </p:nvSpPr>
        <p:spPr>
          <a:xfrm>
            <a:off x="411480" y="400125"/>
            <a:ext cx="11369040" cy="5916106"/>
          </a:xfrm>
          <a:prstGeom prst="rect">
            <a:avLst/>
          </a:prstGeom>
          <a:noFill/>
          <a:ln>
            <a:solidFill>
              <a:srgbClr val="2F9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2">
            <a:extLst>
              <a:ext uri="{FF2B5EF4-FFF2-40B4-BE49-F238E27FC236}">
                <a16:creationId xmlns:a16="http://schemas.microsoft.com/office/drawing/2014/main" xmlns="" id="{C4C5BD79-C2F8-4D17-A57B-187A40F00F6C}"/>
              </a:ext>
            </a:extLst>
          </p:cNvPr>
          <p:cNvSpPr txBox="1"/>
          <p:nvPr/>
        </p:nvSpPr>
        <p:spPr>
          <a:xfrm>
            <a:off x="4882766" y="670752"/>
            <a:ext cx="2646878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明年总体工作目标</a:t>
            </a:r>
          </a:p>
        </p:txBody>
      </p:sp>
      <p:sp>
        <p:nvSpPr>
          <p:cNvPr id="26" name="TextBox 7">
            <a:extLst>
              <a:ext uri="{FF2B5EF4-FFF2-40B4-BE49-F238E27FC236}">
                <a16:creationId xmlns:a16="http://schemas.microsoft.com/office/drawing/2014/main" xmlns="" id="{329B75B6-54B0-4D44-9018-DF3C7E375530}"/>
              </a:ext>
            </a:extLst>
          </p:cNvPr>
          <p:cNvSpPr txBox="1"/>
          <p:nvPr/>
        </p:nvSpPr>
        <p:spPr>
          <a:xfrm>
            <a:off x="4392786" y="1095157"/>
            <a:ext cx="3629711" cy="23346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/>
            <a:r>
              <a:rPr lang="en-US" altLang="zh-CN" sz="10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Overall target for next year's work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2036C1FF-CAAA-435A-99A4-D0C81FC1FE2E}"/>
              </a:ext>
            </a:extLst>
          </p:cNvPr>
          <p:cNvGrpSpPr/>
          <p:nvPr/>
        </p:nvGrpSpPr>
        <p:grpSpPr>
          <a:xfrm>
            <a:off x="4496447" y="782219"/>
            <a:ext cx="3419516" cy="233464"/>
            <a:chOff x="4496445" y="782219"/>
            <a:chExt cx="3419516" cy="233464"/>
          </a:xfrm>
        </p:grpSpPr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B409C6B3-7820-451B-A61A-6F580E96A185}"/>
                </a:ext>
              </a:extLst>
            </p:cNvPr>
            <p:cNvGrpSpPr/>
            <p:nvPr/>
          </p:nvGrpSpPr>
          <p:grpSpPr>
            <a:xfrm>
              <a:off x="4496445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28" name="箭头: V 形 27">
                <a:extLst>
                  <a:ext uri="{FF2B5EF4-FFF2-40B4-BE49-F238E27FC236}">
                    <a16:creationId xmlns:a16="http://schemas.microsoft.com/office/drawing/2014/main" xmlns="" id="{5C749E75-8C97-4BEB-A834-9955BC735BB0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箭头: V 形 28">
                <a:extLst>
                  <a:ext uri="{FF2B5EF4-FFF2-40B4-BE49-F238E27FC236}">
                    <a16:creationId xmlns:a16="http://schemas.microsoft.com/office/drawing/2014/main" xmlns="" id="{7956F1F5-EDE3-4E9D-917A-85C3D3D620C9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4FF60662-0F55-4B62-BCC9-800874E2AFB5}"/>
                </a:ext>
              </a:extLst>
            </p:cNvPr>
            <p:cNvGrpSpPr/>
            <p:nvPr/>
          </p:nvGrpSpPr>
          <p:grpSpPr>
            <a:xfrm flipH="1">
              <a:off x="7529642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31" name="箭头: V 形 30">
                <a:extLst>
                  <a:ext uri="{FF2B5EF4-FFF2-40B4-BE49-F238E27FC236}">
                    <a16:creationId xmlns:a16="http://schemas.microsoft.com/office/drawing/2014/main" xmlns="" id="{C0197D02-1FF6-4549-A1DD-2292BFCDAF73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箭头: V 形 31">
                <a:extLst>
                  <a:ext uri="{FF2B5EF4-FFF2-40B4-BE49-F238E27FC236}">
                    <a16:creationId xmlns:a16="http://schemas.microsoft.com/office/drawing/2014/main" xmlns="" id="{78027DC1-2B33-4424-BE1D-F259A8BDECF9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1532BCD8-67B9-47EA-85F0-8CB1DAAC9530}"/>
              </a:ext>
            </a:extLst>
          </p:cNvPr>
          <p:cNvGrpSpPr/>
          <p:nvPr/>
        </p:nvGrpSpPr>
        <p:grpSpPr>
          <a:xfrm>
            <a:off x="10371092" y="670753"/>
            <a:ext cx="1395990" cy="616075"/>
            <a:chOff x="10486571" y="367652"/>
            <a:chExt cx="1395990" cy="616075"/>
          </a:xfrm>
        </p:grpSpPr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xmlns="" id="{499BA8E1-79CF-41CD-B3F1-8DE0DBEEB4E1}"/>
                </a:ext>
              </a:extLst>
            </p:cNvPr>
            <p:cNvSpPr txBox="1"/>
            <p:nvPr/>
          </p:nvSpPr>
          <p:spPr>
            <a:xfrm>
              <a:off x="10486571" y="367652"/>
              <a:ext cx="13959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LOGO</a:t>
              </a:r>
              <a:endParaRPr lang="zh-CN" altLang="en-US" sz="28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4E68958A-1085-43AC-9F20-931BB8B736BA}"/>
                </a:ext>
              </a:extLst>
            </p:cNvPr>
            <p:cNvSpPr txBox="1"/>
            <p:nvPr/>
          </p:nvSpPr>
          <p:spPr>
            <a:xfrm>
              <a:off x="10486571" y="737506"/>
              <a:ext cx="121058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公司标志替代位置</a:t>
              </a:r>
            </a:p>
          </p:txBody>
        </p:sp>
      </p:grp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85395108-7234-4869-B403-3F0C4312A1F0}"/>
              </a:ext>
            </a:extLst>
          </p:cNvPr>
          <p:cNvSpPr/>
          <p:nvPr/>
        </p:nvSpPr>
        <p:spPr>
          <a:xfrm>
            <a:off x="6218627" y="1734156"/>
            <a:ext cx="2461092" cy="3895753"/>
          </a:xfrm>
          <a:prstGeom prst="rect">
            <a:avLst/>
          </a:prstGeom>
          <a:noFill/>
          <a:ln w="19050">
            <a:solidFill>
              <a:srgbClr val="3AB2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B6C5530D-95E1-4907-8307-FB394ECE714E}"/>
              </a:ext>
            </a:extLst>
          </p:cNvPr>
          <p:cNvSpPr/>
          <p:nvPr/>
        </p:nvSpPr>
        <p:spPr>
          <a:xfrm>
            <a:off x="8838459" y="1734156"/>
            <a:ext cx="2461092" cy="3895753"/>
          </a:xfrm>
          <a:prstGeom prst="rect">
            <a:avLst/>
          </a:prstGeom>
          <a:noFill/>
          <a:ln w="19050">
            <a:solidFill>
              <a:srgbClr val="F687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xmlns="" id="{7DFE0D99-87EB-47AC-B654-9AD5CC4541B4}"/>
              </a:ext>
            </a:extLst>
          </p:cNvPr>
          <p:cNvSpPr/>
          <p:nvPr/>
        </p:nvSpPr>
        <p:spPr>
          <a:xfrm>
            <a:off x="6827150" y="4632311"/>
            <a:ext cx="11272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3AB2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 新</a:t>
            </a:r>
          </a:p>
        </p:txBody>
      </p:sp>
      <p:sp>
        <p:nvSpPr>
          <p:cNvPr id="63" name="矩形 62">
            <a:extLst>
              <a:ext uri="{FF2B5EF4-FFF2-40B4-BE49-F238E27FC236}">
                <a16:creationId xmlns:a16="http://schemas.microsoft.com/office/drawing/2014/main" xmlns="" id="{51F5AE75-E4FE-4263-B353-1DEB3EACA5FB}"/>
              </a:ext>
            </a:extLst>
          </p:cNvPr>
          <p:cNvSpPr/>
          <p:nvPr/>
        </p:nvSpPr>
        <p:spPr>
          <a:xfrm>
            <a:off x="9446984" y="4632311"/>
            <a:ext cx="11272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 高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xmlns="" id="{4D9DD620-A200-4C73-86BB-E0CB11217CF6}"/>
              </a:ext>
            </a:extLst>
          </p:cNvPr>
          <p:cNvSpPr/>
          <p:nvPr/>
        </p:nvSpPr>
        <p:spPr>
          <a:xfrm>
            <a:off x="1970696" y="3904569"/>
            <a:ext cx="9375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dirty="0">
                <a:solidFill>
                  <a:srgbClr val="F68735"/>
                </a:solidFill>
                <a:latin typeface="Impact" panose="020B0806030902050204" pitchFamily="34" charset="0"/>
              </a:rPr>
              <a:t>03</a:t>
            </a:r>
            <a:endParaRPr lang="zh-CN" altLang="en-US" sz="4800" dirty="0">
              <a:solidFill>
                <a:srgbClr val="F68735"/>
              </a:solidFill>
              <a:latin typeface="Impact" panose="020B0806030902050204" pitchFamily="34" charset="0"/>
            </a:endParaRPr>
          </a:p>
        </p:txBody>
      </p:sp>
      <p:sp>
        <p:nvSpPr>
          <p:cNvPr id="65" name="矩形 64">
            <a:extLst>
              <a:ext uri="{FF2B5EF4-FFF2-40B4-BE49-F238E27FC236}">
                <a16:creationId xmlns:a16="http://schemas.microsoft.com/office/drawing/2014/main" xmlns="" id="{3124A74F-FC41-4BEA-B012-DAD9F4CBD76F}"/>
              </a:ext>
            </a:extLst>
          </p:cNvPr>
          <p:cNvSpPr/>
          <p:nvPr/>
        </p:nvSpPr>
        <p:spPr>
          <a:xfrm>
            <a:off x="2725585" y="4010347"/>
            <a:ext cx="11272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687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 务</a:t>
            </a:r>
          </a:p>
        </p:txBody>
      </p:sp>
      <p:grpSp>
        <p:nvGrpSpPr>
          <p:cNvPr id="66" name="组合 65">
            <a:extLst>
              <a:ext uri="{FF2B5EF4-FFF2-40B4-BE49-F238E27FC236}">
                <a16:creationId xmlns:a16="http://schemas.microsoft.com/office/drawing/2014/main" xmlns="" id="{F8DF2164-FD17-48EC-B255-B521A0FE794E}"/>
              </a:ext>
            </a:extLst>
          </p:cNvPr>
          <p:cNvGrpSpPr/>
          <p:nvPr/>
        </p:nvGrpSpPr>
        <p:grpSpPr>
          <a:xfrm>
            <a:off x="10761277" y="4674593"/>
            <a:ext cx="538835" cy="538835"/>
            <a:chOff x="8409993" y="3886810"/>
            <a:chExt cx="457200" cy="457200"/>
          </a:xfrm>
        </p:grpSpPr>
        <p:sp>
          <p:nvSpPr>
            <p:cNvPr id="67" name="矩形 66">
              <a:extLst>
                <a:ext uri="{FF2B5EF4-FFF2-40B4-BE49-F238E27FC236}">
                  <a16:creationId xmlns:a16="http://schemas.microsoft.com/office/drawing/2014/main" xmlns="" id="{2D794393-FBA5-46C8-809D-310BF25E5975}"/>
                </a:ext>
              </a:extLst>
            </p:cNvPr>
            <p:cNvSpPr/>
            <p:nvPr/>
          </p:nvSpPr>
          <p:spPr>
            <a:xfrm>
              <a:off x="8409993" y="3886810"/>
              <a:ext cx="457200" cy="457200"/>
            </a:xfrm>
            <a:prstGeom prst="rect">
              <a:avLst/>
            </a:prstGeom>
            <a:solidFill>
              <a:srgbClr val="F687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68" name="矩形-3">
              <a:extLst>
                <a:ext uri="{FF2B5EF4-FFF2-40B4-BE49-F238E27FC236}">
                  <a16:creationId xmlns:a16="http://schemas.microsoft.com/office/drawing/2014/main" xmlns="" id="{104F8183-B869-4B1D-9808-FD09F43B9EB1}"/>
                </a:ext>
              </a:extLst>
            </p:cNvPr>
            <p:cNvSpPr>
              <a:spLocks/>
            </p:cNvSpPr>
            <p:nvPr/>
          </p:nvSpPr>
          <p:spPr bwMode="auto">
            <a:xfrm>
              <a:off x="8499615" y="3977823"/>
              <a:ext cx="277956" cy="275175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69" name="组合 68">
            <a:extLst>
              <a:ext uri="{FF2B5EF4-FFF2-40B4-BE49-F238E27FC236}">
                <a16:creationId xmlns:a16="http://schemas.microsoft.com/office/drawing/2014/main" xmlns="" id="{455ABB72-CC55-4078-94FD-54A13E782916}"/>
              </a:ext>
            </a:extLst>
          </p:cNvPr>
          <p:cNvGrpSpPr/>
          <p:nvPr/>
        </p:nvGrpSpPr>
        <p:grpSpPr>
          <a:xfrm>
            <a:off x="8148965" y="4674593"/>
            <a:ext cx="538835" cy="538835"/>
            <a:chOff x="6204947" y="3886810"/>
            <a:chExt cx="457200" cy="457200"/>
          </a:xfrm>
        </p:grpSpPr>
        <p:sp>
          <p:nvSpPr>
            <p:cNvPr id="70" name="矩形 69">
              <a:extLst>
                <a:ext uri="{FF2B5EF4-FFF2-40B4-BE49-F238E27FC236}">
                  <a16:creationId xmlns:a16="http://schemas.microsoft.com/office/drawing/2014/main" xmlns="" id="{38702F62-8CE1-47BF-BADB-8905EA717B2A}"/>
                </a:ext>
              </a:extLst>
            </p:cNvPr>
            <p:cNvSpPr/>
            <p:nvPr/>
          </p:nvSpPr>
          <p:spPr>
            <a:xfrm>
              <a:off x="6204947" y="3886810"/>
              <a:ext cx="457200" cy="457200"/>
            </a:xfrm>
            <a:prstGeom prst="rect">
              <a:avLst/>
            </a:prstGeom>
            <a:solidFill>
              <a:srgbClr val="3AB2C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71" name="矩形-1">
              <a:extLst>
                <a:ext uri="{FF2B5EF4-FFF2-40B4-BE49-F238E27FC236}">
                  <a16:creationId xmlns:a16="http://schemas.microsoft.com/office/drawing/2014/main" xmlns="" id="{0A8C8DF2-DC87-44FB-BD4B-349A76934AB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87946" y="3985545"/>
              <a:ext cx="258875" cy="259730"/>
            </a:xfrm>
            <a:custGeom>
              <a:avLst/>
              <a:gdLst>
                <a:gd name="T0" fmla="*/ 81 w 128"/>
                <a:gd name="T1" fmla="*/ 14 h 128"/>
                <a:gd name="T2" fmla="*/ 53 w 128"/>
                <a:gd name="T3" fmla="*/ 36 h 128"/>
                <a:gd name="T4" fmla="*/ 33 w 128"/>
                <a:gd name="T5" fmla="*/ 36 h 128"/>
                <a:gd name="T6" fmla="*/ 0 w 128"/>
                <a:gd name="T7" fmla="*/ 56 h 128"/>
                <a:gd name="T8" fmla="*/ 24 w 128"/>
                <a:gd name="T9" fmla="*/ 84 h 128"/>
                <a:gd name="T10" fmla="*/ 32 w 128"/>
                <a:gd name="T11" fmla="*/ 128 h 128"/>
                <a:gd name="T12" fmla="*/ 56 w 128"/>
                <a:gd name="T13" fmla="*/ 120 h 128"/>
                <a:gd name="T14" fmla="*/ 52 w 128"/>
                <a:gd name="T15" fmla="*/ 108 h 128"/>
                <a:gd name="T16" fmla="*/ 52 w 128"/>
                <a:gd name="T17" fmla="*/ 80 h 128"/>
                <a:gd name="T18" fmla="*/ 53 w 128"/>
                <a:gd name="T19" fmla="*/ 78 h 128"/>
                <a:gd name="T20" fmla="*/ 54 w 128"/>
                <a:gd name="T21" fmla="*/ 77 h 128"/>
                <a:gd name="T22" fmla="*/ 55 w 128"/>
                <a:gd name="T23" fmla="*/ 76 h 128"/>
                <a:gd name="T24" fmla="*/ 81 w 128"/>
                <a:gd name="T25" fmla="*/ 98 h 128"/>
                <a:gd name="T26" fmla="*/ 128 w 128"/>
                <a:gd name="T27" fmla="*/ 56 h 128"/>
                <a:gd name="T28" fmla="*/ 80 w 128"/>
                <a:gd name="T29" fmla="*/ 56 h 128"/>
                <a:gd name="T30" fmla="*/ 92 w 128"/>
                <a:gd name="T31" fmla="*/ 44 h 128"/>
                <a:gd name="T32" fmla="*/ 92 w 128"/>
                <a:gd name="T33" fmla="*/ 68 h 128"/>
                <a:gd name="T34" fmla="*/ 80 w 128"/>
                <a:gd name="T35" fmla="*/ 56 h 128"/>
                <a:gd name="T36" fmla="*/ 16 w 128"/>
                <a:gd name="T37" fmla="*/ 44 h 128"/>
                <a:gd name="T38" fmla="*/ 40 w 128"/>
                <a:gd name="T39" fmla="*/ 56 h 128"/>
                <a:gd name="T40" fmla="*/ 16 w 128"/>
                <a:gd name="T41" fmla="*/ 68 h 128"/>
                <a:gd name="T42" fmla="*/ 48 w 128"/>
                <a:gd name="T43" fmla="*/ 120 h 128"/>
                <a:gd name="T44" fmla="*/ 32 w 128"/>
                <a:gd name="T45" fmla="*/ 84 h 128"/>
                <a:gd name="T46" fmla="*/ 33 w 128"/>
                <a:gd name="T47" fmla="*/ 76 h 128"/>
                <a:gd name="T48" fmla="*/ 45 w 128"/>
                <a:gd name="T49" fmla="*/ 76 h 128"/>
                <a:gd name="T50" fmla="*/ 44 w 128"/>
                <a:gd name="T51" fmla="*/ 108 h 128"/>
                <a:gd name="T52" fmla="*/ 48 w 128"/>
                <a:gd name="T53" fmla="*/ 117 h 128"/>
                <a:gd name="T54" fmla="*/ 53 w 128"/>
                <a:gd name="T55" fmla="*/ 68 h 128"/>
                <a:gd name="T56" fmla="*/ 52 w 128"/>
                <a:gd name="T57" fmla="*/ 68 h 128"/>
                <a:gd name="T58" fmla="*/ 52 w 128"/>
                <a:gd name="T59" fmla="*/ 44 h 128"/>
                <a:gd name="T60" fmla="*/ 74 w 128"/>
                <a:gd name="T61" fmla="*/ 36 h 128"/>
                <a:gd name="T62" fmla="*/ 74 w 128"/>
                <a:gd name="T63" fmla="*/ 76 h 128"/>
                <a:gd name="T64" fmla="*/ 100 w 128"/>
                <a:gd name="T65" fmla="*/ 104 h 128"/>
                <a:gd name="T66" fmla="*/ 92 w 128"/>
                <a:gd name="T67" fmla="*/ 76 h 128"/>
                <a:gd name="T68" fmla="*/ 92 w 128"/>
                <a:gd name="T69" fmla="*/ 36 h 128"/>
                <a:gd name="T70" fmla="*/ 100 w 128"/>
                <a:gd name="T71" fmla="*/ 8 h 128"/>
                <a:gd name="T72" fmla="*/ 100 w 128"/>
                <a:gd name="T73" fmla="*/ 10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8" h="128">
                  <a:moveTo>
                    <a:pt x="100" y="0"/>
                  </a:moveTo>
                  <a:cubicBezTo>
                    <a:pt x="92" y="0"/>
                    <a:pt x="85" y="6"/>
                    <a:pt x="81" y="14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74" y="27"/>
                    <a:pt x="64" y="36"/>
                    <a:pt x="53" y="36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7" y="36"/>
                    <a:pt x="0" y="45"/>
                    <a:pt x="0" y="56"/>
                  </a:cubicBezTo>
                  <a:cubicBezTo>
                    <a:pt x="0" y="67"/>
                    <a:pt x="7" y="76"/>
                    <a:pt x="16" y="76"/>
                  </a:cubicBezTo>
                  <a:cubicBezTo>
                    <a:pt x="20" y="76"/>
                    <a:pt x="24" y="80"/>
                    <a:pt x="24" y="84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4"/>
                    <a:pt x="28" y="128"/>
                    <a:pt x="32" y="128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2" y="128"/>
                    <a:pt x="56" y="124"/>
                    <a:pt x="56" y="120"/>
                  </a:cubicBezTo>
                  <a:cubicBezTo>
                    <a:pt x="56" y="116"/>
                    <a:pt x="56" y="116"/>
                    <a:pt x="56" y="116"/>
                  </a:cubicBezTo>
                  <a:cubicBezTo>
                    <a:pt x="56" y="112"/>
                    <a:pt x="52" y="110"/>
                    <a:pt x="52" y="108"/>
                  </a:cubicBezTo>
                  <a:cubicBezTo>
                    <a:pt x="52" y="80"/>
                    <a:pt x="52" y="80"/>
                    <a:pt x="52" y="80"/>
                  </a:cubicBezTo>
                  <a:cubicBezTo>
                    <a:pt x="52" y="80"/>
                    <a:pt x="52" y="80"/>
                    <a:pt x="52" y="80"/>
                  </a:cubicBezTo>
                  <a:cubicBezTo>
                    <a:pt x="52" y="79"/>
                    <a:pt x="52" y="79"/>
                    <a:pt x="53" y="78"/>
                  </a:cubicBezTo>
                  <a:cubicBezTo>
                    <a:pt x="53" y="78"/>
                    <a:pt x="53" y="78"/>
                    <a:pt x="53" y="78"/>
                  </a:cubicBezTo>
                  <a:cubicBezTo>
                    <a:pt x="53" y="77"/>
                    <a:pt x="53" y="77"/>
                    <a:pt x="54" y="77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4" y="76"/>
                    <a:pt x="55" y="76"/>
                    <a:pt x="55" y="76"/>
                  </a:cubicBezTo>
                  <a:cubicBezTo>
                    <a:pt x="65" y="77"/>
                    <a:pt x="74" y="85"/>
                    <a:pt x="81" y="98"/>
                  </a:cubicBezTo>
                  <a:cubicBezTo>
                    <a:pt x="81" y="98"/>
                    <a:pt x="81" y="98"/>
                    <a:pt x="81" y="98"/>
                  </a:cubicBezTo>
                  <a:cubicBezTo>
                    <a:pt x="85" y="106"/>
                    <a:pt x="92" y="112"/>
                    <a:pt x="100" y="112"/>
                  </a:cubicBezTo>
                  <a:cubicBezTo>
                    <a:pt x="118" y="112"/>
                    <a:pt x="128" y="84"/>
                    <a:pt x="128" y="56"/>
                  </a:cubicBezTo>
                  <a:cubicBezTo>
                    <a:pt x="128" y="28"/>
                    <a:pt x="118" y="0"/>
                    <a:pt x="100" y="0"/>
                  </a:cubicBezTo>
                  <a:close/>
                  <a:moveTo>
                    <a:pt x="80" y="56"/>
                  </a:moveTo>
                  <a:cubicBezTo>
                    <a:pt x="80" y="52"/>
                    <a:pt x="80" y="48"/>
                    <a:pt x="81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6" y="44"/>
                    <a:pt x="100" y="49"/>
                    <a:pt x="100" y="56"/>
                  </a:cubicBezTo>
                  <a:cubicBezTo>
                    <a:pt x="100" y="63"/>
                    <a:pt x="96" y="68"/>
                    <a:pt x="92" y="68"/>
                  </a:cubicBezTo>
                  <a:cubicBezTo>
                    <a:pt x="81" y="68"/>
                    <a:pt x="81" y="68"/>
                    <a:pt x="81" y="68"/>
                  </a:cubicBezTo>
                  <a:cubicBezTo>
                    <a:pt x="80" y="64"/>
                    <a:pt x="80" y="60"/>
                    <a:pt x="80" y="56"/>
                  </a:cubicBezTo>
                  <a:close/>
                  <a:moveTo>
                    <a:pt x="8" y="56"/>
                  </a:moveTo>
                  <a:cubicBezTo>
                    <a:pt x="8" y="49"/>
                    <a:pt x="12" y="44"/>
                    <a:pt x="16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2" y="47"/>
                    <a:pt x="40" y="51"/>
                    <a:pt x="40" y="56"/>
                  </a:cubicBezTo>
                  <a:cubicBezTo>
                    <a:pt x="40" y="61"/>
                    <a:pt x="42" y="65"/>
                    <a:pt x="44" y="68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2" y="68"/>
                    <a:pt x="8" y="63"/>
                    <a:pt x="8" y="56"/>
                  </a:cubicBezTo>
                  <a:close/>
                  <a:moveTo>
                    <a:pt x="48" y="120"/>
                  </a:moveTo>
                  <a:cubicBezTo>
                    <a:pt x="32" y="120"/>
                    <a:pt x="32" y="120"/>
                    <a:pt x="32" y="120"/>
                  </a:cubicBezTo>
                  <a:cubicBezTo>
                    <a:pt x="32" y="84"/>
                    <a:pt x="32" y="84"/>
                    <a:pt x="32" y="84"/>
                  </a:cubicBezTo>
                  <a:cubicBezTo>
                    <a:pt x="32" y="81"/>
                    <a:pt x="31" y="78"/>
                    <a:pt x="30" y="76"/>
                  </a:cubicBezTo>
                  <a:cubicBezTo>
                    <a:pt x="33" y="76"/>
                    <a:pt x="33" y="76"/>
                    <a:pt x="33" y="76"/>
                  </a:cubicBezTo>
                  <a:cubicBezTo>
                    <a:pt x="33" y="76"/>
                    <a:pt x="33" y="76"/>
                    <a:pt x="33" y="76"/>
                  </a:cubicBezTo>
                  <a:cubicBezTo>
                    <a:pt x="45" y="76"/>
                    <a:pt x="45" y="76"/>
                    <a:pt x="45" y="76"/>
                  </a:cubicBezTo>
                  <a:cubicBezTo>
                    <a:pt x="44" y="77"/>
                    <a:pt x="44" y="79"/>
                    <a:pt x="44" y="80"/>
                  </a:cubicBezTo>
                  <a:cubicBezTo>
                    <a:pt x="44" y="108"/>
                    <a:pt x="44" y="108"/>
                    <a:pt x="44" y="108"/>
                  </a:cubicBezTo>
                  <a:cubicBezTo>
                    <a:pt x="44" y="112"/>
                    <a:pt x="46" y="114"/>
                    <a:pt x="47" y="116"/>
                  </a:cubicBezTo>
                  <a:cubicBezTo>
                    <a:pt x="48" y="116"/>
                    <a:pt x="48" y="116"/>
                    <a:pt x="48" y="117"/>
                  </a:cubicBezTo>
                  <a:lnTo>
                    <a:pt x="48" y="120"/>
                  </a:lnTo>
                  <a:close/>
                  <a:moveTo>
                    <a:pt x="53" y="68"/>
                  </a:moveTo>
                  <a:cubicBezTo>
                    <a:pt x="52" y="68"/>
                    <a:pt x="52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48" y="68"/>
                    <a:pt x="44" y="63"/>
                    <a:pt x="44" y="56"/>
                  </a:cubicBezTo>
                  <a:cubicBezTo>
                    <a:pt x="44" y="49"/>
                    <a:pt x="48" y="44"/>
                    <a:pt x="52" y="44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60" y="44"/>
                    <a:pt x="68" y="41"/>
                    <a:pt x="74" y="36"/>
                  </a:cubicBezTo>
                  <a:cubicBezTo>
                    <a:pt x="73" y="42"/>
                    <a:pt x="72" y="49"/>
                    <a:pt x="72" y="56"/>
                  </a:cubicBezTo>
                  <a:cubicBezTo>
                    <a:pt x="72" y="63"/>
                    <a:pt x="73" y="70"/>
                    <a:pt x="74" y="76"/>
                  </a:cubicBezTo>
                  <a:cubicBezTo>
                    <a:pt x="68" y="71"/>
                    <a:pt x="60" y="68"/>
                    <a:pt x="53" y="68"/>
                  </a:cubicBezTo>
                  <a:close/>
                  <a:moveTo>
                    <a:pt x="100" y="104"/>
                  </a:moveTo>
                  <a:cubicBezTo>
                    <a:pt x="92" y="104"/>
                    <a:pt x="85" y="93"/>
                    <a:pt x="82" y="76"/>
                  </a:cubicBezTo>
                  <a:cubicBezTo>
                    <a:pt x="92" y="76"/>
                    <a:pt x="92" y="76"/>
                    <a:pt x="92" y="76"/>
                  </a:cubicBezTo>
                  <a:cubicBezTo>
                    <a:pt x="101" y="76"/>
                    <a:pt x="108" y="67"/>
                    <a:pt x="108" y="56"/>
                  </a:cubicBezTo>
                  <a:cubicBezTo>
                    <a:pt x="108" y="45"/>
                    <a:pt x="101" y="36"/>
                    <a:pt x="92" y="36"/>
                  </a:cubicBezTo>
                  <a:cubicBezTo>
                    <a:pt x="82" y="36"/>
                    <a:pt x="82" y="36"/>
                    <a:pt x="82" y="36"/>
                  </a:cubicBezTo>
                  <a:cubicBezTo>
                    <a:pt x="85" y="19"/>
                    <a:pt x="92" y="8"/>
                    <a:pt x="100" y="8"/>
                  </a:cubicBezTo>
                  <a:cubicBezTo>
                    <a:pt x="111" y="8"/>
                    <a:pt x="120" y="29"/>
                    <a:pt x="120" y="56"/>
                  </a:cubicBezTo>
                  <a:cubicBezTo>
                    <a:pt x="120" y="83"/>
                    <a:pt x="111" y="104"/>
                    <a:pt x="100" y="10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/>
            </a:p>
          </p:txBody>
        </p:sp>
      </p:grpSp>
      <p:pic>
        <p:nvPicPr>
          <p:cNvPr id="72" name="图片 71">
            <a:extLst>
              <a:ext uri="{FF2B5EF4-FFF2-40B4-BE49-F238E27FC236}">
                <a16:creationId xmlns:a16="http://schemas.microsoft.com/office/drawing/2014/main" xmlns="" id="{3D81E3CB-08E9-445C-B0DD-3741B76C4BD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335400" y="1806223"/>
            <a:ext cx="4412251" cy="2068240"/>
          </a:xfrm>
          <a:prstGeom prst="rect">
            <a:avLst/>
          </a:prstGeom>
          <a:ln w="57150">
            <a:solidFill>
              <a:schemeClr val="bg1"/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73" name="矩形 72">
            <a:extLst>
              <a:ext uri="{FF2B5EF4-FFF2-40B4-BE49-F238E27FC236}">
                <a16:creationId xmlns:a16="http://schemas.microsoft.com/office/drawing/2014/main" xmlns="" id="{05CF1FE7-DDF6-455C-9FEC-C051021EF4B1}"/>
              </a:ext>
            </a:extLst>
          </p:cNvPr>
          <p:cNvSpPr/>
          <p:nvPr/>
        </p:nvSpPr>
        <p:spPr>
          <a:xfrm>
            <a:off x="7576468" y="1322410"/>
            <a:ext cx="937557" cy="830997"/>
          </a:xfrm>
          <a:prstGeom prst="rect">
            <a:avLst/>
          </a:prstGeom>
          <a:solidFill>
            <a:srgbClr val="3AB2CE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74" name="矩形 73">
            <a:extLst>
              <a:ext uri="{FF2B5EF4-FFF2-40B4-BE49-F238E27FC236}">
                <a16:creationId xmlns:a16="http://schemas.microsoft.com/office/drawing/2014/main" xmlns="" id="{BA588E8A-064E-4D84-940E-BDF45315045B}"/>
              </a:ext>
            </a:extLst>
          </p:cNvPr>
          <p:cNvSpPr/>
          <p:nvPr/>
        </p:nvSpPr>
        <p:spPr>
          <a:xfrm>
            <a:off x="10213924" y="1322409"/>
            <a:ext cx="937557" cy="830997"/>
          </a:xfrm>
          <a:prstGeom prst="rect">
            <a:avLst/>
          </a:prstGeom>
          <a:solidFill>
            <a:srgbClr val="F68735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75" name="TextBox 42">
            <a:extLst>
              <a:ext uri="{FF2B5EF4-FFF2-40B4-BE49-F238E27FC236}">
                <a16:creationId xmlns:a16="http://schemas.microsoft.com/office/drawing/2014/main" xmlns="" id="{F106E829-A2AE-40B8-95D1-95ADB6F712D9}"/>
              </a:ext>
            </a:extLst>
          </p:cNvPr>
          <p:cNvSpPr txBox="1"/>
          <p:nvPr/>
        </p:nvSpPr>
        <p:spPr>
          <a:xfrm>
            <a:off x="6267010" y="2576069"/>
            <a:ext cx="2365457" cy="1853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根据新形势、新要求，结合企业实际需要，以“快速反应，高效执行”为原则，突破常规，创新思维、创新方法，为企业各项变革提供有力支持。</a:t>
            </a:r>
          </a:p>
        </p:txBody>
      </p:sp>
      <p:sp>
        <p:nvSpPr>
          <p:cNvPr id="76" name="TextBox 43">
            <a:extLst>
              <a:ext uri="{FF2B5EF4-FFF2-40B4-BE49-F238E27FC236}">
                <a16:creationId xmlns:a16="http://schemas.microsoft.com/office/drawing/2014/main" xmlns="" id="{092A905F-EF02-47A2-8A27-87FAA6AE38F2}"/>
              </a:ext>
            </a:extLst>
          </p:cNvPr>
          <p:cNvSpPr txBox="1"/>
          <p:nvPr/>
        </p:nvSpPr>
        <p:spPr>
          <a:xfrm>
            <a:off x="8900793" y="2576068"/>
            <a:ext cx="2365457" cy="1559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以全面提升人力资源效率指标为目的，加强业务学习，提升专业素质与管理技能，建设高效、专精的人力资源管理团队。</a:t>
            </a:r>
          </a:p>
        </p:txBody>
      </p:sp>
      <p:sp>
        <p:nvSpPr>
          <p:cNvPr id="77" name="TextBox 45">
            <a:extLst>
              <a:ext uri="{FF2B5EF4-FFF2-40B4-BE49-F238E27FC236}">
                <a16:creationId xmlns:a16="http://schemas.microsoft.com/office/drawing/2014/main" xmlns="" id="{D705AEFA-0839-483A-9371-4DD29C237DDE}"/>
              </a:ext>
            </a:extLst>
          </p:cNvPr>
          <p:cNvSpPr txBox="1"/>
          <p:nvPr/>
        </p:nvSpPr>
        <p:spPr>
          <a:xfrm>
            <a:off x="1133634" y="4614942"/>
            <a:ext cx="4809969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紧紧围绕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年公司经营战略，以完成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销售目标为核心，以服务为导向，运用现代人力资源管理工具，服务销售一线，服务研发一线，服务生产一线，服务管理中心。为各部门提供切实有效的人力资源支持，使人力资源部真正成为业务部门的绩效伙伴。</a:t>
            </a:r>
          </a:p>
        </p:txBody>
      </p:sp>
      <p:sp>
        <p:nvSpPr>
          <p:cNvPr id="78" name="矩形 77">
            <a:extLst>
              <a:ext uri="{FF2B5EF4-FFF2-40B4-BE49-F238E27FC236}">
                <a16:creationId xmlns:a16="http://schemas.microsoft.com/office/drawing/2014/main" xmlns="" id="{448D8885-7268-4127-89D6-FAFF4B2BF16D}"/>
              </a:ext>
            </a:extLst>
          </p:cNvPr>
          <p:cNvSpPr/>
          <p:nvPr/>
        </p:nvSpPr>
        <p:spPr>
          <a:xfrm>
            <a:off x="1268941" y="4254505"/>
            <a:ext cx="701752" cy="313543"/>
          </a:xfrm>
          <a:prstGeom prst="rect">
            <a:avLst/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xmlns="" val="300003866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5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50"/>
                            </p:stCondLst>
                            <p:childTnLst>
                              <p:par>
                                <p:cTn id="21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1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6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85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350"/>
                            </p:stCondLst>
                            <p:childTnLst>
                              <p:par>
                                <p:cTn id="4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85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1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1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6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100"/>
                            </p:stCondLst>
                            <p:childTnLst>
                              <p:par>
                                <p:cTn id="6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600"/>
                            </p:stCondLst>
                            <p:childTnLst>
                              <p:par>
                                <p:cTn id="7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100"/>
                            </p:stCondLst>
                            <p:childTnLst>
                              <p:par>
                                <p:cTn id="7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1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60" grpId="0" animBg="1"/>
      <p:bldP spid="61" grpId="0" animBg="1"/>
      <p:bldP spid="62" grpId="0"/>
      <p:bldP spid="63" grpId="0"/>
      <p:bldP spid="64" grpId="0"/>
      <p:bldP spid="65" grpId="0"/>
      <p:bldP spid="73" grpId="0" animBg="1"/>
      <p:bldP spid="74" grpId="0" animBg="1"/>
      <p:bldP spid="75" grpId="0"/>
      <p:bldP spid="76" grpId="0"/>
      <p:bldP spid="77" grpId="0"/>
      <p:bldP spid="7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1001F3B5-5AB2-4AD2-A57D-88800992D0D2}"/>
              </a:ext>
            </a:extLst>
          </p:cNvPr>
          <p:cNvSpPr/>
          <p:nvPr/>
        </p:nvSpPr>
        <p:spPr>
          <a:xfrm>
            <a:off x="411480" y="400125"/>
            <a:ext cx="11369040" cy="5916106"/>
          </a:xfrm>
          <a:prstGeom prst="rect">
            <a:avLst/>
          </a:prstGeom>
          <a:noFill/>
          <a:ln>
            <a:solidFill>
              <a:srgbClr val="2F9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2">
            <a:extLst>
              <a:ext uri="{FF2B5EF4-FFF2-40B4-BE49-F238E27FC236}">
                <a16:creationId xmlns:a16="http://schemas.microsoft.com/office/drawing/2014/main" xmlns="" id="{C4C5BD79-C2F8-4D17-A57B-187A40F00F6C}"/>
              </a:ext>
            </a:extLst>
          </p:cNvPr>
          <p:cNvSpPr txBox="1"/>
          <p:nvPr/>
        </p:nvSpPr>
        <p:spPr>
          <a:xfrm>
            <a:off x="5144857" y="670752"/>
            <a:ext cx="2122696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明年重点工作 </a:t>
            </a:r>
          </a:p>
        </p:txBody>
      </p:sp>
      <p:sp>
        <p:nvSpPr>
          <p:cNvPr id="26" name="TextBox 7">
            <a:extLst>
              <a:ext uri="{FF2B5EF4-FFF2-40B4-BE49-F238E27FC236}">
                <a16:creationId xmlns:a16="http://schemas.microsoft.com/office/drawing/2014/main" xmlns="" id="{329B75B6-54B0-4D44-9018-DF3C7E375530}"/>
              </a:ext>
            </a:extLst>
          </p:cNvPr>
          <p:cNvSpPr txBox="1"/>
          <p:nvPr/>
        </p:nvSpPr>
        <p:spPr>
          <a:xfrm>
            <a:off x="4628059" y="1095157"/>
            <a:ext cx="2971232" cy="23346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/>
            <a:r>
              <a:rPr lang="en-US" altLang="zh-CN" sz="10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Focus on next year's work 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10CF6BF4-8EA1-49F7-8482-15E26DF3A397}"/>
              </a:ext>
            </a:extLst>
          </p:cNvPr>
          <p:cNvGrpSpPr/>
          <p:nvPr/>
        </p:nvGrpSpPr>
        <p:grpSpPr>
          <a:xfrm>
            <a:off x="4717684" y="782219"/>
            <a:ext cx="2865035" cy="233464"/>
            <a:chOff x="4717684" y="782219"/>
            <a:chExt cx="2865035" cy="233464"/>
          </a:xfrm>
        </p:grpSpPr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B409C6B3-7820-451B-A61A-6F580E96A185}"/>
                </a:ext>
              </a:extLst>
            </p:cNvPr>
            <p:cNvGrpSpPr/>
            <p:nvPr/>
          </p:nvGrpSpPr>
          <p:grpSpPr>
            <a:xfrm>
              <a:off x="4717684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28" name="箭头: V 形 27">
                <a:extLst>
                  <a:ext uri="{FF2B5EF4-FFF2-40B4-BE49-F238E27FC236}">
                    <a16:creationId xmlns:a16="http://schemas.microsoft.com/office/drawing/2014/main" xmlns="" id="{5C749E75-8C97-4BEB-A834-9955BC735BB0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箭头: V 形 28">
                <a:extLst>
                  <a:ext uri="{FF2B5EF4-FFF2-40B4-BE49-F238E27FC236}">
                    <a16:creationId xmlns:a16="http://schemas.microsoft.com/office/drawing/2014/main" xmlns="" id="{7956F1F5-EDE3-4E9D-917A-85C3D3D620C9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4FF60662-0F55-4B62-BCC9-800874E2AFB5}"/>
                </a:ext>
              </a:extLst>
            </p:cNvPr>
            <p:cNvGrpSpPr/>
            <p:nvPr/>
          </p:nvGrpSpPr>
          <p:grpSpPr>
            <a:xfrm flipH="1">
              <a:off x="7196400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31" name="箭头: V 形 30">
                <a:extLst>
                  <a:ext uri="{FF2B5EF4-FFF2-40B4-BE49-F238E27FC236}">
                    <a16:creationId xmlns:a16="http://schemas.microsoft.com/office/drawing/2014/main" xmlns="" id="{C0197D02-1FF6-4549-A1DD-2292BFCDAF73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箭头: V 形 31">
                <a:extLst>
                  <a:ext uri="{FF2B5EF4-FFF2-40B4-BE49-F238E27FC236}">
                    <a16:creationId xmlns:a16="http://schemas.microsoft.com/office/drawing/2014/main" xmlns="" id="{78027DC1-2B33-4424-BE1D-F259A8BDECF9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1532BCD8-67B9-47EA-85F0-8CB1DAAC9530}"/>
              </a:ext>
            </a:extLst>
          </p:cNvPr>
          <p:cNvGrpSpPr/>
          <p:nvPr/>
        </p:nvGrpSpPr>
        <p:grpSpPr>
          <a:xfrm>
            <a:off x="10371092" y="670753"/>
            <a:ext cx="1395990" cy="616075"/>
            <a:chOff x="10486571" y="367652"/>
            <a:chExt cx="1395990" cy="616075"/>
          </a:xfrm>
        </p:grpSpPr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xmlns="" id="{499BA8E1-79CF-41CD-B3F1-8DE0DBEEB4E1}"/>
                </a:ext>
              </a:extLst>
            </p:cNvPr>
            <p:cNvSpPr txBox="1"/>
            <p:nvPr/>
          </p:nvSpPr>
          <p:spPr>
            <a:xfrm>
              <a:off x="10486571" y="367652"/>
              <a:ext cx="13959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LOGO</a:t>
              </a:r>
              <a:endParaRPr lang="zh-CN" altLang="en-US" sz="28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4E68958A-1085-43AC-9F20-931BB8B736BA}"/>
                </a:ext>
              </a:extLst>
            </p:cNvPr>
            <p:cNvSpPr txBox="1"/>
            <p:nvPr/>
          </p:nvSpPr>
          <p:spPr>
            <a:xfrm>
              <a:off x="10486571" y="737506"/>
              <a:ext cx="121058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公司标志替代位置</a:t>
              </a:r>
            </a:p>
          </p:txBody>
        </p:sp>
      </p:grp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5176741A-C1F8-421B-8F53-25C0729D6FA3}"/>
              </a:ext>
            </a:extLst>
          </p:cNvPr>
          <p:cNvSpPr/>
          <p:nvPr/>
        </p:nvSpPr>
        <p:spPr>
          <a:xfrm>
            <a:off x="4558411" y="3970667"/>
            <a:ext cx="2971232" cy="2004177"/>
          </a:xfrm>
          <a:prstGeom prst="rect">
            <a:avLst/>
          </a:prstGeom>
          <a:solidFill>
            <a:srgbClr val="3AB2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rgbClr val="3AB2CE"/>
              </a:solidFill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2AD61E01-1A2B-4D50-A4C1-719E1081CE70}"/>
              </a:ext>
            </a:extLst>
          </p:cNvPr>
          <p:cNvSpPr/>
          <p:nvPr/>
        </p:nvSpPr>
        <p:spPr>
          <a:xfrm>
            <a:off x="1220997" y="1688553"/>
            <a:ext cx="2971232" cy="2004177"/>
          </a:xfrm>
          <a:prstGeom prst="rect">
            <a:avLst/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8DCB4AB9-26D5-4158-A921-B6769621ADFB}"/>
              </a:ext>
            </a:extLst>
          </p:cNvPr>
          <p:cNvSpPr/>
          <p:nvPr/>
        </p:nvSpPr>
        <p:spPr>
          <a:xfrm>
            <a:off x="7890288" y="1670015"/>
            <a:ext cx="2971232" cy="2004177"/>
          </a:xfrm>
          <a:prstGeom prst="rect">
            <a:avLst/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7AFE69B1-FE42-44A9-93CD-D2E63D901E4D}"/>
              </a:ext>
            </a:extLst>
          </p:cNvPr>
          <p:cNvSpPr/>
          <p:nvPr/>
        </p:nvSpPr>
        <p:spPr>
          <a:xfrm>
            <a:off x="2258418" y="1805976"/>
            <a:ext cx="896399" cy="4205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133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  训</a:t>
            </a: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0848FEB9-0073-4F06-88E7-826210DF6CD2}"/>
              </a:ext>
            </a:extLst>
          </p:cNvPr>
          <p:cNvSpPr/>
          <p:nvPr/>
        </p:nvSpPr>
        <p:spPr>
          <a:xfrm>
            <a:off x="1421397" y="2368645"/>
            <a:ext cx="2624667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培训系统设计体系，培育内部培训师队伍，构建内部课程体系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506B2E15-D84D-4564-A7CB-FC9A999DF4D0}"/>
              </a:ext>
            </a:extLst>
          </p:cNvPr>
          <p:cNvSpPr/>
          <p:nvPr/>
        </p:nvSpPr>
        <p:spPr>
          <a:xfrm>
            <a:off x="8872401" y="1805976"/>
            <a:ext cx="1007007" cy="4205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133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继任者</a:t>
            </a:r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4F97D0A6-843C-49A7-83FF-C8C02B57E0CA}"/>
              </a:ext>
            </a:extLst>
          </p:cNvPr>
          <p:cNvSpPr/>
          <p:nvPr/>
        </p:nvSpPr>
        <p:spPr>
          <a:xfrm>
            <a:off x="7941089" y="2334777"/>
            <a:ext cx="2829515" cy="1266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6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加大梯队干部队伍的建设力度，拓宽继任者候选人的选拔面，系统设计、密切跟进继任者的培养、考核与评估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AF39D8B8-5B26-468E-9662-966DC0646E46}"/>
              </a:ext>
            </a:extLst>
          </p:cNvPr>
          <p:cNvSpPr/>
          <p:nvPr/>
        </p:nvSpPr>
        <p:spPr>
          <a:xfrm>
            <a:off x="5595831" y="4098351"/>
            <a:ext cx="896399" cy="4205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133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绩  效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9A06DDD2-735B-443F-AD77-26B3606A5BD6}"/>
              </a:ext>
            </a:extLst>
          </p:cNvPr>
          <p:cNvSpPr/>
          <p:nvPr/>
        </p:nvSpPr>
        <p:spPr>
          <a:xfrm>
            <a:off x="4609211" y="4627151"/>
            <a:ext cx="2820655" cy="1266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6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全面推行绩效的过程管理，跟进绩效评价反馈及绩效改进计划的实施情况，引导部门负责人运用绩效管理工具完善团队建设</a:t>
            </a:r>
          </a:p>
        </p:txBody>
      </p:sp>
      <p:sp>
        <p:nvSpPr>
          <p:cNvPr id="45" name="等腰三角形 44">
            <a:extLst>
              <a:ext uri="{FF2B5EF4-FFF2-40B4-BE49-F238E27FC236}">
                <a16:creationId xmlns:a16="http://schemas.microsoft.com/office/drawing/2014/main" xmlns="" id="{43EA80A5-7273-4305-BC47-97B717279147}"/>
              </a:ext>
            </a:extLst>
          </p:cNvPr>
          <p:cNvSpPr/>
          <p:nvPr/>
        </p:nvSpPr>
        <p:spPr>
          <a:xfrm flipV="1">
            <a:off x="2567666" y="2269212"/>
            <a:ext cx="277903" cy="92635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46" name="等腰三角形 45">
            <a:extLst>
              <a:ext uri="{FF2B5EF4-FFF2-40B4-BE49-F238E27FC236}">
                <a16:creationId xmlns:a16="http://schemas.microsoft.com/office/drawing/2014/main" xmlns="" id="{0AC2B83E-C96F-4F53-92A6-2F1FD492E309}"/>
              </a:ext>
            </a:extLst>
          </p:cNvPr>
          <p:cNvSpPr/>
          <p:nvPr/>
        </p:nvSpPr>
        <p:spPr>
          <a:xfrm flipV="1">
            <a:off x="9236957" y="2233984"/>
            <a:ext cx="277903" cy="92635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47" name="等腰三角形 46">
            <a:extLst>
              <a:ext uri="{FF2B5EF4-FFF2-40B4-BE49-F238E27FC236}">
                <a16:creationId xmlns:a16="http://schemas.microsoft.com/office/drawing/2014/main" xmlns="" id="{7C995DB9-FE99-4065-AE14-9119BD11952C}"/>
              </a:ext>
            </a:extLst>
          </p:cNvPr>
          <p:cNvSpPr/>
          <p:nvPr/>
        </p:nvSpPr>
        <p:spPr>
          <a:xfrm flipV="1">
            <a:off x="5905079" y="4550868"/>
            <a:ext cx="277903" cy="92635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BA09C15E-DEDF-4335-9B8D-8D267CB94539}"/>
              </a:ext>
            </a:extLst>
          </p:cNvPr>
          <p:cNvSpPr/>
          <p:nvPr/>
        </p:nvSpPr>
        <p:spPr>
          <a:xfrm>
            <a:off x="1220997" y="3956965"/>
            <a:ext cx="2971232" cy="200417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xmlns="" id="{87699F25-FF6B-4679-84C5-64977064608C}"/>
              </a:ext>
            </a:extLst>
          </p:cNvPr>
          <p:cNvSpPr/>
          <p:nvPr/>
        </p:nvSpPr>
        <p:spPr>
          <a:xfrm>
            <a:off x="4558411" y="1670015"/>
            <a:ext cx="2971232" cy="200417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50" name="矩形 49">
            <a:extLst>
              <a:ext uri="{FF2B5EF4-FFF2-40B4-BE49-F238E27FC236}">
                <a16:creationId xmlns:a16="http://schemas.microsoft.com/office/drawing/2014/main" xmlns="" id="{334718D8-0456-4DA3-9F84-7301F9395219}"/>
              </a:ext>
            </a:extLst>
          </p:cNvPr>
          <p:cNvSpPr/>
          <p:nvPr/>
        </p:nvSpPr>
        <p:spPr>
          <a:xfrm>
            <a:off x="7890288" y="3956965"/>
            <a:ext cx="2971232" cy="200417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xmlns="" val="9009123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75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250"/>
                            </p:stCondLst>
                            <p:childTnLst>
                              <p:par>
                                <p:cTn id="6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75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25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9" grpId="0" animBg="1"/>
      <p:bldP spid="5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1001F3B5-5AB2-4AD2-A57D-88800992D0D2}"/>
              </a:ext>
            </a:extLst>
          </p:cNvPr>
          <p:cNvSpPr/>
          <p:nvPr/>
        </p:nvSpPr>
        <p:spPr>
          <a:xfrm>
            <a:off x="411480" y="400125"/>
            <a:ext cx="11369040" cy="5916106"/>
          </a:xfrm>
          <a:prstGeom prst="rect">
            <a:avLst/>
          </a:prstGeom>
          <a:noFill/>
          <a:ln>
            <a:solidFill>
              <a:srgbClr val="2F9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2">
            <a:extLst>
              <a:ext uri="{FF2B5EF4-FFF2-40B4-BE49-F238E27FC236}">
                <a16:creationId xmlns:a16="http://schemas.microsoft.com/office/drawing/2014/main" xmlns="" id="{C4C5BD79-C2F8-4D17-A57B-187A40F00F6C}"/>
              </a:ext>
            </a:extLst>
          </p:cNvPr>
          <p:cNvSpPr txBox="1"/>
          <p:nvPr/>
        </p:nvSpPr>
        <p:spPr>
          <a:xfrm>
            <a:off x="5190544" y="670752"/>
            <a:ext cx="2031325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明年招聘工作</a:t>
            </a:r>
          </a:p>
        </p:txBody>
      </p:sp>
      <p:sp>
        <p:nvSpPr>
          <p:cNvPr id="26" name="TextBox 7">
            <a:extLst>
              <a:ext uri="{FF2B5EF4-FFF2-40B4-BE49-F238E27FC236}">
                <a16:creationId xmlns:a16="http://schemas.microsoft.com/office/drawing/2014/main" xmlns="" id="{329B75B6-54B0-4D44-9018-DF3C7E375530}"/>
              </a:ext>
            </a:extLst>
          </p:cNvPr>
          <p:cNvSpPr txBox="1"/>
          <p:nvPr/>
        </p:nvSpPr>
        <p:spPr>
          <a:xfrm>
            <a:off x="4628059" y="1095157"/>
            <a:ext cx="2971232" cy="23346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/>
            <a:r>
              <a:rPr lang="en-US" altLang="zh-CN" sz="10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Recruitment next year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612D7DC5-F4AB-4C60-A6B1-B8DA9D6AD500}"/>
              </a:ext>
            </a:extLst>
          </p:cNvPr>
          <p:cNvGrpSpPr/>
          <p:nvPr/>
        </p:nvGrpSpPr>
        <p:grpSpPr>
          <a:xfrm>
            <a:off x="4717684" y="782219"/>
            <a:ext cx="2865035" cy="233464"/>
            <a:chOff x="4717684" y="782219"/>
            <a:chExt cx="2865035" cy="233464"/>
          </a:xfrm>
        </p:grpSpPr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B409C6B3-7820-451B-A61A-6F580E96A185}"/>
                </a:ext>
              </a:extLst>
            </p:cNvPr>
            <p:cNvGrpSpPr/>
            <p:nvPr/>
          </p:nvGrpSpPr>
          <p:grpSpPr>
            <a:xfrm>
              <a:off x="4717684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28" name="箭头: V 形 27">
                <a:extLst>
                  <a:ext uri="{FF2B5EF4-FFF2-40B4-BE49-F238E27FC236}">
                    <a16:creationId xmlns:a16="http://schemas.microsoft.com/office/drawing/2014/main" xmlns="" id="{5C749E75-8C97-4BEB-A834-9955BC735BB0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箭头: V 形 28">
                <a:extLst>
                  <a:ext uri="{FF2B5EF4-FFF2-40B4-BE49-F238E27FC236}">
                    <a16:creationId xmlns:a16="http://schemas.microsoft.com/office/drawing/2014/main" xmlns="" id="{7956F1F5-EDE3-4E9D-917A-85C3D3D620C9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4FF60662-0F55-4B62-BCC9-800874E2AFB5}"/>
                </a:ext>
              </a:extLst>
            </p:cNvPr>
            <p:cNvGrpSpPr/>
            <p:nvPr/>
          </p:nvGrpSpPr>
          <p:grpSpPr>
            <a:xfrm flipH="1">
              <a:off x="7196400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31" name="箭头: V 形 30">
                <a:extLst>
                  <a:ext uri="{FF2B5EF4-FFF2-40B4-BE49-F238E27FC236}">
                    <a16:creationId xmlns:a16="http://schemas.microsoft.com/office/drawing/2014/main" xmlns="" id="{C0197D02-1FF6-4549-A1DD-2292BFCDAF73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箭头: V 形 31">
                <a:extLst>
                  <a:ext uri="{FF2B5EF4-FFF2-40B4-BE49-F238E27FC236}">
                    <a16:creationId xmlns:a16="http://schemas.microsoft.com/office/drawing/2014/main" xmlns="" id="{78027DC1-2B33-4424-BE1D-F259A8BDECF9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1532BCD8-67B9-47EA-85F0-8CB1DAAC9530}"/>
              </a:ext>
            </a:extLst>
          </p:cNvPr>
          <p:cNvGrpSpPr/>
          <p:nvPr/>
        </p:nvGrpSpPr>
        <p:grpSpPr>
          <a:xfrm>
            <a:off x="10371092" y="670753"/>
            <a:ext cx="1395990" cy="616075"/>
            <a:chOff x="10486571" y="367652"/>
            <a:chExt cx="1395990" cy="616075"/>
          </a:xfrm>
        </p:grpSpPr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xmlns="" id="{499BA8E1-79CF-41CD-B3F1-8DE0DBEEB4E1}"/>
                </a:ext>
              </a:extLst>
            </p:cNvPr>
            <p:cNvSpPr txBox="1"/>
            <p:nvPr/>
          </p:nvSpPr>
          <p:spPr>
            <a:xfrm>
              <a:off x="10486571" y="367652"/>
              <a:ext cx="13959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LOGO</a:t>
              </a:r>
              <a:endParaRPr lang="zh-CN" altLang="en-US" sz="28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4E68958A-1085-43AC-9F20-931BB8B736BA}"/>
                </a:ext>
              </a:extLst>
            </p:cNvPr>
            <p:cNvSpPr txBox="1"/>
            <p:nvPr/>
          </p:nvSpPr>
          <p:spPr>
            <a:xfrm>
              <a:off x="10486571" y="737506"/>
              <a:ext cx="121058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公司标志替代位置</a:t>
              </a:r>
            </a:p>
          </p:txBody>
        </p:sp>
      </p:grpSp>
      <p:sp>
        <p:nvSpPr>
          <p:cNvPr id="51" name="平行四边形 50">
            <a:extLst>
              <a:ext uri="{FF2B5EF4-FFF2-40B4-BE49-F238E27FC236}">
                <a16:creationId xmlns:a16="http://schemas.microsoft.com/office/drawing/2014/main" xmlns="" id="{9FE4D3B8-1078-47E6-8C62-B2E95E2F44E3}"/>
              </a:ext>
            </a:extLst>
          </p:cNvPr>
          <p:cNvSpPr/>
          <p:nvPr/>
        </p:nvSpPr>
        <p:spPr>
          <a:xfrm rot="5400000" flipH="1">
            <a:off x="1315360" y="2007363"/>
            <a:ext cx="349041" cy="360523"/>
          </a:xfrm>
          <a:prstGeom prst="parallelogram">
            <a:avLst>
              <a:gd name="adj" fmla="val 32376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2" name="平行四边形 51">
            <a:extLst>
              <a:ext uri="{FF2B5EF4-FFF2-40B4-BE49-F238E27FC236}">
                <a16:creationId xmlns:a16="http://schemas.microsoft.com/office/drawing/2014/main" xmlns="" id="{BA19A017-16E2-4814-9EC6-DB659723E44C}"/>
              </a:ext>
            </a:extLst>
          </p:cNvPr>
          <p:cNvSpPr/>
          <p:nvPr/>
        </p:nvSpPr>
        <p:spPr>
          <a:xfrm rot="5400000" flipH="1">
            <a:off x="6266236" y="2007363"/>
            <a:ext cx="349041" cy="360523"/>
          </a:xfrm>
          <a:prstGeom prst="parallelogram">
            <a:avLst>
              <a:gd name="adj" fmla="val 32376"/>
            </a:avLst>
          </a:prstGeom>
          <a:solidFill>
            <a:srgbClr val="3AB2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C42FE301-5A66-4362-833D-96962929BD48}"/>
              </a:ext>
            </a:extLst>
          </p:cNvPr>
          <p:cNvSpPr/>
          <p:nvPr/>
        </p:nvSpPr>
        <p:spPr>
          <a:xfrm>
            <a:off x="6480942" y="1806434"/>
            <a:ext cx="4096644" cy="289337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5D895CCB-6230-45C5-AE9A-8EA4B30A6929}"/>
              </a:ext>
            </a:extLst>
          </p:cNvPr>
          <p:cNvSpPr/>
          <p:nvPr/>
        </p:nvSpPr>
        <p:spPr>
          <a:xfrm>
            <a:off x="1530066" y="1806434"/>
            <a:ext cx="4096644" cy="289337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pic>
        <p:nvPicPr>
          <p:cNvPr id="55" name="图片占位符 33">
            <a:extLst>
              <a:ext uri="{FF2B5EF4-FFF2-40B4-BE49-F238E27FC236}">
                <a16:creationId xmlns:a16="http://schemas.microsoft.com/office/drawing/2014/main" xmlns="" id="{D62B043B-28D8-44DA-BDBF-5D074CCBDD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621017" y="1983237"/>
            <a:ext cx="3818791" cy="2539769"/>
          </a:xfrm>
          <a:custGeom>
            <a:avLst/>
            <a:gdLst>
              <a:gd name="connsiteX0" fmla="*/ 0 w 3827974"/>
              <a:gd name="connsiteY0" fmla="*/ 0 h 2654551"/>
              <a:gd name="connsiteX1" fmla="*/ 3827974 w 3827974"/>
              <a:gd name="connsiteY1" fmla="*/ 0 h 2654551"/>
              <a:gd name="connsiteX2" fmla="*/ 3827974 w 3827974"/>
              <a:gd name="connsiteY2" fmla="*/ 2654551 h 2654551"/>
              <a:gd name="connsiteX3" fmla="*/ 0 w 3827974"/>
              <a:gd name="connsiteY3" fmla="*/ 2654551 h 2654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27974" h="2654551">
                <a:moveTo>
                  <a:pt x="0" y="0"/>
                </a:moveTo>
                <a:lnTo>
                  <a:pt x="3827974" y="0"/>
                </a:lnTo>
                <a:lnTo>
                  <a:pt x="3827974" y="2654551"/>
                </a:lnTo>
                <a:lnTo>
                  <a:pt x="0" y="2654551"/>
                </a:lnTo>
                <a:close/>
              </a:path>
            </a:pathLst>
          </a:custGeom>
        </p:spPr>
      </p:pic>
      <p:pic>
        <p:nvPicPr>
          <p:cNvPr id="56" name="图片占位符 31">
            <a:extLst>
              <a:ext uri="{FF2B5EF4-FFF2-40B4-BE49-F238E27FC236}">
                <a16:creationId xmlns:a16="http://schemas.microsoft.com/office/drawing/2014/main" xmlns="" id="{8438279C-909C-4AC9-B5DC-65D16BBC91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669370" y="1977128"/>
            <a:ext cx="3824927" cy="2551982"/>
          </a:xfrm>
          <a:custGeom>
            <a:avLst/>
            <a:gdLst>
              <a:gd name="connsiteX0" fmla="*/ 0 w 3827974"/>
              <a:gd name="connsiteY0" fmla="*/ 0 h 2654551"/>
              <a:gd name="connsiteX1" fmla="*/ 3827974 w 3827974"/>
              <a:gd name="connsiteY1" fmla="*/ 0 h 2654551"/>
              <a:gd name="connsiteX2" fmla="*/ 3827974 w 3827974"/>
              <a:gd name="connsiteY2" fmla="*/ 2654551 h 2654551"/>
              <a:gd name="connsiteX3" fmla="*/ 0 w 3827974"/>
              <a:gd name="connsiteY3" fmla="*/ 2654551 h 2654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27974" h="2654551">
                <a:moveTo>
                  <a:pt x="0" y="0"/>
                </a:moveTo>
                <a:lnTo>
                  <a:pt x="3827974" y="0"/>
                </a:lnTo>
                <a:lnTo>
                  <a:pt x="3827974" y="2654551"/>
                </a:lnTo>
                <a:lnTo>
                  <a:pt x="0" y="2654551"/>
                </a:lnTo>
                <a:close/>
              </a:path>
            </a:pathLst>
          </a:custGeom>
        </p:spPr>
      </p:pic>
      <p:sp>
        <p:nvSpPr>
          <p:cNvPr id="57" name="矩形 56">
            <a:extLst>
              <a:ext uri="{FF2B5EF4-FFF2-40B4-BE49-F238E27FC236}">
                <a16:creationId xmlns:a16="http://schemas.microsoft.com/office/drawing/2014/main" xmlns="" id="{6109BBF1-6115-4AA7-8E6A-B3A457A4334E}"/>
              </a:ext>
            </a:extLst>
          </p:cNvPr>
          <p:cNvSpPr/>
          <p:nvPr/>
        </p:nvSpPr>
        <p:spPr>
          <a:xfrm>
            <a:off x="1309619" y="2132517"/>
            <a:ext cx="1777356" cy="601637"/>
          </a:xfrm>
          <a:prstGeom prst="rect">
            <a:avLst/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2400" dirty="0">
                <a:cs typeface="+mn-ea"/>
                <a:sym typeface="+mn-lt"/>
              </a:rPr>
              <a:t>2018</a:t>
            </a:r>
          </a:p>
        </p:txBody>
      </p:sp>
      <p:sp>
        <p:nvSpPr>
          <p:cNvPr id="58" name="矩形 57">
            <a:extLst>
              <a:ext uri="{FF2B5EF4-FFF2-40B4-BE49-F238E27FC236}">
                <a16:creationId xmlns:a16="http://schemas.microsoft.com/office/drawing/2014/main" xmlns="" id="{44017F54-10FE-4727-ADA8-139FFAA10C37}"/>
              </a:ext>
            </a:extLst>
          </p:cNvPr>
          <p:cNvSpPr/>
          <p:nvPr/>
        </p:nvSpPr>
        <p:spPr>
          <a:xfrm>
            <a:off x="6260495" y="2132517"/>
            <a:ext cx="1777356" cy="601637"/>
          </a:xfrm>
          <a:prstGeom prst="rect">
            <a:avLst/>
          </a:prstGeom>
          <a:solidFill>
            <a:srgbClr val="7DCC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2400" dirty="0">
                <a:cs typeface="+mn-ea"/>
                <a:sym typeface="+mn-lt"/>
              </a:rPr>
              <a:t>2019</a:t>
            </a:r>
          </a:p>
        </p:txBody>
      </p:sp>
      <p:grpSp>
        <p:nvGrpSpPr>
          <p:cNvPr id="59" name="组合 58">
            <a:extLst>
              <a:ext uri="{FF2B5EF4-FFF2-40B4-BE49-F238E27FC236}">
                <a16:creationId xmlns:a16="http://schemas.microsoft.com/office/drawing/2014/main" xmlns="" id="{CB5D2467-21C6-4C04-9752-86E38EB9333C}"/>
              </a:ext>
            </a:extLst>
          </p:cNvPr>
          <p:cNvGrpSpPr/>
          <p:nvPr/>
        </p:nvGrpSpPr>
        <p:grpSpPr>
          <a:xfrm>
            <a:off x="1667846" y="4819216"/>
            <a:ext cx="4096644" cy="884552"/>
            <a:chOff x="1531598" y="3689289"/>
            <a:chExt cx="3757939" cy="884552"/>
          </a:xfrm>
        </p:grpSpPr>
        <p:sp>
          <p:nvSpPr>
            <p:cNvPr id="60" name="矩形 59">
              <a:extLst>
                <a:ext uri="{FF2B5EF4-FFF2-40B4-BE49-F238E27FC236}">
                  <a16:creationId xmlns:a16="http://schemas.microsoft.com/office/drawing/2014/main" xmlns="" id="{4A536D96-53B3-4820-9A0C-CA410C223593}"/>
                </a:ext>
              </a:extLst>
            </p:cNvPr>
            <p:cNvSpPr/>
            <p:nvPr/>
          </p:nvSpPr>
          <p:spPr>
            <a:xfrm>
              <a:off x="1531598" y="4050621"/>
              <a:ext cx="3757939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扩宽招聘渠道，尝试摸索多种招聘渠道；</a:t>
              </a:r>
            </a:p>
            <a:p>
              <a:pPr algn="just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完善“人才库”、充实企业人才信息资源</a:t>
              </a:r>
            </a:p>
          </p:txBody>
        </p:sp>
        <p:sp>
          <p:nvSpPr>
            <p:cNvPr id="61" name="文本框 60">
              <a:extLst>
                <a:ext uri="{FF2B5EF4-FFF2-40B4-BE49-F238E27FC236}">
                  <a16:creationId xmlns:a16="http://schemas.microsoft.com/office/drawing/2014/main" xmlns="" id="{FD03EED2-0AC1-4A07-84AD-DEB0D218A9A6}"/>
                </a:ext>
              </a:extLst>
            </p:cNvPr>
            <p:cNvSpPr txBox="1"/>
            <p:nvPr/>
          </p:nvSpPr>
          <p:spPr>
            <a:xfrm>
              <a:off x="1531599" y="3689289"/>
              <a:ext cx="1110498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人员招聘</a:t>
              </a:r>
            </a:p>
          </p:txBody>
        </p:sp>
      </p:grpSp>
      <p:grpSp>
        <p:nvGrpSpPr>
          <p:cNvPr id="62" name="组合 61">
            <a:extLst>
              <a:ext uri="{FF2B5EF4-FFF2-40B4-BE49-F238E27FC236}">
                <a16:creationId xmlns:a16="http://schemas.microsoft.com/office/drawing/2014/main" xmlns="" id="{AA2724B3-AD06-472D-932D-AA1F6F7D3EB8}"/>
              </a:ext>
            </a:extLst>
          </p:cNvPr>
          <p:cNvGrpSpPr/>
          <p:nvPr/>
        </p:nvGrpSpPr>
        <p:grpSpPr>
          <a:xfrm>
            <a:off x="6681868" y="4819214"/>
            <a:ext cx="3757939" cy="884552"/>
            <a:chOff x="1531598" y="3689289"/>
            <a:chExt cx="3757939" cy="884552"/>
          </a:xfrm>
        </p:grpSpPr>
        <p:sp>
          <p:nvSpPr>
            <p:cNvPr id="63" name="矩形 62">
              <a:extLst>
                <a:ext uri="{FF2B5EF4-FFF2-40B4-BE49-F238E27FC236}">
                  <a16:creationId xmlns:a16="http://schemas.microsoft.com/office/drawing/2014/main" xmlns="" id="{712933DC-C214-405C-B9FB-D0FB238F51D7}"/>
                </a:ext>
              </a:extLst>
            </p:cNvPr>
            <p:cNvSpPr/>
            <p:nvPr/>
          </p:nvSpPr>
          <p:spPr>
            <a:xfrm>
              <a:off x="1531598" y="4050621"/>
              <a:ext cx="3757939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just">
                <a:spcBef>
                  <a:spcPct val="0"/>
                </a:spcBef>
              </a:pPr>
              <a:r>
                <a:rPr lang="zh-CN" altLang="en-US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进一步完善招聘台帐的设计，加强招聘效率指标的基础数据的记录与统计</a:t>
              </a:r>
            </a:p>
          </p:txBody>
        </p:sp>
        <p:sp>
          <p:nvSpPr>
            <p:cNvPr id="64" name="文本框 63">
              <a:extLst>
                <a:ext uri="{FF2B5EF4-FFF2-40B4-BE49-F238E27FC236}">
                  <a16:creationId xmlns:a16="http://schemas.microsoft.com/office/drawing/2014/main" xmlns="" id="{60FDEC82-ADC7-4DBD-B095-05A0676D7973}"/>
                </a:ext>
              </a:extLst>
            </p:cNvPr>
            <p:cNvSpPr txBox="1"/>
            <p:nvPr/>
          </p:nvSpPr>
          <p:spPr>
            <a:xfrm>
              <a:off x="1531599" y="3689289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联合高等院校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17639534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75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2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51" grpId="0" animBg="1"/>
      <p:bldP spid="52" grpId="0" animBg="1"/>
      <p:bldP spid="53" grpId="0" animBg="1"/>
      <p:bldP spid="54" grpId="0" animBg="1"/>
      <p:bldP spid="57" grpId="0" animBg="1"/>
      <p:bldP spid="5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804783" y="1117072"/>
            <a:ext cx="5334084" cy="4963068"/>
            <a:chOff x="5510072" y="1084995"/>
            <a:chExt cx="6027249" cy="5608019"/>
          </a:xfrm>
        </p:grpSpPr>
        <p:sp>
          <p:nvSpPr>
            <p:cNvPr id="7" name="平行四边形 6"/>
            <p:cNvSpPr/>
            <p:nvPr/>
          </p:nvSpPr>
          <p:spPr>
            <a:xfrm>
              <a:off x="5834194" y="2986797"/>
              <a:ext cx="1854938" cy="3706217"/>
            </a:xfrm>
            <a:prstGeom prst="parallelogram">
              <a:avLst>
                <a:gd name="adj" fmla="val 84209"/>
              </a:avLst>
            </a:prstGeom>
            <a:solidFill>
              <a:srgbClr val="3AB2CE">
                <a:alpha val="4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ZZhengHeiS-R-GB"/>
                <a:cs typeface="+mn-ea"/>
                <a:sym typeface="+mn-lt"/>
              </a:endParaRPr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6428293" y="1330896"/>
              <a:ext cx="5109028" cy="4932948"/>
            </a:xfrm>
            <a:custGeom>
              <a:avLst/>
              <a:gdLst>
                <a:gd name="connsiteX0" fmla="*/ 1583053 w 5109028"/>
                <a:gd name="connsiteY0" fmla="*/ 1552074 h 4932948"/>
                <a:gd name="connsiteX1" fmla="*/ 1812376 w 5109028"/>
                <a:gd name="connsiteY1" fmla="*/ 1552074 h 4932948"/>
                <a:gd name="connsiteX2" fmla="*/ 561813 w 5109028"/>
                <a:gd name="connsiteY2" fmla="*/ 4463716 h 4932948"/>
                <a:gd name="connsiteX3" fmla="*/ 332490 w 5109028"/>
                <a:gd name="connsiteY3" fmla="*/ 4463716 h 4932948"/>
                <a:gd name="connsiteX4" fmla="*/ 1204284 w 5109028"/>
                <a:gd name="connsiteY4" fmla="*/ 1082842 h 4932948"/>
                <a:gd name="connsiteX5" fmla="*/ 1331112 w 5109028"/>
                <a:gd name="connsiteY5" fmla="*/ 1082842 h 4932948"/>
                <a:gd name="connsiteX6" fmla="*/ 126828 w 5109028"/>
                <a:gd name="connsiteY6" fmla="*/ 3945186 h 4932948"/>
                <a:gd name="connsiteX7" fmla="*/ 0 w 5109028"/>
                <a:gd name="connsiteY7" fmla="*/ 3945186 h 4932948"/>
                <a:gd name="connsiteX8" fmla="*/ 1811653 w 5109028"/>
                <a:gd name="connsiteY8" fmla="*/ 219204 h 4932948"/>
                <a:gd name="connsiteX9" fmla="*/ 2040976 w 5109028"/>
                <a:gd name="connsiteY9" fmla="*/ 219204 h 4932948"/>
                <a:gd name="connsiteX10" fmla="*/ 790413 w 5109028"/>
                <a:gd name="connsiteY10" fmla="*/ 3130846 h 4932948"/>
                <a:gd name="connsiteX11" fmla="*/ 561090 w 5109028"/>
                <a:gd name="connsiteY11" fmla="*/ 3130846 h 4932948"/>
                <a:gd name="connsiteX12" fmla="*/ 2594428 w 5109028"/>
                <a:gd name="connsiteY12" fmla="*/ 0 h 4932948"/>
                <a:gd name="connsiteX13" fmla="*/ 5109028 w 5109028"/>
                <a:gd name="connsiteY13" fmla="*/ 12032 h 4932948"/>
                <a:gd name="connsiteX14" fmla="*/ 5109028 w 5109028"/>
                <a:gd name="connsiteY14" fmla="*/ 4932948 h 4932948"/>
                <a:gd name="connsiteX15" fmla="*/ 452807 w 5109028"/>
                <a:gd name="connsiteY15" fmla="*/ 4932948 h 49329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109028" h="4932948">
                  <a:moveTo>
                    <a:pt x="1583053" y="1552074"/>
                  </a:moveTo>
                  <a:lnTo>
                    <a:pt x="1812376" y="1552074"/>
                  </a:lnTo>
                  <a:lnTo>
                    <a:pt x="561813" y="4463716"/>
                  </a:lnTo>
                  <a:lnTo>
                    <a:pt x="332490" y="4463716"/>
                  </a:lnTo>
                  <a:close/>
                  <a:moveTo>
                    <a:pt x="1204284" y="1082842"/>
                  </a:moveTo>
                  <a:lnTo>
                    <a:pt x="1331112" y="1082842"/>
                  </a:lnTo>
                  <a:lnTo>
                    <a:pt x="126828" y="3945186"/>
                  </a:lnTo>
                  <a:lnTo>
                    <a:pt x="0" y="3945186"/>
                  </a:lnTo>
                  <a:close/>
                  <a:moveTo>
                    <a:pt x="1811653" y="219204"/>
                  </a:moveTo>
                  <a:lnTo>
                    <a:pt x="2040976" y="219204"/>
                  </a:lnTo>
                  <a:lnTo>
                    <a:pt x="790413" y="3130846"/>
                  </a:lnTo>
                  <a:lnTo>
                    <a:pt x="561090" y="3130846"/>
                  </a:lnTo>
                  <a:close/>
                  <a:moveTo>
                    <a:pt x="2594428" y="0"/>
                  </a:moveTo>
                  <a:lnTo>
                    <a:pt x="5109028" y="12032"/>
                  </a:lnTo>
                  <a:lnTo>
                    <a:pt x="5109028" y="4932948"/>
                  </a:lnTo>
                  <a:lnTo>
                    <a:pt x="452807" y="4932948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ZZhengHeiS-R-GB"/>
                <a:cs typeface="+mn-ea"/>
                <a:sym typeface="+mn-lt"/>
              </a:endParaRPr>
            </a:p>
          </p:txBody>
        </p:sp>
        <p:sp>
          <p:nvSpPr>
            <p:cNvPr id="9" name="平行四边形 8"/>
            <p:cNvSpPr/>
            <p:nvPr/>
          </p:nvSpPr>
          <p:spPr>
            <a:xfrm>
              <a:off x="5510072" y="1772098"/>
              <a:ext cx="1924480" cy="3854071"/>
            </a:xfrm>
            <a:prstGeom prst="parallelogram">
              <a:avLst>
                <a:gd name="adj" fmla="val 84504"/>
              </a:avLst>
            </a:prstGeom>
            <a:solidFill>
              <a:srgbClr val="F6873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ZZhengHeiS-R-GB"/>
                <a:cs typeface="+mn-ea"/>
                <a:sym typeface="+mn-lt"/>
              </a:endParaRPr>
            </a:p>
          </p:txBody>
        </p:sp>
        <p:sp>
          <p:nvSpPr>
            <p:cNvPr id="10" name="平行四边形 9"/>
            <p:cNvSpPr/>
            <p:nvPr/>
          </p:nvSpPr>
          <p:spPr>
            <a:xfrm>
              <a:off x="6185745" y="1084995"/>
              <a:ext cx="1922576" cy="3841359"/>
            </a:xfrm>
            <a:prstGeom prst="parallelogram">
              <a:avLst>
                <a:gd name="adj" fmla="val 84209"/>
              </a:avLst>
            </a:prstGeom>
            <a:solidFill>
              <a:srgbClr val="F68735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ZZhengHeiS-R-GB"/>
                <a:cs typeface="+mn-ea"/>
                <a:sym typeface="+mn-lt"/>
              </a:endParaRPr>
            </a:p>
          </p:txBody>
        </p:sp>
      </p:grpSp>
      <p:sp>
        <p:nvSpPr>
          <p:cNvPr id="12" name="矩形 47"/>
          <p:cNvSpPr>
            <a:spLocks noChangeArrowheads="1"/>
          </p:cNvSpPr>
          <p:nvPr/>
        </p:nvSpPr>
        <p:spPr bwMode="auto">
          <a:xfrm>
            <a:off x="1053137" y="3138746"/>
            <a:ext cx="4245073" cy="2431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380990" lvl="0" indent="-380990">
              <a:lnSpc>
                <a:spcPct val="13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</a:rPr>
              <a:t>劳动合同管理；</a:t>
            </a:r>
          </a:p>
          <a:p>
            <a:pPr marL="380990" lvl="0" indent="-380990">
              <a:lnSpc>
                <a:spcPct val="13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</a:rPr>
              <a:t>完善员工关系管理的相关流程；</a:t>
            </a:r>
          </a:p>
          <a:p>
            <a:pPr marL="380990" lvl="0" indent="-380990">
              <a:lnSpc>
                <a:spcPct val="13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</a:rPr>
              <a:t>加强对用人部门进行员工关系管理的辅导；</a:t>
            </a:r>
            <a:endParaRPr lang="en-US" altLang="zh-CN" sz="1600" dirty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pPr marL="380990" indent="-38099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完善员工人事档案材料管理；</a:t>
            </a:r>
          </a:p>
          <a:p>
            <a:pPr marL="380990" indent="-38099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加强人事基础数据的统计；</a:t>
            </a:r>
          </a:p>
          <a:p>
            <a:pPr lvl="0">
              <a:lnSpc>
                <a:spcPct val="130000"/>
              </a:lnSpc>
              <a:spcBef>
                <a:spcPts val="0"/>
              </a:spcBef>
              <a:buNone/>
            </a:pPr>
            <a:endParaRPr lang="zh-CN" altLang="en-US" sz="16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08838" y="2264183"/>
            <a:ext cx="3353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sz="3200" b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员工关系管理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1256431" y="2893501"/>
            <a:ext cx="577516" cy="0"/>
          </a:xfrm>
          <a:prstGeom prst="line">
            <a:avLst/>
          </a:prstGeom>
          <a:ln w="38100">
            <a:solidFill>
              <a:srgbClr val="3AB2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61EB2552-17D1-458B-AA76-20AB72403FEC}"/>
              </a:ext>
            </a:extLst>
          </p:cNvPr>
          <p:cNvSpPr/>
          <p:nvPr/>
        </p:nvSpPr>
        <p:spPr>
          <a:xfrm>
            <a:off x="411480" y="400125"/>
            <a:ext cx="11369040" cy="5916106"/>
          </a:xfrm>
          <a:prstGeom prst="rect">
            <a:avLst/>
          </a:prstGeom>
          <a:noFill/>
          <a:ln>
            <a:solidFill>
              <a:srgbClr val="2F9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12">
            <a:extLst>
              <a:ext uri="{FF2B5EF4-FFF2-40B4-BE49-F238E27FC236}">
                <a16:creationId xmlns:a16="http://schemas.microsoft.com/office/drawing/2014/main" xmlns="" id="{218E8340-8D26-47E5-BD6F-9A80B8656E3D}"/>
              </a:ext>
            </a:extLst>
          </p:cNvPr>
          <p:cNvSpPr txBox="1"/>
          <p:nvPr/>
        </p:nvSpPr>
        <p:spPr>
          <a:xfrm>
            <a:off x="5351603" y="670752"/>
            <a:ext cx="1415772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人事管理</a:t>
            </a:r>
          </a:p>
        </p:txBody>
      </p:sp>
      <p:sp>
        <p:nvSpPr>
          <p:cNvPr id="20" name="TextBox 7">
            <a:extLst>
              <a:ext uri="{FF2B5EF4-FFF2-40B4-BE49-F238E27FC236}">
                <a16:creationId xmlns:a16="http://schemas.microsoft.com/office/drawing/2014/main" xmlns="" id="{A9923518-9952-457E-A267-B0E9C39B5B77}"/>
              </a:ext>
            </a:extLst>
          </p:cNvPr>
          <p:cNvSpPr txBox="1"/>
          <p:nvPr/>
        </p:nvSpPr>
        <p:spPr>
          <a:xfrm>
            <a:off x="4846681" y="1069335"/>
            <a:ext cx="2514171" cy="23346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/>
            <a:r>
              <a:rPr lang="en-US" altLang="zh-CN" sz="10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Personnel management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FB85618B-3B30-4C71-8B51-A9D33FBD2D83}"/>
              </a:ext>
            </a:extLst>
          </p:cNvPr>
          <p:cNvGrpSpPr/>
          <p:nvPr/>
        </p:nvGrpSpPr>
        <p:grpSpPr>
          <a:xfrm>
            <a:off x="4932266" y="782219"/>
            <a:ext cx="2321220" cy="233464"/>
            <a:chOff x="4932264" y="782219"/>
            <a:chExt cx="2321220" cy="233464"/>
          </a:xfrm>
        </p:grpSpPr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F640F23E-87E7-40FD-9B56-6F36D9456184}"/>
                </a:ext>
              </a:extLst>
            </p:cNvPr>
            <p:cNvGrpSpPr/>
            <p:nvPr/>
          </p:nvGrpSpPr>
          <p:grpSpPr>
            <a:xfrm>
              <a:off x="4932264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22" name="箭头: V 形 21">
                <a:extLst>
                  <a:ext uri="{FF2B5EF4-FFF2-40B4-BE49-F238E27FC236}">
                    <a16:creationId xmlns:a16="http://schemas.microsoft.com/office/drawing/2014/main" xmlns="" id="{27082DE5-FC05-402D-BFB9-CC20ED8690BD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3" name="箭头: V 形 22">
                <a:extLst>
                  <a:ext uri="{FF2B5EF4-FFF2-40B4-BE49-F238E27FC236}">
                    <a16:creationId xmlns:a16="http://schemas.microsoft.com/office/drawing/2014/main" xmlns="" id="{5E8A1237-759C-497A-BB52-2C36551D3BFF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BCBE1C83-A54E-4FE0-A274-AF795A982EF4}"/>
                </a:ext>
              </a:extLst>
            </p:cNvPr>
            <p:cNvGrpSpPr/>
            <p:nvPr/>
          </p:nvGrpSpPr>
          <p:grpSpPr>
            <a:xfrm flipH="1">
              <a:off x="6867165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25" name="箭头: V 形 24">
                <a:extLst>
                  <a:ext uri="{FF2B5EF4-FFF2-40B4-BE49-F238E27FC236}">
                    <a16:creationId xmlns:a16="http://schemas.microsoft.com/office/drawing/2014/main" xmlns="" id="{97B5B929-5219-4BA7-9079-B808DDDA2815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箭头: V 形 25">
                <a:extLst>
                  <a:ext uri="{FF2B5EF4-FFF2-40B4-BE49-F238E27FC236}">
                    <a16:creationId xmlns:a16="http://schemas.microsoft.com/office/drawing/2014/main" xmlns="" id="{3CAF62BA-AF72-411F-BA59-CC2B195308F7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857140952"/>
      </p:ext>
    </p:extLst>
  </p:cSld>
  <p:clrMapOvr>
    <a:masterClrMapping/>
  </p:clrMapOvr>
  <p:transition spd="slow">
    <p:comb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17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21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3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650"/>
                                </p:stCondLst>
                                <p:childTnLst>
                                  <p:par>
                                    <p:cTn id="3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4" grpId="0"/>
          <p:bldP spid="19" grpId="0"/>
          <p:bldP spid="2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17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2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3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650"/>
                                </p:stCondLst>
                                <p:childTnLst>
                                  <p:par>
                                    <p:cTn id="3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4" grpId="0"/>
          <p:bldP spid="19" grpId="0"/>
          <p:bldP spid="20" grpId="0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61EB2552-17D1-458B-AA76-20AB72403FEC}"/>
              </a:ext>
            </a:extLst>
          </p:cNvPr>
          <p:cNvSpPr/>
          <p:nvPr/>
        </p:nvSpPr>
        <p:spPr>
          <a:xfrm>
            <a:off x="411480" y="400125"/>
            <a:ext cx="11369040" cy="5916106"/>
          </a:xfrm>
          <a:prstGeom prst="rect">
            <a:avLst/>
          </a:prstGeom>
          <a:noFill/>
          <a:ln>
            <a:solidFill>
              <a:srgbClr val="2F9F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12">
            <a:extLst>
              <a:ext uri="{FF2B5EF4-FFF2-40B4-BE49-F238E27FC236}">
                <a16:creationId xmlns:a16="http://schemas.microsoft.com/office/drawing/2014/main" xmlns="" id="{218E8340-8D26-47E5-BD6F-9A80B8656E3D}"/>
              </a:ext>
            </a:extLst>
          </p:cNvPr>
          <p:cNvSpPr txBox="1"/>
          <p:nvPr/>
        </p:nvSpPr>
        <p:spPr>
          <a:xfrm>
            <a:off x="5351603" y="670752"/>
            <a:ext cx="1415772" cy="461665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培训管理</a:t>
            </a:r>
          </a:p>
        </p:txBody>
      </p:sp>
      <p:sp>
        <p:nvSpPr>
          <p:cNvPr id="20" name="TextBox 7">
            <a:extLst>
              <a:ext uri="{FF2B5EF4-FFF2-40B4-BE49-F238E27FC236}">
                <a16:creationId xmlns:a16="http://schemas.microsoft.com/office/drawing/2014/main" xmlns="" id="{A9923518-9952-457E-A267-B0E9C39B5B77}"/>
              </a:ext>
            </a:extLst>
          </p:cNvPr>
          <p:cNvSpPr txBox="1"/>
          <p:nvPr/>
        </p:nvSpPr>
        <p:spPr>
          <a:xfrm>
            <a:off x="4846681" y="1069335"/>
            <a:ext cx="2514171" cy="23346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/>
            <a:r>
              <a:rPr lang="en-US" altLang="zh-CN" sz="106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Training management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01E3E45B-0681-436C-B89D-647FBF8A349A}"/>
              </a:ext>
            </a:extLst>
          </p:cNvPr>
          <p:cNvGrpSpPr/>
          <p:nvPr/>
        </p:nvGrpSpPr>
        <p:grpSpPr>
          <a:xfrm>
            <a:off x="4932266" y="782219"/>
            <a:ext cx="2321220" cy="233464"/>
            <a:chOff x="4932264" y="782219"/>
            <a:chExt cx="2321220" cy="233464"/>
          </a:xfrm>
        </p:grpSpPr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F640F23E-87E7-40FD-9B56-6F36D9456184}"/>
                </a:ext>
              </a:extLst>
            </p:cNvPr>
            <p:cNvGrpSpPr/>
            <p:nvPr/>
          </p:nvGrpSpPr>
          <p:grpSpPr>
            <a:xfrm>
              <a:off x="4932264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22" name="箭头: V 形 21">
                <a:extLst>
                  <a:ext uri="{FF2B5EF4-FFF2-40B4-BE49-F238E27FC236}">
                    <a16:creationId xmlns:a16="http://schemas.microsoft.com/office/drawing/2014/main" xmlns="" id="{27082DE5-FC05-402D-BFB9-CC20ED8690BD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3" name="箭头: V 形 22">
                <a:extLst>
                  <a:ext uri="{FF2B5EF4-FFF2-40B4-BE49-F238E27FC236}">
                    <a16:creationId xmlns:a16="http://schemas.microsoft.com/office/drawing/2014/main" xmlns="" id="{5E8A1237-759C-497A-BB52-2C36551D3BFF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BCBE1C83-A54E-4FE0-A274-AF795A982EF4}"/>
                </a:ext>
              </a:extLst>
            </p:cNvPr>
            <p:cNvGrpSpPr/>
            <p:nvPr/>
          </p:nvGrpSpPr>
          <p:grpSpPr>
            <a:xfrm flipH="1">
              <a:off x="6867165" y="782219"/>
              <a:ext cx="386319" cy="233464"/>
              <a:chOff x="872836" y="-477982"/>
              <a:chExt cx="1153843" cy="697300"/>
            </a:xfrm>
            <a:solidFill>
              <a:srgbClr val="31A5C2"/>
            </a:solidFill>
          </p:grpSpPr>
          <p:sp>
            <p:nvSpPr>
              <p:cNvPr id="25" name="箭头: V 形 24">
                <a:extLst>
                  <a:ext uri="{FF2B5EF4-FFF2-40B4-BE49-F238E27FC236}">
                    <a16:creationId xmlns:a16="http://schemas.microsoft.com/office/drawing/2014/main" xmlns="" id="{97B5B929-5219-4BA7-9079-B808DDDA2815}"/>
                  </a:ext>
                </a:extLst>
              </p:cNvPr>
              <p:cNvSpPr/>
              <p:nvPr/>
            </p:nvSpPr>
            <p:spPr>
              <a:xfrm>
                <a:off x="872836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箭头: V 形 25">
                <a:extLst>
                  <a:ext uri="{FF2B5EF4-FFF2-40B4-BE49-F238E27FC236}">
                    <a16:creationId xmlns:a16="http://schemas.microsoft.com/office/drawing/2014/main" xmlns="" id="{3CAF62BA-AF72-411F-BA59-CC2B195308F7}"/>
                  </a:ext>
                </a:extLst>
              </p:cNvPr>
              <p:cNvSpPr/>
              <p:nvPr/>
            </p:nvSpPr>
            <p:spPr>
              <a:xfrm>
                <a:off x="1329379" y="-477982"/>
                <a:ext cx="697300" cy="697300"/>
              </a:xfrm>
              <a:prstGeom prst="chevron">
                <a:avLst>
                  <a:gd name="adj" fmla="val 5596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pic>
        <p:nvPicPr>
          <p:cNvPr id="27" name="图片 26">
            <a:extLst>
              <a:ext uri="{FF2B5EF4-FFF2-40B4-BE49-F238E27FC236}">
                <a16:creationId xmlns:a16="http://schemas.microsoft.com/office/drawing/2014/main" xmlns="" id="{24E359F1-FA2D-4D04-A67C-85EBF2E67D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flipH="1">
            <a:off x="410669" y="1398212"/>
            <a:ext cx="11370671" cy="2360991"/>
          </a:xfrm>
          <a:prstGeom prst="rect">
            <a:avLst/>
          </a:prstGeom>
        </p:spPr>
      </p:pic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A8D0A5D1-72B2-4E36-95B3-3B3723A9AD8C}"/>
              </a:ext>
            </a:extLst>
          </p:cNvPr>
          <p:cNvGrpSpPr/>
          <p:nvPr/>
        </p:nvGrpSpPr>
        <p:grpSpPr>
          <a:xfrm>
            <a:off x="1045038" y="3279201"/>
            <a:ext cx="1799772" cy="2349411"/>
            <a:chOff x="783777" y="2459400"/>
            <a:chExt cx="1349829" cy="1762058"/>
          </a:xfrm>
        </p:grpSpPr>
        <p:sp>
          <p:nvSpPr>
            <p:cNvPr id="29" name="矩形 28">
              <a:extLst>
                <a:ext uri="{FF2B5EF4-FFF2-40B4-BE49-F238E27FC236}">
                  <a16:creationId xmlns:a16="http://schemas.microsoft.com/office/drawing/2014/main" xmlns="" id="{21961C2A-AD7D-459A-B08C-170985FBCA48}"/>
                </a:ext>
              </a:extLst>
            </p:cNvPr>
            <p:cNvSpPr/>
            <p:nvPr/>
          </p:nvSpPr>
          <p:spPr>
            <a:xfrm>
              <a:off x="783777" y="2459400"/>
              <a:ext cx="1349828" cy="360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xmlns="" id="{4A10E739-9F00-402B-A6A0-D00FE1B15073}"/>
                </a:ext>
              </a:extLst>
            </p:cNvPr>
            <p:cNvSpPr/>
            <p:nvPr/>
          </p:nvSpPr>
          <p:spPr>
            <a:xfrm>
              <a:off x="783778" y="2819399"/>
              <a:ext cx="1349828" cy="14020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31" name="矩形 30">
              <a:extLst>
                <a:ext uri="{FF2B5EF4-FFF2-40B4-BE49-F238E27FC236}">
                  <a16:creationId xmlns:a16="http://schemas.microsoft.com/office/drawing/2014/main" xmlns="" id="{B6837CAF-4EAA-4852-B166-C8446D06F684}"/>
                </a:ext>
              </a:extLst>
            </p:cNvPr>
            <p:cNvSpPr/>
            <p:nvPr/>
          </p:nvSpPr>
          <p:spPr>
            <a:xfrm>
              <a:off x="783777" y="3951514"/>
              <a:ext cx="1349828" cy="7766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/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6A3BD3F9-3C60-4467-ACAE-735C5B8C358A}"/>
              </a:ext>
            </a:extLst>
          </p:cNvPr>
          <p:cNvGrpSpPr/>
          <p:nvPr/>
        </p:nvGrpSpPr>
        <p:grpSpPr>
          <a:xfrm>
            <a:off x="3121141" y="3279202"/>
            <a:ext cx="1799771" cy="2349409"/>
            <a:chOff x="2340856" y="2459400"/>
            <a:chExt cx="1349828" cy="1762057"/>
          </a:xfrm>
        </p:grpSpPr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AA6A0EF0-331D-4D88-91E4-C0459B44A7CA}"/>
                </a:ext>
              </a:extLst>
            </p:cNvPr>
            <p:cNvSpPr/>
            <p:nvPr/>
          </p:nvSpPr>
          <p:spPr>
            <a:xfrm>
              <a:off x="2340856" y="2459400"/>
              <a:ext cx="1349828" cy="360000"/>
            </a:xfrm>
            <a:prstGeom prst="rect">
              <a:avLst/>
            </a:prstGeom>
            <a:solidFill>
              <a:srgbClr val="3AB2C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76CF215E-246B-4038-A3BC-9CD2744972E7}"/>
                </a:ext>
              </a:extLst>
            </p:cNvPr>
            <p:cNvSpPr/>
            <p:nvPr/>
          </p:nvSpPr>
          <p:spPr>
            <a:xfrm>
              <a:off x="2340856" y="2819398"/>
              <a:ext cx="1349828" cy="14020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35" name="矩形 34">
              <a:extLst>
                <a:ext uri="{FF2B5EF4-FFF2-40B4-BE49-F238E27FC236}">
                  <a16:creationId xmlns:a16="http://schemas.microsoft.com/office/drawing/2014/main" xmlns="" id="{AFF4ADAA-2D97-42E1-91EA-E390C1315E83}"/>
                </a:ext>
              </a:extLst>
            </p:cNvPr>
            <p:cNvSpPr/>
            <p:nvPr/>
          </p:nvSpPr>
          <p:spPr>
            <a:xfrm>
              <a:off x="2340856" y="3951514"/>
              <a:ext cx="1349828" cy="77660"/>
            </a:xfrm>
            <a:prstGeom prst="rect">
              <a:avLst/>
            </a:prstGeom>
            <a:solidFill>
              <a:srgbClr val="3AB2C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5EDFF22B-FF8D-431B-BC95-08C373FCCE54}"/>
              </a:ext>
            </a:extLst>
          </p:cNvPr>
          <p:cNvGrpSpPr/>
          <p:nvPr/>
        </p:nvGrpSpPr>
        <p:grpSpPr>
          <a:xfrm>
            <a:off x="5197247" y="3279200"/>
            <a:ext cx="1799772" cy="2349408"/>
            <a:chOff x="3897934" y="2459400"/>
            <a:chExt cx="1349829" cy="1762056"/>
          </a:xfrm>
        </p:grpSpPr>
        <p:sp>
          <p:nvSpPr>
            <p:cNvPr id="37" name="矩形 36">
              <a:extLst>
                <a:ext uri="{FF2B5EF4-FFF2-40B4-BE49-F238E27FC236}">
                  <a16:creationId xmlns:a16="http://schemas.microsoft.com/office/drawing/2014/main" xmlns="" id="{F9947716-9322-4FD6-8954-53AACE42115D}"/>
                </a:ext>
              </a:extLst>
            </p:cNvPr>
            <p:cNvSpPr/>
            <p:nvPr/>
          </p:nvSpPr>
          <p:spPr>
            <a:xfrm>
              <a:off x="3897935" y="2459400"/>
              <a:ext cx="1349828" cy="360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38" name="矩形 37">
              <a:extLst>
                <a:ext uri="{FF2B5EF4-FFF2-40B4-BE49-F238E27FC236}">
                  <a16:creationId xmlns:a16="http://schemas.microsoft.com/office/drawing/2014/main" xmlns="" id="{11C67D81-13FF-436E-BA66-6C91F7CC1C7A}"/>
                </a:ext>
              </a:extLst>
            </p:cNvPr>
            <p:cNvSpPr/>
            <p:nvPr/>
          </p:nvSpPr>
          <p:spPr>
            <a:xfrm>
              <a:off x="3897934" y="2819397"/>
              <a:ext cx="1349828" cy="14020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39" name="矩形 38">
              <a:extLst>
                <a:ext uri="{FF2B5EF4-FFF2-40B4-BE49-F238E27FC236}">
                  <a16:creationId xmlns:a16="http://schemas.microsoft.com/office/drawing/2014/main" xmlns="" id="{FC1CBBAB-D1D9-483C-81BD-F59C56AD1A25}"/>
                </a:ext>
              </a:extLst>
            </p:cNvPr>
            <p:cNvSpPr/>
            <p:nvPr/>
          </p:nvSpPr>
          <p:spPr>
            <a:xfrm>
              <a:off x="3897935" y="3951514"/>
              <a:ext cx="1349828" cy="7766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8F191E48-3799-40EA-A969-BE96D0479EBD}"/>
              </a:ext>
            </a:extLst>
          </p:cNvPr>
          <p:cNvGrpSpPr/>
          <p:nvPr/>
        </p:nvGrpSpPr>
        <p:grpSpPr>
          <a:xfrm>
            <a:off x="7273352" y="3279203"/>
            <a:ext cx="1799773" cy="2349407"/>
            <a:chOff x="5455012" y="2459400"/>
            <a:chExt cx="1349830" cy="1762055"/>
          </a:xfrm>
        </p:grpSpPr>
        <p:sp>
          <p:nvSpPr>
            <p:cNvPr id="41" name="矩形 40">
              <a:extLst>
                <a:ext uri="{FF2B5EF4-FFF2-40B4-BE49-F238E27FC236}">
                  <a16:creationId xmlns:a16="http://schemas.microsoft.com/office/drawing/2014/main" xmlns="" id="{0468A313-3B6B-4814-92A7-300AE87DB5A3}"/>
                </a:ext>
              </a:extLst>
            </p:cNvPr>
            <p:cNvSpPr/>
            <p:nvPr/>
          </p:nvSpPr>
          <p:spPr>
            <a:xfrm>
              <a:off x="5455014" y="2459400"/>
              <a:ext cx="1349828" cy="360000"/>
            </a:xfrm>
            <a:prstGeom prst="rect">
              <a:avLst/>
            </a:prstGeom>
            <a:solidFill>
              <a:srgbClr val="3AB2C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8147F106-5605-40B7-B6D3-D5EA6BB66933}"/>
                </a:ext>
              </a:extLst>
            </p:cNvPr>
            <p:cNvSpPr/>
            <p:nvPr/>
          </p:nvSpPr>
          <p:spPr>
            <a:xfrm>
              <a:off x="5455012" y="2819396"/>
              <a:ext cx="1349828" cy="14020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43" name="矩形 42">
              <a:extLst>
                <a:ext uri="{FF2B5EF4-FFF2-40B4-BE49-F238E27FC236}">
                  <a16:creationId xmlns:a16="http://schemas.microsoft.com/office/drawing/2014/main" xmlns="" id="{D76C3A52-36B4-4D8F-A2A7-D3F9E4F9BC97}"/>
                </a:ext>
              </a:extLst>
            </p:cNvPr>
            <p:cNvSpPr/>
            <p:nvPr/>
          </p:nvSpPr>
          <p:spPr>
            <a:xfrm>
              <a:off x="5455014" y="3951514"/>
              <a:ext cx="1349828" cy="77660"/>
            </a:xfrm>
            <a:prstGeom prst="rect">
              <a:avLst/>
            </a:prstGeom>
            <a:solidFill>
              <a:srgbClr val="3AB2C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B34A8351-3267-46F8-9AE6-7C988E77F733}"/>
              </a:ext>
            </a:extLst>
          </p:cNvPr>
          <p:cNvGrpSpPr/>
          <p:nvPr/>
        </p:nvGrpSpPr>
        <p:grpSpPr>
          <a:xfrm>
            <a:off x="9349457" y="3279204"/>
            <a:ext cx="1799775" cy="2349405"/>
            <a:chOff x="7012090" y="2459400"/>
            <a:chExt cx="1349831" cy="1762054"/>
          </a:xfrm>
        </p:grpSpPr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57B754CC-5389-45B7-98F3-3ECBB9D55788}"/>
                </a:ext>
              </a:extLst>
            </p:cNvPr>
            <p:cNvSpPr/>
            <p:nvPr/>
          </p:nvSpPr>
          <p:spPr>
            <a:xfrm>
              <a:off x="7012093" y="2459400"/>
              <a:ext cx="1349828" cy="360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xmlns="" id="{26718BED-E71D-4282-8F59-205F17B1E113}"/>
                </a:ext>
              </a:extLst>
            </p:cNvPr>
            <p:cNvSpPr/>
            <p:nvPr/>
          </p:nvSpPr>
          <p:spPr>
            <a:xfrm>
              <a:off x="7012090" y="2819395"/>
              <a:ext cx="1349828" cy="14020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47" name="矩形 46">
              <a:extLst>
                <a:ext uri="{FF2B5EF4-FFF2-40B4-BE49-F238E27FC236}">
                  <a16:creationId xmlns:a16="http://schemas.microsoft.com/office/drawing/2014/main" xmlns="" id="{5A274C9F-4F18-4E24-9B07-5F1ED6E08B62}"/>
                </a:ext>
              </a:extLst>
            </p:cNvPr>
            <p:cNvSpPr/>
            <p:nvPr/>
          </p:nvSpPr>
          <p:spPr>
            <a:xfrm>
              <a:off x="7012093" y="3951514"/>
              <a:ext cx="1349828" cy="7766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AC22B64A-9D6F-4158-BE0D-33116801AF2D}"/>
              </a:ext>
            </a:extLst>
          </p:cNvPr>
          <p:cNvGrpSpPr/>
          <p:nvPr/>
        </p:nvGrpSpPr>
        <p:grpSpPr>
          <a:xfrm>
            <a:off x="1639143" y="2288476"/>
            <a:ext cx="8915976" cy="611560"/>
            <a:chOff x="1229357" y="1716357"/>
            <a:chExt cx="6686982" cy="458670"/>
          </a:xfrm>
        </p:grpSpPr>
        <p:sp>
          <p:nvSpPr>
            <p:cNvPr id="49" name="椭圆 48">
              <a:extLst>
                <a:ext uri="{FF2B5EF4-FFF2-40B4-BE49-F238E27FC236}">
                  <a16:creationId xmlns:a16="http://schemas.microsoft.com/office/drawing/2014/main" xmlns="" id="{2838D35F-1A95-4949-AEB6-EE2A89047B31}"/>
                </a:ext>
              </a:extLst>
            </p:cNvPr>
            <p:cNvSpPr/>
            <p:nvPr/>
          </p:nvSpPr>
          <p:spPr>
            <a:xfrm>
              <a:off x="1229357" y="1716357"/>
              <a:ext cx="458670" cy="45867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</a:endParaRPr>
            </a:p>
          </p:txBody>
        </p:sp>
        <p:sp>
          <p:nvSpPr>
            <p:cNvPr id="50" name="矩形-35">
              <a:extLst>
                <a:ext uri="{FF2B5EF4-FFF2-40B4-BE49-F238E27FC236}">
                  <a16:creationId xmlns:a16="http://schemas.microsoft.com/office/drawing/2014/main" xmlns="" id="{24026AC4-58CA-4EED-BBD6-570B08A98D16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332517" y="1819518"/>
              <a:ext cx="252351" cy="252349"/>
            </a:xfrm>
            <a:custGeom>
              <a:avLst/>
              <a:gdLst>
                <a:gd name="T0" fmla="*/ 347 w 376"/>
                <a:gd name="T1" fmla="*/ 284 h 376"/>
                <a:gd name="T2" fmla="*/ 347 w 376"/>
                <a:gd name="T3" fmla="*/ 238 h 376"/>
                <a:gd name="T4" fmla="*/ 278 w 376"/>
                <a:gd name="T5" fmla="*/ 169 h 376"/>
                <a:gd name="T6" fmla="*/ 238 w 376"/>
                <a:gd name="T7" fmla="*/ 169 h 376"/>
                <a:gd name="T8" fmla="*/ 207 w 376"/>
                <a:gd name="T9" fmla="*/ 148 h 376"/>
                <a:gd name="T10" fmla="*/ 207 w 376"/>
                <a:gd name="T11" fmla="*/ 92 h 376"/>
                <a:gd name="T12" fmla="*/ 236 w 376"/>
                <a:gd name="T13" fmla="*/ 48 h 376"/>
                <a:gd name="T14" fmla="*/ 188 w 376"/>
                <a:gd name="T15" fmla="*/ 0 h 376"/>
                <a:gd name="T16" fmla="*/ 140 w 376"/>
                <a:gd name="T17" fmla="*/ 48 h 376"/>
                <a:gd name="T18" fmla="*/ 169 w 376"/>
                <a:gd name="T19" fmla="*/ 92 h 376"/>
                <a:gd name="T20" fmla="*/ 169 w 376"/>
                <a:gd name="T21" fmla="*/ 148 h 376"/>
                <a:gd name="T22" fmla="*/ 138 w 376"/>
                <a:gd name="T23" fmla="*/ 169 h 376"/>
                <a:gd name="T24" fmla="*/ 98 w 376"/>
                <a:gd name="T25" fmla="*/ 169 h 376"/>
                <a:gd name="T26" fmla="*/ 29 w 376"/>
                <a:gd name="T27" fmla="*/ 238 h 376"/>
                <a:gd name="T28" fmla="*/ 29 w 376"/>
                <a:gd name="T29" fmla="*/ 284 h 376"/>
                <a:gd name="T30" fmla="*/ 0 w 376"/>
                <a:gd name="T31" fmla="*/ 328 h 376"/>
                <a:gd name="T32" fmla="*/ 48 w 376"/>
                <a:gd name="T33" fmla="*/ 376 h 376"/>
                <a:gd name="T34" fmla="*/ 96 w 376"/>
                <a:gd name="T35" fmla="*/ 328 h 376"/>
                <a:gd name="T36" fmla="*/ 67 w 376"/>
                <a:gd name="T37" fmla="*/ 284 h 376"/>
                <a:gd name="T38" fmla="*/ 67 w 376"/>
                <a:gd name="T39" fmla="*/ 238 h 376"/>
                <a:gd name="T40" fmla="*/ 98 w 376"/>
                <a:gd name="T41" fmla="*/ 207 h 376"/>
                <a:gd name="T42" fmla="*/ 138 w 376"/>
                <a:gd name="T43" fmla="*/ 207 h 376"/>
                <a:gd name="T44" fmla="*/ 169 w 376"/>
                <a:gd name="T45" fmla="*/ 202 h 376"/>
                <a:gd name="T46" fmla="*/ 169 w 376"/>
                <a:gd name="T47" fmla="*/ 284 h 376"/>
                <a:gd name="T48" fmla="*/ 140 w 376"/>
                <a:gd name="T49" fmla="*/ 328 h 376"/>
                <a:gd name="T50" fmla="*/ 188 w 376"/>
                <a:gd name="T51" fmla="*/ 376 h 376"/>
                <a:gd name="T52" fmla="*/ 236 w 376"/>
                <a:gd name="T53" fmla="*/ 328 h 376"/>
                <a:gd name="T54" fmla="*/ 207 w 376"/>
                <a:gd name="T55" fmla="*/ 284 h 376"/>
                <a:gd name="T56" fmla="*/ 207 w 376"/>
                <a:gd name="T57" fmla="*/ 202 h 376"/>
                <a:gd name="T58" fmla="*/ 238 w 376"/>
                <a:gd name="T59" fmla="*/ 207 h 376"/>
                <a:gd name="T60" fmla="*/ 278 w 376"/>
                <a:gd name="T61" fmla="*/ 207 h 376"/>
                <a:gd name="T62" fmla="*/ 309 w 376"/>
                <a:gd name="T63" fmla="*/ 238 h 376"/>
                <a:gd name="T64" fmla="*/ 309 w 376"/>
                <a:gd name="T65" fmla="*/ 284 h 376"/>
                <a:gd name="T66" fmla="*/ 280 w 376"/>
                <a:gd name="T67" fmla="*/ 328 h 376"/>
                <a:gd name="T68" fmla="*/ 328 w 376"/>
                <a:gd name="T69" fmla="*/ 376 h 376"/>
                <a:gd name="T70" fmla="*/ 376 w 376"/>
                <a:gd name="T71" fmla="*/ 328 h 376"/>
                <a:gd name="T72" fmla="*/ 347 w 376"/>
                <a:gd name="T73" fmla="*/ 284 h 376"/>
                <a:gd name="T74" fmla="*/ 75 w 376"/>
                <a:gd name="T75" fmla="*/ 328 h 376"/>
                <a:gd name="T76" fmla="*/ 48 w 376"/>
                <a:gd name="T77" fmla="*/ 356 h 376"/>
                <a:gd name="T78" fmla="*/ 20 w 376"/>
                <a:gd name="T79" fmla="*/ 328 h 376"/>
                <a:gd name="T80" fmla="*/ 48 w 376"/>
                <a:gd name="T81" fmla="*/ 300 h 376"/>
                <a:gd name="T82" fmla="*/ 75 w 376"/>
                <a:gd name="T83" fmla="*/ 328 h 376"/>
                <a:gd name="T84" fmla="*/ 160 w 376"/>
                <a:gd name="T85" fmla="*/ 48 h 376"/>
                <a:gd name="T86" fmla="*/ 188 w 376"/>
                <a:gd name="T87" fmla="*/ 20 h 376"/>
                <a:gd name="T88" fmla="*/ 215 w 376"/>
                <a:gd name="T89" fmla="*/ 48 h 376"/>
                <a:gd name="T90" fmla="*/ 188 w 376"/>
                <a:gd name="T91" fmla="*/ 76 h 376"/>
                <a:gd name="T92" fmla="*/ 160 w 376"/>
                <a:gd name="T93" fmla="*/ 48 h 376"/>
                <a:gd name="T94" fmla="*/ 215 w 376"/>
                <a:gd name="T95" fmla="*/ 328 h 376"/>
                <a:gd name="T96" fmla="*/ 188 w 376"/>
                <a:gd name="T97" fmla="*/ 356 h 376"/>
                <a:gd name="T98" fmla="*/ 160 w 376"/>
                <a:gd name="T99" fmla="*/ 328 h 376"/>
                <a:gd name="T100" fmla="*/ 188 w 376"/>
                <a:gd name="T101" fmla="*/ 300 h 376"/>
                <a:gd name="T102" fmla="*/ 215 w 376"/>
                <a:gd name="T103" fmla="*/ 328 h 376"/>
                <a:gd name="T104" fmla="*/ 328 w 376"/>
                <a:gd name="T105" fmla="*/ 356 h 376"/>
                <a:gd name="T106" fmla="*/ 300 w 376"/>
                <a:gd name="T107" fmla="*/ 328 h 376"/>
                <a:gd name="T108" fmla="*/ 328 w 376"/>
                <a:gd name="T109" fmla="*/ 300 h 376"/>
                <a:gd name="T110" fmla="*/ 355 w 376"/>
                <a:gd name="T111" fmla="*/ 328 h 376"/>
                <a:gd name="T112" fmla="*/ 328 w 376"/>
                <a:gd name="T113" fmla="*/ 356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76" h="376">
                  <a:moveTo>
                    <a:pt x="347" y="284"/>
                  </a:moveTo>
                  <a:cubicBezTo>
                    <a:pt x="347" y="238"/>
                    <a:pt x="347" y="238"/>
                    <a:pt x="347" y="238"/>
                  </a:cubicBezTo>
                  <a:cubicBezTo>
                    <a:pt x="347" y="210"/>
                    <a:pt x="328" y="169"/>
                    <a:pt x="278" y="169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10" y="169"/>
                    <a:pt x="207" y="155"/>
                    <a:pt x="207" y="148"/>
                  </a:cubicBezTo>
                  <a:cubicBezTo>
                    <a:pt x="207" y="92"/>
                    <a:pt x="207" y="92"/>
                    <a:pt x="207" y="92"/>
                  </a:cubicBezTo>
                  <a:cubicBezTo>
                    <a:pt x="224" y="85"/>
                    <a:pt x="236" y="68"/>
                    <a:pt x="236" y="48"/>
                  </a:cubicBezTo>
                  <a:cubicBezTo>
                    <a:pt x="236" y="21"/>
                    <a:pt x="214" y="0"/>
                    <a:pt x="188" y="0"/>
                  </a:cubicBezTo>
                  <a:cubicBezTo>
                    <a:pt x="161" y="0"/>
                    <a:pt x="140" y="21"/>
                    <a:pt x="140" y="48"/>
                  </a:cubicBezTo>
                  <a:cubicBezTo>
                    <a:pt x="140" y="68"/>
                    <a:pt x="152" y="85"/>
                    <a:pt x="169" y="92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53"/>
                    <a:pt x="167" y="169"/>
                    <a:pt x="138" y="169"/>
                  </a:cubicBezTo>
                  <a:cubicBezTo>
                    <a:pt x="98" y="169"/>
                    <a:pt x="98" y="169"/>
                    <a:pt x="98" y="169"/>
                  </a:cubicBezTo>
                  <a:cubicBezTo>
                    <a:pt x="47" y="169"/>
                    <a:pt x="29" y="210"/>
                    <a:pt x="29" y="238"/>
                  </a:cubicBezTo>
                  <a:cubicBezTo>
                    <a:pt x="29" y="284"/>
                    <a:pt x="29" y="284"/>
                    <a:pt x="29" y="284"/>
                  </a:cubicBezTo>
                  <a:cubicBezTo>
                    <a:pt x="12" y="291"/>
                    <a:pt x="0" y="308"/>
                    <a:pt x="0" y="328"/>
                  </a:cubicBezTo>
                  <a:cubicBezTo>
                    <a:pt x="0" y="354"/>
                    <a:pt x="21" y="376"/>
                    <a:pt x="48" y="376"/>
                  </a:cubicBezTo>
                  <a:cubicBezTo>
                    <a:pt x="74" y="376"/>
                    <a:pt x="96" y="354"/>
                    <a:pt x="96" y="328"/>
                  </a:cubicBezTo>
                  <a:cubicBezTo>
                    <a:pt x="96" y="308"/>
                    <a:pt x="84" y="291"/>
                    <a:pt x="67" y="284"/>
                  </a:cubicBezTo>
                  <a:cubicBezTo>
                    <a:pt x="67" y="238"/>
                    <a:pt x="67" y="238"/>
                    <a:pt x="67" y="238"/>
                  </a:cubicBezTo>
                  <a:cubicBezTo>
                    <a:pt x="67" y="233"/>
                    <a:pt x="68" y="207"/>
                    <a:pt x="98" y="207"/>
                  </a:cubicBezTo>
                  <a:cubicBezTo>
                    <a:pt x="138" y="207"/>
                    <a:pt x="138" y="207"/>
                    <a:pt x="138" y="207"/>
                  </a:cubicBezTo>
                  <a:cubicBezTo>
                    <a:pt x="150" y="207"/>
                    <a:pt x="160" y="205"/>
                    <a:pt x="169" y="202"/>
                  </a:cubicBezTo>
                  <a:cubicBezTo>
                    <a:pt x="169" y="284"/>
                    <a:pt x="169" y="284"/>
                    <a:pt x="169" y="284"/>
                  </a:cubicBezTo>
                  <a:cubicBezTo>
                    <a:pt x="152" y="291"/>
                    <a:pt x="140" y="308"/>
                    <a:pt x="140" y="328"/>
                  </a:cubicBezTo>
                  <a:cubicBezTo>
                    <a:pt x="140" y="354"/>
                    <a:pt x="161" y="376"/>
                    <a:pt x="188" y="376"/>
                  </a:cubicBezTo>
                  <a:cubicBezTo>
                    <a:pt x="214" y="376"/>
                    <a:pt x="236" y="354"/>
                    <a:pt x="236" y="328"/>
                  </a:cubicBezTo>
                  <a:cubicBezTo>
                    <a:pt x="236" y="308"/>
                    <a:pt x="224" y="291"/>
                    <a:pt x="207" y="284"/>
                  </a:cubicBezTo>
                  <a:cubicBezTo>
                    <a:pt x="207" y="202"/>
                    <a:pt x="207" y="202"/>
                    <a:pt x="207" y="202"/>
                  </a:cubicBezTo>
                  <a:cubicBezTo>
                    <a:pt x="215" y="205"/>
                    <a:pt x="226" y="207"/>
                    <a:pt x="238" y="207"/>
                  </a:cubicBezTo>
                  <a:cubicBezTo>
                    <a:pt x="278" y="207"/>
                    <a:pt x="278" y="207"/>
                    <a:pt x="278" y="207"/>
                  </a:cubicBezTo>
                  <a:cubicBezTo>
                    <a:pt x="306" y="207"/>
                    <a:pt x="309" y="231"/>
                    <a:pt x="309" y="238"/>
                  </a:cubicBezTo>
                  <a:cubicBezTo>
                    <a:pt x="309" y="284"/>
                    <a:pt x="309" y="284"/>
                    <a:pt x="309" y="284"/>
                  </a:cubicBezTo>
                  <a:cubicBezTo>
                    <a:pt x="292" y="291"/>
                    <a:pt x="280" y="308"/>
                    <a:pt x="280" y="328"/>
                  </a:cubicBezTo>
                  <a:cubicBezTo>
                    <a:pt x="280" y="354"/>
                    <a:pt x="301" y="376"/>
                    <a:pt x="328" y="376"/>
                  </a:cubicBezTo>
                  <a:cubicBezTo>
                    <a:pt x="354" y="376"/>
                    <a:pt x="376" y="354"/>
                    <a:pt x="376" y="328"/>
                  </a:cubicBezTo>
                  <a:cubicBezTo>
                    <a:pt x="376" y="308"/>
                    <a:pt x="364" y="291"/>
                    <a:pt x="347" y="284"/>
                  </a:cubicBezTo>
                  <a:close/>
                  <a:moveTo>
                    <a:pt x="75" y="328"/>
                  </a:moveTo>
                  <a:cubicBezTo>
                    <a:pt x="75" y="343"/>
                    <a:pt x="63" y="356"/>
                    <a:pt x="48" y="356"/>
                  </a:cubicBezTo>
                  <a:cubicBezTo>
                    <a:pt x="32" y="356"/>
                    <a:pt x="20" y="343"/>
                    <a:pt x="20" y="328"/>
                  </a:cubicBezTo>
                  <a:cubicBezTo>
                    <a:pt x="20" y="313"/>
                    <a:pt x="32" y="300"/>
                    <a:pt x="48" y="300"/>
                  </a:cubicBezTo>
                  <a:cubicBezTo>
                    <a:pt x="63" y="300"/>
                    <a:pt x="75" y="313"/>
                    <a:pt x="75" y="328"/>
                  </a:cubicBezTo>
                  <a:close/>
                  <a:moveTo>
                    <a:pt x="160" y="48"/>
                  </a:moveTo>
                  <a:cubicBezTo>
                    <a:pt x="160" y="33"/>
                    <a:pt x="172" y="20"/>
                    <a:pt x="188" y="20"/>
                  </a:cubicBezTo>
                  <a:cubicBezTo>
                    <a:pt x="203" y="20"/>
                    <a:pt x="215" y="33"/>
                    <a:pt x="215" y="48"/>
                  </a:cubicBezTo>
                  <a:cubicBezTo>
                    <a:pt x="215" y="63"/>
                    <a:pt x="203" y="76"/>
                    <a:pt x="188" y="76"/>
                  </a:cubicBezTo>
                  <a:cubicBezTo>
                    <a:pt x="172" y="76"/>
                    <a:pt x="160" y="63"/>
                    <a:pt x="160" y="48"/>
                  </a:cubicBezTo>
                  <a:close/>
                  <a:moveTo>
                    <a:pt x="215" y="328"/>
                  </a:moveTo>
                  <a:cubicBezTo>
                    <a:pt x="215" y="343"/>
                    <a:pt x="203" y="356"/>
                    <a:pt x="188" y="356"/>
                  </a:cubicBezTo>
                  <a:cubicBezTo>
                    <a:pt x="172" y="356"/>
                    <a:pt x="160" y="343"/>
                    <a:pt x="160" y="328"/>
                  </a:cubicBezTo>
                  <a:cubicBezTo>
                    <a:pt x="160" y="313"/>
                    <a:pt x="172" y="300"/>
                    <a:pt x="188" y="300"/>
                  </a:cubicBezTo>
                  <a:cubicBezTo>
                    <a:pt x="203" y="300"/>
                    <a:pt x="215" y="313"/>
                    <a:pt x="215" y="328"/>
                  </a:cubicBezTo>
                  <a:close/>
                  <a:moveTo>
                    <a:pt x="328" y="356"/>
                  </a:moveTo>
                  <a:cubicBezTo>
                    <a:pt x="312" y="356"/>
                    <a:pt x="300" y="343"/>
                    <a:pt x="300" y="328"/>
                  </a:cubicBezTo>
                  <a:cubicBezTo>
                    <a:pt x="300" y="313"/>
                    <a:pt x="312" y="300"/>
                    <a:pt x="328" y="300"/>
                  </a:cubicBezTo>
                  <a:cubicBezTo>
                    <a:pt x="343" y="300"/>
                    <a:pt x="355" y="313"/>
                    <a:pt x="355" y="328"/>
                  </a:cubicBezTo>
                  <a:cubicBezTo>
                    <a:pt x="355" y="343"/>
                    <a:pt x="343" y="356"/>
                    <a:pt x="328" y="35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spcFirstLastPara="0" vertOverflow="overflow" horzOverflow="overflow" vert="horz" wrap="square" lIns="121920" tIns="60960" rIns="121920" bIns="6096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AU" sz="2667">
                <a:solidFill>
                  <a:srgbClr val="000000"/>
                </a:solidFill>
                <a:latin typeface="FontAwesome" pitchFamily="2" charset="0"/>
              </a:endParaRPr>
            </a:p>
          </p:txBody>
        </p:sp>
        <p:sp>
          <p:nvSpPr>
            <p:cNvPr id="51" name="椭圆 50">
              <a:extLst>
                <a:ext uri="{FF2B5EF4-FFF2-40B4-BE49-F238E27FC236}">
                  <a16:creationId xmlns:a16="http://schemas.microsoft.com/office/drawing/2014/main" xmlns="" id="{3EE928A7-E152-46BD-BE3C-9D1E1DECB399}"/>
                </a:ext>
              </a:extLst>
            </p:cNvPr>
            <p:cNvSpPr/>
            <p:nvPr/>
          </p:nvSpPr>
          <p:spPr>
            <a:xfrm>
              <a:off x="2786435" y="1716357"/>
              <a:ext cx="458670" cy="458670"/>
            </a:xfrm>
            <a:prstGeom prst="ellipse">
              <a:avLst/>
            </a:prstGeom>
            <a:solidFill>
              <a:srgbClr val="3AB2CE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</a:endParaRPr>
            </a:p>
          </p:txBody>
        </p:sp>
        <p:sp>
          <p:nvSpPr>
            <p:cNvPr id="52" name="矩形-35">
              <a:extLst>
                <a:ext uri="{FF2B5EF4-FFF2-40B4-BE49-F238E27FC236}">
                  <a16:creationId xmlns:a16="http://schemas.microsoft.com/office/drawing/2014/main" xmlns="" id="{379198AE-3C2C-4D4A-BE25-8FE0AE75041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2889595" y="1819518"/>
              <a:ext cx="252351" cy="252349"/>
            </a:xfrm>
            <a:custGeom>
              <a:avLst/>
              <a:gdLst>
                <a:gd name="T0" fmla="*/ 347 w 376"/>
                <a:gd name="T1" fmla="*/ 284 h 376"/>
                <a:gd name="T2" fmla="*/ 347 w 376"/>
                <a:gd name="T3" fmla="*/ 238 h 376"/>
                <a:gd name="T4" fmla="*/ 278 w 376"/>
                <a:gd name="T5" fmla="*/ 169 h 376"/>
                <a:gd name="T6" fmla="*/ 238 w 376"/>
                <a:gd name="T7" fmla="*/ 169 h 376"/>
                <a:gd name="T8" fmla="*/ 207 w 376"/>
                <a:gd name="T9" fmla="*/ 148 h 376"/>
                <a:gd name="T10" fmla="*/ 207 w 376"/>
                <a:gd name="T11" fmla="*/ 92 h 376"/>
                <a:gd name="T12" fmla="*/ 236 w 376"/>
                <a:gd name="T13" fmla="*/ 48 h 376"/>
                <a:gd name="T14" fmla="*/ 188 w 376"/>
                <a:gd name="T15" fmla="*/ 0 h 376"/>
                <a:gd name="T16" fmla="*/ 140 w 376"/>
                <a:gd name="T17" fmla="*/ 48 h 376"/>
                <a:gd name="T18" fmla="*/ 169 w 376"/>
                <a:gd name="T19" fmla="*/ 92 h 376"/>
                <a:gd name="T20" fmla="*/ 169 w 376"/>
                <a:gd name="T21" fmla="*/ 148 h 376"/>
                <a:gd name="T22" fmla="*/ 138 w 376"/>
                <a:gd name="T23" fmla="*/ 169 h 376"/>
                <a:gd name="T24" fmla="*/ 98 w 376"/>
                <a:gd name="T25" fmla="*/ 169 h 376"/>
                <a:gd name="T26" fmla="*/ 29 w 376"/>
                <a:gd name="T27" fmla="*/ 238 h 376"/>
                <a:gd name="T28" fmla="*/ 29 w 376"/>
                <a:gd name="T29" fmla="*/ 284 h 376"/>
                <a:gd name="T30" fmla="*/ 0 w 376"/>
                <a:gd name="T31" fmla="*/ 328 h 376"/>
                <a:gd name="T32" fmla="*/ 48 w 376"/>
                <a:gd name="T33" fmla="*/ 376 h 376"/>
                <a:gd name="T34" fmla="*/ 96 w 376"/>
                <a:gd name="T35" fmla="*/ 328 h 376"/>
                <a:gd name="T36" fmla="*/ 67 w 376"/>
                <a:gd name="T37" fmla="*/ 284 h 376"/>
                <a:gd name="T38" fmla="*/ 67 w 376"/>
                <a:gd name="T39" fmla="*/ 238 h 376"/>
                <a:gd name="T40" fmla="*/ 98 w 376"/>
                <a:gd name="T41" fmla="*/ 207 h 376"/>
                <a:gd name="T42" fmla="*/ 138 w 376"/>
                <a:gd name="T43" fmla="*/ 207 h 376"/>
                <a:gd name="T44" fmla="*/ 169 w 376"/>
                <a:gd name="T45" fmla="*/ 202 h 376"/>
                <a:gd name="T46" fmla="*/ 169 w 376"/>
                <a:gd name="T47" fmla="*/ 284 h 376"/>
                <a:gd name="T48" fmla="*/ 140 w 376"/>
                <a:gd name="T49" fmla="*/ 328 h 376"/>
                <a:gd name="T50" fmla="*/ 188 w 376"/>
                <a:gd name="T51" fmla="*/ 376 h 376"/>
                <a:gd name="T52" fmla="*/ 236 w 376"/>
                <a:gd name="T53" fmla="*/ 328 h 376"/>
                <a:gd name="T54" fmla="*/ 207 w 376"/>
                <a:gd name="T55" fmla="*/ 284 h 376"/>
                <a:gd name="T56" fmla="*/ 207 w 376"/>
                <a:gd name="T57" fmla="*/ 202 h 376"/>
                <a:gd name="T58" fmla="*/ 238 w 376"/>
                <a:gd name="T59" fmla="*/ 207 h 376"/>
                <a:gd name="T60" fmla="*/ 278 w 376"/>
                <a:gd name="T61" fmla="*/ 207 h 376"/>
                <a:gd name="T62" fmla="*/ 309 w 376"/>
                <a:gd name="T63" fmla="*/ 238 h 376"/>
                <a:gd name="T64" fmla="*/ 309 w 376"/>
                <a:gd name="T65" fmla="*/ 284 h 376"/>
                <a:gd name="T66" fmla="*/ 280 w 376"/>
                <a:gd name="T67" fmla="*/ 328 h 376"/>
                <a:gd name="T68" fmla="*/ 328 w 376"/>
                <a:gd name="T69" fmla="*/ 376 h 376"/>
                <a:gd name="T70" fmla="*/ 376 w 376"/>
                <a:gd name="T71" fmla="*/ 328 h 376"/>
                <a:gd name="T72" fmla="*/ 347 w 376"/>
                <a:gd name="T73" fmla="*/ 284 h 376"/>
                <a:gd name="T74" fmla="*/ 75 w 376"/>
                <a:gd name="T75" fmla="*/ 328 h 376"/>
                <a:gd name="T76" fmla="*/ 48 w 376"/>
                <a:gd name="T77" fmla="*/ 356 h 376"/>
                <a:gd name="T78" fmla="*/ 20 w 376"/>
                <a:gd name="T79" fmla="*/ 328 h 376"/>
                <a:gd name="T80" fmla="*/ 48 w 376"/>
                <a:gd name="T81" fmla="*/ 300 h 376"/>
                <a:gd name="T82" fmla="*/ 75 w 376"/>
                <a:gd name="T83" fmla="*/ 328 h 376"/>
                <a:gd name="T84" fmla="*/ 160 w 376"/>
                <a:gd name="T85" fmla="*/ 48 h 376"/>
                <a:gd name="T86" fmla="*/ 188 w 376"/>
                <a:gd name="T87" fmla="*/ 20 h 376"/>
                <a:gd name="T88" fmla="*/ 215 w 376"/>
                <a:gd name="T89" fmla="*/ 48 h 376"/>
                <a:gd name="T90" fmla="*/ 188 w 376"/>
                <a:gd name="T91" fmla="*/ 76 h 376"/>
                <a:gd name="T92" fmla="*/ 160 w 376"/>
                <a:gd name="T93" fmla="*/ 48 h 376"/>
                <a:gd name="T94" fmla="*/ 215 w 376"/>
                <a:gd name="T95" fmla="*/ 328 h 376"/>
                <a:gd name="T96" fmla="*/ 188 w 376"/>
                <a:gd name="T97" fmla="*/ 356 h 376"/>
                <a:gd name="T98" fmla="*/ 160 w 376"/>
                <a:gd name="T99" fmla="*/ 328 h 376"/>
                <a:gd name="T100" fmla="*/ 188 w 376"/>
                <a:gd name="T101" fmla="*/ 300 h 376"/>
                <a:gd name="T102" fmla="*/ 215 w 376"/>
                <a:gd name="T103" fmla="*/ 328 h 376"/>
                <a:gd name="T104" fmla="*/ 328 w 376"/>
                <a:gd name="T105" fmla="*/ 356 h 376"/>
                <a:gd name="T106" fmla="*/ 300 w 376"/>
                <a:gd name="T107" fmla="*/ 328 h 376"/>
                <a:gd name="T108" fmla="*/ 328 w 376"/>
                <a:gd name="T109" fmla="*/ 300 h 376"/>
                <a:gd name="T110" fmla="*/ 355 w 376"/>
                <a:gd name="T111" fmla="*/ 328 h 376"/>
                <a:gd name="T112" fmla="*/ 328 w 376"/>
                <a:gd name="T113" fmla="*/ 356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76" h="376">
                  <a:moveTo>
                    <a:pt x="347" y="284"/>
                  </a:moveTo>
                  <a:cubicBezTo>
                    <a:pt x="347" y="238"/>
                    <a:pt x="347" y="238"/>
                    <a:pt x="347" y="238"/>
                  </a:cubicBezTo>
                  <a:cubicBezTo>
                    <a:pt x="347" y="210"/>
                    <a:pt x="328" y="169"/>
                    <a:pt x="278" y="169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10" y="169"/>
                    <a:pt x="207" y="155"/>
                    <a:pt x="207" y="148"/>
                  </a:cubicBezTo>
                  <a:cubicBezTo>
                    <a:pt x="207" y="92"/>
                    <a:pt x="207" y="92"/>
                    <a:pt x="207" y="92"/>
                  </a:cubicBezTo>
                  <a:cubicBezTo>
                    <a:pt x="224" y="85"/>
                    <a:pt x="236" y="68"/>
                    <a:pt x="236" y="48"/>
                  </a:cubicBezTo>
                  <a:cubicBezTo>
                    <a:pt x="236" y="21"/>
                    <a:pt x="214" y="0"/>
                    <a:pt x="188" y="0"/>
                  </a:cubicBezTo>
                  <a:cubicBezTo>
                    <a:pt x="161" y="0"/>
                    <a:pt x="140" y="21"/>
                    <a:pt x="140" y="48"/>
                  </a:cubicBezTo>
                  <a:cubicBezTo>
                    <a:pt x="140" y="68"/>
                    <a:pt x="152" y="85"/>
                    <a:pt x="169" y="92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53"/>
                    <a:pt x="167" y="169"/>
                    <a:pt x="138" y="169"/>
                  </a:cubicBezTo>
                  <a:cubicBezTo>
                    <a:pt x="98" y="169"/>
                    <a:pt x="98" y="169"/>
                    <a:pt x="98" y="169"/>
                  </a:cubicBezTo>
                  <a:cubicBezTo>
                    <a:pt x="47" y="169"/>
                    <a:pt x="29" y="210"/>
                    <a:pt x="29" y="238"/>
                  </a:cubicBezTo>
                  <a:cubicBezTo>
                    <a:pt x="29" y="284"/>
                    <a:pt x="29" y="284"/>
                    <a:pt x="29" y="284"/>
                  </a:cubicBezTo>
                  <a:cubicBezTo>
                    <a:pt x="12" y="291"/>
                    <a:pt x="0" y="308"/>
                    <a:pt x="0" y="328"/>
                  </a:cubicBezTo>
                  <a:cubicBezTo>
                    <a:pt x="0" y="354"/>
                    <a:pt x="21" y="376"/>
                    <a:pt x="48" y="376"/>
                  </a:cubicBezTo>
                  <a:cubicBezTo>
                    <a:pt x="74" y="376"/>
                    <a:pt x="96" y="354"/>
                    <a:pt x="96" y="328"/>
                  </a:cubicBezTo>
                  <a:cubicBezTo>
                    <a:pt x="96" y="308"/>
                    <a:pt x="84" y="291"/>
                    <a:pt x="67" y="284"/>
                  </a:cubicBezTo>
                  <a:cubicBezTo>
                    <a:pt x="67" y="238"/>
                    <a:pt x="67" y="238"/>
                    <a:pt x="67" y="238"/>
                  </a:cubicBezTo>
                  <a:cubicBezTo>
                    <a:pt x="67" y="233"/>
                    <a:pt x="68" y="207"/>
                    <a:pt x="98" y="207"/>
                  </a:cubicBezTo>
                  <a:cubicBezTo>
                    <a:pt x="138" y="207"/>
                    <a:pt x="138" y="207"/>
                    <a:pt x="138" y="207"/>
                  </a:cubicBezTo>
                  <a:cubicBezTo>
                    <a:pt x="150" y="207"/>
                    <a:pt x="160" y="205"/>
                    <a:pt x="169" y="202"/>
                  </a:cubicBezTo>
                  <a:cubicBezTo>
                    <a:pt x="169" y="284"/>
                    <a:pt x="169" y="284"/>
                    <a:pt x="169" y="284"/>
                  </a:cubicBezTo>
                  <a:cubicBezTo>
                    <a:pt x="152" y="291"/>
                    <a:pt x="140" y="308"/>
                    <a:pt x="140" y="328"/>
                  </a:cubicBezTo>
                  <a:cubicBezTo>
                    <a:pt x="140" y="354"/>
                    <a:pt x="161" y="376"/>
                    <a:pt x="188" y="376"/>
                  </a:cubicBezTo>
                  <a:cubicBezTo>
                    <a:pt x="214" y="376"/>
                    <a:pt x="236" y="354"/>
                    <a:pt x="236" y="328"/>
                  </a:cubicBezTo>
                  <a:cubicBezTo>
                    <a:pt x="236" y="308"/>
                    <a:pt x="224" y="291"/>
                    <a:pt x="207" y="284"/>
                  </a:cubicBezTo>
                  <a:cubicBezTo>
                    <a:pt x="207" y="202"/>
                    <a:pt x="207" y="202"/>
                    <a:pt x="207" y="202"/>
                  </a:cubicBezTo>
                  <a:cubicBezTo>
                    <a:pt x="215" y="205"/>
                    <a:pt x="226" y="207"/>
                    <a:pt x="238" y="207"/>
                  </a:cubicBezTo>
                  <a:cubicBezTo>
                    <a:pt x="278" y="207"/>
                    <a:pt x="278" y="207"/>
                    <a:pt x="278" y="207"/>
                  </a:cubicBezTo>
                  <a:cubicBezTo>
                    <a:pt x="306" y="207"/>
                    <a:pt x="309" y="231"/>
                    <a:pt x="309" y="238"/>
                  </a:cubicBezTo>
                  <a:cubicBezTo>
                    <a:pt x="309" y="284"/>
                    <a:pt x="309" y="284"/>
                    <a:pt x="309" y="284"/>
                  </a:cubicBezTo>
                  <a:cubicBezTo>
                    <a:pt x="292" y="291"/>
                    <a:pt x="280" y="308"/>
                    <a:pt x="280" y="328"/>
                  </a:cubicBezTo>
                  <a:cubicBezTo>
                    <a:pt x="280" y="354"/>
                    <a:pt x="301" y="376"/>
                    <a:pt x="328" y="376"/>
                  </a:cubicBezTo>
                  <a:cubicBezTo>
                    <a:pt x="354" y="376"/>
                    <a:pt x="376" y="354"/>
                    <a:pt x="376" y="328"/>
                  </a:cubicBezTo>
                  <a:cubicBezTo>
                    <a:pt x="376" y="308"/>
                    <a:pt x="364" y="291"/>
                    <a:pt x="347" y="284"/>
                  </a:cubicBezTo>
                  <a:close/>
                  <a:moveTo>
                    <a:pt x="75" y="328"/>
                  </a:moveTo>
                  <a:cubicBezTo>
                    <a:pt x="75" y="343"/>
                    <a:pt x="63" y="356"/>
                    <a:pt x="48" y="356"/>
                  </a:cubicBezTo>
                  <a:cubicBezTo>
                    <a:pt x="32" y="356"/>
                    <a:pt x="20" y="343"/>
                    <a:pt x="20" y="328"/>
                  </a:cubicBezTo>
                  <a:cubicBezTo>
                    <a:pt x="20" y="313"/>
                    <a:pt x="32" y="300"/>
                    <a:pt x="48" y="300"/>
                  </a:cubicBezTo>
                  <a:cubicBezTo>
                    <a:pt x="63" y="300"/>
                    <a:pt x="75" y="313"/>
                    <a:pt x="75" y="328"/>
                  </a:cubicBezTo>
                  <a:close/>
                  <a:moveTo>
                    <a:pt x="160" y="48"/>
                  </a:moveTo>
                  <a:cubicBezTo>
                    <a:pt x="160" y="33"/>
                    <a:pt x="172" y="20"/>
                    <a:pt x="188" y="20"/>
                  </a:cubicBezTo>
                  <a:cubicBezTo>
                    <a:pt x="203" y="20"/>
                    <a:pt x="215" y="33"/>
                    <a:pt x="215" y="48"/>
                  </a:cubicBezTo>
                  <a:cubicBezTo>
                    <a:pt x="215" y="63"/>
                    <a:pt x="203" y="76"/>
                    <a:pt x="188" y="76"/>
                  </a:cubicBezTo>
                  <a:cubicBezTo>
                    <a:pt x="172" y="76"/>
                    <a:pt x="160" y="63"/>
                    <a:pt x="160" y="48"/>
                  </a:cubicBezTo>
                  <a:close/>
                  <a:moveTo>
                    <a:pt x="215" y="328"/>
                  </a:moveTo>
                  <a:cubicBezTo>
                    <a:pt x="215" y="343"/>
                    <a:pt x="203" y="356"/>
                    <a:pt x="188" y="356"/>
                  </a:cubicBezTo>
                  <a:cubicBezTo>
                    <a:pt x="172" y="356"/>
                    <a:pt x="160" y="343"/>
                    <a:pt x="160" y="328"/>
                  </a:cubicBezTo>
                  <a:cubicBezTo>
                    <a:pt x="160" y="313"/>
                    <a:pt x="172" y="300"/>
                    <a:pt x="188" y="300"/>
                  </a:cubicBezTo>
                  <a:cubicBezTo>
                    <a:pt x="203" y="300"/>
                    <a:pt x="215" y="313"/>
                    <a:pt x="215" y="328"/>
                  </a:cubicBezTo>
                  <a:close/>
                  <a:moveTo>
                    <a:pt x="328" y="356"/>
                  </a:moveTo>
                  <a:cubicBezTo>
                    <a:pt x="312" y="356"/>
                    <a:pt x="300" y="343"/>
                    <a:pt x="300" y="328"/>
                  </a:cubicBezTo>
                  <a:cubicBezTo>
                    <a:pt x="300" y="313"/>
                    <a:pt x="312" y="300"/>
                    <a:pt x="328" y="300"/>
                  </a:cubicBezTo>
                  <a:cubicBezTo>
                    <a:pt x="343" y="300"/>
                    <a:pt x="355" y="313"/>
                    <a:pt x="355" y="328"/>
                  </a:cubicBezTo>
                  <a:cubicBezTo>
                    <a:pt x="355" y="343"/>
                    <a:pt x="343" y="356"/>
                    <a:pt x="328" y="35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spcFirstLastPara="0" vertOverflow="overflow" horzOverflow="overflow" vert="horz" wrap="square" lIns="121920" tIns="60960" rIns="121920" bIns="6096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AU" sz="2667">
                <a:solidFill>
                  <a:srgbClr val="000000"/>
                </a:solidFill>
                <a:latin typeface="FontAwesome" pitchFamily="2" charset="0"/>
              </a:endParaRPr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xmlns="" id="{0235BB0F-9099-448A-A6C6-A8D54333D8DB}"/>
                </a:ext>
              </a:extLst>
            </p:cNvPr>
            <p:cNvSpPr/>
            <p:nvPr/>
          </p:nvSpPr>
          <p:spPr>
            <a:xfrm>
              <a:off x="4343513" y="1716357"/>
              <a:ext cx="458670" cy="45867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</a:endParaRPr>
            </a:p>
          </p:txBody>
        </p:sp>
        <p:sp>
          <p:nvSpPr>
            <p:cNvPr id="54" name="矩形-35">
              <a:extLst>
                <a:ext uri="{FF2B5EF4-FFF2-40B4-BE49-F238E27FC236}">
                  <a16:creationId xmlns:a16="http://schemas.microsoft.com/office/drawing/2014/main" xmlns="" id="{80A8F73D-FD0F-4D74-AFAB-C17B995FB2D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4446673" y="1819518"/>
              <a:ext cx="252351" cy="252349"/>
            </a:xfrm>
            <a:custGeom>
              <a:avLst/>
              <a:gdLst>
                <a:gd name="T0" fmla="*/ 347 w 376"/>
                <a:gd name="T1" fmla="*/ 284 h 376"/>
                <a:gd name="T2" fmla="*/ 347 w 376"/>
                <a:gd name="T3" fmla="*/ 238 h 376"/>
                <a:gd name="T4" fmla="*/ 278 w 376"/>
                <a:gd name="T5" fmla="*/ 169 h 376"/>
                <a:gd name="T6" fmla="*/ 238 w 376"/>
                <a:gd name="T7" fmla="*/ 169 h 376"/>
                <a:gd name="T8" fmla="*/ 207 w 376"/>
                <a:gd name="T9" fmla="*/ 148 h 376"/>
                <a:gd name="T10" fmla="*/ 207 w 376"/>
                <a:gd name="T11" fmla="*/ 92 h 376"/>
                <a:gd name="T12" fmla="*/ 236 w 376"/>
                <a:gd name="T13" fmla="*/ 48 h 376"/>
                <a:gd name="T14" fmla="*/ 188 w 376"/>
                <a:gd name="T15" fmla="*/ 0 h 376"/>
                <a:gd name="T16" fmla="*/ 140 w 376"/>
                <a:gd name="T17" fmla="*/ 48 h 376"/>
                <a:gd name="T18" fmla="*/ 169 w 376"/>
                <a:gd name="T19" fmla="*/ 92 h 376"/>
                <a:gd name="T20" fmla="*/ 169 w 376"/>
                <a:gd name="T21" fmla="*/ 148 h 376"/>
                <a:gd name="T22" fmla="*/ 138 w 376"/>
                <a:gd name="T23" fmla="*/ 169 h 376"/>
                <a:gd name="T24" fmla="*/ 98 w 376"/>
                <a:gd name="T25" fmla="*/ 169 h 376"/>
                <a:gd name="T26" fmla="*/ 29 w 376"/>
                <a:gd name="T27" fmla="*/ 238 h 376"/>
                <a:gd name="T28" fmla="*/ 29 w 376"/>
                <a:gd name="T29" fmla="*/ 284 h 376"/>
                <a:gd name="T30" fmla="*/ 0 w 376"/>
                <a:gd name="T31" fmla="*/ 328 h 376"/>
                <a:gd name="T32" fmla="*/ 48 w 376"/>
                <a:gd name="T33" fmla="*/ 376 h 376"/>
                <a:gd name="T34" fmla="*/ 96 w 376"/>
                <a:gd name="T35" fmla="*/ 328 h 376"/>
                <a:gd name="T36" fmla="*/ 67 w 376"/>
                <a:gd name="T37" fmla="*/ 284 h 376"/>
                <a:gd name="T38" fmla="*/ 67 w 376"/>
                <a:gd name="T39" fmla="*/ 238 h 376"/>
                <a:gd name="T40" fmla="*/ 98 w 376"/>
                <a:gd name="T41" fmla="*/ 207 h 376"/>
                <a:gd name="T42" fmla="*/ 138 w 376"/>
                <a:gd name="T43" fmla="*/ 207 h 376"/>
                <a:gd name="T44" fmla="*/ 169 w 376"/>
                <a:gd name="T45" fmla="*/ 202 h 376"/>
                <a:gd name="T46" fmla="*/ 169 w 376"/>
                <a:gd name="T47" fmla="*/ 284 h 376"/>
                <a:gd name="T48" fmla="*/ 140 w 376"/>
                <a:gd name="T49" fmla="*/ 328 h 376"/>
                <a:gd name="T50" fmla="*/ 188 w 376"/>
                <a:gd name="T51" fmla="*/ 376 h 376"/>
                <a:gd name="T52" fmla="*/ 236 w 376"/>
                <a:gd name="T53" fmla="*/ 328 h 376"/>
                <a:gd name="T54" fmla="*/ 207 w 376"/>
                <a:gd name="T55" fmla="*/ 284 h 376"/>
                <a:gd name="T56" fmla="*/ 207 w 376"/>
                <a:gd name="T57" fmla="*/ 202 h 376"/>
                <a:gd name="T58" fmla="*/ 238 w 376"/>
                <a:gd name="T59" fmla="*/ 207 h 376"/>
                <a:gd name="T60" fmla="*/ 278 w 376"/>
                <a:gd name="T61" fmla="*/ 207 h 376"/>
                <a:gd name="T62" fmla="*/ 309 w 376"/>
                <a:gd name="T63" fmla="*/ 238 h 376"/>
                <a:gd name="T64" fmla="*/ 309 w 376"/>
                <a:gd name="T65" fmla="*/ 284 h 376"/>
                <a:gd name="T66" fmla="*/ 280 w 376"/>
                <a:gd name="T67" fmla="*/ 328 h 376"/>
                <a:gd name="T68" fmla="*/ 328 w 376"/>
                <a:gd name="T69" fmla="*/ 376 h 376"/>
                <a:gd name="T70" fmla="*/ 376 w 376"/>
                <a:gd name="T71" fmla="*/ 328 h 376"/>
                <a:gd name="T72" fmla="*/ 347 w 376"/>
                <a:gd name="T73" fmla="*/ 284 h 376"/>
                <a:gd name="T74" fmla="*/ 75 w 376"/>
                <a:gd name="T75" fmla="*/ 328 h 376"/>
                <a:gd name="T76" fmla="*/ 48 w 376"/>
                <a:gd name="T77" fmla="*/ 356 h 376"/>
                <a:gd name="T78" fmla="*/ 20 w 376"/>
                <a:gd name="T79" fmla="*/ 328 h 376"/>
                <a:gd name="T80" fmla="*/ 48 w 376"/>
                <a:gd name="T81" fmla="*/ 300 h 376"/>
                <a:gd name="T82" fmla="*/ 75 w 376"/>
                <a:gd name="T83" fmla="*/ 328 h 376"/>
                <a:gd name="T84" fmla="*/ 160 w 376"/>
                <a:gd name="T85" fmla="*/ 48 h 376"/>
                <a:gd name="T86" fmla="*/ 188 w 376"/>
                <a:gd name="T87" fmla="*/ 20 h 376"/>
                <a:gd name="T88" fmla="*/ 215 w 376"/>
                <a:gd name="T89" fmla="*/ 48 h 376"/>
                <a:gd name="T90" fmla="*/ 188 w 376"/>
                <a:gd name="T91" fmla="*/ 76 h 376"/>
                <a:gd name="T92" fmla="*/ 160 w 376"/>
                <a:gd name="T93" fmla="*/ 48 h 376"/>
                <a:gd name="T94" fmla="*/ 215 w 376"/>
                <a:gd name="T95" fmla="*/ 328 h 376"/>
                <a:gd name="T96" fmla="*/ 188 w 376"/>
                <a:gd name="T97" fmla="*/ 356 h 376"/>
                <a:gd name="T98" fmla="*/ 160 w 376"/>
                <a:gd name="T99" fmla="*/ 328 h 376"/>
                <a:gd name="T100" fmla="*/ 188 w 376"/>
                <a:gd name="T101" fmla="*/ 300 h 376"/>
                <a:gd name="T102" fmla="*/ 215 w 376"/>
                <a:gd name="T103" fmla="*/ 328 h 376"/>
                <a:gd name="T104" fmla="*/ 328 w 376"/>
                <a:gd name="T105" fmla="*/ 356 h 376"/>
                <a:gd name="T106" fmla="*/ 300 w 376"/>
                <a:gd name="T107" fmla="*/ 328 h 376"/>
                <a:gd name="T108" fmla="*/ 328 w 376"/>
                <a:gd name="T109" fmla="*/ 300 h 376"/>
                <a:gd name="T110" fmla="*/ 355 w 376"/>
                <a:gd name="T111" fmla="*/ 328 h 376"/>
                <a:gd name="T112" fmla="*/ 328 w 376"/>
                <a:gd name="T113" fmla="*/ 356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76" h="376">
                  <a:moveTo>
                    <a:pt x="347" y="284"/>
                  </a:moveTo>
                  <a:cubicBezTo>
                    <a:pt x="347" y="238"/>
                    <a:pt x="347" y="238"/>
                    <a:pt x="347" y="238"/>
                  </a:cubicBezTo>
                  <a:cubicBezTo>
                    <a:pt x="347" y="210"/>
                    <a:pt x="328" y="169"/>
                    <a:pt x="278" y="169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10" y="169"/>
                    <a:pt x="207" y="155"/>
                    <a:pt x="207" y="148"/>
                  </a:cubicBezTo>
                  <a:cubicBezTo>
                    <a:pt x="207" y="92"/>
                    <a:pt x="207" y="92"/>
                    <a:pt x="207" y="92"/>
                  </a:cubicBezTo>
                  <a:cubicBezTo>
                    <a:pt x="224" y="85"/>
                    <a:pt x="236" y="68"/>
                    <a:pt x="236" y="48"/>
                  </a:cubicBezTo>
                  <a:cubicBezTo>
                    <a:pt x="236" y="21"/>
                    <a:pt x="214" y="0"/>
                    <a:pt x="188" y="0"/>
                  </a:cubicBezTo>
                  <a:cubicBezTo>
                    <a:pt x="161" y="0"/>
                    <a:pt x="140" y="21"/>
                    <a:pt x="140" y="48"/>
                  </a:cubicBezTo>
                  <a:cubicBezTo>
                    <a:pt x="140" y="68"/>
                    <a:pt x="152" y="85"/>
                    <a:pt x="169" y="92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53"/>
                    <a:pt x="167" y="169"/>
                    <a:pt x="138" y="169"/>
                  </a:cubicBezTo>
                  <a:cubicBezTo>
                    <a:pt x="98" y="169"/>
                    <a:pt x="98" y="169"/>
                    <a:pt x="98" y="169"/>
                  </a:cubicBezTo>
                  <a:cubicBezTo>
                    <a:pt x="47" y="169"/>
                    <a:pt x="29" y="210"/>
                    <a:pt x="29" y="238"/>
                  </a:cubicBezTo>
                  <a:cubicBezTo>
                    <a:pt x="29" y="284"/>
                    <a:pt x="29" y="284"/>
                    <a:pt x="29" y="284"/>
                  </a:cubicBezTo>
                  <a:cubicBezTo>
                    <a:pt x="12" y="291"/>
                    <a:pt x="0" y="308"/>
                    <a:pt x="0" y="328"/>
                  </a:cubicBezTo>
                  <a:cubicBezTo>
                    <a:pt x="0" y="354"/>
                    <a:pt x="21" y="376"/>
                    <a:pt x="48" y="376"/>
                  </a:cubicBezTo>
                  <a:cubicBezTo>
                    <a:pt x="74" y="376"/>
                    <a:pt x="96" y="354"/>
                    <a:pt x="96" y="328"/>
                  </a:cubicBezTo>
                  <a:cubicBezTo>
                    <a:pt x="96" y="308"/>
                    <a:pt x="84" y="291"/>
                    <a:pt x="67" y="284"/>
                  </a:cubicBezTo>
                  <a:cubicBezTo>
                    <a:pt x="67" y="238"/>
                    <a:pt x="67" y="238"/>
                    <a:pt x="67" y="238"/>
                  </a:cubicBezTo>
                  <a:cubicBezTo>
                    <a:pt x="67" y="233"/>
                    <a:pt x="68" y="207"/>
                    <a:pt x="98" y="207"/>
                  </a:cubicBezTo>
                  <a:cubicBezTo>
                    <a:pt x="138" y="207"/>
                    <a:pt x="138" y="207"/>
                    <a:pt x="138" y="207"/>
                  </a:cubicBezTo>
                  <a:cubicBezTo>
                    <a:pt x="150" y="207"/>
                    <a:pt x="160" y="205"/>
                    <a:pt x="169" y="202"/>
                  </a:cubicBezTo>
                  <a:cubicBezTo>
                    <a:pt x="169" y="284"/>
                    <a:pt x="169" y="284"/>
                    <a:pt x="169" y="284"/>
                  </a:cubicBezTo>
                  <a:cubicBezTo>
                    <a:pt x="152" y="291"/>
                    <a:pt x="140" y="308"/>
                    <a:pt x="140" y="328"/>
                  </a:cubicBezTo>
                  <a:cubicBezTo>
                    <a:pt x="140" y="354"/>
                    <a:pt x="161" y="376"/>
                    <a:pt x="188" y="376"/>
                  </a:cubicBezTo>
                  <a:cubicBezTo>
                    <a:pt x="214" y="376"/>
                    <a:pt x="236" y="354"/>
                    <a:pt x="236" y="328"/>
                  </a:cubicBezTo>
                  <a:cubicBezTo>
                    <a:pt x="236" y="308"/>
                    <a:pt x="224" y="291"/>
                    <a:pt x="207" y="284"/>
                  </a:cubicBezTo>
                  <a:cubicBezTo>
                    <a:pt x="207" y="202"/>
                    <a:pt x="207" y="202"/>
                    <a:pt x="207" y="202"/>
                  </a:cubicBezTo>
                  <a:cubicBezTo>
                    <a:pt x="215" y="205"/>
                    <a:pt x="226" y="207"/>
                    <a:pt x="238" y="207"/>
                  </a:cubicBezTo>
                  <a:cubicBezTo>
                    <a:pt x="278" y="207"/>
                    <a:pt x="278" y="207"/>
                    <a:pt x="278" y="207"/>
                  </a:cubicBezTo>
                  <a:cubicBezTo>
                    <a:pt x="306" y="207"/>
                    <a:pt x="309" y="231"/>
                    <a:pt x="309" y="238"/>
                  </a:cubicBezTo>
                  <a:cubicBezTo>
                    <a:pt x="309" y="284"/>
                    <a:pt x="309" y="284"/>
                    <a:pt x="309" y="284"/>
                  </a:cubicBezTo>
                  <a:cubicBezTo>
                    <a:pt x="292" y="291"/>
                    <a:pt x="280" y="308"/>
                    <a:pt x="280" y="328"/>
                  </a:cubicBezTo>
                  <a:cubicBezTo>
                    <a:pt x="280" y="354"/>
                    <a:pt x="301" y="376"/>
                    <a:pt x="328" y="376"/>
                  </a:cubicBezTo>
                  <a:cubicBezTo>
                    <a:pt x="354" y="376"/>
                    <a:pt x="376" y="354"/>
                    <a:pt x="376" y="328"/>
                  </a:cubicBezTo>
                  <a:cubicBezTo>
                    <a:pt x="376" y="308"/>
                    <a:pt x="364" y="291"/>
                    <a:pt x="347" y="284"/>
                  </a:cubicBezTo>
                  <a:close/>
                  <a:moveTo>
                    <a:pt x="75" y="328"/>
                  </a:moveTo>
                  <a:cubicBezTo>
                    <a:pt x="75" y="343"/>
                    <a:pt x="63" y="356"/>
                    <a:pt x="48" y="356"/>
                  </a:cubicBezTo>
                  <a:cubicBezTo>
                    <a:pt x="32" y="356"/>
                    <a:pt x="20" y="343"/>
                    <a:pt x="20" y="328"/>
                  </a:cubicBezTo>
                  <a:cubicBezTo>
                    <a:pt x="20" y="313"/>
                    <a:pt x="32" y="300"/>
                    <a:pt x="48" y="300"/>
                  </a:cubicBezTo>
                  <a:cubicBezTo>
                    <a:pt x="63" y="300"/>
                    <a:pt x="75" y="313"/>
                    <a:pt x="75" y="328"/>
                  </a:cubicBezTo>
                  <a:close/>
                  <a:moveTo>
                    <a:pt x="160" y="48"/>
                  </a:moveTo>
                  <a:cubicBezTo>
                    <a:pt x="160" y="33"/>
                    <a:pt x="172" y="20"/>
                    <a:pt x="188" y="20"/>
                  </a:cubicBezTo>
                  <a:cubicBezTo>
                    <a:pt x="203" y="20"/>
                    <a:pt x="215" y="33"/>
                    <a:pt x="215" y="48"/>
                  </a:cubicBezTo>
                  <a:cubicBezTo>
                    <a:pt x="215" y="63"/>
                    <a:pt x="203" y="76"/>
                    <a:pt x="188" y="76"/>
                  </a:cubicBezTo>
                  <a:cubicBezTo>
                    <a:pt x="172" y="76"/>
                    <a:pt x="160" y="63"/>
                    <a:pt x="160" y="48"/>
                  </a:cubicBezTo>
                  <a:close/>
                  <a:moveTo>
                    <a:pt x="215" y="328"/>
                  </a:moveTo>
                  <a:cubicBezTo>
                    <a:pt x="215" y="343"/>
                    <a:pt x="203" y="356"/>
                    <a:pt x="188" y="356"/>
                  </a:cubicBezTo>
                  <a:cubicBezTo>
                    <a:pt x="172" y="356"/>
                    <a:pt x="160" y="343"/>
                    <a:pt x="160" y="328"/>
                  </a:cubicBezTo>
                  <a:cubicBezTo>
                    <a:pt x="160" y="313"/>
                    <a:pt x="172" y="300"/>
                    <a:pt x="188" y="300"/>
                  </a:cubicBezTo>
                  <a:cubicBezTo>
                    <a:pt x="203" y="300"/>
                    <a:pt x="215" y="313"/>
                    <a:pt x="215" y="328"/>
                  </a:cubicBezTo>
                  <a:close/>
                  <a:moveTo>
                    <a:pt x="328" y="356"/>
                  </a:moveTo>
                  <a:cubicBezTo>
                    <a:pt x="312" y="356"/>
                    <a:pt x="300" y="343"/>
                    <a:pt x="300" y="328"/>
                  </a:cubicBezTo>
                  <a:cubicBezTo>
                    <a:pt x="300" y="313"/>
                    <a:pt x="312" y="300"/>
                    <a:pt x="328" y="300"/>
                  </a:cubicBezTo>
                  <a:cubicBezTo>
                    <a:pt x="343" y="300"/>
                    <a:pt x="355" y="313"/>
                    <a:pt x="355" y="328"/>
                  </a:cubicBezTo>
                  <a:cubicBezTo>
                    <a:pt x="355" y="343"/>
                    <a:pt x="343" y="356"/>
                    <a:pt x="328" y="35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spcFirstLastPara="0" vertOverflow="overflow" horzOverflow="overflow" vert="horz" wrap="square" lIns="121920" tIns="60960" rIns="121920" bIns="6096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AU" sz="2667">
                <a:solidFill>
                  <a:srgbClr val="000000"/>
                </a:solidFill>
                <a:latin typeface="FontAwesome" pitchFamily="2" charset="0"/>
              </a:endParaRPr>
            </a:p>
          </p:txBody>
        </p:sp>
        <p:sp>
          <p:nvSpPr>
            <p:cNvPr id="55" name="椭圆 54">
              <a:extLst>
                <a:ext uri="{FF2B5EF4-FFF2-40B4-BE49-F238E27FC236}">
                  <a16:creationId xmlns:a16="http://schemas.microsoft.com/office/drawing/2014/main" xmlns="" id="{3A4DDE99-237D-4AFA-86B9-5D790939B159}"/>
                </a:ext>
              </a:extLst>
            </p:cNvPr>
            <p:cNvSpPr/>
            <p:nvPr/>
          </p:nvSpPr>
          <p:spPr>
            <a:xfrm>
              <a:off x="5900591" y="1716357"/>
              <a:ext cx="458670" cy="458670"/>
            </a:xfrm>
            <a:prstGeom prst="ellipse">
              <a:avLst/>
            </a:prstGeom>
            <a:solidFill>
              <a:srgbClr val="3AB2CE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</a:endParaRPr>
            </a:p>
          </p:txBody>
        </p:sp>
        <p:sp>
          <p:nvSpPr>
            <p:cNvPr id="56" name="矩形-35">
              <a:extLst>
                <a:ext uri="{FF2B5EF4-FFF2-40B4-BE49-F238E27FC236}">
                  <a16:creationId xmlns:a16="http://schemas.microsoft.com/office/drawing/2014/main" xmlns="" id="{A36E5ACA-450B-4D42-8CF4-B66C949AFC16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003751" y="1819518"/>
              <a:ext cx="252351" cy="252349"/>
            </a:xfrm>
            <a:custGeom>
              <a:avLst/>
              <a:gdLst>
                <a:gd name="T0" fmla="*/ 347 w 376"/>
                <a:gd name="T1" fmla="*/ 284 h 376"/>
                <a:gd name="T2" fmla="*/ 347 w 376"/>
                <a:gd name="T3" fmla="*/ 238 h 376"/>
                <a:gd name="T4" fmla="*/ 278 w 376"/>
                <a:gd name="T5" fmla="*/ 169 h 376"/>
                <a:gd name="T6" fmla="*/ 238 w 376"/>
                <a:gd name="T7" fmla="*/ 169 h 376"/>
                <a:gd name="T8" fmla="*/ 207 w 376"/>
                <a:gd name="T9" fmla="*/ 148 h 376"/>
                <a:gd name="T10" fmla="*/ 207 w 376"/>
                <a:gd name="T11" fmla="*/ 92 h 376"/>
                <a:gd name="T12" fmla="*/ 236 w 376"/>
                <a:gd name="T13" fmla="*/ 48 h 376"/>
                <a:gd name="T14" fmla="*/ 188 w 376"/>
                <a:gd name="T15" fmla="*/ 0 h 376"/>
                <a:gd name="T16" fmla="*/ 140 w 376"/>
                <a:gd name="T17" fmla="*/ 48 h 376"/>
                <a:gd name="T18" fmla="*/ 169 w 376"/>
                <a:gd name="T19" fmla="*/ 92 h 376"/>
                <a:gd name="T20" fmla="*/ 169 w 376"/>
                <a:gd name="T21" fmla="*/ 148 h 376"/>
                <a:gd name="T22" fmla="*/ 138 w 376"/>
                <a:gd name="T23" fmla="*/ 169 h 376"/>
                <a:gd name="T24" fmla="*/ 98 w 376"/>
                <a:gd name="T25" fmla="*/ 169 h 376"/>
                <a:gd name="T26" fmla="*/ 29 w 376"/>
                <a:gd name="T27" fmla="*/ 238 h 376"/>
                <a:gd name="T28" fmla="*/ 29 w 376"/>
                <a:gd name="T29" fmla="*/ 284 h 376"/>
                <a:gd name="T30" fmla="*/ 0 w 376"/>
                <a:gd name="T31" fmla="*/ 328 h 376"/>
                <a:gd name="T32" fmla="*/ 48 w 376"/>
                <a:gd name="T33" fmla="*/ 376 h 376"/>
                <a:gd name="T34" fmla="*/ 96 w 376"/>
                <a:gd name="T35" fmla="*/ 328 h 376"/>
                <a:gd name="T36" fmla="*/ 67 w 376"/>
                <a:gd name="T37" fmla="*/ 284 h 376"/>
                <a:gd name="T38" fmla="*/ 67 w 376"/>
                <a:gd name="T39" fmla="*/ 238 h 376"/>
                <a:gd name="T40" fmla="*/ 98 w 376"/>
                <a:gd name="T41" fmla="*/ 207 h 376"/>
                <a:gd name="T42" fmla="*/ 138 w 376"/>
                <a:gd name="T43" fmla="*/ 207 h 376"/>
                <a:gd name="T44" fmla="*/ 169 w 376"/>
                <a:gd name="T45" fmla="*/ 202 h 376"/>
                <a:gd name="T46" fmla="*/ 169 w 376"/>
                <a:gd name="T47" fmla="*/ 284 h 376"/>
                <a:gd name="T48" fmla="*/ 140 w 376"/>
                <a:gd name="T49" fmla="*/ 328 h 376"/>
                <a:gd name="T50" fmla="*/ 188 w 376"/>
                <a:gd name="T51" fmla="*/ 376 h 376"/>
                <a:gd name="T52" fmla="*/ 236 w 376"/>
                <a:gd name="T53" fmla="*/ 328 h 376"/>
                <a:gd name="T54" fmla="*/ 207 w 376"/>
                <a:gd name="T55" fmla="*/ 284 h 376"/>
                <a:gd name="T56" fmla="*/ 207 w 376"/>
                <a:gd name="T57" fmla="*/ 202 h 376"/>
                <a:gd name="T58" fmla="*/ 238 w 376"/>
                <a:gd name="T59" fmla="*/ 207 h 376"/>
                <a:gd name="T60" fmla="*/ 278 w 376"/>
                <a:gd name="T61" fmla="*/ 207 h 376"/>
                <a:gd name="T62" fmla="*/ 309 w 376"/>
                <a:gd name="T63" fmla="*/ 238 h 376"/>
                <a:gd name="T64" fmla="*/ 309 w 376"/>
                <a:gd name="T65" fmla="*/ 284 h 376"/>
                <a:gd name="T66" fmla="*/ 280 w 376"/>
                <a:gd name="T67" fmla="*/ 328 h 376"/>
                <a:gd name="T68" fmla="*/ 328 w 376"/>
                <a:gd name="T69" fmla="*/ 376 h 376"/>
                <a:gd name="T70" fmla="*/ 376 w 376"/>
                <a:gd name="T71" fmla="*/ 328 h 376"/>
                <a:gd name="T72" fmla="*/ 347 w 376"/>
                <a:gd name="T73" fmla="*/ 284 h 376"/>
                <a:gd name="T74" fmla="*/ 75 w 376"/>
                <a:gd name="T75" fmla="*/ 328 h 376"/>
                <a:gd name="T76" fmla="*/ 48 w 376"/>
                <a:gd name="T77" fmla="*/ 356 h 376"/>
                <a:gd name="T78" fmla="*/ 20 w 376"/>
                <a:gd name="T79" fmla="*/ 328 h 376"/>
                <a:gd name="T80" fmla="*/ 48 w 376"/>
                <a:gd name="T81" fmla="*/ 300 h 376"/>
                <a:gd name="T82" fmla="*/ 75 w 376"/>
                <a:gd name="T83" fmla="*/ 328 h 376"/>
                <a:gd name="T84" fmla="*/ 160 w 376"/>
                <a:gd name="T85" fmla="*/ 48 h 376"/>
                <a:gd name="T86" fmla="*/ 188 w 376"/>
                <a:gd name="T87" fmla="*/ 20 h 376"/>
                <a:gd name="T88" fmla="*/ 215 w 376"/>
                <a:gd name="T89" fmla="*/ 48 h 376"/>
                <a:gd name="T90" fmla="*/ 188 w 376"/>
                <a:gd name="T91" fmla="*/ 76 h 376"/>
                <a:gd name="T92" fmla="*/ 160 w 376"/>
                <a:gd name="T93" fmla="*/ 48 h 376"/>
                <a:gd name="T94" fmla="*/ 215 w 376"/>
                <a:gd name="T95" fmla="*/ 328 h 376"/>
                <a:gd name="T96" fmla="*/ 188 w 376"/>
                <a:gd name="T97" fmla="*/ 356 h 376"/>
                <a:gd name="T98" fmla="*/ 160 w 376"/>
                <a:gd name="T99" fmla="*/ 328 h 376"/>
                <a:gd name="T100" fmla="*/ 188 w 376"/>
                <a:gd name="T101" fmla="*/ 300 h 376"/>
                <a:gd name="T102" fmla="*/ 215 w 376"/>
                <a:gd name="T103" fmla="*/ 328 h 376"/>
                <a:gd name="T104" fmla="*/ 328 w 376"/>
                <a:gd name="T105" fmla="*/ 356 h 376"/>
                <a:gd name="T106" fmla="*/ 300 w 376"/>
                <a:gd name="T107" fmla="*/ 328 h 376"/>
                <a:gd name="T108" fmla="*/ 328 w 376"/>
                <a:gd name="T109" fmla="*/ 300 h 376"/>
                <a:gd name="T110" fmla="*/ 355 w 376"/>
                <a:gd name="T111" fmla="*/ 328 h 376"/>
                <a:gd name="T112" fmla="*/ 328 w 376"/>
                <a:gd name="T113" fmla="*/ 356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76" h="376">
                  <a:moveTo>
                    <a:pt x="347" y="284"/>
                  </a:moveTo>
                  <a:cubicBezTo>
                    <a:pt x="347" y="238"/>
                    <a:pt x="347" y="238"/>
                    <a:pt x="347" y="238"/>
                  </a:cubicBezTo>
                  <a:cubicBezTo>
                    <a:pt x="347" y="210"/>
                    <a:pt x="328" y="169"/>
                    <a:pt x="278" y="169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10" y="169"/>
                    <a:pt x="207" y="155"/>
                    <a:pt x="207" y="148"/>
                  </a:cubicBezTo>
                  <a:cubicBezTo>
                    <a:pt x="207" y="92"/>
                    <a:pt x="207" y="92"/>
                    <a:pt x="207" y="92"/>
                  </a:cubicBezTo>
                  <a:cubicBezTo>
                    <a:pt x="224" y="85"/>
                    <a:pt x="236" y="68"/>
                    <a:pt x="236" y="48"/>
                  </a:cubicBezTo>
                  <a:cubicBezTo>
                    <a:pt x="236" y="21"/>
                    <a:pt x="214" y="0"/>
                    <a:pt x="188" y="0"/>
                  </a:cubicBezTo>
                  <a:cubicBezTo>
                    <a:pt x="161" y="0"/>
                    <a:pt x="140" y="21"/>
                    <a:pt x="140" y="48"/>
                  </a:cubicBezTo>
                  <a:cubicBezTo>
                    <a:pt x="140" y="68"/>
                    <a:pt x="152" y="85"/>
                    <a:pt x="169" y="92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53"/>
                    <a:pt x="167" y="169"/>
                    <a:pt x="138" y="169"/>
                  </a:cubicBezTo>
                  <a:cubicBezTo>
                    <a:pt x="98" y="169"/>
                    <a:pt x="98" y="169"/>
                    <a:pt x="98" y="169"/>
                  </a:cubicBezTo>
                  <a:cubicBezTo>
                    <a:pt x="47" y="169"/>
                    <a:pt x="29" y="210"/>
                    <a:pt x="29" y="238"/>
                  </a:cubicBezTo>
                  <a:cubicBezTo>
                    <a:pt x="29" y="284"/>
                    <a:pt x="29" y="284"/>
                    <a:pt x="29" y="284"/>
                  </a:cubicBezTo>
                  <a:cubicBezTo>
                    <a:pt x="12" y="291"/>
                    <a:pt x="0" y="308"/>
                    <a:pt x="0" y="328"/>
                  </a:cubicBezTo>
                  <a:cubicBezTo>
                    <a:pt x="0" y="354"/>
                    <a:pt x="21" y="376"/>
                    <a:pt x="48" y="376"/>
                  </a:cubicBezTo>
                  <a:cubicBezTo>
                    <a:pt x="74" y="376"/>
                    <a:pt x="96" y="354"/>
                    <a:pt x="96" y="328"/>
                  </a:cubicBezTo>
                  <a:cubicBezTo>
                    <a:pt x="96" y="308"/>
                    <a:pt x="84" y="291"/>
                    <a:pt x="67" y="284"/>
                  </a:cubicBezTo>
                  <a:cubicBezTo>
                    <a:pt x="67" y="238"/>
                    <a:pt x="67" y="238"/>
                    <a:pt x="67" y="238"/>
                  </a:cubicBezTo>
                  <a:cubicBezTo>
                    <a:pt x="67" y="233"/>
                    <a:pt x="68" y="207"/>
                    <a:pt x="98" y="207"/>
                  </a:cubicBezTo>
                  <a:cubicBezTo>
                    <a:pt x="138" y="207"/>
                    <a:pt x="138" y="207"/>
                    <a:pt x="138" y="207"/>
                  </a:cubicBezTo>
                  <a:cubicBezTo>
                    <a:pt x="150" y="207"/>
                    <a:pt x="160" y="205"/>
                    <a:pt x="169" y="202"/>
                  </a:cubicBezTo>
                  <a:cubicBezTo>
                    <a:pt x="169" y="284"/>
                    <a:pt x="169" y="284"/>
                    <a:pt x="169" y="284"/>
                  </a:cubicBezTo>
                  <a:cubicBezTo>
                    <a:pt x="152" y="291"/>
                    <a:pt x="140" y="308"/>
                    <a:pt x="140" y="328"/>
                  </a:cubicBezTo>
                  <a:cubicBezTo>
                    <a:pt x="140" y="354"/>
                    <a:pt x="161" y="376"/>
                    <a:pt x="188" y="376"/>
                  </a:cubicBezTo>
                  <a:cubicBezTo>
                    <a:pt x="214" y="376"/>
                    <a:pt x="236" y="354"/>
                    <a:pt x="236" y="328"/>
                  </a:cubicBezTo>
                  <a:cubicBezTo>
                    <a:pt x="236" y="308"/>
                    <a:pt x="224" y="291"/>
                    <a:pt x="207" y="284"/>
                  </a:cubicBezTo>
                  <a:cubicBezTo>
                    <a:pt x="207" y="202"/>
                    <a:pt x="207" y="202"/>
                    <a:pt x="207" y="202"/>
                  </a:cubicBezTo>
                  <a:cubicBezTo>
                    <a:pt x="215" y="205"/>
                    <a:pt x="226" y="207"/>
                    <a:pt x="238" y="207"/>
                  </a:cubicBezTo>
                  <a:cubicBezTo>
                    <a:pt x="278" y="207"/>
                    <a:pt x="278" y="207"/>
                    <a:pt x="278" y="207"/>
                  </a:cubicBezTo>
                  <a:cubicBezTo>
                    <a:pt x="306" y="207"/>
                    <a:pt x="309" y="231"/>
                    <a:pt x="309" y="238"/>
                  </a:cubicBezTo>
                  <a:cubicBezTo>
                    <a:pt x="309" y="284"/>
                    <a:pt x="309" y="284"/>
                    <a:pt x="309" y="284"/>
                  </a:cubicBezTo>
                  <a:cubicBezTo>
                    <a:pt x="292" y="291"/>
                    <a:pt x="280" y="308"/>
                    <a:pt x="280" y="328"/>
                  </a:cubicBezTo>
                  <a:cubicBezTo>
                    <a:pt x="280" y="354"/>
                    <a:pt x="301" y="376"/>
                    <a:pt x="328" y="376"/>
                  </a:cubicBezTo>
                  <a:cubicBezTo>
                    <a:pt x="354" y="376"/>
                    <a:pt x="376" y="354"/>
                    <a:pt x="376" y="328"/>
                  </a:cubicBezTo>
                  <a:cubicBezTo>
                    <a:pt x="376" y="308"/>
                    <a:pt x="364" y="291"/>
                    <a:pt x="347" y="284"/>
                  </a:cubicBezTo>
                  <a:close/>
                  <a:moveTo>
                    <a:pt x="75" y="328"/>
                  </a:moveTo>
                  <a:cubicBezTo>
                    <a:pt x="75" y="343"/>
                    <a:pt x="63" y="356"/>
                    <a:pt x="48" y="356"/>
                  </a:cubicBezTo>
                  <a:cubicBezTo>
                    <a:pt x="32" y="356"/>
                    <a:pt x="20" y="343"/>
                    <a:pt x="20" y="328"/>
                  </a:cubicBezTo>
                  <a:cubicBezTo>
                    <a:pt x="20" y="313"/>
                    <a:pt x="32" y="300"/>
                    <a:pt x="48" y="300"/>
                  </a:cubicBezTo>
                  <a:cubicBezTo>
                    <a:pt x="63" y="300"/>
                    <a:pt x="75" y="313"/>
                    <a:pt x="75" y="328"/>
                  </a:cubicBezTo>
                  <a:close/>
                  <a:moveTo>
                    <a:pt x="160" y="48"/>
                  </a:moveTo>
                  <a:cubicBezTo>
                    <a:pt x="160" y="33"/>
                    <a:pt x="172" y="20"/>
                    <a:pt x="188" y="20"/>
                  </a:cubicBezTo>
                  <a:cubicBezTo>
                    <a:pt x="203" y="20"/>
                    <a:pt x="215" y="33"/>
                    <a:pt x="215" y="48"/>
                  </a:cubicBezTo>
                  <a:cubicBezTo>
                    <a:pt x="215" y="63"/>
                    <a:pt x="203" y="76"/>
                    <a:pt x="188" y="76"/>
                  </a:cubicBezTo>
                  <a:cubicBezTo>
                    <a:pt x="172" y="76"/>
                    <a:pt x="160" y="63"/>
                    <a:pt x="160" y="48"/>
                  </a:cubicBezTo>
                  <a:close/>
                  <a:moveTo>
                    <a:pt x="215" y="328"/>
                  </a:moveTo>
                  <a:cubicBezTo>
                    <a:pt x="215" y="343"/>
                    <a:pt x="203" y="356"/>
                    <a:pt x="188" y="356"/>
                  </a:cubicBezTo>
                  <a:cubicBezTo>
                    <a:pt x="172" y="356"/>
                    <a:pt x="160" y="343"/>
                    <a:pt x="160" y="328"/>
                  </a:cubicBezTo>
                  <a:cubicBezTo>
                    <a:pt x="160" y="313"/>
                    <a:pt x="172" y="300"/>
                    <a:pt x="188" y="300"/>
                  </a:cubicBezTo>
                  <a:cubicBezTo>
                    <a:pt x="203" y="300"/>
                    <a:pt x="215" y="313"/>
                    <a:pt x="215" y="328"/>
                  </a:cubicBezTo>
                  <a:close/>
                  <a:moveTo>
                    <a:pt x="328" y="356"/>
                  </a:moveTo>
                  <a:cubicBezTo>
                    <a:pt x="312" y="356"/>
                    <a:pt x="300" y="343"/>
                    <a:pt x="300" y="328"/>
                  </a:cubicBezTo>
                  <a:cubicBezTo>
                    <a:pt x="300" y="313"/>
                    <a:pt x="312" y="300"/>
                    <a:pt x="328" y="300"/>
                  </a:cubicBezTo>
                  <a:cubicBezTo>
                    <a:pt x="343" y="300"/>
                    <a:pt x="355" y="313"/>
                    <a:pt x="355" y="328"/>
                  </a:cubicBezTo>
                  <a:cubicBezTo>
                    <a:pt x="355" y="343"/>
                    <a:pt x="343" y="356"/>
                    <a:pt x="328" y="35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spcFirstLastPara="0" vertOverflow="overflow" horzOverflow="overflow" vert="horz" wrap="square" lIns="121920" tIns="60960" rIns="121920" bIns="6096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AU" sz="2667">
                <a:solidFill>
                  <a:srgbClr val="000000"/>
                </a:solidFill>
                <a:latin typeface="FontAwesome" pitchFamily="2" charset="0"/>
              </a:endParaRPr>
            </a:p>
          </p:txBody>
        </p:sp>
        <p:sp>
          <p:nvSpPr>
            <p:cNvPr id="57" name="椭圆 56">
              <a:extLst>
                <a:ext uri="{FF2B5EF4-FFF2-40B4-BE49-F238E27FC236}">
                  <a16:creationId xmlns:a16="http://schemas.microsoft.com/office/drawing/2014/main" xmlns="" id="{D0C49294-6B0C-44A5-9047-3C0BAB6DF1D0}"/>
                </a:ext>
              </a:extLst>
            </p:cNvPr>
            <p:cNvSpPr/>
            <p:nvPr/>
          </p:nvSpPr>
          <p:spPr>
            <a:xfrm>
              <a:off x="7457669" y="1716357"/>
              <a:ext cx="458670" cy="45867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</a:endParaRPr>
            </a:p>
          </p:txBody>
        </p:sp>
        <p:sp>
          <p:nvSpPr>
            <p:cNvPr id="58" name="矩形-35">
              <a:extLst>
                <a:ext uri="{FF2B5EF4-FFF2-40B4-BE49-F238E27FC236}">
                  <a16:creationId xmlns:a16="http://schemas.microsoft.com/office/drawing/2014/main" xmlns="" id="{5FE92A78-EA8D-436A-A598-655D27DDB595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560829" y="1819518"/>
              <a:ext cx="252351" cy="252349"/>
            </a:xfrm>
            <a:custGeom>
              <a:avLst/>
              <a:gdLst>
                <a:gd name="T0" fmla="*/ 347 w 376"/>
                <a:gd name="T1" fmla="*/ 284 h 376"/>
                <a:gd name="T2" fmla="*/ 347 w 376"/>
                <a:gd name="T3" fmla="*/ 238 h 376"/>
                <a:gd name="T4" fmla="*/ 278 w 376"/>
                <a:gd name="T5" fmla="*/ 169 h 376"/>
                <a:gd name="T6" fmla="*/ 238 w 376"/>
                <a:gd name="T7" fmla="*/ 169 h 376"/>
                <a:gd name="T8" fmla="*/ 207 w 376"/>
                <a:gd name="T9" fmla="*/ 148 h 376"/>
                <a:gd name="T10" fmla="*/ 207 w 376"/>
                <a:gd name="T11" fmla="*/ 92 h 376"/>
                <a:gd name="T12" fmla="*/ 236 w 376"/>
                <a:gd name="T13" fmla="*/ 48 h 376"/>
                <a:gd name="T14" fmla="*/ 188 w 376"/>
                <a:gd name="T15" fmla="*/ 0 h 376"/>
                <a:gd name="T16" fmla="*/ 140 w 376"/>
                <a:gd name="T17" fmla="*/ 48 h 376"/>
                <a:gd name="T18" fmla="*/ 169 w 376"/>
                <a:gd name="T19" fmla="*/ 92 h 376"/>
                <a:gd name="T20" fmla="*/ 169 w 376"/>
                <a:gd name="T21" fmla="*/ 148 h 376"/>
                <a:gd name="T22" fmla="*/ 138 w 376"/>
                <a:gd name="T23" fmla="*/ 169 h 376"/>
                <a:gd name="T24" fmla="*/ 98 w 376"/>
                <a:gd name="T25" fmla="*/ 169 h 376"/>
                <a:gd name="T26" fmla="*/ 29 w 376"/>
                <a:gd name="T27" fmla="*/ 238 h 376"/>
                <a:gd name="T28" fmla="*/ 29 w 376"/>
                <a:gd name="T29" fmla="*/ 284 h 376"/>
                <a:gd name="T30" fmla="*/ 0 w 376"/>
                <a:gd name="T31" fmla="*/ 328 h 376"/>
                <a:gd name="T32" fmla="*/ 48 w 376"/>
                <a:gd name="T33" fmla="*/ 376 h 376"/>
                <a:gd name="T34" fmla="*/ 96 w 376"/>
                <a:gd name="T35" fmla="*/ 328 h 376"/>
                <a:gd name="T36" fmla="*/ 67 w 376"/>
                <a:gd name="T37" fmla="*/ 284 h 376"/>
                <a:gd name="T38" fmla="*/ 67 w 376"/>
                <a:gd name="T39" fmla="*/ 238 h 376"/>
                <a:gd name="T40" fmla="*/ 98 w 376"/>
                <a:gd name="T41" fmla="*/ 207 h 376"/>
                <a:gd name="T42" fmla="*/ 138 w 376"/>
                <a:gd name="T43" fmla="*/ 207 h 376"/>
                <a:gd name="T44" fmla="*/ 169 w 376"/>
                <a:gd name="T45" fmla="*/ 202 h 376"/>
                <a:gd name="T46" fmla="*/ 169 w 376"/>
                <a:gd name="T47" fmla="*/ 284 h 376"/>
                <a:gd name="T48" fmla="*/ 140 w 376"/>
                <a:gd name="T49" fmla="*/ 328 h 376"/>
                <a:gd name="T50" fmla="*/ 188 w 376"/>
                <a:gd name="T51" fmla="*/ 376 h 376"/>
                <a:gd name="T52" fmla="*/ 236 w 376"/>
                <a:gd name="T53" fmla="*/ 328 h 376"/>
                <a:gd name="T54" fmla="*/ 207 w 376"/>
                <a:gd name="T55" fmla="*/ 284 h 376"/>
                <a:gd name="T56" fmla="*/ 207 w 376"/>
                <a:gd name="T57" fmla="*/ 202 h 376"/>
                <a:gd name="T58" fmla="*/ 238 w 376"/>
                <a:gd name="T59" fmla="*/ 207 h 376"/>
                <a:gd name="T60" fmla="*/ 278 w 376"/>
                <a:gd name="T61" fmla="*/ 207 h 376"/>
                <a:gd name="T62" fmla="*/ 309 w 376"/>
                <a:gd name="T63" fmla="*/ 238 h 376"/>
                <a:gd name="T64" fmla="*/ 309 w 376"/>
                <a:gd name="T65" fmla="*/ 284 h 376"/>
                <a:gd name="T66" fmla="*/ 280 w 376"/>
                <a:gd name="T67" fmla="*/ 328 h 376"/>
                <a:gd name="T68" fmla="*/ 328 w 376"/>
                <a:gd name="T69" fmla="*/ 376 h 376"/>
                <a:gd name="T70" fmla="*/ 376 w 376"/>
                <a:gd name="T71" fmla="*/ 328 h 376"/>
                <a:gd name="T72" fmla="*/ 347 w 376"/>
                <a:gd name="T73" fmla="*/ 284 h 376"/>
                <a:gd name="T74" fmla="*/ 75 w 376"/>
                <a:gd name="T75" fmla="*/ 328 h 376"/>
                <a:gd name="T76" fmla="*/ 48 w 376"/>
                <a:gd name="T77" fmla="*/ 356 h 376"/>
                <a:gd name="T78" fmla="*/ 20 w 376"/>
                <a:gd name="T79" fmla="*/ 328 h 376"/>
                <a:gd name="T80" fmla="*/ 48 w 376"/>
                <a:gd name="T81" fmla="*/ 300 h 376"/>
                <a:gd name="T82" fmla="*/ 75 w 376"/>
                <a:gd name="T83" fmla="*/ 328 h 376"/>
                <a:gd name="T84" fmla="*/ 160 w 376"/>
                <a:gd name="T85" fmla="*/ 48 h 376"/>
                <a:gd name="T86" fmla="*/ 188 w 376"/>
                <a:gd name="T87" fmla="*/ 20 h 376"/>
                <a:gd name="T88" fmla="*/ 215 w 376"/>
                <a:gd name="T89" fmla="*/ 48 h 376"/>
                <a:gd name="T90" fmla="*/ 188 w 376"/>
                <a:gd name="T91" fmla="*/ 76 h 376"/>
                <a:gd name="T92" fmla="*/ 160 w 376"/>
                <a:gd name="T93" fmla="*/ 48 h 376"/>
                <a:gd name="T94" fmla="*/ 215 w 376"/>
                <a:gd name="T95" fmla="*/ 328 h 376"/>
                <a:gd name="T96" fmla="*/ 188 w 376"/>
                <a:gd name="T97" fmla="*/ 356 h 376"/>
                <a:gd name="T98" fmla="*/ 160 w 376"/>
                <a:gd name="T99" fmla="*/ 328 h 376"/>
                <a:gd name="T100" fmla="*/ 188 w 376"/>
                <a:gd name="T101" fmla="*/ 300 h 376"/>
                <a:gd name="T102" fmla="*/ 215 w 376"/>
                <a:gd name="T103" fmla="*/ 328 h 376"/>
                <a:gd name="T104" fmla="*/ 328 w 376"/>
                <a:gd name="T105" fmla="*/ 356 h 376"/>
                <a:gd name="T106" fmla="*/ 300 w 376"/>
                <a:gd name="T107" fmla="*/ 328 h 376"/>
                <a:gd name="T108" fmla="*/ 328 w 376"/>
                <a:gd name="T109" fmla="*/ 300 h 376"/>
                <a:gd name="T110" fmla="*/ 355 w 376"/>
                <a:gd name="T111" fmla="*/ 328 h 376"/>
                <a:gd name="T112" fmla="*/ 328 w 376"/>
                <a:gd name="T113" fmla="*/ 356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76" h="376">
                  <a:moveTo>
                    <a:pt x="347" y="284"/>
                  </a:moveTo>
                  <a:cubicBezTo>
                    <a:pt x="347" y="238"/>
                    <a:pt x="347" y="238"/>
                    <a:pt x="347" y="238"/>
                  </a:cubicBezTo>
                  <a:cubicBezTo>
                    <a:pt x="347" y="210"/>
                    <a:pt x="328" y="169"/>
                    <a:pt x="278" y="169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10" y="169"/>
                    <a:pt x="207" y="155"/>
                    <a:pt x="207" y="148"/>
                  </a:cubicBezTo>
                  <a:cubicBezTo>
                    <a:pt x="207" y="92"/>
                    <a:pt x="207" y="92"/>
                    <a:pt x="207" y="92"/>
                  </a:cubicBezTo>
                  <a:cubicBezTo>
                    <a:pt x="224" y="85"/>
                    <a:pt x="236" y="68"/>
                    <a:pt x="236" y="48"/>
                  </a:cubicBezTo>
                  <a:cubicBezTo>
                    <a:pt x="236" y="21"/>
                    <a:pt x="214" y="0"/>
                    <a:pt x="188" y="0"/>
                  </a:cubicBezTo>
                  <a:cubicBezTo>
                    <a:pt x="161" y="0"/>
                    <a:pt x="140" y="21"/>
                    <a:pt x="140" y="48"/>
                  </a:cubicBezTo>
                  <a:cubicBezTo>
                    <a:pt x="140" y="68"/>
                    <a:pt x="152" y="85"/>
                    <a:pt x="169" y="92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53"/>
                    <a:pt x="167" y="169"/>
                    <a:pt x="138" y="169"/>
                  </a:cubicBezTo>
                  <a:cubicBezTo>
                    <a:pt x="98" y="169"/>
                    <a:pt x="98" y="169"/>
                    <a:pt x="98" y="169"/>
                  </a:cubicBezTo>
                  <a:cubicBezTo>
                    <a:pt x="47" y="169"/>
                    <a:pt x="29" y="210"/>
                    <a:pt x="29" y="238"/>
                  </a:cubicBezTo>
                  <a:cubicBezTo>
                    <a:pt x="29" y="284"/>
                    <a:pt x="29" y="284"/>
                    <a:pt x="29" y="284"/>
                  </a:cubicBezTo>
                  <a:cubicBezTo>
                    <a:pt x="12" y="291"/>
                    <a:pt x="0" y="308"/>
                    <a:pt x="0" y="328"/>
                  </a:cubicBezTo>
                  <a:cubicBezTo>
                    <a:pt x="0" y="354"/>
                    <a:pt x="21" y="376"/>
                    <a:pt x="48" y="376"/>
                  </a:cubicBezTo>
                  <a:cubicBezTo>
                    <a:pt x="74" y="376"/>
                    <a:pt x="96" y="354"/>
                    <a:pt x="96" y="328"/>
                  </a:cubicBezTo>
                  <a:cubicBezTo>
                    <a:pt x="96" y="308"/>
                    <a:pt x="84" y="291"/>
                    <a:pt x="67" y="284"/>
                  </a:cubicBezTo>
                  <a:cubicBezTo>
                    <a:pt x="67" y="238"/>
                    <a:pt x="67" y="238"/>
                    <a:pt x="67" y="238"/>
                  </a:cubicBezTo>
                  <a:cubicBezTo>
                    <a:pt x="67" y="233"/>
                    <a:pt x="68" y="207"/>
                    <a:pt x="98" y="207"/>
                  </a:cubicBezTo>
                  <a:cubicBezTo>
                    <a:pt x="138" y="207"/>
                    <a:pt x="138" y="207"/>
                    <a:pt x="138" y="207"/>
                  </a:cubicBezTo>
                  <a:cubicBezTo>
                    <a:pt x="150" y="207"/>
                    <a:pt x="160" y="205"/>
                    <a:pt x="169" y="202"/>
                  </a:cubicBezTo>
                  <a:cubicBezTo>
                    <a:pt x="169" y="284"/>
                    <a:pt x="169" y="284"/>
                    <a:pt x="169" y="284"/>
                  </a:cubicBezTo>
                  <a:cubicBezTo>
                    <a:pt x="152" y="291"/>
                    <a:pt x="140" y="308"/>
                    <a:pt x="140" y="328"/>
                  </a:cubicBezTo>
                  <a:cubicBezTo>
                    <a:pt x="140" y="354"/>
                    <a:pt x="161" y="376"/>
                    <a:pt x="188" y="376"/>
                  </a:cubicBezTo>
                  <a:cubicBezTo>
                    <a:pt x="214" y="376"/>
                    <a:pt x="236" y="354"/>
                    <a:pt x="236" y="328"/>
                  </a:cubicBezTo>
                  <a:cubicBezTo>
                    <a:pt x="236" y="308"/>
                    <a:pt x="224" y="291"/>
                    <a:pt x="207" y="284"/>
                  </a:cubicBezTo>
                  <a:cubicBezTo>
                    <a:pt x="207" y="202"/>
                    <a:pt x="207" y="202"/>
                    <a:pt x="207" y="202"/>
                  </a:cubicBezTo>
                  <a:cubicBezTo>
                    <a:pt x="215" y="205"/>
                    <a:pt x="226" y="207"/>
                    <a:pt x="238" y="207"/>
                  </a:cubicBezTo>
                  <a:cubicBezTo>
                    <a:pt x="278" y="207"/>
                    <a:pt x="278" y="207"/>
                    <a:pt x="278" y="207"/>
                  </a:cubicBezTo>
                  <a:cubicBezTo>
                    <a:pt x="306" y="207"/>
                    <a:pt x="309" y="231"/>
                    <a:pt x="309" y="238"/>
                  </a:cubicBezTo>
                  <a:cubicBezTo>
                    <a:pt x="309" y="284"/>
                    <a:pt x="309" y="284"/>
                    <a:pt x="309" y="284"/>
                  </a:cubicBezTo>
                  <a:cubicBezTo>
                    <a:pt x="292" y="291"/>
                    <a:pt x="280" y="308"/>
                    <a:pt x="280" y="328"/>
                  </a:cubicBezTo>
                  <a:cubicBezTo>
                    <a:pt x="280" y="354"/>
                    <a:pt x="301" y="376"/>
                    <a:pt x="328" y="376"/>
                  </a:cubicBezTo>
                  <a:cubicBezTo>
                    <a:pt x="354" y="376"/>
                    <a:pt x="376" y="354"/>
                    <a:pt x="376" y="328"/>
                  </a:cubicBezTo>
                  <a:cubicBezTo>
                    <a:pt x="376" y="308"/>
                    <a:pt x="364" y="291"/>
                    <a:pt x="347" y="284"/>
                  </a:cubicBezTo>
                  <a:close/>
                  <a:moveTo>
                    <a:pt x="75" y="328"/>
                  </a:moveTo>
                  <a:cubicBezTo>
                    <a:pt x="75" y="343"/>
                    <a:pt x="63" y="356"/>
                    <a:pt x="48" y="356"/>
                  </a:cubicBezTo>
                  <a:cubicBezTo>
                    <a:pt x="32" y="356"/>
                    <a:pt x="20" y="343"/>
                    <a:pt x="20" y="328"/>
                  </a:cubicBezTo>
                  <a:cubicBezTo>
                    <a:pt x="20" y="313"/>
                    <a:pt x="32" y="300"/>
                    <a:pt x="48" y="300"/>
                  </a:cubicBezTo>
                  <a:cubicBezTo>
                    <a:pt x="63" y="300"/>
                    <a:pt x="75" y="313"/>
                    <a:pt x="75" y="328"/>
                  </a:cubicBezTo>
                  <a:close/>
                  <a:moveTo>
                    <a:pt x="160" y="48"/>
                  </a:moveTo>
                  <a:cubicBezTo>
                    <a:pt x="160" y="33"/>
                    <a:pt x="172" y="20"/>
                    <a:pt x="188" y="20"/>
                  </a:cubicBezTo>
                  <a:cubicBezTo>
                    <a:pt x="203" y="20"/>
                    <a:pt x="215" y="33"/>
                    <a:pt x="215" y="48"/>
                  </a:cubicBezTo>
                  <a:cubicBezTo>
                    <a:pt x="215" y="63"/>
                    <a:pt x="203" y="76"/>
                    <a:pt x="188" y="76"/>
                  </a:cubicBezTo>
                  <a:cubicBezTo>
                    <a:pt x="172" y="76"/>
                    <a:pt x="160" y="63"/>
                    <a:pt x="160" y="48"/>
                  </a:cubicBezTo>
                  <a:close/>
                  <a:moveTo>
                    <a:pt x="215" y="328"/>
                  </a:moveTo>
                  <a:cubicBezTo>
                    <a:pt x="215" y="343"/>
                    <a:pt x="203" y="356"/>
                    <a:pt x="188" y="356"/>
                  </a:cubicBezTo>
                  <a:cubicBezTo>
                    <a:pt x="172" y="356"/>
                    <a:pt x="160" y="343"/>
                    <a:pt x="160" y="328"/>
                  </a:cubicBezTo>
                  <a:cubicBezTo>
                    <a:pt x="160" y="313"/>
                    <a:pt x="172" y="300"/>
                    <a:pt x="188" y="300"/>
                  </a:cubicBezTo>
                  <a:cubicBezTo>
                    <a:pt x="203" y="300"/>
                    <a:pt x="215" y="313"/>
                    <a:pt x="215" y="328"/>
                  </a:cubicBezTo>
                  <a:close/>
                  <a:moveTo>
                    <a:pt x="328" y="356"/>
                  </a:moveTo>
                  <a:cubicBezTo>
                    <a:pt x="312" y="356"/>
                    <a:pt x="300" y="343"/>
                    <a:pt x="300" y="328"/>
                  </a:cubicBezTo>
                  <a:cubicBezTo>
                    <a:pt x="300" y="313"/>
                    <a:pt x="312" y="300"/>
                    <a:pt x="328" y="300"/>
                  </a:cubicBezTo>
                  <a:cubicBezTo>
                    <a:pt x="343" y="300"/>
                    <a:pt x="355" y="313"/>
                    <a:pt x="355" y="328"/>
                  </a:cubicBezTo>
                  <a:cubicBezTo>
                    <a:pt x="355" y="343"/>
                    <a:pt x="343" y="356"/>
                    <a:pt x="328" y="35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spcFirstLastPara="0" vertOverflow="overflow" horzOverflow="overflow" vert="horz" wrap="square" lIns="121920" tIns="60960" rIns="121920" bIns="6096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AU" sz="2667">
                <a:solidFill>
                  <a:srgbClr val="000000"/>
                </a:solidFill>
                <a:latin typeface="FontAwesome" pitchFamily="2" charset="0"/>
              </a:endParaRPr>
            </a:p>
          </p:txBody>
        </p:sp>
      </p:grp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3C0BE92F-A386-4F4D-B61F-DE9B6CE130B4}"/>
              </a:ext>
            </a:extLst>
          </p:cNvPr>
          <p:cNvSpPr/>
          <p:nvPr/>
        </p:nvSpPr>
        <p:spPr>
          <a:xfrm>
            <a:off x="1404829" y="3301811"/>
            <a:ext cx="1080187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133" dirty="0">
                <a:solidFill>
                  <a:schemeClr val="bg1"/>
                </a:solidFill>
                <a:latin typeface="Impact" panose="020B0806030902050204" pitchFamily="34" charset="0"/>
              </a:rPr>
              <a:t>PART 01</a:t>
            </a:r>
            <a:endParaRPr lang="zh-CN" altLang="en-US" sz="2133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73E08571-7AEF-4845-82B9-BF14356B2D6D}"/>
              </a:ext>
            </a:extLst>
          </p:cNvPr>
          <p:cNvSpPr/>
          <p:nvPr/>
        </p:nvSpPr>
        <p:spPr>
          <a:xfrm>
            <a:off x="3409155" y="3301811"/>
            <a:ext cx="1223744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133" dirty="0">
                <a:solidFill>
                  <a:schemeClr val="bg1"/>
                </a:solidFill>
                <a:latin typeface="Impact" panose="020B0806030902050204" pitchFamily="34" charset="0"/>
              </a:rPr>
              <a:t>PART 02</a:t>
            </a:r>
            <a:endParaRPr lang="zh-CN" altLang="en-US" sz="2133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4DCA6A54-5842-4C91-ACE0-C9614B2636AB}"/>
              </a:ext>
            </a:extLst>
          </p:cNvPr>
          <p:cNvSpPr/>
          <p:nvPr/>
        </p:nvSpPr>
        <p:spPr>
          <a:xfrm>
            <a:off x="5465353" y="3301811"/>
            <a:ext cx="1263555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133" dirty="0">
                <a:solidFill>
                  <a:schemeClr val="bg1"/>
                </a:solidFill>
                <a:latin typeface="Impact" panose="020B0806030902050204" pitchFamily="34" charset="0"/>
              </a:rPr>
              <a:t>PART 03</a:t>
            </a:r>
            <a:endParaRPr lang="zh-CN" altLang="en-US" sz="2133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xmlns="" id="{027537B6-458C-452D-9AF3-F108947567E7}"/>
              </a:ext>
            </a:extLst>
          </p:cNvPr>
          <p:cNvSpPr/>
          <p:nvPr/>
        </p:nvSpPr>
        <p:spPr>
          <a:xfrm>
            <a:off x="7541457" y="3301811"/>
            <a:ext cx="1263555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133" dirty="0">
                <a:solidFill>
                  <a:schemeClr val="bg1"/>
                </a:solidFill>
                <a:latin typeface="Impact" panose="020B0806030902050204" pitchFamily="34" charset="0"/>
              </a:rPr>
              <a:t>PART 04</a:t>
            </a:r>
            <a:endParaRPr lang="zh-CN" altLang="en-US" sz="2133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3" name="矩形 62">
            <a:extLst>
              <a:ext uri="{FF2B5EF4-FFF2-40B4-BE49-F238E27FC236}">
                <a16:creationId xmlns:a16="http://schemas.microsoft.com/office/drawing/2014/main" xmlns="" id="{0776A36D-6AF6-4897-A2DE-F4D715C2991F}"/>
              </a:ext>
            </a:extLst>
          </p:cNvPr>
          <p:cNvSpPr/>
          <p:nvPr/>
        </p:nvSpPr>
        <p:spPr>
          <a:xfrm>
            <a:off x="9617561" y="3301811"/>
            <a:ext cx="1263555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133" dirty="0">
                <a:solidFill>
                  <a:schemeClr val="bg1"/>
                </a:solidFill>
                <a:latin typeface="Impact" panose="020B0806030902050204" pitchFamily="34" charset="0"/>
              </a:rPr>
              <a:t>PART 05</a:t>
            </a:r>
            <a:endParaRPr lang="zh-CN" altLang="en-US" sz="2133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4" name="TextBox 64">
            <a:extLst>
              <a:ext uri="{FF2B5EF4-FFF2-40B4-BE49-F238E27FC236}">
                <a16:creationId xmlns:a16="http://schemas.microsoft.com/office/drawing/2014/main" xmlns="" id="{91CE7C93-6B76-4710-908D-A3FACA339E8D}"/>
              </a:ext>
            </a:extLst>
          </p:cNvPr>
          <p:cNvSpPr txBox="1"/>
          <p:nvPr/>
        </p:nvSpPr>
        <p:spPr>
          <a:xfrm>
            <a:off x="1224933" y="3964896"/>
            <a:ext cx="1439979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分析培训需求，系统制定培训计划</a:t>
            </a:r>
          </a:p>
        </p:txBody>
      </p:sp>
      <p:sp>
        <p:nvSpPr>
          <p:cNvPr id="65" name="TextBox 66">
            <a:extLst>
              <a:ext uri="{FF2B5EF4-FFF2-40B4-BE49-F238E27FC236}">
                <a16:creationId xmlns:a16="http://schemas.microsoft.com/office/drawing/2014/main" xmlns="" id="{122DE7E3-6D08-41C6-9B7A-D3829F61E376}"/>
              </a:ext>
            </a:extLst>
          </p:cNvPr>
          <p:cNvSpPr txBox="1"/>
          <p:nvPr/>
        </p:nvSpPr>
        <p:spPr>
          <a:xfrm>
            <a:off x="3301037" y="4140541"/>
            <a:ext cx="1439979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内训师队伍的建设</a:t>
            </a:r>
          </a:p>
        </p:txBody>
      </p:sp>
      <p:sp>
        <p:nvSpPr>
          <p:cNvPr id="66" name="TextBox 67">
            <a:extLst>
              <a:ext uri="{FF2B5EF4-FFF2-40B4-BE49-F238E27FC236}">
                <a16:creationId xmlns:a16="http://schemas.microsoft.com/office/drawing/2014/main" xmlns="" id="{51293093-098F-407F-A2EC-10AA24718526}"/>
              </a:ext>
            </a:extLst>
          </p:cNvPr>
          <p:cNvSpPr txBox="1"/>
          <p:nvPr/>
        </p:nvSpPr>
        <p:spPr>
          <a:xfrm>
            <a:off x="5377141" y="4140542"/>
            <a:ext cx="1439979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加强培训效果的跟进</a:t>
            </a:r>
          </a:p>
        </p:txBody>
      </p:sp>
      <p:sp>
        <p:nvSpPr>
          <p:cNvPr id="67" name="TextBox 68">
            <a:extLst>
              <a:ext uri="{FF2B5EF4-FFF2-40B4-BE49-F238E27FC236}">
                <a16:creationId xmlns:a16="http://schemas.microsoft.com/office/drawing/2014/main" xmlns="" id="{F556CC46-994C-45AC-9EC6-BD46F41C5AC4}"/>
              </a:ext>
            </a:extLst>
          </p:cNvPr>
          <p:cNvSpPr txBox="1"/>
          <p:nvPr/>
        </p:nvSpPr>
        <p:spPr>
          <a:xfrm>
            <a:off x="7453245" y="4140541"/>
            <a:ext cx="1439979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完善培训数据库</a:t>
            </a:r>
          </a:p>
        </p:txBody>
      </p:sp>
      <p:sp>
        <p:nvSpPr>
          <p:cNvPr id="68" name="TextBox 69">
            <a:extLst>
              <a:ext uri="{FF2B5EF4-FFF2-40B4-BE49-F238E27FC236}">
                <a16:creationId xmlns:a16="http://schemas.microsoft.com/office/drawing/2014/main" xmlns="" id="{891DD7B1-992F-4807-8FA9-EEA20EEBC4B5}"/>
              </a:ext>
            </a:extLst>
          </p:cNvPr>
          <p:cNvSpPr txBox="1"/>
          <p:nvPr/>
        </p:nvSpPr>
        <p:spPr>
          <a:xfrm>
            <a:off x="9529349" y="4140542"/>
            <a:ext cx="1439979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新人培养计划</a:t>
            </a:r>
          </a:p>
        </p:txBody>
      </p:sp>
    </p:spTree>
    <p:extLst>
      <p:ext uri="{BB962C8B-B14F-4D97-AF65-F5344CB8AC3E}">
        <p14:creationId xmlns:p14="http://schemas.microsoft.com/office/powerpoint/2010/main" xmlns="" val="52713569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5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9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5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400"/>
                            </p:stCondLst>
                            <p:childTnLst>
                              <p:par>
                                <p:cTn id="5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9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650"/>
                            </p:stCondLst>
                            <p:childTnLst>
                              <p:par>
                                <p:cTn id="6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15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650"/>
                            </p:stCondLst>
                            <p:childTnLst>
                              <p:par>
                                <p:cTn id="7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150"/>
                            </p:stCondLst>
                            <p:childTnLst>
                              <p:par>
                                <p:cTn id="7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650"/>
                            </p:stCondLst>
                            <p:childTnLst>
                              <p:par>
                                <p:cTn id="8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150"/>
                            </p:stCondLst>
                            <p:childTnLst>
                              <p:par>
                                <p:cTn id="8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650"/>
                            </p:stCondLst>
                            <p:childTnLst>
                              <p:par>
                                <p:cTn id="9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150"/>
                            </p:stCondLst>
                            <p:childTnLst>
                              <p:par>
                                <p:cTn id="9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2D44B2C3-8F7D-46F1-AD79-C7FE201EC4D2}"/>
              </a:ext>
            </a:extLst>
          </p:cNvPr>
          <p:cNvSpPr/>
          <p:nvPr/>
        </p:nvSpPr>
        <p:spPr>
          <a:xfrm rot="17253155">
            <a:off x="9746645" y="4981321"/>
            <a:ext cx="666875" cy="666875"/>
          </a:xfrm>
          <a:prstGeom prst="rect">
            <a:avLst/>
          </a:prstGeom>
          <a:solidFill>
            <a:srgbClr val="F68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3" name="Freeform 3305">
            <a:extLst>
              <a:ext uri="{FF2B5EF4-FFF2-40B4-BE49-F238E27FC236}">
                <a16:creationId xmlns:a16="http://schemas.microsoft.com/office/drawing/2014/main" xmlns="" id="{7F929FFB-24CE-43CE-814E-815B3A63D8C0}"/>
              </a:ext>
            </a:extLst>
          </p:cNvPr>
          <p:cNvSpPr>
            <a:spLocks/>
          </p:cNvSpPr>
          <p:nvPr/>
        </p:nvSpPr>
        <p:spPr bwMode="auto">
          <a:xfrm>
            <a:off x="3" y="1"/>
            <a:ext cx="6811433" cy="6862233"/>
          </a:xfrm>
          <a:custGeom>
            <a:avLst/>
            <a:gdLst>
              <a:gd name="T0" fmla="*/ 2365 w 3218"/>
              <a:gd name="T1" fmla="*/ 0 h 3242"/>
              <a:gd name="T2" fmla="*/ 0 w 3218"/>
              <a:gd name="T3" fmla="*/ 0 h 3242"/>
              <a:gd name="T4" fmla="*/ 0 w 3218"/>
              <a:gd name="T5" fmla="*/ 2356 h 3242"/>
              <a:gd name="T6" fmla="*/ 885 w 3218"/>
              <a:gd name="T7" fmla="*/ 3242 h 3242"/>
              <a:gd name="T8" fmla="*/ 3218 w 3218"/>
              <a:gd name="T9" fmla="*/ 907 h 3242"/>
              <a:gd name="T10" fmla="*/ 3218 w 3218"/>
              <a:gd name="T11" fmla="*/ 854 h 3242"/>
              <a:gd name="T12" fmla="*/ 2365 w 3218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8" h="3242">
                <a:moveTo>
                  <a:pt x="2365" y="0"/>
                </a:moveTo>
                <a:lnTo>
                  <a:pt x="0" y="0"/>
                </a:lnTo>
                <a:lnTo>
                  <a:pt x="0" y="2356"/>
                </a:lnTo>
                <a:lnTo>
                  <a:pt x="885" y="3242"/>
                </a:lnTo>
                <a:lnTo>
                  <a:pt x="3218" y="907"/>
                </a:lnTo>
                <a:lnTo>
                  <a:pt x="3218" y="854"/>
                </a:lnTo>
                <a:lnTo>
                  <a:pt x="2365" y="0"/>
                </a:lnTo>
                <a:close/>
              </a:path>
            </a:pathLst>
          </a:custGeom>
          <a:solidFill>
            <a:srgbClr val="FBF3F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4" name="Freeform 3306">
            <a:extLst>
              <a:ext uri="{FF2B5EF4-FFF2-40B4-BE49-F238E27FC236}">
                <a16:creationId xmlns:a16="http://schemas.microsoft.com/office/drawing/2014/main" xmlns="" id="{8C88874B-5B0E-4248-8C46-A6A2AF6346B1}"/>
              </a:ext>
            </a:extLst>
          </p:cNvPr>
          <p:cNvSpPr>
            <a:spLocks/>
          </p:cNvSpPr>
          <p:nvPr/>
        </p:nvSpPr>
        <p:spPr bwMode="auto">
          <a:xfrm>
            <a:off x="52655" y="-2117"/>
            <a:ext cx="6811433" cy="6862233"/>
          </a:xfrm>
          <a:custGeom>
            <a:avLst/>
            <a:gdLst>
              <a:gd name="T0" fmla="*/ 2365 w 3218"/>
              <a:gd name="T1" fmla="*/ 0 h 3242"/>
              <a:gd name="T2" fmla="*/ 0 w 3218"/>
              <a:gd name="T3" fmla="*/ 0 h 3242"/>
              <a:gd name="T4" fmla="*/ 0 w 3218"/>
              <a:gd name="T5" fmla="*/ 2356 h 3242"/>
              <a:gd name="T6" fmla="*/ 885 w 3218"/>
              <a:gd name="T7" fmla="*/ 3242 h 3242"/>
              <a:gd name="T8" fmla="*/ 3218 w 3218"/>
              <a:gd name="T9" fmla="*/ 907 h 3242"/>
              <a:gd name="T10" fmla="*/ 3218 w 3218"/>
              <a:gd name="T11" fmla="*/ 854 h 3242"/>
              <a:gd name="T12" fmla="*/ 2365 w 3218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8" h="3242">
                <a:moveTo>
                  <a:pt x="2365" y="0"/>
                </a:moveTo>
                <a:lnTo>
                  <a:pt x="0" y="0"/>
                </a:lnTo>
                <a:lnTo>
                  <a:pt x="0" y="2356"/>
                </a:lnTo>
                <a:lnTo>
                  <a:pt x="885" y="3242"/>
                </a:lnTo>
                <a:lnTo>
                  <a:pt x="3218" y="907"/>
                </a:lnTo>
                <a:lnTo>
                  <a:pt x="3218" y="854"/>
                </a:lnTo>
                <a:lnTo>
                  <a:pt x="236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5" name="Freeform 5">
            <a:extLst>
              <a:ext uri="{FF2B5EF4-FFF2-40B4-BE49-F238E27FC236}">
                <a16:creationId xmlns:a16="http://schemas.microsoft.com/office/drawing/2014/main" xmlns="" id="{AA36BE2C-1382-468F-881F-EEE4F6713505}"/>
              </a:ext>
            </a:extLst>
          </p:cNvPr>
          <p:cNvSpPr>
            <a:spLocks/>
          </p:cNvSpPr>
          <p:nvPr/>
        </p:nvSpPr>
        <p:spPr bwMode="auto">
          <a:xfrm>
            <a:off x="1027193" y="212343"/>
            <a:ext cx="2972651" cy="2976324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F68735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 dirty="0"/>
          </a:p>
        </p:txBody>
      </p:sp>
      <p:sp>
        <p:nvSpPr>
          <p:cNvPr id="46" name="Freeform 6">
            <a:extLst>
              <a:ext uri="{FF2B5EF4-FFF2-40B4-BE49-F238E27FC236}">
                <a16:creationId xmlns:a16="http://schemas.microsoft.com/office/drawing/2014/main" xmlns="" id="{1D3D3CEF-08CB-4A4E-B712-70B3C234E138}"/>
              </a:ext>
            </a:extLst>
          </p:cNvPr>
          <p:cNvSpPr>
            <a:spLocks/>
          </p:cNvSpPr>
          <p:nvPr/>
        </p:nvSpPr>
        <p:spPr bwMode="auto">
          <a:xfrm>
            <a:off x="1120517" y="3447187"/>
            <a:ext cx="2972651" cy="2974487"/>
          </a:xfrm>
          <a:custGeom>
            <a:avLst/>
            <a:gdLst>
              <a:gd name="T0" fmla="*/ 809 w 1619"/>
              <a:gd name="T1" fmla="*/ 1620 h 1620"/>
              <a:gd name="T2" fmla="*/ 0 w 1619"/>
              <a:gd name="T3" fmla="*/ 810 h 1620"/>
              <a:gd name="T4" fmla="*/ 809 w 1619"/>
              <a:gd name="T5" fmla="*/ 0 h 1620"/>
              <a:gd name="T6" fmla="*/ 1619 w 1619"/>
              <a:gd name="T7" fmla="*/ 810 h 1620"/>
              <a:gd name="T8" fmla="*/ 809 w 1619"/>
              <a:gd name="T9" fmla="*/ 1620 h 1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0">
                <a:moveTo>
                  <a:pt x="809" y="1620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0"/>
                </a:lnTo>
                <a:close/>
              </a:path>
            </a:pathLst>
          </a:custGeom>
          <a:solidFill>
            <a:srgbClr val="F9B17B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7" name="Freeform 7">
            <a:extLst>
              <a:ext uri="{FF2B5EF4-FFF2-40B4-BE49-F238E27FC236}">
                <a16:creationId xmlns:a16="http://schemas.microsoft.com/office/drawing/2014/main" xmlns="" id="{75C6C2BE-C40C-4C0E-A77C-98D270BBAC2D}"/>
              </a:ext>
            </a:extLst>
          </p:cNvPr>
          <p:cNvSpPr>
            <a:spLocks/>
          </p:cNvSpPr>
          <p:nvPr/>
        </p:nvSpPr>
        <p:spPr bwMode="auto">
          <a:xfrm>
            <a:off x="2621698" y="1865163"/>
            <a:ext cx="2974487" cy="2976324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31A5C2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49" name="Freeform 3301">
            <a:extLst>
              <a:ext uri="{FF2B5EF4-FFF2-40B4-BE49-F238E27FC236}">
                <a16:creationId xmlns:a16="http://schemas.microsoft.com/office/drawing/2014/main" xmlns="" id="{3EFCBE47-E6A2-464D-9D13-CD9E22F00884}"/>
              </a:ext>
            </a:extLst>
          </p:cNvPr>
          <p:cNvSpPr>
            <a:spLocks/>
          </p:cNvSpPr>
          <p:nvPr/>
        </p:nvSpPr>
        <p:spPr bwMode="auto">
          <a:xfrm>
            <a:off x="3046656" y="838815"/>
            <a:ext cx="1933456" cy="1935252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7DF45C9C-0F82-48FA-8FF2-C18275FDF3C0}"/>
              </a:ext>
            </a:extLst>
          </p:cNvPr>
          <p:cNvGrpSpPr/>
          <p:nvPr/>
        </p:nvGrpSpPr>
        <p:grpSpPr>
          <a:xfrm>
            <a:off x="14034" y="1240084"/>
            <a:ext cx="4225715" cy="4228325"/>
            <a:chOff x="265239" y="1114832"/>
            <a:chExt cx="2796817" cy="2798546"/>
          </a:xfrm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grpSpPr>
        <p:sp>
          <p:nvSpPr>
            <p:cNvPr id="54" name="Freeform 3297">
              <a:extLst>
                <a:ext uri="{FF2B5EF4-FFF2-40B4-BE49-F238E27FC236}">
                  <a16:creationId xmlns:a16="http://schemas.microsoft.com/office/drawing/2014/main" xmlns="" id="{5ED01EE8-8BBD-47ED-A993-C8549BAFB3E6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444500" dist="63500" dir="2700000" algn="l" rotWithShape="0">
                <a:prstClr val="black">
                  <a:alpha val="3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5" name="Freeform 3297">
              <a:extLst>
                <a:ext uri="{FF2B5EF4-FFF2-40B4-BE49-F238E27FC236}">
                  <a16:creationId xmlns:a16="http://schemas.microsoft.com/office/drawing/2014/main" xmlns="" id="{3DFA7D73-9440-4A5C-AD3D-021F8E07989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083" y="1211088"/>
              <a:ext cx="2580144" cy="2581737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56" name="Freeform 3301">
            <a:extLst>
              <a:ext uri="{FF2B5EF4-FFF2-40B4-BE49-F238E27FC236}">
                <a16:creationId xmlns:a16="http://schemas.microsoft.com/office/drawing/2014/main" xmlns="" id="{9E87D0C4-0ADC-4B6F-B423-F2763A801957}"/>
              </a:ext>
            </a:extLst>
          </p:cNvPr>
          <p:cNvSpPr>
            <a:spLocks/>
          </p:cNvSpPr>
          <p:nvPr/>
        </p:nvSpPr>
        <p:spPr bwMode="auto">
          <a:xfrm>
            <a:off x="3072152" y="3719138"/>
            <a:ext cx="2374773" cy="2376981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51" name="文本框 3"/>
          <p:cNvSpPr txBox="1"/>
          <p:nvPr/>
        </p:nvSpPr>
        <p:spPr>
          <a:xfrm>
            <a:off x="5711959" y="2914941"/>
            <a:ext cx="5603743" cy="80021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600" b="1" dirty="0">
                <a:solidFill>
                  <a:srgbClr val="31A5C2"/>
                </a:solidFill>
                <a:latin typeface="微软雅黑"/>
                <a:ea typeface="微软雅黑"/>
                <a:cs typeface="+mn-ea"/>
                <a:sym typeface="微软雅黑"/>
              </a:rPr>
              <a:t>谢谢您的观看！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724A932E-6219-44E0-8E8F-43508A90F0D4}"/>
              </a:ext>
            </a:extLst>
          </p:cNvPr>
          <p:cNvGrpSpPr/>
          <p:nvPr/>
        </p:nvGrpSpPr>
        <p:grpSpPr>
          <a:xfrm>
            <a:off x="10371092" y="426355"/>
            <a:ext cx="1395990" cy="616075"/>
            <a:chOff x="10486571" y="367652"/>
            <a:chExt cx="1395990" cy="616075"/>
          </a:xfrm>
        </p:grpSpPr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xmlns="" id="{BAB026FC-B34D-478C-802A-16C7AA198079}"/>
                </a:ext>
              </a:extLst>
            </p:cNvPr>
            <p:cNvSpPr txBox="1"/>
            <p:nvPr/>
          </p:nvSpPr>
          <p:spPr>
            <a:xfrm>
              <a:off x="10486571" y="367652"/>
              <a:ext cx="13959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LOGO</a:t>
              </a:r>
              <a:endParaRPr lang="zh-CN" altLang="en-US" sz="2800" b="1" dirty="0">
                <a:solidFill>
                  <a:srgbClr val="2F9FB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62CC451F-A955-4777-88BD-6F8428F5B0B5}"/>
                </a:ext>
              </a:extLst>
            </p:cNvPr>
            <p:cNvSpPr txBox="1"/>
            <p:nvPr/>
          </p:nvSpPr>
          <p:spPr>
            <a:xfrm>
              <a:off x="10486571" y="737506"/>
              <a:ext cx="121058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>
                  <a:solidFill>
                    <a:srgbClr val="2F9FB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公司标志替代位置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C12BA6B-F6D2-4590-B0D6-5180E85B8ED1}"/>
              </a:ext>
            </a:extLst>
          </p:cNvPr>
          <p:cNvGrpSpPr/>
          <p:nvPr/>
        </p:nvGrpSpPr>
        <p:grpSpPr>
          <a:xfrm>
            <a:off x="5936777" y="3812802"/>
            <a:ext cx="2297603" cy="364661"/>
            <a:chOff x="6001403" y="4155455"/>
            <a:chExt cx="2297602" cy="364661"/>
          </a:xfrm>
        </p:grpSpPr>
        <p:sp>
          <p:nvSpPr>
            <p:cNvPr id="58" name="文本框 45"/>
            <p:cNvSpPr txBox="1"/>
            <p:nvPr/>
          </p:nvSpPr>
          <p:spPr>
            <a:xfrm>
              <a:off x="6308955" y="4181562"/>
              <a:ext cx="1990050" cy="338554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/>
                </a:rPr>
                <a:t>汇报人</a:t>
              </a:r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/>
                </a:rPr>
                <a:t>：</a:t>
              </a:r>
              <a:r>
                <a:rPr lang="en-US" altLang="zh-CN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/>
                </a:rPr>
                <a:t>PPT     </a:t>
              </a:r>
              <a:endPara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/>
              </a:endParaRPr>
            </a:p>
          </p:txBody>
        </p: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DAB12CCC-4998-455F-A3D4-64E97C3F2F4B}"/>
                </a:ext>
              </a:extLst>
            </p:cNvPr>
            <p:cNvGrpSpPr/>
            <p:nvPr/>
          </p:nvGrpSpPr>
          <p:grpSpPr>
            <a:xfrm>
              <a:off x="6001403" y="4155455"/>
              <a:ext cx="343745" cy="343745"/>
              <a:chOff x="8834830" y="4148043"/>
              <a:chExt cx="443748" cy="443748"/>
            </a:xfrm>
          </p:grpSpPr>
          <p:sp>
            <p:nvSpPr>
              <p:cNvPr id="7" name="椭圆 6">
                <a:extLst>
                  <a:ext uri="{FF2B5EF4-FFF2-40B4-BE49-F238E27FC236}">
                    <a16:creationId xmlns:a16="http://schemas.microsoft.com/office/drawing/2014/main" xmlns="" id="{B3577E23-B399-4816-B0C3-7D3A935209EC}"/>
                  </a:ext>
                </a:extLst>
              </p:cNvPr>
              <p:cNvSpPr/>
              <p:nvPr/>
            </p:nvSpPr>
            <p:spPr>
              <a:xfrm>
                <a:off x="8834830" y="4148043"/>
                <a:ext cx="443748" cy="443748"/>
              </a:xfrm>
              <a:prstGeom prst="ellipse">
                <a:avLst/>
              </a:prstGeom>
              <a:solidFill>
                <a:srgbClr val="EEAA76"/>
              </a:solidFill>
              <a:ln>
                <a:solidFill>
                  <a:srgbClr val="F3A08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businessman_57134">
                <a:extLst>
                  <a:ext uri="{FF2B5EF4-FFF2-40B4-BE49-F238E27FC236}">
                    <a16:creationId xmlns:a16="http://schemas.microsoft.com/office/drawing/2014/main" xmlns="" id="{CB2EBF09-27E3-4B25-8274-B740416074B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8921902" y="4227140"/>
                <a:ext cx="269603" cy="294259"/>
              </a:xfrm>
              <a:custGeom>
                <a:avLst/>
                <a:gdLst>
                  <a:gd name="connsiteX0" fmla="*/ 243589 w 557114"/>
                  <a:gd name="connsiteY0" fmla="*/ 355438 h 608062"/>
                  <a:gd name="connsiteX1" fmla="*/ 277656 w 557114"/>
                  <a:gd name="connsiteY1" fmla="*/ 355438 h 608062"/>
                  <a:gd name="connsiteX2" fmla="*/ 277940 w 557114"/>
                  <a:gd name="connsiteY2" fmla="*/ 355438 h 608062"/>
                  <a:gd name="connsiteX3" fmla="*/ 278604 w 557114"/>
                  <a:gd name="connsiteY3" fmla="*/ 355438 h 608062"/>
                  <a:gd name="connsiteX4" fmla="*/ 279174 w 557114"/>
                  <a:gd name="connsiteY4" fmla="*/ 355438 h 608062"/>
                  <a:gd name="connsiteX5" fmla="*/ 279458 w 557114"/>
                  <a:gd name="connsiteY5" fmla="*/ 355438 h 608062"/>
                  <a:gd name="connsiteX6" fmla="*/ 279553 w 557114"/>
                  <a:gd name="connsiteY6" fmla="*/ 355438 h 608062"/>
                  <a:gd name="connsiteX7" fmla="*/ 313620 w 557114"/>
                  <a:gd name="connsiteY7" fmla="*/ 355438 h 608062"/>
                  <a:gd name="connsiteX8" fmla="*/ 324438 w 557114"/>
                  <a:gd name="connsiteY8" fmla="*/ 375432 h 608062"/>
                  <a:gd name="connsiteX9" fmla="*/ 298152 w 557114"/>
                  <a:gd name="connsiteY9" fmla="*/ 430202 h 608062"/>
                  <a:gd name="connsiteX10" fmla="*/ 301948 w 557114"/>
                  <a:gd name="connsiteY10" fmla="*/ 510272 h 608062"/>
                  <a:gd name="connsiteX11" fmla="*/ 356891 w 557114"/>
                  <a:gd name="connsiteY11" fmla="*/ 389172 h 608062"/>
                  <a:gd name="connsiteX12" fmla="*/ 356986 w 557114"/>
                  <a:gd name="connsiteY12" fmla="*/ 389172 h 608062"/>
                  <a:gd name="connsiteX13" fmla="*/ 376628 w 557114"/>
                  <a:gd name="connsiteY13" fmla="*/ 375337 h 608062"/>
                  <a:gd name="connsiteX14" fmla="*/ 383556 w 557114"/>
                  <a:gd name="connsiteY14" fmla="*/ 376474 h 608062"/>
                  <a:gd name="connsiteX15" fmla="*/ 383745 w 557114"/>
                  <a:gd name="connsiteY15" fmla="*/ 376569 h 608062"/>
                  <a:gd name="connsiteX16" fmla="*/ 518588 w 557114"/>
                  <a:gd name="connsiteY16" fmla="*/ 438920 h 608062"/>
                  <a:gd name="connsiteX17" fmla="*/ 557114 w 557114"/>
                  <a:gd name="connsiteY17" fmla="*/ 482224 h 608062"/>
                  <a:gd name="connsiteX18" fmla="*/ 557114 w 557114"/>
                  <a:gd name="connsiteY18" fmla="*/ 608062 h 608062"/>
                  <a:gd name="connsiteX19" fmla="*/ 279743 w 557114"/>
                  <a:gd name="connsiteY19" fmla="*/ 608062 h 608062"/>
                  <a:gd name="connsiteX20" fmla="*/ 279458 w 557114"/>
                  <a:gd name="connsiteY20" fmla="*/ 608062 h 608062"/>
                  <a:gd name="connsiteX21" fmla="*/ 279364 w 557114"/>
                  <a:gd name="connsiteY21" fmla="*/ 608062 h 608062"/>
                  <a:gd name="connsiteX22" fmla="*/ 279174 w 557114"/>
                  <a:gd name="connsiteY22" fmla="*/ 608062 h 608062"/>
                  <a:gd name="connsiteX23" fmla="*/ 278984 w 557114"/>
                  <a:gd name="connsiteY23" fmla="*/ 608062 h 608062"/>
                  <a:gd name="connsiteX24" fmla="*/ 278604 w 557114"/>
                  <a:gd name="connsiteY24" fmla="*/ 608062 h 608062"/>
                  <a:gd name="connsiteX25" fmla="*/ 278130 w 557114"/>
                  <a:gd name="connsiteY25" fmla="*/ 608062 h 608062"/>
                  <a:gd name="connsiteX26" fmla="*/ 277940 w 557114"/>
                  <a:gd name="connsiteY26" fmla="*/ 608062 h 608062"/>
                  <a:gd name="connsiteX27" fmla="*/ 277845 w 557114"/>
                  <a:gd name="connsiteY27" fmla="*/ 608062 h 608062"/>
                  <a:gd name="connsiteX28" fmla="*/ 277750 w 557114"/>
                  <a:gd name="connsiteY28" fmla="*/ 608062 h 608062"/>
                  <a:gd name="connsiteX29" fmla="*/ 277656 w 557114"/>
                  <a:gd name="connsiteY29" fmla="*/ 608062 h 608062"/>
                  <a:gd name="connsiteX30" fmla="*/ 277371 w 557114"/>
                  <a:gd name="connsiteY30" fmla="*/ 608062 h 608062"/>
                  <a:gd name="connsiteX31" fmla="*/ 0 w 557114"/>
                  <a:gd name="connsiteY31" fmla="*/ 608062 h 608062"/>
                  <a:gd name="connsiteX32" fmla="*/ 0 w 557114"/>
                  <a:gd name="connsiteY32" fmla="*/ 482224 h 608062"/>
                  <a:gd name="connsiteX33" fmla="*/ 38621 w 557114"/>
                  <a:gd name="connsiteY33" fmla="*/ 438920 h 608062"/>
                  <a:gd name="connsiteX34" fmla="*/ 173464 w 557114"/>
                  <a:gd name="connsiteY34" fmla="*/ 376569 h 608062"/>
                  <a:gd name="connsiteX35" fmla="*/ 173558 w 557114"/>
                  <a:gd name="connsiteY35" fmla="*/ 376474 h 608062"/>
                  <a:gd name="connsiteX36" fmla="*/ 180486 w 557114"/>
                  <a:gd name="connsiteY36" fmla="*/ 375337 h 608062"/>
                  <a:gd name="connsiteX37" fmla="*/ 200223 w 557114"/>
                  <a:gd name="connsiteY37" fmla="*/ 389172 h 608062"/>
                  <a:gd name="connsiteX38" fmla="*/ 255166 w 557114"/>
                  <a:gd name="connsiteY38" fmla="*/ 510272 h 608062"/>
                  <a:gd name="connsiteX39" fmla="*/ 258962 w 557114"/>
                  <a:gd name="connsiteY39" fmla="*/ 430202 h 608062"/>
                  <a:gd name="connsiteX40" fmla="*/ 232676 w 557114"/>
                  <a:gd name="connsiteY40" fmla="*/ 375432 h 608062"/>
                  <a:gd name="connsiteX41" fmla="*/ 243589 w 557114"/>
                  <a:gd name="connsiteY41" fmla="*/ 355438 h 608062"/>
                  <a:gd name="connsiteX42" fmla="*/ 276250 w 557114"/>
                  <a:gd name="connsiteY42" fmla="*/ 0 h 608062"/>
                  <a:gd name="connsiteX43" fmla="*/ 277674 w 557114"/>
                  <a:gd name="connsiteY43" fmla="*/ 0 h 608062"/>
                  <a:gd name="connsiteX44" fmla="*/ 277863 w 557114"/>
                  <a:gd name="connsiteY44" fmla="*/ 0 h 608062"/>
                  <a:gd name="connsiteX45" fmla="*/ 277958 w 557114"/>
                  <a:gd name="connsiteY45" fmla="*/ 0 h 608062"/>
                  <a:gd name="connsiteX46" fmla="*/ 279382 w 557114"/>
                  <a:gd name="connsiteY46" fmla="*/ 0 h 608062"/>
                  <a:gd name="connsiteX47" fmla="*/ 402570 w 557114"/>
                  <a:gd name="connsiteY47" fmla="*/ 104895 h 608062"/>
                  <a:gd name="connsiteX48" fmla="*/ 394693 w 557114"/>
                  <a:gd name="connsiteY48" fmla="*/ 159001 h 608062"/>
                  <a:gd name="connsiteX49" fmla="*/ 405892 w 557114"/>
                  <a:gd name="connsiteY49" fmla="*/ 184774 h 608062"/>
                  <a:gd name="connsiteX50" fmla="*/ 377040 w 557114"/>
                  <a:gd name="connsiteY50" fmla="*/ 236890 h 608062"/>
                  <a:gd name="connsiteX51" fmla="*/ 315731 w 557114"/>
                  <a:gd name="connsiteY51" fmla="*/ 311274 h 608062"/>
                  <a:gd name="connsiteX52" fmla="*/ 277958 w 557114"/>
                  <a:gd name="connsiteY52" fmla="*/ 319707 h 608062"/>
                  <a:gd name="connsiteX53" fmla="*/ 277958 w 557114"/>
                  <a:gd name="connsiteY53" fmla="*/ 319802 h 608062"/>
                  <a:gd name="connsiteX54" fmla="*/ 277863 w 557114"/>
                  <a:gd name="connsiteY54" fmla="*/ 319802 h 608062"/>
                  <a:gd name="connsiteX55" fmla="*/ 277674 w 557114"/>
                  <a:gd name="connsiteY55" fmla="*/ 319802 h 608062"/>
                  <a:gd name="connsiteX56" fmla="*/ 277674 w 557114"/>
                  <a:gd name="connsiteY56" fmla="*/ 319707 h 608062"/>
                  <a:gd name="connsiteX57" fmla="*/ 239901 w 557114"/>
                  <a:gd name="connsiteY57" fmla="*/ 311274 h 608062"/>
                  <a:gd name="connsiteX58" fmla="*/ 178592 w 557114"/>
                  <a:gd name="connsiteY58" fmla="*/ 236890 h 608062"/>
                  <a:gd name="connsiteX59" fmla="*/ 149740 w 557114"/>
                  <a:gd name="connsiteY59" fmla="*/ 184774 h 608062"/>
                  <a:gd name="connsiteX60" fmla="*/ 161034 w 557114"/>
                  <a:gd name="connsiteY60" fmla="*/ 159001 h 608062"/>
                  <a:gd name="connsiteX61" fmla="*/ 153062 w 557114"/>
                  <a:gd name="connsiteY61" fmla="*/ 104895 h 608062"/>
                  <a:gd name="connsiteX62" fmla="*/ 276250 w 557114"/>
                  <a:gd name="connsiteY62" fmla="*/ 0 h 6080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557114" h="608062">
                    <a:moveTo>
                      <a:pt x="243589" y="355438"/>
                    </a:moveTo>
                    <a:lnTo>
                      <a:pt x="277656" y="355438"/>
                    </a:lnTo>
                    <a:lnTo>
                      <a:pt x="277940" y="355438"/>
                    </a:lnTo>
                    <a:lnTo>
                      <a:pt x="278604" y="355438"/>
                    </a:lnTo>
                    <a:lnTo>
                      <a:pt x="279174" y="355438"/>
                    </a:lnTo>
                    <a:lnTo>
                      <a:pt x="279458" y="355438"/>
                    </a:lnTo>
                    <a:lnTo>
                      <a:pt x="279553" y="355438"/>
                    </a:lnTo>
                    <a:lnTo>
                      <a:pt x="313620" y="355438"/>
                    </a:lnTo>
                    <a:cubicBezTo>
                      <a:pt x="325007" y="355438"/>
                      <a:pt x="330511" y="364630"/>
                      <a:pt x="324438" y="375432"/>
                    </a:cubicBezTo>
                    <a:cubicBezTo>
                      <a:pt x="321781" y="379980"/>
                      <a:pt x="298152" y="430202"/>
                      <a:pt x="298152" y="430202"/>
                    </a:cubicBezTo>
                    <a:lnTo>
                      <a:pt x="301948" y="510272"/>
                    </a:lnTo>
                    <a:cubicBezTo>
                      <a:pt x="317700" y="481655"/>
                      <a:pt x="343131" y="422432"/>
                      <a:pt x="356891" y="389172"/>
                    </a:cubicBezTo>
                    <a:cubicBezTo>
                      <a:pt x="356891" y="389172"/>
                      <a:pt x="356891" y="389172"/>
                      <a:pt x="356986" y="389172"/>
                    </a:cubicBezTo>
                    <a:cubicBezTo>
                      <a:pt x="359832" y="381117"/>
                      <a:pt x="367519" y="375337"/>
                      <a:pt x="376628" y="375337"/>
                    </a:cubicBezTo>
                    <a:cubicBezTo>
                      <a:pt x="379096" y="375337"/>
                      <a:pt x="381373" y="375716"/>
                      <a:pt x="383556" y="376474"/>
                    </a:cubicBezTo>
                    <a:cubicBezTo>
                      <a:pt x="383650" y="376474"/>
                      <a:pt x="383650" y="376474"/>
                      <a:pt x="383745" y="376569"/>
                    </a:cubicBezTo>
                    <a:cubicBezTo>
                      <a:pt x="387446" y="377706"/>
                      <a:pt x="464973" y="411724"/>
                      <a:pt x="518588" y="438920"/>
                    </a:cubicBezTo>
                    <a:cubicBezTo>
                      <a:pt x="542595" y="451049"/>
                      <a:pt x="557114" y="466305"/>
                      <a:pt x="557114" y="482224"/>
                    </a:cubicBezTo>
                    <a:lnTo>
                      <a:pt x="557114" y="608062"/>
                    </a:lnTo>
                    <a:lnTo>
                      <a:pt x="279743" y="608062"/>
                    </a:lnTo>
                    <a:lnTo>
                      <a:pt x="279458" y="608062"/>
                    </a:lnTo>
                    <a:lnTo>
                      <a:pt x="279364" y="608062"/>
                    </a:lnTo>
                    <a:lnTo>
                      <a:pt x="279174" y="608062"/>
                    </a:lnTo>
                    <a:lnTo>
                      <a:pt x="278984" y="608062"/>
                    </a:lnTo>
                    <a:lnTo>
                      <a:pt x="278604" y="608062"/>
                    </a:lnTo>
                    <a:lnTo>
                      <a:pt x="278130" y="608062"/>
                    </a:lnTo>
                    <a:lnTo>
                      <a:pt x="277940" y="608062"/>
                    </a:lnTo>
                    <a:lnTo>
                      <a:pt x="277845" y="608062"/>
                    </a:lnTo>
                    <a:lnTo>
                      <a:pt x="277750" y="608062"/>
                    </a:lnTo>
                    <a:lnTo>
                      <a:pt x="277656" y="608062"/>
                    </a:lnTo>
                    <a:lnTo>
                      <a:pt x="277371" y="608062"/>
                    </a:lnTo>
                    <a:lnTo>
                      <a:pt x="0" y="608062"/>
                    </a:lnTo>
                    <a:lnTo>
                      <a:pt x="0" y="482224"/>
                    </a:lnTo>
                    <a:cubicBezTo>
                      <a:pt x="0" y="466305"/>
                      <a:pt x="14519" y="451049"/>
                      <a:pt x="38621" y="438920"/>
                    </a:cubicBezTo>
                    <a:cubicBezTo>
                      <a:pt x="92141" y="411724"/>
                      <a:pt x="169668" y="377706"/>
                      <a:pt x="173464" y="376569"/>
                    </a:cubicBezTo>
                    <a:cubicBezTo>
                      <a:pt x="173464" y="376474"/>
                      <a:pt x="173464" y="376474"/>
                      <a:pt x="173558" y="376474"/>
                    </a:cubicBezTo>
                    <a:cubicBezTo>
                      <a:pt x="175741" y="375716"/>
                      <a:pt x="178018" y="375337"/>
                      <a:pt x="180486" y="375337"/>
                    </a:cubicBezTo>
                    <a:cubicBezTo>
                      <a:pt x="189595" y="375337"/>
                      <a:pt x="197282" y="381117"/>
                      <a:pt x="200223" y="389172"/>
                    </a:cubicBezTo>
                    <a:cubicBezTo>
                      <a:pt x="214078" y="422432"/>
                      <a:pt x="239414" y="481655"/>
                      <a:pt x="255166" y="510272"/>
                    </a:cubicBezTo>
                    <a:lnTo>
                      <a:pt x="258962" y="430202"/>
                    </a:lnTo>
                    <a:cubicBezTo>
                      <a:pt x="258962" y="430202"/>
                      <a:pt x="235333" y="379980"/>
                      <a:pt x="232676" y="375432"/>
                    </a:cubicBezTo>
                    <a:cubicBezTo>
                      <a:pt x="226603" y="364630"/>
                      <a:pt x="232107" y="355438"/>
                      <a:pt x="243589" y="355438"/>
                    </a:cubicBezTo>
                    <a:close/>
                    <a:moveTo>
                      <a:pt x="276250" y="0"/>
                    </a:moveTo>
                    <a:cubicBezTo>
                      <a:pt x="276725" y="0"/>
                      <a:pt x="277199" y="0"/>
                      <a:pt x="277674" y="0"/>
                    </a:cubicBezTo>
                    <a:cubicBezTo>
                      <a:pt x="277769" y="0"/>
                      <a:pt x="277769" y="0"/>
                      <a:pt x="277863" y="0"/>
                    </a:cubicBezTo>
                    <a:cubicBezTo>
                      <a:pt x="277863" y="0"/>
                      <a:pt x="277863" y="0"/>
                      <a:pt x="277958" y="0"/>
                    </a:cubicBezTo>
                    <a:cubicBezTo>
                      <a:pt x="278433" y="0"/>
                      <a:pt x="278907" y="0"/>
                      <a:pt x="279382" y="0"/>
                    </a:cubicBezTo>
                    <a:cubicBezTo>
                      <a:pt x="385487" y="0"/>
                      <a:pt x="405417" y="75615"/>
                      <a:pt x="402570" y="104895"/>
                    </a:cubicBezTo>
                    <a:cubicBezTo>
                      <a:pt x="400387" y="128395"/>
                      <a:pt x="394693" y="159001"/>
                      <a:pt x="394693" y="159001"/>
                    </a:cubicBezTo>
                    <a:cubicBezTo>
                      <a:pt x="394693" y="159001"/>
                      <a:pt x="405892" y="164118"/>
                      <a:pt x="405892" y="184774"/>
                    </a:cubicBezTo>
                    <a:cubicBezTo>
                      <a:pt x="402001" y="236511"/>
                      <a:pt x="381311" y="214149"/>
                      <a:pt x="377040" y="236890"/>
                    </a:cubicBezTo>
                    <a:cubicBezTo>
                      <a:pt x="370017" y="274603"/>
                      <a:pt x="336610" y="301893"/>
                      <a:pt x="315731" y="311274"/>
                    </a:cubicBezTo>
                    <a:cubicBezTo>
                      <a:pt x="303583" y="316770"/>
                      <a:pt x="291055" y="319518"/>
                      <a:pt x="277958" y="319707"/>
                    </a:cubicBezTo>
                    <a:lnTo>
                      <a:pt x="277958" y="319802"/>
                    </a:lnTo>
                    <a:cubicBezTo>
                      <a:pt x="277863" y="319802"/>
                      <a:pt x="277863" y="319802"/>
                      <a:pt x="277863" y="319802"/>
                    </a:cubicBezTo>
                    <a:cubicBezTo>
                      <a:pt x="277769" y="319802"/>
                      <a:pt x="277769" y="319802"/>
                      <a:pt x="277674" y="319802"/>
                    </a:cubicBezTo>
                    <a:lnTo>
                      <a:pt x="277674" y="319707"/>
                    </a:lnTo>
                    <a:cubicBezTo>
                      <a:pt x="264577" y="319518"/>
                      <a:pt x="252049" y="316770"/>
                      <a:pt x="239901" y="311274"/>
                    </a:cubicBezTo>
                    <a:cubicBezTo>
                      <a:pt x="219022" y="301893"/>
                      <a:pt x="185615" y="274603"/>
                      <a:pt x="178592" y="236890"/>
                    </a:cubicBezTo>
                    <a:cubicBezTo>
                      <a:pt x="174321" y="214149"/>
                      <a:pt x="153631" y="236511"/>
                      <a:pt x="149740" y="184774"/>
                    </a:cubicBezTo>
                    <a:cubicBezTo>
                      <a:pt x="149740" y="164118"/>
                      <a:pt x="161034" y="159001"/>
                      <a:pt x="161034" y="159001"/>
                    </a:cubicBezTo>
                    <a:cubicBezTo>
                      <a:pt x="161034" y="159001"/>
                      <a:pt x="155245" y="128395"/>
                      <a:pt x="153062" y="104895"/>
                    </a:cubicBezTo>
                    <a:cubicBezTo>
                      <a:pt x="150215" y="75615"/>
                      <a:pt x="170145" y="0"/>
                      <a:pt x="27625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</p:sp>
        </p:grpSp>
      </p:grpSp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E3D1EC78-F8FA-49E0-A92C-77B2F395562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 rot="19550700">
            <a:off x="10840913" y="5440902"/>
            <a:ext cx="689595" cy="689594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6" name="图片 35">
            <a:extLst>
              <a:ext uri="{FF2B5EF4-FFF2-40B4-BE49-F238E27FC236}">
                <a16:creationId xmlns:a16="http://schemas.microsoft.com/office/drawing/2014/main" xmlns="" id="{A9A300DC-3FB3-40AC-ABD1-C4C510506EED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9869861" y="5231014"/>
            <a:ext cx="560427" cy="560426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F8988DA6-49F2-4BF8-ABCD-09E31B5BD07F}"/>
              </a:ext>
            </a:extLst>
          </p:cNvPr>
          <p:cNvGrpSpPr/>
          <p:nvPr/>
        </p:nvGrpSpPr>
        <p:grpSpPr>
          <a:xfrm>
            <a:off x="8279226" y="3812800"/>
            <a:ext cx="2670740" cy="362912"/>
            <a:chOff x="8343850" y="4155455"/>
            <a:chExt cx="2670740" cy="362912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70E4D62A-BA46-4465-AB08-2D42A73E31E1}"/>
                </a:ext>
              </a:extLst>
            </p:cNvPr>
            <p:cNvGrpSpPr/>
            <p:nvPr/>
          </p:nvGrpSpPr>
          <p:grpSpPr>
            <a:xfrm>
              <a:off x="8343850" y="4155455"/>
              <a:ext cx="343745" cy="343745"/>
              <a:chOff x="10374506" y="4148043"/>
              <a:chExt cx="443748" cy="443748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CBBF1F84-DAE1-43C5-A4E1-26467BAB8427}"/>
                  </a:ext>
                </a:extLst>
              </p:cNvPr>
              <p:cNvSpPr/>
              <p:nvPr/>
            </p:nvSpPr>
            <p:spPr>
              <a:xfrm>
                <a:off x="10374506" y="4148043"/>
                <a:ext cx="443748" cy="443748"/>
              </a:xfrm>
              <a:prstGeom prst="ellipse">
                <a:avLst/>
              </a:prstGeom>
              <a:solidFill>
                <a:srgbClr val="EEAA76"/>
              </a:solidFill>
              <a:ln>
                <a:solidFill>
                  <a:srgbClr val="F3A08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wall-clock_65965">
                <a:extLst>
                  <a:ext uri="{FF2B5EF4-FFF2-40B4-BE49-F238E27FC236}">
                    <a16:creationId xmlns:a16="http://schemas.microsoft.com/office/drawing/2014/main" xmlns="" id="{B4010011-5ED7-442C-B912-12884D53398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0443959" y="4217708"/>
                <a:ext cx="304842" cy="304418"/>
              </a:xfrm>
              <a:custGeom>
                <a:avLst/>
                <a:gdLst>
                  <a:gd name="connsiteX0" fmla="*/ 304746 w 609473"/>
                  <a:gd name="connsiteY0" fmla="*/ 148514 h 608627"/>
                  <a:gd name="connsiteX1" fmla="*/ 288944 w 609473"/>
                  <a:gd name="connsiteY1" fmla="*/ 164293 h 608627"/>
                  <a:gd name="connsiteX2" fmla="*/ 288944 w 609473"/>
                  <a:gd name="connsiteY2" fmla="*/ 268065 h 608627"/>
                  <a:gd name="connsiteX3" fmla="*/ 265294 w 609473"/>
                  <a:gd name="connsiteY3" fmla="*/ 304251 h 608627"/>
                  <a:gd name="connsiteX4" fmla="*/ 304746 w 609473"/>
                  <a:gd name="connsiteY4" fmla="*/ 343751 h 608627"/>
                  <a:gd name="connsiteX5" fmla="*/ 340986 w 609473"/>
                  <a:gd name="connsiteY5" fmla="*/ 320030 h 608627"/>
                  <a:gd name="connsiteX6" fmla="*/ 476568 w 609473"/>
                  <a:gd name="connsiteY6" fmla="*/ 320030 h 608627"/>
                  <a:gd name="connsiteX7" fmla="*/ 492370 w 609473"/>
                  <a:gd name="connsiteY7" fmla="*/ 304251 h 608627"/>
                  <a:gd name="connsiteX8" fmla="*/ 476568 w 609473"/>
                  <a:gd name="connsiteY8" fmla="*/ 288472 h 608627"/>
                  <a:gd name="connsiteX9" fmla="*/ 340986 w 609473"/>
                  <a:gd name="connsiteY9" fmla="*/ 288472 h 608627"/>
                  <a:gd name="connsiteX10" fmla="*/ 320548 w 609473"/>
                  <a:gd name="connsiteY10" fmla="*/ 268065 h 608627"/>
                  <a:gd name="connsiteX11" fmla="*/ 320548 w 609473"/>
                  <a:gd name="connsiteY11" fmla="*/ 164293 h 608627"/>
                  <a:gd name="connsiteX12" fmla="*/ 304746 w 609473"/>
                  <a:gd name="connsiteY12" fmla="*/ 148514 h 608627"/>
                  <a:gd name="connsiteX13" fmla="*/ 304746 w 609473"/>
                  <a:gd name="connsiteY13" fmla="*/ 65202 h 608627"/>
                  <a:gd name="connsiteX14" fmla="*/ 474092 w 609473"/>
                  <a:gd name="connsiteY14" fmla="*/ 135207 h 608627"/>
                  <a:gd name="connsiteX15" fmla="*/ 544201 w 609473"/>
                  <a:gd name="connsiteY15" fmla="*/ 304251 h 608627"/>
                  <a:gd name="connsiteX16" fmla="*/ 474092 w 609473"/>
                  <a:gd name="connsiteY16" fmla="*/ 473348 h 608627"/>
                  <a:gd name="connsiteX17" fmla="*/ 304746 w 609473"/>
                  <a:gd name="connsiteY17" fmla="*/ 543353 h 608627"/>
                  <a:gd name="connsiteX18" fmla="*/ 135453 w 609473"/>
                  <a:gd name="connsiteY18" fmla="*/ 473348 h 608627"/>
                  <a:gd name="connsiteX19" fmla="*/ 65344 w 609473"/>
                  <a:gd name="connsiteY19" fmla="*/ 304251 h 608627"/>
                  <a:gd name="connsiteX20" fmla="*/ 135453 w 609473"/>
                  <a:gd name="connsiteY20" fmla="*/ 135207 h 608627"/>
                  <a:gd name="connsiteX21" fmla="*/ 304746 w 609473"/>
                  <a:gd name="connsiteY21" fmla="*/ 65202 h 608627"/>
                  <a:gd name="connsiteX22" fmla="*/ 304710 w 609473"/>
                  <a:gd name="connsiteY22" fmla="*/ 44131 h 608627"/>
                  <a:gd name="connsiteX23" fmla="*/ 203316 w 609473"/>
                  <a:gd name="connsiteY23" fmla="*/ 64592 h 608627"/>
                  <a:gd name="connsiteX24" fmla="*/ 120515 w 609473"/>
                  <a:gd name="connsiteY24" fmla="*/ 120347 h 608627"/>
                  <a:gd name="connsiteX25" fmla="*/ 64682 w 609473"/>
                  <a:gd name="connsiteY25" fmla="*/ 203034 h 608627"/>
                  <a:gd name="connsiteX26" fmla="*/ 44192 w 609473"/>
                  <a:gd name="connsiteY26" fmla="*/ 304287 h 608627"/>
                  <a:gd name="connsiteX27" fmla="*/ 64682 w 609473"/>
                  <a:gd name="connsiteY27" fmla="*/ 405594 h 608627"/>
                  <a:gd name="connsiteX28" fmla="*/ 120515 w 609473"/>
                  <a:gd name="connsiteY28" fmla="*/ 488280 h 608627"/>
                  <a:gd name="connsiteX29" fmla="*/ 203316 w 609473"/>
                  <a:gd name="connsiteY29" fmla="*/ 544035 h 608627"/>
                  <a:gd name="connsiteX30" fmla="*/ 304710 w 609473"/>
                  <a:gd name="connsiteY30" fmla="*/ 564496 h 608627"/>
                  <a:gd name="connsiteX31" fmla="*/ 406157 w 609473"/>
                  <a:gd name="connsiteY31" fmla="*/ 544035 h 608627"/>
                  <a:gd name="connsiteX32" fmla="*/ 488958 w 609473"/>
                  <a:gd name="connsiteY32" fmla="*/ 488280 h 608627"/>
                  <a:gd name="connsiteX33" fmla="*/ 544791 w 609473"/>
                  <a:gd name="connsiteY33" fmla="*/ 405594 h 608627"/>
                  <a:gd name="connsiteX34" fmla="*/ 565281 w 609473"/>
                  <a:gd name="connsiteY34" fmla="*/ 304287 h 608627"/>
                  <a:gd name="connsiteX35" fmla="*/ 544791 w 609473"/>
                  <a:gd name="connsiteY35" fmla="*/ 203034 h 608627"/>
                  <a:gd name="connsiteX36" fmla="*/ 488958 w 609473"/>
                  <a:gd name="connsiteY36" fmla="*/ 120347 h 608627"/>
                  <a:gd name="connsiteX37" fmla="*/ 406157 w 609473"/>
                  <a:gd name="connsiteY37" fmla="*/ 64592 h 608627"/>
                  <a:gd name="connsiteX38" fmla="*/ 304710 w 609473"/>
                  <a:gd name="connsiteY38" fmla="*/ 44131 h 608627"/>
                  <a:gd name="connsiteX39" fmla="*/ 304710 w 609473"/>
                  <a:gd name="connsiteY39" fmla="*/ 0 h 608627"/>
                  <a:gd name="connsiteX40" fmla="*/ 609473 w 609473"/>
                  <a:gd name="connsiteY40" fmla="*/ 304287 h 608627"/>
                  <a:gd name="connsiteX41" fmla="*/ 304710 w 609473"/>
                  <a:gd name="connsiteY41" fmla="*/ 608627 h 608627"/>
                  <a:gd name="connsiteX42" fmla="*/ 0 w 609473"/>
                  <a:gd name="connsiteY42" fmla="*/ 304287 h 608627"/>
                  <a:gd name="connsiteX43" fmla="*/ 304710 w 609473"/>
                  <a:gd name="connsiteY43" fmla="*/ 0 h 6086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609473" h="608627">
                    <a:moveTo>
                      <a:pt x="304746" y="148514"/>
                    </a:moveTo>
                    <a:cubicBezTo>
                      <a:pt x="296055" y="148514"/>
                      <a:pt x="288944" y="155615"/>
                      <a:pt x="288944" y="164293"/>
                    </a:cubicBezTo>
                    <a:lnTo>
                      <a:pt x="288944" y="268065"/>
                    </a:lnTo>
                    <a:cubicBezTo>
                      <a:pt x="274986" y="274166"/>
                      <a:pt x="265294" y="288052"/>
                      <a:pt x="265294" y="304251"/>
                    </a:cubicBezTo>
                    <a:cubicBezTo>
                      <a:pt x="265294" y="326079"/>
                      <a:pt x="282939" y="343751"/>
                      <a:pt x="304746" y="343751"/>
                    </a:cubicBezTo>
                    <a:cubicBezTo>
                      <a:pt x="320970" y="343751"/>
                      <a:pt x="334876" y="334021"/>
                      <a:pt x="340986" y="320030"/>
                    </a:cubicBezTo>
                    <a:lnTo>
                      <a:pt x="476568" y="320030"/>
                    </a:lnTo>
                    <a:cubicBezTo>
                      <a:pt x="485259" y="320030"/>
                      <a:pt x="492370" y="312982"/>
                      <a:pt x="492370" y="304251"/>
                    </a:cubicBezTo>
                    <a:cubicBezTo>
                      <a:pt x="492370" y="295573"/>
                      <a:pt x="485259" y="288472"/>
                      <a:pt x="476568" y="288472"/>
                    </a:cubicBezTo>
                    <a:lnTo>
                      <a:pt x="340986" y="288472"/>
                    </a:lnTo>
                    <a:cubicBezTo>
                      <a:pt x="336983" y="279373"/>
                      <a:pt x="329714" y="272062"/>
                      <a:pt x="320548" y="268065"/>
                    </a:cubicBezTo>
                    <a:lnTo>
                      <a:pt x="320548" y="164293"/>
                    </a:lnTo>
                    <a:cubicBezTo>
                      <a:pt x="320548" y="155615"/>
                      <a:pt x="313490" y="148514"/>
                      <a:pt x="304746" y="148514"/>
                    </a:cubicBezTo>
                    <a:close/>
                    <a:moveTo>
                      <a:pt x="304746" y="65202"/>
                    </a:moveTo>
                    <a:cubicBezTo>
                      <a:pt x="368745" y="65202"/>
                      <a:pt x="428846" y="90027"/>
                      <a:pt x="474092" y="135207"/>
                    </a:cubicBezTo>
                    <a:cubicBezTo>
                      <a:pt x="519234" y="180335"/>
                      <a:pt x="544201" y="240400"/>
                      <a:pt x="544201" y="304251"/>
                    </a:cubicBezTo>
                    <a:cubicBezTo>
                      <a:pt x="544201" y="368156"/>
                      <a:pt x="519339" y="428168"/>
                      <a:pt x="474092" y="473348"/>
                    </a:cubicBezTo>
                    <a:cubicBezTo>
                      <a:pt x="428846" y="518423"/>
                      <a:pt x="368745" y="543353"/>
                      <a:pt x="304746" y="543353"/>
                    </a:cubicBezTo>
                    <a:cubicBezTo>
                      <a:pt x="240800" y="543353"/>
                      <a:pt x="180647" y="518423"/>
                      <a:pt x="135453" y="473348"/>
                    </a:cubicBezTo>
                    <a:cubicBezTo>
                      <a:pt x="90259" y="428168"/>
                      <a:pt x="65344" y="368156"/>
                      <a:pt x="65344" y="304251"/>
                    </a:cubicBezTo>
                    <a:cubicBezTo>
                      <a:pt x="65344" y="240400"/>
                      <a:pt x="90206" y="180335"/>
                      <a:pt x="135453" y="135207"/>
                    </a:cubicBezTo>
                    <a:cubicBezTo>
                      <a:pt x="180647" y="90080"/>
                      <a:pt x="240800" y="65202"/>
                      <a:pt x="304746" y="65202"/>
                    </a:cubicBezTo>
                    <a:close/>
                    <a:moveTo>
                      <a:pt x="304710" y="44131"/>
                    </a:moveTo>
                    <a:cubicBezTo>
                      <a:pt x="269525" y="44131"/>
                      <a:pt x="235393" y="51074"/>
                      <a:pt x="203316" y="64592"/>
                    </a:cubicBezTo>
                    <a:cubicBezTo>
                      <a:pt x="172344" y="77689"/>
                      <a:pt x="144481" y="96415"/>
                      <a:pt x="120515" y="120347"/>
                    </a:cubicBezTo>
                    <a:cubicBezTo>
                      <a:pt x="96549" y="144280"/>
                      <a:pt x="77797" y="172053"/>
                      <a:pt x="64682" y="203034"/>
                    </a:cubicBezTo>
                    <a:cubicBezTo>
                      <a:pt x="51040" y="235172"/>
                      <a:pt x="44192" y="269151"/>
                      <a:pt x="44192" y="304287"/>
                    </a:cubicBezTo>
                    <a:cubicBezTo>
                      <a:pt x="44192" y="339424"/>
                      <a:pt x="51145" y="373508"/>
                      <a:pt x="64682" y="405594"/>
                    </a:cubicBezTo>
                    <a:cubicBezTo>
                      <a:pt x="77797" y="436575"/>
                      <a:pt x="96549" y="464347"/>
                      <a:pt x="120515" y="488280"/>
                    </a:cubicBezTo>
                    <a:cubicBezTo>
                      <a:pt x="144481" y="512160"/>
                      <a:pt x="172292" y="530885"/>
                      <a:pt x="203316" y="544035"/>
                    </a:cubicBezTo>
                    <a:cubicBezTo>
                      <a:pt x="235499" y="557606"/>
                      <a:pt x="269525" y="564496"/>
                      <a:pt x="304710" y="564496"/>
                    </a:cubicBezTo>
                    <a:cubicBezTo>
                      <a:pt x="339895" y="564496"/>
                      <a:pt x="374027" y="557553"/>
                      <a:pt x="406157" y="544035"/>
                    </a:cubicBezTo>
                    <a:cubicBezTo>
                      <a:pt x="437181" y="530885"/>
                      <a:pt x="464992" y="512160"/>
                      <a:pt x="488958" y="488280"/>
                    </a:cubicBezTo>
                    <a:cubicBezTo>
                      <a:pt x="512872" y="464347"/>
                      <a:pt x="531623" y="436575"/>
                      <a:pt x="544791" y="405594"/>
                    </a:cubicBezTo>
                    <a:cubicBezTo>
                      <a:pt x="558381" y="373455"/>
                      <a:pt x="565281" y="339424"/>
                      <a:pt x="565281" y="304287"/>
                    </a:cubicBezTo>
                    <a:cubicBezTo>
                      <a:pt x="565281" y="269151"/>
                      <a:pt x="558328" y="235067"/>
                      <a:pt x="544791" y="203034"/>
                    </a:cubicBezTo>
                    <a:cubicBezTo>
                      <a:pt x="531623" y="172053"/>
                      <a:pt x="512872" y="144280"/>
                      <a:pt x="488958" y="120347"/>
                    </a:cubicBezTo>
                    <a:cubicBezTo>
                      <a:pt x="464992" y="96415"/>
                      <a:pt x="437181" y="77689"/>
                      <a:pt x="406157" y="64592"/>
                    </a:cubicBezTo>
                    <a:cubicBezTo>
                      <a:pt x="373974" y="50969"/>
                      <a:pt x="339895" y="44131"/>
                      <a:pt x="304710" y="44131"/>
                    </a:cubicBezTo>
                    <a:close/>
                    <a:moveTo>
                      <a:pt x="304710" y="0"/>
                    </a:moveTo>
                    <a:cubicBezTo>
                      <a:pt x="472999" y="0"/>
                      <a:pt x="609473" y="136285"/>
                      <a:pt x="609473" y="304287"/>
                    </a:cubicBezTo>
                    <a:cubicBezTo>
                      <a:pt x="609473" y="472342"/>
                      <a:pt x="472999" y="608627"/>
                      <a:pt x="304710" y="608627"/>
                    </a:cubicBezTo>
                    <a:cubicBezTo>
                      <a:pt x="136474" y="608627"/>
                      <a:pt x="0" y="472342"/>
                      <a:pt x="0" y="304287"/>
                    </a:cubicBezTo>
                    <a:cubicBezTo>
                      <a:pt x="0" y="136180"/>
                      <a:pt x="136474" y="0"/>
                      <a:pt x="30471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</p:sp>
        </p:grpSp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D4D85DFE-539D-4513-A90D-48DB1514E5D0}"/>
                </a:ext>
              </a:extLst>
            </p:cNvPr>
            <p:cNvSpPr/>
            <p:nvPr/>
          </p:nvSpPr>
          <p:spPr>
            <a:xfrm>
              <a:off x="8672282" y="4179813"/>
              <a:ext cx="2342308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/>
                </a:rPr>
                <a:t>汇报时间</a:t>
              </a:r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/>
                </a:rPr>
                <a:t>：</a:t>
              </a:r>
              <a:r>
                <a:rPr lang="en-US" altLang="zh-CN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/>
                </a:rPr>
                <a:t>2020</a:t>
              </a:r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/>
                </a:rPr>
                <a:t>年</a:t>
              </a:r>
              <a:r>
                <a:rPr lang="en-US" altLang="zh-CN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/>
                </a:rPr>
                <a:t>08</a:t>
              </a:r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/>
                </a:rPr>
                <a:t>月</a:t>
              </a:r>
              <a:endParaRPr lang="zh-CN" altLang="en-US" sz="1600" dirty="0"/>
            </a:p>
          </p:txBody>
        </p:sp>
      </p:grp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F8CB1CBB-6C40-49E8-B7BE-0E05FC7C11E1}"/>
              </a:ext>
            </a:extLst>
          </p:cNvPr>
          <p:cNvSpPr/>
          <p:nvPr/>
        </p:nvSpPr>
        <p:spPr>
          <a:xfrm rot="19238916">
            <a:off x="10667843" y="5157619"/>
            <a:ext cx="232453" cy="232453"/>
          </a:xfrm>
          <a:prstGeom prst="rect">
            <a:avLst/>
          </a:prstGeom>
          <a:solidFill>
            <a:srgbClr val="5CBFD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>
            <a:extLst>
              <a:ext uri="{FF2B5EF4-FFF2-40B4-BE49-F238E27FC236}">
                <a16:creationId xmlns:a16="http://schemas.microsoft.com/office/drawing/2014/main" xmlns="" id="{351D7D7E-E2C1-4CCE-8253-B3A64580FA10}"/>
              </a:ext>
            </a:extLst>
          </p:cNvPr>
          <p:cNvSpPr/>
          <p:nvPr/>
        </p:nvSpPr>
        <p:spPr>
          <a:xfrm rot="19076257">
            <a:off x="10016550" y="5939424"/>
            <a:ext cx="296343" cy="29634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93E2E993-C21B-4C61-8DE3-282846326202}"/>
              </a:ext>
            </a:extLst>
          </p:cNvPr>
          <p:cNvSpPr/>
          <p:nvPr/>
        </p:nvSpPr>
        <p:spPr>
          <a:xfrm>
            <a:off x="10672119" y="6055311"/>
            <a:ext cx="372476" cy="372476"/>
          </a:xfrm>
          <a:prstGeom prst="rect">
            <a:avLst/>
          </a:prstGeom>
          <a:solidFill>
            <a:srgbClr val="2F9FB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EE2BB87A-078A-4813-8ECB-BC893682DA00}"/>
              </a:ext>
            </a:extLst>
          </p:cNvPr>
          <p:cNvSpPr/>
          <p:nvPr/>
        </p:nvSpPr>
        <p:spPr>
          <a:xfrm rot="19238916">
            <a:off x="9900843" y="6008274"/>
            <a:ext cx="158632" cy="158632"/>
          </a:xfrm>
          <a:prstGeom prst="rect">
            <a:avLst/>
          </a:prstGeom>
          <a:solidFill>
            <a:srgbClr val="5CBFD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9208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1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9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0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fill="hold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3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4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12" fill="hold" grpId="0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7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8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0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2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3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59" dur="2250" spd="-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0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0" presetClass="path" presetSubtype="0" accel="50000" decel="5000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0.00013 0 C 0.00196 0.03241 -0.04284 -0.02245 -0.05534 0.00093 C -0.06653 0.02986 -0.06966 0.0331 -0.0776 0.04838 C -0.08554 0.06366 -0.02291 0.13333 -0.04804 0.16852 C -0.08502 0.2169 -0.10143 0.37894 -0.11445 0.39699 " pathEditMode="relative" rAng="0" ptsTypes="AAAAA">
                                          <p:cBhvr>
                                            <p:cTn id="64" dur="2000" spd="-100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716" y="195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-3.7037E-6 C 0.00209 0.03334 -0.02539 0.02061 -0.03789 0.04375 C -0.04895 0.07315 -0.11198 -0.00555 -0.12461 0.00996 C -0.13737 0.025 -0.08907 0.1007 -0.11407 0.13588 C -0.15092 0.18426 -0.20743 0.19561 -0.22045 0.21366 " pathEditMode="relative" rAng="0" ptsTypes="AAAAA">
                                          <p:cBhvr>
                                            <p:cTn id="69" dur="2500" spd="-1000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1029" y="1067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091 -0.00092 C 0.00273 0.03264 -0.01511 0.06273 -0.02761 0.08588 C -0.03868 0.11574 -0.02865 0.18426 -0.04753 0.21273 C -0.06654 0.24074 -0.11654 0.21945 -0.14128 0.25463 C -0.178 0.30301 -0.2 0.37384 -0.21342 0.39144 " pathEditMode="relative" rAng="0" ptsTypes="AAAAA">
                                          <p:cBhvr>
                                            <p:cTn id="74" dur="2000" spd="-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16" y="196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6302 0.03125 C 0.06511 0.06319 0.103 0.06551 0.0905 0.08866 C 0.0793 0.11759 0.02722 0.07847 0.01927 0.09329 C 0.01133 0.10903 -0.06106 0.09977 -0.08632 0.13495 C -0.12304 0.18356 -0.06315 0.27755 -0.07643 0.29537 " pathEditMode="relative" rAng="0" ptsTypes="AAAAA">
                                          <p:cBhvr>
                                            <p:cTn id="79" dur="2000" spd="-100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76" y="1319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0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0" presetClass="path" presetSubtype="0" accel="50000" decel="50000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Motion origin="layout" path="M 0.00091 -0.00092 C 0.00299 0.03357 0.01992 0.08056 0.00729 0.10301 L -0.07539 0.13449 " pathEditMode="relative" rAng="0" ptsTypes="AAA">
                                          <p:cBhvr>
                                            <p:cTn id="84" dur="2500" spd="-100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268" y="675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89" dur="2250" spd="-100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2" grpId="1" animBg="1"/>
          <p:bldP spid="43" grpId="0" animBg="1"/>
          <p:bldP spid="45" grpId="0" animBg="1"/>
          <p:bldP spid="46" grpId="0" animBg="1"/>
          <p:bldP spid="47" grpId="0" animBg="1"/>
          <p:bldP spid="49" grpId="0" animBg="1"/>
          <p:bldP spid="56" grpId="0" animBg="1"/>
          <p:bldP spid="51" grpId="0"/>
          <p:bldP spid="52" grpId="0" animBg="1"/>
          <p:bldP spid="52" grpId="1" animBg="1"/>
          <p:bldP spid="57" grpId="0" animBg="1"/>
          <p:bldP spid="57" grpId="1" animBg="1"/>
          <p:bldP spid="59" grpId="0" animBg="1"/>
          <p:bldP spid="59" grpId="1" animBg="1"/>
          <p:bldP spid="60" grpId="0" animBg="1"/>
          <p:bldP spid="60" grpId="1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1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59" dur="2250" spd="-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0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0" presetClass="path" presetSubtype="0" accel="50000" decel="5000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0.00013 0 C 0.00196 0.03241 -0.04284 -0.02245 -0.05534 0.00093 C -0.06653 0.02986 -0.06966 0.0331 -0.0776 0.04838 C -0.08554 0.06366 -0.02291 0.13333 -0.04804 0.16852 C -0.08502 0.2169 -0.10143 0.37894 -0.11445 0.39699 " pathEditMode="relative" rAng="0" ptsTypes="AAAAA">
                                          <p:cBhvr>
                                            <p:cTn id="64" dur="2000" spd="-100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716" y="195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-3.7037E-6 C 0.00209 0.03334 -0.02539 0.02061 -0.03789 0.04375 C -0.04895 0.07315 -0.11198 -0.00555 -0.12461 0.00996 C -0.13737 0.025 -0.08907 0.1007 -0.11407 0.13588 C -0.15092 0.18426 -0.20743 0.19561 -0.22045 0.21366 " pathEditMode="relative" rAng="0" ptsTypes="AAAAA">
                                          <p:cBhvr>
                                            <p:cTn id="69" dur="2500" spd="-1000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1029" y="1067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091 -0.00092 C 0.00273 0.03264 -0.01511 0.06273 -0.02761 0.08588 C -0.03868 0.11574 -0.02865 0.18426 -0.04753 0.21273 C -0.06654 0.24074 -0.11654 0.21945 -0.14128 0.25463 C -0.178 0.30301 -0.2 0.37384 -0.21342 0.39144 " pathEditMode="relative" rAng="0" ptsTypes="AAAAA">
                                          <p:cBhvr>
                                            <p:cTn id="74" dur="2000" spd="-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16" y="196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0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6302 0.03125 C 0.06511 0.06319 0.103 0.06551 0.0905 0.08866 C 0.0793 0.11759 0.02722 0.07847 0.01927 0.09329 C 0.01133 0.10903 -0.06106 0.09977 -0.08632 0.13495 C -0.12304 0.18356 -0.06315 0.27755 -0.07643 0.29537 " pathEditMode="relative" rAng="0" ptsTypes="AAAAA">
                                          <p:cBhvr>
                                            <p:cTn id="79" dur="2000" spd="-100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76" y="1319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0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0" presetClass="path" presetSubtype="0" accel="50000" decel="50000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Motion origin="layout" path="M 0.00091 -0.00092 C 0.00299 0.03357 0.01992 0.08056 0.00729 0.10301 L -0.07539 0.13449 " pathEditMode="relative" rAng="0" ptsTypes="AAA">
                                          <p:cBhvr>
                                            <p:cTn id="84" dur="2500" spd="-100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268" y="675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48148E-6 C 0.00208 0.03333 -0.02539 0.02129 -0.03789 0.04421 C -0.04896 0.07384 -0.10847 -0.0294 -0.12461 0.00995 C -0.14063 0.04907 -0.11758 0.21944 -0.14232 0.25463 C -0.17917 0.30301 -0.24375 0.25254 -0.2569 0.27014 " pathEditMode="relative" rAng="0" ptsTypes="AAAAA">
                                          <p:cBhvr>
                                            <p:cTn id="89" dur="2250" spd="-100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52" y="1379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2" grpId="1" animBg="1"/>
          <p:bldP spid="43" grpId="0" animBg="1"/>
          <p:bldP spid="45" grpId="0" animBg="1"/>
          <p:bldP spid="46" grpId="0" animBg="1"/>
          <p:bldP spid="47" grpId="0" animBg="1"/>
          <p:bldP spid="49" grpId="0" animBg="1"/>
          <p:bldP spid="56" grpId="0" animBg="1"/>
          <p:bldP spid="51" grpId="0"/>
          <p:bldP spid="52" grpId="0" animBg="1"/>
          <p:bldP spid="52" grpId="1" animBg="1"/>
          <p:bldP spid="57" grpId="0" animBg="1"/>
          <p:bldP spid="57" grpId="1" animBg="1"/>
          <p:bldP spid="59" grpId="0" animBg="1"/>
          <p:bldP spid="59" grpId="1" animBg="1"/>
          <p:bldP spid="60" grpId="0" animBg="1"/>
          <p:bldP spid="60" grpId="1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人力资源工作总结"/>
</p:tagLst>
</file>

<file path=ppt/theme/theme1.xml><?xml version="1.0" encoding="utf-8"?>
<a:theme xmlns:a="http://schemas.openxmlformats.org/drawingml/2006/main" name="PP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400</TotalTime>
  <Words>1457</Words>
  <Application>Microsoft Office PowerPoint</Application>
  <PresentationFormat>自定义</PresentationFormat>
  <Paragraphs>336</Paragraphs>
  <Slides>31</Slides>
  <Notes>27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32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</vt:vector>
  </TitlesOfParts>
  <Manager>第一PPT，www.1ppt.com</Manager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人力资源工作总结</dc:title>
  <dc:creator>PPT</dc:creator>
  <cp:keywords>PPT</cp:keywords>
  <dc:description>www.1ppt.com</dc:description>
  <cp:lastModifiedBy>User</cp:lastModifiedBy>
  <cp:revision>44</cp:revision>
  <dcterms:created xsi:type="dcterms:W3CDTF">2018-11-23T00:17:35Z</dcterms:created>
  <dcterms:modified xsi:type="dcterms:W3CDTF">2020-08-15T04:48:51Z</dcterms:modified>
</cp:coreProperties>
</file>