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rawings/drawing4.xml" ContentType="application/vnd.openxmlformats-officedocument.drawingml.chartshape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rawings/drawing2.xml" ContentType="application/vnd.openxmlformats-officedocument.drawingml.chartshapes+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harts/chart8.xml" ContentType="application/vnd.openxmlformats-officedocument.drawingml.chart+xml"/>
  <Override PartName="/ppt/slideLayouts/slideLayout10.xml" ContentType="application/vnd.openxmlformats-officedocument.presentationml.slideLayout+xml"/>
  <Override PartName="/ppt/charts/chart6.xml" ContentType="application/vnd.openxmlformats-officedocument.drawingml.chart+xml"/>
  <Override PartName="/ppt/charts/chart7.xml" ContentType="application/vnd.openxmlformats-officedocument.drawingml.chart+xml"/>
  <Default Extension="xlsx" ContentType="application/vnd.openxmlformats-officedocument.spreadsheetml.sheet"/>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drawings/drawing3.xml" ContentType="application/vnd.openxmlformats-officedocument.drawingml.chartshape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rawings/drawing1.xml" ContentType="application/vnd.openxmlformats-officedocument.drawingml.chartshape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256" r:id="rId2"/>
    <p:sldId id="257" r:id="rId3"/>
    <p:sldId id="258" r:id="rId4"/>
    <p:sldId id="264" r:id="rId5"/>
    <p:sldId id="259" r:id="rId6"/>
    <p:sldId id="265" r:id="rId7"/>
    <p:sldId id="266" r:id="rId8"/>
    <p:sldId id="260" r:id="rId9"/>
    <p:sldId id="267" r:id="rId10"/>
    <p:sldId id="269" r:id="rId11"/>
    <p:sldId id="268" r:id="rId12"/>
    <p:sldId id="270" r:id="rId13"/>
    <p:sldId id="261" r:id="rId14"/>
    <p:sldId id="273" r:id="rId15"/>
    <p:sldId id="272" r:id="rId16"/>
    <p:sldId id="274" r:id="rId17"/>
    <p:sldId id="271" r:id="rId18"/>
    <p:sldId id="262" r:id="rId19"/>
    <p:sldId id="278" r:id="rId20"/>
    <p:sldId id="275" r:id="rId21"/>
    <p:sldId id="277" r:id="rId22"/>
    <p:sldId id="276" r:id="rId23"/>
    <p:sldId id="263" r:id="rId24"/>
    <p:sldId id="280" r:id="rId25"/>
    <p:sldId id="279" r:id="rId26"/>
    <p:sldId id="281" r:id="rId27"/>
    <p:sldId id="282" r:id="rId28"/>
    <p:sldId id="283" r:id="rId29"/>
  </p:sldIdLst>
  <p:sldSz cx="9144000" cy="5143500" type="screen16x9"/>
  <p:notesSz cx="6858000" cy="9144000"/>
  <p:custDataLst>
    <p:tags r:id="rId31"/>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C00000"/>
    <a:srgbClr val="BFBFBF"/>
    <a:srgbClr val="EAEBED"/>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4995" autoAdjust="0"/>
    <p:restoredTop sz="94660"/>
  </p:normalViewPr>
  <p:slideViewPr>
    <p:cSldViewPr snapToGrid="0">
      <p:cViewPr>
        <p:scale>
          <a:sx n="71" d="100"/>
          <a:sy n="71" d="100"/>
        </p:scale>
        <p:origin x="-2790" y="-1404"/>
      </p:cViewPr>
      <p:guideLst>
        <p:guide orient="horz" pos="1620"/>
        <p:guide pos="2880"/>
      </p:guideLst>
    </p:cSldViewPr>
  </p:slideViewPr>
  <p:notesTextViewPr>
    <p:cViewPr>
      <p:scale>
        <a:sx n="1" d="1"/>
        <a:sy n="1" d="1"/>
      </p:scale>
      <p:origin x="0" y="0"/>
    </p:cViewPr>
  </p:notesTextViewPr>
  <p:sorterViewPr>
    <p:cViewPr>
      <p:scale>
        <a:sx n="75" d="100"/>
        <a:sy n="75"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Office_Excel____1.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Office_Excel____2.xlsx"/></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Microsoft_Office_Excel____3.xlsx"/></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package" Target="../embeddings/Microsoft_Office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Office_Excel____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Office_Excel____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Office_Excel____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Office_Excel____8.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manualLayout>
          <c:layoutTarget val="inner"/>
          <c:xMode val="edge"/>
          <c:yMode val="edge"/>
          <c:x val="0.21348289862204728"/>
          <c:y val="8.8007807086133927E-2"/>
          <c:w val="0.5386593257874015"/>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spPr>
              <a:solidFill>
                <a:schemeClr val="bg1">
                  <a:lumMod val="85000"/>
                </a:schemeClr>
              </a:solidFill>
              <a:ln w="19050">
                <a:noFill/>
              </a:ln>
              <a:effectLst>
                <a:innerShdw blurRad="63500" dist="50800" dir="13500000">
                  <a:prstClr val="black">
                    <a:alpha val="50000"/>
                  </a:prstClr>
                </a:innerShdw>
              </a:effectLst>
            </c:spPr>
          </c:dPt>
          <c:dPt>
            <c:idx val="1"/>
            <c:spPr>
              <a:solidFill>
                <a:srgbClr val="C00000"/>
              </a:solidFill>
              <a:ln w="19050">
                <a:noFill/>
              </a:ln>
              <a:effectLst>
                <a:innerShdw blurRad="63500" dist="50800" dir="13500000">
                  <a:prstClr val="black">
                    <a:alpha val="50000"/>
                  </a:prstClr>
                </a:innerShdw>
              </a:effectLst>
            </c:spPr>
          </c:dPt>
          <c:dPt>
            <c:idx val="2"/>
            <c:spPr>
              <a:gradFill>
                <a:gsLst>
                  <a:gs pos="100000">
                    <a:schemeClr val="bg1">
                      <a:lumMod val="95000"/>
                    </a:schemeClr>
                  </a:gs>
                  <a:gs pos="0">
                    <a:schemeClr val="bg1">
                      <a:lumMod val="75000"/>
                    </a:schemeClr>
                  </a:gs>
                </a:gsLst>
                <a:lin ang="2700000" scaled="1"/>
              </a:gradFill>
              <a:ln w="19050">
                <a:noFill/>
              </a:ln>
              <a:effectLst/>
            </c:spPr>
          </c:dPt>
          <c:dPt>
            <c:idx val="3"/>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70</c:v>
                </c:pt>
                <c:pt idx="1">
                  <c:v>30</c:v>
                </c:pt>
              </c:numCache>
            </c:numRef>
          </c:val>
        </c:ser>
        <c:dLbls/>
        <c:firstSliceAng val="0"/>
        <c:holeSize val="75"/>
      </c:doughnutChart>
      <c:spPr>
        <a:noFill/>
        <a:ln>
          <a:noFill/>
        </a:ln>
        <a:effectLst/>
      </c:spPr>
    </c:plotArea>
    <c:plotVisOnly val="1"/>
    <c:dispBlanksAs val="zero"/>
  </c:chart>
  <c:spPr>
    <a:noFill/>
    <a:ln>
      <a:noFill/>
    </a:ln>
    <a:effectLst/>
  </c:spPr>
  <c:txPr>
    <a:bodyPr/>
    <a:lstStyle/>
    <a:p>
      <a:pPr>
        <a:defRPr/>
      </a:pPr>
      <a:endParaRPr lang="zh-CN"/>
    </a:p>
  </c:txPr>
  <c:externalData r:id="rId1"/>
  <c:userShapes r:id="rId2"/>
</c:chartSpace>
</file>

<file path=ppt/charts/chart2.xml><?xml version="1.0" encoding="utf-8"?>
<c:chartSpace xmlns:c="http://schemas.openxmlformats.org/drawingml/2006/chart" xmlns:a="http://schemas.openxmlformats.org/drawingml/2006/main" xmlns:r="http://schemas.openxmlformats.org/officeDocument/2006/relationships">
  <c:lang val="zh-CN"/>
  <c:chart>
    <c:autoTitleDeleted val="1"/>
    <c:plotArea>
      <c:layout>
        <c:manualLayout>
          <c:layoutTarget val="inner"/>
          <c:xMode val="edge"/>
          <c:yMode val="edge"/>
          <c:x val="0.21348289862204728"/>
          <c:y val="8.8007807086133927E-2"/>
          <c:w val="0.5386593257874015"/>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spPr>
              <a:solidFill>
                <a:schemeClr val="bg1">
                  <a:lumMod val="85000"/>
                </a:schemeClr>
              </a:solidFill>
              <a:ln w="19050">
                <a:noFill/>
              </a:ln>
              <a:effectLst>
                <a:innerShdw blurRad="63500" dist="50800" dir="13500000">
                  <a:prstClr val="black">
                    <a:alpha val="50000"/>
                  </a:prstClr>
                </a:innerShdw>
              </a:effectLst>
            </c:spPr>
          </c:dPt>
          <c:dPt>
            <c:idx val="1"/>
            <c:spPr>
              <a:solidFill>
                <a:srgbClr val="C00000"/>
              </a:solidFill>
              <a:ln w="19050">
                <a:noFill/>
              </a:ln>
              <a:effectLst>
                <a:innerShdw blurRad="63500" dist="50800" dir="13500000">
                  <a:prstClr val="black">
                    <a:alpha val="50000"/>
                  </a:prstClr>
                </a:innerShdw>
              </a:effectLst>
            </c:spPr>
          </c:dPt>
          <c:dPt>
            <c:idx val="2"/>
            <c:spPr>
              <a:gradFill>
                <a:gsLst>
                  <a:gs pos="100000">
                    <a:schemeClr val="bg1">
                      <a:lumMod val="95000"/>
                    </a:schemeClr>
                  </a:gs>
                  <a:gs pos="0">
                    <a:schemeClr val="bg1">
                      <a:lumMod val="75000"/>
                    </a:schemeClr>
                  </a:gs>
                </a:gsLst>
                <a:lin ang="2700000" scaled="1"/>
              </a:gradFill>
              <a:ln w="19050">
                <a:noFill/>
              </a:ln>
              <a:effectLst/>
            </c:spPr>
          </c:dPt>
          <c:dPt>
            <c:idx val="3"/>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ser>
        <c:dLbls/>
        <c:firstSliceAng val="0"/>
        <c:holeSize val="75"/>
      </c:doughnutChart>
      <c:spPr>
        <a:noFill/>
        <a:ln>
          <a:noFill/>
        </a:ln>
        <a:effectLst/>
      </c:spPr>
    </c:plotArea>
    <c:plotVisOnly val="1"/>
    <c:dispBlanksAs val="zero"/>
  </c:chart>
  <c:spPr>
    <a:noFill/>
    <a:ln>
      <a:noFill/>
    </a:ln>
    <a:effectLst/>
  </c:spPr>
  <c:txPr>
    <a:bodyPr/>
    <a:lstStyle/>
    <a:p>
      <a:pPr>
        <a:defRPr/>
      </a:pPr>
      <a:endParaRPr lang="zh-CN"/>
    </a:p>
  </c:txPr>
  <c:externalData r:id="rId1"/>
  <c:userShapes r:id="rId2"/>
</c:chartSpace>
</file>

<file path=ppt/charts/chart3.xml><?xml version="1.0" encoding="utf-8"?>
<c:chartSpace xmlns:c="http://schemas.openxmlformats.org/drawingml/2006/chart" xmlns:a="http://schemas.openxmlformats.org/drawingml/2006/main" xmlns:r="http://schemas.openxmlformats.org/officeDocument/2006/relationships">
  <c:lang val="zh-CN"/>
  <c:chart>
    <c:autoTitleDeleted val="1"/>
    <c:plotArea>
      <c:layout>
        <c:manualLayout>
          <c:layoutTarget val="inner"/>
          <c:xMode val="edge"/>
          <c:yMode val="edge"/>
          <c:x val="0.21348289862204728"/>
          <c:y val="8.8007807086133927E-2"/>
          <c:w val="0.5386593257874015"/>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spPr>
              <a:solidFill>
                <a:schemeClr val="bg1">
                  <a:lumMod val="85000"/>
                </a:schemeClr>
              </a:solidFill>
              <a:ln w="19050">
                <a:noFill/>
              </a:ln>
              <a:effectLst>
                <a:innerShdw blurRad="63500" dist="50800" dir="13500000">
                  <a:prstClr val="black">
                    <a:alpha val="50000"/>
                  </a:prstClr>
                </a:innerShdw>
              </a:effectLst>
            </c:spPr>
          </c:dPt>
          <c:dPt>
            <c:idx val="1"/>
            <c:spPr>
              <a:solidFill>
                <a:srgbClr val="C00000"/>
              </a:solidFill>
              <a:ln w="19050">
                <a:noFill/>
              </a:ln>
              <a:effectLst>
                <a:innerShdw blurRad="63500" dist="50800" dir="13500000">
                  <a:prstClr val="black">
                    <a:alpha val="50000"/>
                  </a:prstClr>
                </a:innerShdw>
              </a:effectLst>
            </c:spPr>
          </c:dPt>
          <c:dPt>
            <c:idx val="2"/>
            <c:spPr>
              <a:gradFill>
                <a:gsLst>
                  <a:gs pos="100000">
                    <a:schemeClr val="bg1">
                      <a:lumMod val="95000"/>
                    </a:schemeClr>
                  </a:gs>
                  <a:gs pos="0">
                    <a:schemeClr val="bg1">
                      <a:lumMod val="75000"/>
                    </a:schemeClr>
                  </a:gs>
                </a:gsLst>
                <a:lin ang="2700000" scaled="1"/>
              </a:gradFill>
              <a:ln w="19050">
                <a:noFill/>
              </a:ln>
              <a:effectLst/>
            </c:spPr>
          </c:dPt>
          <c:dPt>
            <c:idx val="3"/>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20</c:v>
                </c:pt>
                <c:pt idx="1">
                  <c:v>80</c:v>
                </c:pt>
              </c:numCache>
            </c:numRef>
          </c:val>
        </c:ser>
        <c:dLbls/>
        <c:firstSliceAng val="0"/>
        <c:holeSize val="75"/>
      </c:doughnutChart>
      <c:spPr>
        <a:noFill/>
        <a:ln>
          <a:noFill/>
        </a:ln>
        <a:effectLst/>
      </c:spPr>
    </c:plotArea>
    <c:plotVisOnly val="1"/>
    <c:dispBlanksAs val="zero"/>
  </c:chart>
  <c:spPr>
    <a:noFill/>
    <a:ln>
      <a:noFill/>
    </a:ln>
    <a:effectLst/>
  </c:spPr>
  <c:txPr>
    <a:bodyPr/>
    <a:lstStyle/>
    <a:p>
      <a:pPr>
        <a:defRPr/>
      </a:pPr>
      <a:endParaRPr lang="zh-CN"/>
    </a:p>
  </c:txPr>
  <c:externalData r:id="rId1"/>
  <c:userShapes r:id="rId2"/>
</c:chartSpace>
</file>

<file path=ppt/charts/chart4.xml><?xml version="1.0" encoding="utf-8"?>
<c:chartSpace xmlns:c="http://schemas.openxmlformats.org/drawingml/2006/chart" xmlns:a="http://schemas.openxmlformats.org/drawingml/2006/main" xmlns:r="http://schemas.openxmlformats.org/officeDocument/2006/relationships">
  <c:lang val="zh-CN"/>
  <c:chart>
    <c:autoTitleDeleted val="1"/>
    <c:plotArea>
      <c:layout>
        <c:manualLayout>
          <c:layoutTarget val="inner"/>
          <c:xMode val="edge"/>
          <c:yMode val="edge"/>
          <c:x val="0.21348289862204728"/>
          <c:y val="8.8007807086133927E-2"/>
          <c:w val="0.5386593257874015"/>
          <c:h val="0.80798893897705837"/>
        </c:manualLayout>
      </c:layout>
      <c:doughnutChart>
        <c:varyColors val="1"/>
        <c:ser>
          <c:idx val="0"/>
          <c:order val="0"/>
          <c:tx>
            <c:strRef>
              <c:f>Sheet1!$B$1</c:f>
              <c:strCache>
                <c:ptCount val="1"/>
                <c:pt idx="0">
                  <c:v>列1</c:v>
                </c:pt>
              </c:strCache>
            </c:strRef>
          </c:tx>
          <c:spPr>
            <a:solidFill>
              <a:srgbClr val="C00000"/>
            </a:solidFill>
            <a:ln>
              <a:noFill/>
            </a:ln>
            <a:effectLst/>
          </c:spPr>
          <c:dPt>
            <c:idx val="0"/>
            <c:spPr>
              <a:solidFill>
                <a:srgbClr val="C00000"/>
              </a:solidFill>
              <a:ln w="19050">
                <a:noFill/>
              </a:ln>
              <a:effectLst>
                <a:innerShdw blurRad="63500" dist="50800" dir="13500000">
                  <a:prstClr val="black">
                    <a:alpha val="50000"/>
                  </a:prstClr>
                </a:innerShdw>
              </a:effectLst>
            </c:spPr>
          </c:dPt>
          <c:dPt>
            <c:idx val="1"/>
            <c:spPr>
              <a:solidFill>
                <a:srgbClr val="C00000"/>
              </a:solidFill>
              <a:ln w="19050">
                <a:noFill/>
              </a:ln>
              <a:effectLst>
                <a:innerShdw blurRad="63500" dist="50800" dir="13500000">
                  <a:prstClr val="black">
                    <a:alpha val="50000"/>
                  </a:prstClr>
                </a:innerShdw>
              </a:effectLst>
            </c:spPr>
          </c:dPt>
          <c:dPt>
            <c:idx val="2"/>
            <c:spPr>
              <a:solidFill>
                <a:srgbClr val="C00000"/>
              </a:solidFill>
              <a:ln w="19050">
                <a:noFill/>
              </a:ln>
              <a:effectLst/>
            </c:spPr>
          </c:dPt>
          <c:dPt>
            <c:idx val="3"/>
            <c:spPr>
              <a:solidFill>
                <a:srgbClr val="C00000"/>
              </a:solidFill>
              <a:ln w="19050">
                <a:noFill/>
              </a:ln>
              <a:effectLst/>
            </c:spPr>
          </c:dPt>
          <c:cat>
            <c:strRef>
              <c:f>Sheet1!$A$2:$A$5</c:f>
              <c:strCache>
                <c:ptCount val="2"/>
                <c:pt idx="0">
                  <c:v>第一季度</c:v>
                </c:pt>
                <c:pt idx="1">
                  <c:v>第二季度</c:v>
                </c:pt>
              </c:strCache>
            </c:strRef>
          </c:cat>
          <c:val>
            <c:numRef>
              <c:f>Sheet1!$B$2:$B$5</c:f>
              <c:numCache>
                <c:formatCode>General</c:formatCode>
                <c:ptCount val="4"/>
                <c:pt idx="0">
                  <c:v>0</c:v>
                </c:pt>
                <c:pt idx="1">
                  <c:v>100</c:v>
                </c:pt>
              </c:numCache>
            </c:numRef>
          </c:val>
        </c:ser>
        <c:dLbls/>
        <c:firstSliceAng val="0"/>
        <c:holeSize val="75"/>
      </c:doughnutChart>
      <c:spPr>
        <a:noFill/>
        <a:ln>
          <a:noFill/>
        </a:ln>
        <a:effectLst/>
      </c:spPr>
    </c:plotArea>
    <c:plotVisOnly val="1"/>
    <c:dispBlanksAs val="zero"/>
  </c:chart>
  <c:spPr>
    <a:noFill/>
    <a:ln>
      <a:noFill/>
    </a:ln>
    <a:effectLst/>
  </c:spPr>
  <c:txPr>
    <a:bodyPr/>
    <a:lstStyle/>
    <a:p>
      <a:pPr>
        <a:defRPr/>
      </a:pPr>
      <a:endParaRPr lang="zh-CN"/>
    </a:p>
  </c:txPr>
  <c:externalData r:id="rId1"/>
  <c:userShapes r:id="rId2"/>
</c:chartSpace>
</file>

<file path=ppt/charts/chart5.xml><?xml version="1.0" encoding="utf-8"?>
<c:chartSpace xmlns:c="http://schemas.openxmlformats.org/drawingml/2006/chart" xmlns:a="http://schemas.openxmlformats.org/drawingml/2006/main" xmlns:r="http://schemas.openxmlformats.org/officeDocument/2006/relationships">
  <c:lang val="zh-CN"/>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dPt>
          <c:dPt>
            <c:idx val="1"/>
            <c:spPr>
              <a:solidFill>
                <a:srgbClr val="C00000"/>
              </a:solidFill>
              <a:ln w="19050">
                <a:noFill/>
              </a:ln>
              <a:effectLst>
                <a:outerShdw blurRad="63500" dist="38100" dir="2700000" algn="tl" rotWithShape="0">
                  <a:prstClr val="black">
                    <a:alpha val="40000"/>
                  </a:prstClr>
                </a:outerShdw>
              </a:effectLst>
            </c:spPr>
          </c:dPt>
          <c:dPt>
            <c:idx val="2"/>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dPt>
            <c:idx val="3"/>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dLbls>
            <c:dLbl>
              <c:idx val="1"/>
              <c:layout>
                <c:manualLayout>
                  <c:x val="0.16141801658052657"/>
                  <c:y val="0.24293219601233099"/>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25</a:t>
                    </a:r>
                    <a:r>
                      <a:rPr lang="en-US" altLang="zh-CN" sz="1800" dirty="0" smtClean="0">
                        <a:solidFill>
                          <a:schemeClr val="bg1"/>
                        </a:solidFill>
                        <a:latin typeface="Impact" panose="020B0806030902050204" pitchFamily="34" charset="0"/>
                      </a:rPr>
                      <a:t>%</a:t>
                    </a:r>
                  </a:p>
                </c:rich>
              </c:tx>
              <c:spPr>
                <a:noFill/>
                <a:ln>
                  <a:noFill/>
                </a:ln>
                <a:effectLst/>
              </c:spPr>
              <c:showVal val="1"/>
              <c:extLst>
                <c:ext xmlns:c15="http://schemas.microsoft.com/office/drawing/2012/chart" uri="{CE6537A1-D6FC-4f65-9D91-7224C49458BB}">
                  <c15:layout/>
                </c:ext>
              </c:extLst>
            </c:dLbl>
            <c:delete val="1"/>
            <c:extLs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75</c:v>
                </c:pt>
                <c:pt idx="1">
                  <c:v>25</c:v>
                </c:pt>
              </c:numCache>
            </c:numRef>
          </c:val>
        </c:ser>
        <c:dLbls/>
        <c:firstSliceAng val="0"/>
      </c:pieChart>
      <c:spPr>
        <a:noFill/>
        <a:ln>
          <a:noFill/>
        </a:ln>
        <a:effectLst/>
      </c:spPr>
    </c:plotArea>
    <c:plotVisOnly val="1"/>
    <c:dispBlanksAs val="zero"/>
  </c:chart>
  <c:spPr>
    <a:noFill/>
    <a:ln>
      <a:noFill/>
    </a:ln>
    <a:effectLst/>
  </c:spPr>
  <c:txPr>
    <a:bodyPr/>
    <a:lstStyle/>
    <a:p>
      <a:pPr>
        <a:defRPr/>
      </a:pPr>
      <a:endParaRPr lang="zh-CN"/>
    </a:p>
  </c:tx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lang val="zh-CN"/>
  <c:chart>
    <c:autoTitleDeleted val="1"/>
    <c:plotArea>
      <c:layout/>
      <c:pieChart>
        <c:varyColors val="1"/>
        <c:ser>
          <c:idx val="0"/>
          <c:order val="0"/>
          <c:tx>
            <c:strRef>
              <c:f>Sheet1!$B$1</c:f>
              <c:strCache>
                <c:ptCount val="1"/>
                <c:pt idx="0">
                  <c:v>销售额</c:v>
                </c:pt>
              </c:strCache>
            </c:strRef>
          </c:tx>
          <c:spPr>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dPt>
          <c:dPt>
            <c:idx val="1"/>
            <c:spPr>
              <a:solidFill>
                <a:srgbClr val="BFBFBF"/>
              </a:solidFill>
              <a:ln w="19050">
                <a:noFill/>
              </a:ln>
              <a:effectLst>
                <a:outerShdw blurRad="63500" dist="38100" dir="2700000" algn="tl" rotWithShape="0">
                  <a:prstClr val="black">
                    <a:alpha val="40000"/>
                  </a:prstClr>
                </a:outerShdw>
              </a:effectLst>
            </c:spPr>
          </c:dPt>
          <c:dPt>
            <c:idx val="2"/>
            <c:spPr>
              <a:solidFill>
                <a:schemeClr val="accent3"/>
              </a:solidFill>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dPt>
            <c:idx val="3"/>
            <c:spPr>
              <a:solidFill>
                <a:schemeClr val="accent4"/>
              </a:solidFill>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dLbls>
            <c:dLbl>
              <c:idx val="1"/>
              <c:layout>
                <c:manualLayout>
                  <c:x val="0.23190259807832386"/>
                  <c:y val="-1.0798966810025953E-2"/>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50</a:t>
                    </a:r>
                    <a:r>
                      <a:rPr lang="en-US" altLang="zh-CN" sz="1800" dirty="0" smtClean="0">
                        <a:solidFill>
                          <a:schemeClr val="bg1"/>
                        </a:solidFill>
                        <a:latin typeface="Impact" panose="020B0806030902050204" pitchFamily="34" charset="0"/>
                      </a:rPr>
                      <a:t>%</a:t>
                    </a:r>
                  </a:p>
                </c:rich>
              </c:tx>
              <c:spPr>
                <a:noFill/>
                <a:ln>
                  <a:noFill/>
                </a:ln>
                <a:effectLst/>
              </c:spPr>
              <c:showVal val="1"/>
              <c:extLst>
                <c:ext xmlns:c15="http://schemas.microsoft.com/office/drawing/2012/chart" uri="{CE6537A1-D6FC-4f65-9D91-7224C49458BB}">
                  <c15:layout/>
                </c:ext>
              </c:extLst>
            </c:dLbl>
            <c:delete val="1"/>
            <c:extLs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ser>
        <c:dLbls/>
        <c:firstSliceAng val="0"/>
      </c:pieChart>
      <c:spPr>
        <a:noFill/>
        <a:ln>
          <a:noFill/>
        </a:ln>
        <a:effectLst/>
      </c:spPr>
    </c:plotArea>
    <c:plotVisOnly val="1"/>
    <c:dispBlanksAs val="zero"/>
  </c:chart>
  <c:spPr>
    <a:noFill/>
    <a:ln>
      <a:noFill/>
    </a:ln>
    <a:effectLst/>
  </c:spPr>
  <c:txPr>
    <a:bodyPr/>
    <a:lstStyle/>
    <a:p>
      <a:pPr>
        <a:defRPr/>
      </a:pPr>
      <a:endParaRPr lang="zh-CN"/>
    </a:p>
  </c:tx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lang val="zh-CN"/>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dPt>
          <c:dPt>
            <c:idx val="1"/>
            <c:spPr>
              <a:solidFill>
                <a:srgbClr val="C00000"/>
              </a:solidFill>
              <a:ln w="19050">
                <a:noFill/>
              </a:ln>
              <a:effectLst>
                <a:outerShdw blurRad="63500" dist="38100" dir="2700000" algn="tl" rotWithShape="0">
                  <a:prstClr val="black">
                    <a:alpha val="40000"/>
                  </a:prstClr>
                </a:outerShdw>
              </a:effectLst>
            </c:spPr>
          </c:dPt>
          <c:dPt>
            <c:idx val="2"/>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dPt>
            <c:idx val="3"/>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dLbls>
            <c:dLbl>
              <c:idx val="1"/>
              <c:layout>
                <c:manualLayout>
                  <c:x val="0.16494224565541646"/>
                  <c:y val="-0.36236254435569831"/>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75</a:t>
                    </a:r>
                    <a:r>
                      <a:rPr lang="en-US" altLang="zh-CN" sz="1800" dirty="0" smtClean="0">
                        <a:solidFill>
                          <a:schemeClr val="bg1"/>
                        </a:solidFill>
                        <a:latin typeface="Impact" panose="020B0806030902050204" pitchFamily="34" charset="0"/>
                      </a:rPr>
                      <a:t>%</a:t>
                    </a:r>
                  </a:p>
                </c:rich>
              </c:tx>
              <c:spPr>
                <a:noFill/>
                <a:ln>
                  <a:noFill/>
                </a:ln>
                <a:effectLst/>
              </c:spPr>
              <c:showVal val="1"/>
              <c:extLst>
                <c:ext xmlns:c15="http://schemas.microsoft.com/office/drawing/2012/chart" uri="{CE6537A1-D6FC-4f65-9D91-7224C49458BB}">
                  <c15:layout/>
                </c:ext>
              </c:extLst>
            </c:dLbl>
            <c:delete val="1"/>
            <c:extLs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25</c:v>
                </c:pt>
                <c:pt idx="1">
                  <c:v>75</c:v>
                </c:pt>
              </c:numCache>
            </c:numRef>
          </c:val>
        </c:ser>
        <c:dLbls/>
        <c:firstSliceAng val="0"/>
      </c:pieChart>
      <c:spPr>
        <a:noFill/>
        <a:ln>
          <a:noFill/>
        </a:ln>
        <a:effectLst/>
      </c:spPr>
    </c:plotArea>
    <c:plotVisOnly val="1"/>
    <c:dispBlanksAs val="zero"/>
  </c:chart>
  <c:spPr>
    <a:noFill/>
    <a:ln>
      <a:noFill/>
    </a:ln>
    <a:effectLst/>
  </c:spPr>
  <c:txPr>
    <a:bodyPr/>
    <a:lstStyle/>
    <a:p>
      <a:pPr>
        <a:defRPr/>
      </a:pPr>
      <a:endParaRPr lang="zh-CN"/>
    </a:p>
  </c:txPr>
  <c:externalData r:id="rId1"/>
</c:chartSpace>
</file>

<file path=ppt/charts/chart8.xml><?xml version="1.0" encoding="utf-8"?>
<c:chartSpace xmlns:c="http://schemas.openxmlformats.org/drawingml/2006/chart" xmlns:a="http://schemas.openxmlformats.org/drawingml/2006/main" xmlns:r="http://schemas.openxmlformats.org/officeDocument/2006/relationships">
  <c:lang val="zh-CN"/>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explosion val="27"/>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dPt>
          <c:dPt>
            <c:idx val="1"/>
            <c:spPr>
              <a:solidFill>
                <a:srgbClr val="BFBFBF"/>
              </a:solidFill>
              <a:ln w="19050">
                <a:noFill/>
              </a:ln>
              <a:effectLst>
                <a:outerShdw blurRad="63500" dist="38100" dir="2700000" algn="tl" rotWithShape="0">
                  <a:prstClr val="black">
                    <a:alpha val="40000"/>
                  </a:prstClr>
                </a:outerShdw>
              </a:effectLst>
            </c:spPr>
          </c:dPt>
          <c:dPt>
            <c:idx val="2"/>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dPt>
            <c:idx val="3"/>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dLbls>
            <c:dLbl>
              <c:idx val="1"/>
              <c:layout>
                <c:manualLayout>
                  <c:x val="0.19489819279198031"/>
                  <c:y val="-0.22691242246149282"/>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90</a:t>
                    </a:r>
                    <a:r>
                      <a:rPr lang="en-US" altLang="zh-CN" sz="1800" dirty="0" smtClean="0">
                        <a:solidFill>
                          <a:schemeClr val="bg1"/>
                        </a:solidFill>
                        <a:latin typeface="Impact" panose="020B0806030902050204" pitchFamily="34" charset="0"/>
                      </a:rPr>
                      <a:t>%</a:t>
                    </a:r>
                  </a:p>
                </c:rich>
              </c:tx>
              <c:spPr>
                <a:noFill/>
                <a:ln>
                  <a:noFill/>
                </a:ln>
                <a:effectLst/>
              </c:spPr>
              <c:showVal val="1"/>
              <c:extLst>
                <c:ext xmlns:c15="http://schemas.microsoft.com/office/drawing/2012/chart" uri="{CE6537A1-D6FC-4f65-9D91-7224C49458BB}">
                  <c15:layout>
                    <c:manualLayout>
                      <c:w val="0.23853758368309688"/>
                      <c:h val="0.33614230364822811"/>
                    </c:manualLayout>
                  </c15:layout>
                </c:ext>
              </c:extLst>
            </c:dLbl>
            <c:delete val="1"/>
            <c:extLs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10</c:v>
                </c:pt>
                <c:pt idx="1">
                  <c:v>90</c:v>
                </c:pt>
              </c:numCache>
            </c:numRef>
          </c:val>
        </c:ser>
        <c:dLbls/>
        <c:firstSliceAng val="0"/>
      </c:pieChart>
      <c:spPr>
        <a:noFill/>
        <a:ln>
          <a:noFill/>
        </a:ln>
        <a:effectLst/>
      </c:spPr>
    </c:plotArea>
    <c:plotVisOnly val="1"/>
    <c:dispBlanksAs val="zero"/>
  </c:chart>
  <c:spPr>
    <a:noFill/>
    <a:ln>
      <a:noFill/>
    </a:ln>
    <a:effectLst/>
  </c:spPr>
  <c:txPr>
    <a:bodyPr/>
    <a:lstStyle/>
    <a:p>
      <a:pPr>
        <a:defRPr/>
      </a:pPr>
      <a:endParaRPr lang="zh-CN"/>
    </a:p>
  </c:txPr>
  <c:externalData r:id="rId1"/>
</c:chartSpace>
</file>

<file path=ppt/drawings/drawing1.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2.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3.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4.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3032D1F-DA1D-4C25-8FAB-E7851B42A772}" type="datetimeFigureOut">
              <a:rPr lang="zh-CN" altLang="en-US" smtClean="0"/>
              <a:t>2020/8/15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A3E4870-ECFA-47AA-A08B-CE86FDEA644E}"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A3E4870-ECFA-47AA-A08B-CE86FDEA644E}" type="slidenum">
              <a:rPr lang="zh-CN" altLang="en-US" smtClean="0"/>
              <a:t>2</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A3E4870-ECFA-47AA-A08B-CE86FDEA644E}" type="slidenum">
              <a:rPr lang="zh-CN" altLang="en-US" smtClean="0"/>
              <a:t>28</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a:xfrm>
            <a:off x="628650" y="4767264"/>
            <a:ext cx="2057400" cy="273844"/>
          </a:xfrm>
          <a:prstGeom prst="rect">
            <a:avLst/>
          </a:prstGeom>
        </p:spPr>
        <p:txBody>
          <a:bodyPr/>
          <a:lstStyle/>
          <a:p>
            <a:fld id="{84DF9E0A-C5F1-410E-95E2-2D61438D2D01}" type="datetimeFigureOut">
              <a:rPr lang="zh-CN" altLang="en-US" smtClean="0"/>
              <a:pPr/>
              <a:t>2020/8/15</a:t>
            </a:fld>
            <a:endParaRPr lang="zh-CN" altLang="en-US"/>
          </a:p>
        </p:txBody>
      </p:sp>
      <p:sp>
        <p:nvSpPr>
          <p:cNvPr id="5" name="Footer Placeholder 4"/>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4"/>
            <a:ext cx="2057400" cy="273844"/>
          </a:xfrm>
          <a:prstGeom prst="rect">
            <a:avLst/>
          </a:prstGeom>
        </p:spPr>
        <p:txBody>
          <a:bodyPr/>
          <a:lstStyle/>
          <a:p>
            <a:fld id="{3A6B7512-04AD-482F-9DCB-C046E838DB88}" type="slidenum">
              <a:rPr lang="zh-CN" altLang="en-US" smtClean="0"/>
              <a:pPr/>
              <a:t>‹#›</a:t>
            </a:fld>
            <a:endParaRPr lang="zh-CN" altLang="en-US"/>
          </a:p>
        </p:txBody>
      </p:sp>
    </p:spTree>
    <p:extLst>
      <p:ext uri="{BB962C8B-B14F-4D97-AF65-F5344CB8AC3E}">
        <p14:creationId xmlns:p14="http://schemas.microsoft.com/office/powerpoint/2010/main" xmlns="" val="4109610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4"/>
            <a:ext cx="2057400" cy="273844"/>
          </a:xfrm>
          <a:prstGeom prst="rect">
            <a:avLst/>
          </a:prstGeom>
        </p:spPr>
        <p:txBody>
          <a:bodyPr/>
          <a:lstStyle/>
          <a:p>
            <a:fld id="{84DF9E0A-C5F1-410E-95E2-2D61438D2D01}" type="datetimeFigureOut">
              <a:rPr lang="zh-CN" altLang="en-US" smtClean="0"/>
              <a:pPr/>
              <a:t>2020/8/15</a:t>
            </a:fld>
            <a:endParaRPr lang="zh-CN" altLang="en-US"/>
          </a:p>
        </p:txBody>
      </p:sp>
      <p:sp>
        <p:nvSpPr>
          <p:cNvPr id="5" name="Footer Placeholder 4"/>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4"/>
            <a:ext cx="2057400" cy="273844"/>
          </a:xfrm>
          <a:prstGeom prst="rect">
            <a:avLst/>
          </a:prstGeom>
        </p:spPr>
        <p:txBody>
          <a:bodyPr/>
          <a:lstStyle/>
          <a:p>
            <a:fld id="{3A6B7512-04AD-482F-9DCB-C046E838DB88}" type="slidenum">
              <a:rPr lang="zh-CN" altLang="en-US" smtClean="0"/>
              <a:pPr/>
              <a:t>‹#›</a:t>
            </a:fld>
            <a:endParaRPr lang="zh-CN" altLang="en-US"/>
          </a:p>
        </p:txBody>
      </p:sp>
    </p:spTree>
    <p:extLst>
      <p:ext uri="{BB962C8B-B14F-4D97-AF65-F5344CB8AC3E}">
        <p14:creationId xmlns:p14="http://schemas.microsoft.com/office/powerpoint/2010/main" xmlns="" val="41283179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a:prstGeom prst="rect">
            <a:avLst/>
          </a:prstGeo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9"/>
            <a:ext cx="7886700" cy="1125140"/>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a:xfrm>
            <a:off x="628650" y="4767264"/>
            <a:ext cx="2057400" cy="273844"/>
          </a:xfrm>
          <a:prstGeom prst="rect">
            <a:avLst/>
          </a:prstGeom>
        </p:spPr>
        <p:txBody>
          <a:bodyPr/>
          <a:lstStyle/>
          <a:p>
            <a:fld id="{84DF9E0A-C5F1-410E-95E2-2D61438D2D01}" type="datetimeFigureOut">
              <a:rPr lang="zh-CN" altLang="en-US" smtClean="0"/>
              <a:pPr/>
              <a:t>2020/8/15</a:t>
            </a:fld>
            <a:endParaRPr lang="zh-CN" altLang="en-US"/>
          </a:p>
        </p:txBody>
      </p:sp>
      <p:sp>
        <p:nvSpPr>
          <p:cNvPr id="5" name="Footer Placeholder 4"/>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4"/>
            <a:ext cx="2057400" cy="273844"/>
          </a:xfrm>
          <a:prstGeom prst="rect">
            <a:avLst/>
          </a:prstGeom>
        </p:spPr>
        <p:txBody>
          <a:bodyPr/>
          <a:lstStyle/>
          <a:p>
            <a:fld id="{3A6B7512-04AD-482F-9DCB-C046E838DB88}" type="slidenum">
              <a:rPr lang="zh-CN" altLang="en-US" smtClean="0"/>
              <a:pPr/>
              <a:t>‹#›</a:t>
            </a:fld>
            <a:endParaRPr lang="zh-CN" altLang="en-US"/>
          </a:p>
        </p:txBody>
      </p:sp>
    </p:spTree>
    <p:extLst>
      <p:ext uri="{BB962C8B-B14F-4D97-AF65-F5344CB8AC3E}">
        <p14:creationId xmlns:p14="http://schemas.microsoft.com/office/powerpoint/2010/main" xmlns="" val="4281197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a:xfrm>
            <a:off x="628650" y="4767264"/>
            <a:ext cx="2057400" cy="273844"/>
          </a:xfrm>
          <a:prstGeom prst="rect">
            <a:avLst/>
          </a:prstGeom>
        </p:spPr>
        <p:txBody>
          <a:bodyPr/>
          <a:lstStyle/>
          <a:p>
            <a:fld id="{84DF9E0A-C5F1-410E-95E2-2D61438D2D01}" type="datetimeFigureOut">
              <a:rPr lang="zh-CN" altLang="en-US" smtClean="0"/>
              <a:pPr/>
              <a:t>2020/8/15</a:t>
            </a:fld>
            <a:endParaRPr lang="zh-CN" altLang="en-US"/>
          </a:p>
        </p:txBody>
      </p:sp>
      <p:sp>
        <p:nvSpPr>
          <p:cNvPr id="6" name="Footer Placeholder 5"/>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4"/>
            <a:ext cx="2057400" cy="273844"/>
          </a:xfrm>
          <a:prstGeom prst="rect">
            <a:avLst/>
          </a:prstGeom>
        </p:spPr>
        <p:txBody>
          <a:bodyPr/>
          <a:lstStyle/>
          <a:p>
            <a:fld id="{3A6B7512-04AD-482F-9DCB-C046E838DB88}" type="slidenum">
              <a:rPr lang="zh-CN" altLang="en-US" smtClean="0"/>
              <a:pPr/>
              <a:t>‹#›</a:t>
            </a:fld>
            <a:endParaRPr lang="zh-CN" altLang="en-US"/>
          </a:p>
        </p:txBody>
      </p:sp>
    </p:spTree>
    <p:extLst>
      <p:ext uri="{BB962C8B-B14F-4D97-AF65-F5344CB8AC3E}">
        <p14:creationId xmlns:p14="http://schemas.microsoft.com/office/powerpoint/2010/main" xmlns="" val="36473334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a:prstGeom prst="rect">
            <a:avLst/>
          </a:prstGeo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2" y="1260872"/>
            <a:ext cx="3887391"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2" y="1878806"/>
            <a:ext cx="3887391"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a:xfrm>
            <a:off x="628650" y="4767264"/>
            <a:ext cx="2057400" cy="273844"/>
          </a:xfrm>
          <a:prstGeom prst="rect">
            <a:avLst/>
          </a:prstGeom>
        </p:spPr>
        <p:txBody>
          <a:bodyPr/>
          <a:lstStyle/>
          <a:p>
            <a:fld id="{84DF9E0A-C5F1-410E-95E2-2D61438D2D01}" type="datetimeFigureOut">
              <a:rPr lang="zh-CN" altLang="en-US" smtClean="0"/>
              <a:pPr/>
              <a:t>2020/8/15</a:t>
            </a:fld>
            <a:endParaRPr lang="zh-CN" altLang="en-US"/>
          </a:p>
        </p:txBody>
      </p:sp>
      <p:sp>
        <p:nvSpPr>
          <p:cNvPr id="8" name="Footer Placeholder 7"/>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7264"/>
            <a:ext cx="2057400" cy="273844"/>
          </a:xfrm>
          <a:prstGeom prst="rect">
            <a:avLst/>
          </a:prstGeom>
        </p:spPr>
        <p:txBody>
          <a:bodyPr/>
          <a:lstStyle/>
          <a:p>
            <a:fld id="{3A6B7512-04AD-482F-9DCB-C046E838DB88}" type="slidenum">
              <a:rPr lang="zh-CN" altLang="en-US" smtClean="0"/>
              <a:pPr/>
              <a:t>‹#›</a:t>
            </a:fld>
            <a:endParaRPr lang="zh-CN" altLang="en-US"/>
          </a:p>
        </p:txBody>
      </p:sp>
    </p:spTree>
    <p:extLst>
      <p:ext uri="{BB962C8B-B14F-4D97-AF65-F5344CB8AC3E}">
        <p14:creationId xmlns:p14="http://schemas.microsoft.com/office/powerpoint/2010/main" xmlns="" val="3139787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a:xfrm>
            <a:off x="628650" y="4767264"/>
            <a:ext cx="2057400" cy="273844"/>
          </a:xfrm>
          <a:prstGeom prst="rect">
            <a:avLst/>
          </a:prstGeom>
        </p:spPr>
        <p:txBody>
          <a:bodyPr/>
          <a:lstStyle/>
          <a:p>
            <a:fld id="{84DF9E0A-C5F1-410E-95E2-2D61438D2D01}" type="datetimeFigureOut">
              <a:rPr lang="zh-CN" altLang="en-US" smtClean="0"/>
              <a:pPr/>
              <a:t>2020/8/15</a:t>
            </a:fld>
            <a:endParaRPr lang="zh-CN" altLang="en-US"/>
          </a:p>
        </p:txBody>
      </p:sp>
      <p:sp>
        <p:nvSpPr>
          <p:cNvPr id="4" name="Footer Placeholder 3"/>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7264"/>
            <a:ext cx="2057400" cy="273844"/>
          </a:xfrm>
          <a:prstGeom prst="rect">
            <a:avLst/>
          </a:prstGeom>
        </p:spPr>
        <p:txBody>
          <a:bodyPr/>
          <a:lstStyle/>
          <a:p>
            <a:fld id="{3A6B7512-04AD-482F-9DCB-C046E838DB88}" type="slidenum">
              <a:rPr lang="zh-CN" altLang="en-US" smtClean="0"/>
              <a:pPr/>
              <a:t>‹#›</a:t>
            </a:fld>
            <a:endParaRPr lang="zh-CN" altLang="en-US"/>
          </a:p>
        </p:txBody>
      </p:sp>
    </p:spTree>
    <p:extLst>
      <p:ext uri="{BB962C8B-B14F-4D97-AF65-F5344CB8AC3E}">
        <p14:creationId xmlns:p14="http://schemas.microsoft.com/office/powerpoint/2010/main" xmlns="" val="36323851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7264"/>
            <a:ext cx="2057400" cy="273844"/>
          </a:xfrm>
          <a:prstGeom prst="rect">
            <a:avLst/>
          </a:prstGeom>
        </p:spPr>
        <p:txBody>
          <a:bodyPr/>
          <a:lstStyle/>
          <a:p>
            <a:fld id="{84DF9E0A-C5F1-410E-95E2-2D61438D2D01}" type="datetimeFigureOut">
              <a:rPr lang="zh-CN" altLang="en-US" smtClean="0"/>
              <a:pPr/>
              <a:t>2020/8/15</a:t>
            </a:fld>
            <a:endParaRPr lang="zh-CN" altLang="en-US"/>
          </a:p>
        </p:txBody>
      </p:sp>
      <p:sp>
        <p:nvSpPr>
          <p:cNvPr id="3" name="Footer Placeholder 2"/>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7264"/>
            <a:ext cx="2057400" cy="273844"/>
          </a:xfrm>
          <a:prstGeom prst="rect">
            <a:avLst/>
          </a:prstGeom>
        </p:spPr>
        <p:txBody>
          <a:bodyPr/>
          <a:lstStyle/>
          <a:p>
            <a:fld id="{3A6B7512-04AD-482F-9DCB-C046E838DB88}" type="slidenum">
              <a:rPr lang="zh-CN" altLang="en-US" smtClean="0"/>
              <a:pPr/>
              <a:t>‹#›</a:t>
            </a:fld>
            <a:endParaRPr lang="zh-CN" altLang="en-US"/>
          </a:p>
        </p:txBody>
      </p:sp>
    </p:spTree>
    <p:extLst>
      <p:ext uri="{BB962C8B-B14F-4D97-AF65-F5344CB8AC3E}">
        <p14:creationId xmlns:p14="http://schemas.microsoft.com/office/powerpoint/2010/main" xmlns="" val="10040897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70"/>
            <a:ext cx="4629150" cy="365521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1"/>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4"/>
            <a:ext cx="2057400" cy="273844"/>
          </a:xfrm>
          <a:prstGeom prst="rect">
            <a:avLst/>
          </a:prstGeom>
        </p:spPr>
        <p:txBody>
          <a:bodyPr/>
          <a:lstStyle/>
          <a:p>
            <a:fld id="{84DF9E0A-C5F1-410E-95E2-2D61438D2D01}" type="datetimeFigureOut">
              <a:rPr lang="zh-CN" altLang="en-US" smtClean="0"/>
              <a:pPr/>
              <a:t>2020/8/15</a:t>
            </a:fld>
            <a:endParaRPr lang="zh-CN" altLang="en-US"/>
          </a:p>
        </p:txBody>
      </p:sp>
      <p:sp>
        <p:nvSpPr>
          <p:cNvPr id="6" name="Footer Placeholder 5"/>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4"/>
            <a:ext cx="2057400" cy="273844"/>
          </a:xfrm>
          <a:prstGeom prst="rect">
            <a:avLst/>
          </a:prstGeom>
        </p:spPr>
        <p:txBody>
          <a:bodyPr/>
          <a:lstStyle/>
          <a:p>
            <a:fld id="{3A6B7512-04AD-482F-9DCB-C046E838DB88}" type="slidenum">
              <a:rPr lang="zh-CN" altLang="en-US" smtClean="0"/>
              <a:pPr/>
              <a:t>‹#›</a:t>
            </a:fld>
            <a:endParaRPr lang="zh-CN" altLang="en-US"/>
          </a:p>
        </p:txBody>
      </p:sp>
    </p:spTree>
    <p:extLst>
      <p:ext uri="{BB962C8B-B14F-4D97-AF65-F5344CB8AC3E}">
        <p14:creationId xmlns:p14="http://schemas.microsoft.com/office/powerpoint/2010/main" xmlns="" val="2816546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70"/>
            <a:ext cx="4629150" cy="3655219"/>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1"/>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4"/>
            <a:ext cx="2057400" cy="273844"/>
          </a:xfrm>
          <a:prstGeom prst="rect">
            <a:avLst/>
          </a:prstGeom>
        </p:spPr>
        <p:txBody>
          <a:bodyPr/>
          <a:lstStyle/>
          <a:p>
            <a:fld id="{84DF9E0A-C5F1-410E-95E2-2D61438D2D01}" type="datetimeFigureOut">
              <a:rPr lang="zh-CN" altLang="en-US" smtClean="0"/>
              <a:pPr/>
              <a:t>2020/8/15</a:t>
            </a:fld>
            <a:endParaRPr lang="zh-CN" altLang="en-US"/>
          </a:p>
        </p:txBody>
      </p:sp>
      <p:sp>
        <p:nvSpPr>
          <p:cNvPr id="6" name="Footer Placeholder 5"/>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4"/>
            <a:ext cx="2057400" cy="273844"/>
          </a:xfrm>
          <a:prstGeom prst="rect">
            <a:avLst/>
          </a:prstGeom>
        </p:spPr>
        <p:txBody>
          <a:bodyPr/>
          <a:lstStyle/>
          <a:p>
            <a:fld id="{3A6B7512-04AD-482F-9DCB-C046E838DB88}" type="slidenum">
              <a:rPr lang="zh-CN" altLang="en-US" smtClean="0"/>
              <a:pPr/>
              <a:t>‹#›</a:t>
            </a:fld>
            <a:endParaRPr lang="zh-CN" altLang="en-US"/>
          </a:p>
        </p:txBody>
      </p:sp>
    </p:spTree>
    <p:extLst>
      <p:ext uri="{BB962C8B-B14F-4D97-AF65-F5344CB8AC3E}">
        <p14:creationId xmlns:p14="http://schemas.microsoft.com/office/powerpoint/2010/main" xmlns="" val="1656465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1369219"/>
            <a:ext cx="7886700" cy="3263504"/>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4"/>
            <a:ext cx="2057400" cy="273844"/>
          </a:xfrm>
          <a:prstGeom prst="rect">
            <a:avLst/>
          </a:prstGeom>
        </p:spPr>
        <p:txBody>
          <a:bodyPr/>
          <a:lstStyle/>
          <a:p>
            <a:fld id="{84DF9E0A-C5F1-410E-95E2-2D61438D2D01}" type="datetimeFigureOut">
              <a:rPr lang="zh-CN" altLang="en-US" smtClean="0"/>
              <a:pPr/>
              <a:t>2020/8/15</a:t>
            </a:fld>
            <a:endParaRPr lang="zh-CN" altLang="en-US"/>
          </a:p>
        </p:txBody>
      </p:sp>
      <p:sp>
        <p:nvSpPr>
          <p:cNvPr id="5" name="Footer Placeholder 4"/>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4"/>
            <a:ext cx="2057400" cy="273844"/>
          </a:xfrm>
          <a:prstGeom prst="rect">
            <a:avLst/>
          </a:prstGeom>
        </p:spPr>
        <p:txBody>
          <a:bodyPr/>
          <a:lstStyle/>
          <a:p>
            <a:fld id="{3A6B7512-04AD-482F-9DCB-C046E838DB88}" type="slidenum">
              <a:rPr lang="zh-CN" altLang="en-US" smtClean="0"/>
              <a:pPr/>
              <a:t>‹#›</a:t>
            </a:fld>
            <a:endParaRPr lang="zh-CN" altLang="en-US"/>
          </a:p>
        </p:txBody>
      </p:sp>
    </p:spTree>
    <p:extLst>
      <p:ext uri="{BB962C8B-B14F-4D97-AF65-F5344CB8AC3E}">
        <p14:creationId xmlns:p14="http://schemas.microsoft.com/office/powerpoint/2010/main" xmlns="" val="10526932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5"/>
            <a:ext cx="1971675" cy="4358879"/>
          </a:xfrm>
          <a:prstGeom prst="rect">
            <a:avLst/>
          </a:prstGeo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2" y="273845"/>
            <a:ext cx="5800725" cy="4358879"/>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4"/>
            <a:ext cx="2057400" cy="273844"/>
          </a:xfrm>
          <a:prstGeom prst="rect">
            <a:avLst/>
          </a:prstGeom>
        </p:spPr>
        <p:txBody>
          <a:bodyPr/>
          <a:lstStyle/>
          <a:p>
            <a:fld id="{84DF9E0A-C5F1-410E-95E2-2D61438D2D01}" type="datetimeFigureOut">
              <a:rPr lang="zh-CN" altLang="en-US" smtClean="0"/>
              <a:pPr/>
              <a:t>2020/8/15</a:t>
            </a:fld>
            <a:endParaRPr lang="zh-CN" altLang="en-US"/>
          </a:p>
        </p:txBody>
      </p:sp>
      <p:sp>
        <p:nvSpPr>
          <p:cNvPr id="5" name="Footer Placeholder 4"/>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4"/>
            <a:ext cx="2057400" cy="273844"/>
          </a:xfrm>
          <a:prstGeom prst="rect">
            <a:avLst/>
          </a:prstGeom>
        </p:spPr>
        <p:txBody>
          <a:bodyPr/>
          <a:lstStyle/>
          <a:p>
            <a:fld id="{3A6B7512-04AD-482F-9DCB-C046E838DB88}" type="slidenum">
              <a:rPr lang="zh-CN" altLang="en-US" smtClean="0"/>
              <a:pPr/>
              <a:t>‹#›</a:t>
            </a:fld>
            <a:endParaRPr lang="zh-CN" altLang="en-US"/>
          </a:p>
        </p:txBody>
      </p:sp>
    </p:spTree>
    <p:extLst>
      <p:ext uri="{BB962C8B-B14F-4D97-AF65-F5344CB8AC3E}">
        <p14:creationId xmlns:p14="http://schemas.microsoft.com/office/powerpoint/2010/main" xmlns="" val="3127385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029348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 Id="rId5" Type="http://schemas.openxmlformats.org/officeDocument/2006/relationships/chart" Target="../charts/chart4.xml"/><Relationship Id="rId4" Type="http://schemas.openxmlformats.org/officeDocument/2006/relationships/chart" Target="../charts/chart3.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2.xml"/><Relationship Id="rId5" Type="http://schemas.openxmlformats.org/officeDocument/2006/relationships/chart" Target="../charts/chart8.xml"/><Relationship Id="rId4" Type="http://schemas.openxmlformats.org/officeDocument/2006/relationships/chart" Target="../charts/char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46268" y="286456"/>
            <a:ext cx="9436536" cy="4453643"/>
          </a:xfrm>
          <a:prstGeom prst="rect">
            <a:avLst/>
          </a:prstGeom>
          <a:noFill/>
        </p:spPr>
        <p:txBody>
          <a:bodyPr wrap="square" lIns="68568" tIns="34284" rIns="68568" bIns="34284" rtlCol="0">
            <a:spAutoFit/>
          </a:bodyPr>
          <a:lstStyle/>
          <a:p>
            <a:pPr algn="dist"/>
            <a:r>
              <a:rPr lang="en-US" altLang="zh-CN" sz="28491" dirty="0" smtClean="0">
                <a:solidFill>
                  <a:srgbClr val="0547A7">
                    <a:alpha val="20000"/>
                  </a:srgbClr>
                </a:solidFill>
                <a:latin typeface="Agency FB" panose="020B0503020202020204" pitchFamily="34" charset="0"/>
              </a:rPr>
              <a:t>2020</a:t>
            </a:r>
            <a:endParaRPr lang="zh-CN" altLang="en-US" sz="28491" dirty="0">
              <a:solidFill>
                <a:srgbClr val="0547A7">
                  <a:alpha val="20000"/>
                </a:srgbClr>
              </a:solidFill>
              <a:latin typeface="Agency FB" panose="020B0503020202020204" pitchFamily="34" charset="0"/>
            </a:endParaRPr>
          </a:p>
        </p:txBody>
      </p:sp>
      <p:sp>
        <p:nvSpPr>
          <p:cNvPr id="5" name="矩形 4"/>
          <p:cNvSpPr/>
          <p:nvPr/>
        </p:nvSpPr>
        <p:spPr bwMode="auto">
          <a:xfrm>
            <a:off x="-74034" y="1076464"/>
            <a:ext cx="9218034" cy="2820915"/>
          </a:xfrm>
          <a:prstGeom prst="rect">
            <a:avLst/>
          </a:prstGeom>
          <a:solidFill>
            <a:srgbClr val="C00000">
              <a:alpha val="75000"/>
            </a:srgbClr>
          </a:solidFill>
          <a:ln w="25400" cap="flat" cmpd="sng" algn="ctr">
            <a:noFill/>
            <a:prstDash val="solid"/>
          </a:ln>
          <a:effectLst/>
        </p:spPr>
        <p:txBody>
          <a:bodyPr lIns="68568" tIns="34284" rIns="68568" bIns="34284" anchor="ctr"/>
          <a:lstStyle/>
          <a:p>
            <a:pPr algn="ctr" eaLnBrk="0" fontAlgn="base" hangingPunct="0">
              <a:spcBef>
                <a:spcPct val="0"/>
              </a:spcBef>
              <a:spcAft>
                <a:spcPct val="0"/>
              </a:spcAft>
              <a:defRPr/>
            </a:pPr>
            <a:endParaRPr lang="zh-CN" altLang="en-US" kern="0">
              <a:solidFill>
                <a:prstClr val="white"/>
              </a:solidFill>
              <a:ea typeface="微软雅黑"/>
            </a:endParaRPr>
          </a:p>
        </p:txBody>
      </p:sp>
      <p:grpSp>
        <p:nvGrpSpPr>
          <p:cNvPr id="6" name="组合 5"/>
          <p:cNvGrpSpPr/>
          <p:nvPr/>
        </p:nvGrpSpPr>
        <p:grpSpPr>
          <a:xfrm>
            <a:off x="1592398" y="2459150"/>
            <a:ext cx="5959207" cy="276999"/>
            <a:chOff x="2002264" y="3469364"/>
            <a:chExt cx="8187473" cy="369331"/>
          </a:xfrm>
        </p:grpSpPr>
        <p:sp>
          <p:nvSpPr>
            <p:cNvPr id="7" name="矩形 17"/>
            <p:cNvSpPr>
              <a:spLocks noChangeArrowheads="1"/>
            </p:cNvSpPr>
            <p:nvPr/>
          </p:nvSpPr>
          <p:spPr bwMode="auto">
            <a:xfrm>
              <a:off x="3898034" y="3469364"/>
              <a:ext cx="4395929" cy="369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a:r>
                <a:rPr lang="zh-CN" altLang="en-US" sz="1200" dirty="0" smtClean="0">
                  <a:solidFill>
                    <a:prstClr val="white"/>
                  </a:solidFill>
                  <a:latin typeface="ITC Avant Garde Std Bk" panose="020B0502020202020204" pitchFamily="34" charset="0"/>
                </a:rPr>
                <a:t>单击添加您的标题</a:t>
              </a:r>
              <a:endParaRPr lang="zh-CN" altLang="en-US" sz="1200" dirty="0">
                <a:solidFill>
                  <a:prstClr val="white"/>
                </a:solidFill>
                <a:latin typeface="ITC Avant Garde Std Bk" panose="020B0502020202020204" pitchFamily="34" charset="0"/>
              </a:endParaRPr>
            </a:p>
          </p:txBody>
        </p:sp>
        <p:cxnSp>
          <p:nvCxnSpPr>
            <p:cNvPr id="8" name="直接连接符 7"/>
            <p:cNvCxnSpPr/>
            <p:nvPr/>
          </p:nvCxnSpPr>
          <p:spPr bwMode="auto">
            <a:xfrm>
              <a:off x="2002264" y="3609064"/>
              <a:ext cx="1769599" cy="0"/>
            </a:xfrm>
            <a:prstGeom prst="line">
              <a:avLst/>
            </a:prstGeom>
            <a:noFill/>
            <a:ln w="12700" cap="flat" cmpd="sng" algn="ctr">
              <a:solidFill>
                <a:schemeClr val="bg1"/>
              </a:solidFill>
              <a:prstDash val="solid"/>
            </a:ln>
            <a:effectLst/>
          </p:spPr>
        </p:cxnSp>
        <p:cxnSp>
          <p:nvCxnSpPr>
            <p:cNvPr id="9" name="直接连接符 8"/>
            <p:cNvCxnSpPr/>
            <p:nvPr/>
          </p:nvCxnSpPr>
          <p:spPr bwMode="auto">
            <a:xfrm>
              <a:off x="8420138" y="3609064"/>
              <a:ext cx="1769599" cy="0"/>
            </a:xfrm>
            <a:prstGeom prst="line">
              <a:avLst/>
            </a:prstGeom>
            <a:noFill/>
            <a:ln w="12700" cap="flat" cmpd="sng" algn="ctr">
              <a:solidFill>
                <a:schemeClr val="bg1"/>
              </a:solidFill>
              <a:prstDash val="solid"/>
            </a:ln>
            <a:effectLst/>
          </p:spPr>
        </p:cxnSp>
      </p:grpSp>
      <p:sp>
        <p:nvSpPr>
          <p:cNvPr id="10" name="圆角矩形 9"/>
          <p:cNvSpPr/>
          <p:nvPr/>
        </p:nvSpPr>
        <p:spPr>
          <a:xfrm>
            <a:off x="3825020" y="2990613"/>
            <a:ext cx="1493965" cy="300089"/>
          </a:xfrm>
          <a:prstGeom prst="roundRect">
            <a:avLst>
              <a:gd name="adj" fmla="val 0"/>
            </a:avLst>
          </a:prstGeom>
          <a:noFill/>
          <a:ln w="127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8" tIns="34284" rIns="68568" bIns="34284" numCol="1" spcCol="0" rtlCol="0" fromWordArt="0" anchor="ctr" anchorCtr="0" forceAA="0" compatLnSpc="1">
            <a:prstTxWarp prst="textNoShape">
              <a:avLst/>
            </a:prstTxWarp>
            <a:noAutofit/>
          </a:bodyPr>
          <a:lstStyle/>
          <a:p>
            <a:pPr algn="ctr"/>
            <a:r>
              <a:rPr lang="zh-CN" altLang="en-US" sz="1200" dirty="0">
                <a:solidFill>
                  <a:prstClr val="white"/>
                </a:solidFill>
                <a:latin typeface="微软雅黑" panose="020B0503020204020204" pitchFamily="34" charset="-122"/>
                <a:ea typeface="微软雅黑" panose="020B0503020204020204" pitchFamily="34" charset="-122"/>
              </a:rPr>
              <a:t>汇报人</a:t>
            </a:r>
            <a:r>
              <a:rPr lang="zh-CN" altLang="en-US" sz="1200" dirty="0" smtClean="0">
                <a:solidFill>
                  <a:prstClr val="white"/>
                </a:solidFill>
                <a:latin typeface="微软雅黑" panose="020B0503020204020204" pitchFamily="34" charset="-122"/>
                <a:ea typeface="微软雅黑" panose="020B0503020204020204" pitchFamily="34" charset="-122"/>
              </a:rPr>
              <a:t>：</a:t>
            </a:r>
            <a:r>
              <a:rPr lang="en-US" altLang="zh-CN" sz="1200" dirty="0" smtClean="0">
                <a:solidFill>
                  <a:prstClr val="white"/>
                </a:solidFill>
                <a:latin typeface="微软雅黑" panose="020B0503020204020204" pitchFamily="34" charset="-122"/>
                <a:ea typeface="微软雅黑" panose="020B0503020204020204" pitchFamily="34" charset="-122"/>
              </a:rPr>
              <a:t>XXX</a:t>
            </a:r>
            <a:endParaRPr lang="zh-CN" altLang="en-US" sz="1200" dirty="0">
              <a:solidFill>
                <a:prstClr val="white"/>
              </a:solidFill>
              <a:latin typeface="微软雅黑" panose="020B0503020204020204" pitchFamily="34" charset="-122"/>
              <a:ea typeface="微软雅黑" panose="020B0503020204020204" pitchFamily="34" charset="-122"/>
            </a:endParaRPr>
          </a:p>
        </p:txBody>
      </p:sp>
      <p:grpSp>
        <p:nvGrpSpPr>
          <p:cNvPr id="11" name="组合 10"/>
          <p:cNvGrpSpPr/>
          <p:nvPr/>
        </p:nvGrpSpPr>
        <p:grpSpPr>
          <a:xfrm>
            <a:off x="2766635" y="3683846"/>
            <a:ext cx="563710" cy="563787"/>
            <a:chOff x="2766872" y="3684983"/>
            <a:chExt cx="563884" cy="563961"/>
          </a:xfrm>
        </p:grpSpPr>
        <p:sp>
          <p:nvSpPr>
            <p:cNvPr id="12" name="椭圆 11"/>
            <p:cNvSpPr/>
            <p:nvPr/>
          </p:nvSpPr>
          <p:spPr>
            <a:xfrm>
              <a:off x="2766872" y="3684983"/>
              <a:ext cx="563884" cy="563961"/>
            </a:xfrm>
            <a:prstGeom prst="ellipse">
              <a:avLst/>
            </a:prstGeom>
            <a:solidFill>
              <a:srgbClr val="BFBFBF"/>
            </a:solidFill>
            <a:ln w="44450">
              <a:solidFill>
                <a:schemeClr val="bg1"/>
              </a:solidFill>
            </a:ln>
            <a:effectLst>
              <a:outerShdw blurRad="889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3" name="组合 12"/>
            <p:cNvGrpSpPr/>
            <p:nvPr/>
          </p:nvGrpSpPr>
          <p:grpSpPr>
            <a:xfrm>
              <a:off x="2923439" y="3799245"/>
              <a:ext cx="270585" cy="272453"/>
              <a:chOff x="5042691" y="2273920"/>
              <a:chExt cx="702937" cy="707692"/>
            </a:xfrm>
            <a:solidFill>
              <a:schemeClr val="bg1"/>
            </a:solidFill>
          </p:grpSpPr>
          <p:sp>
            <p:nvSpPr>
              <p:cNvPr id="14" name="Freeform 12"/>
              <p:cNvSpPr>
                <a:spLocks/>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15" name="Freeform 13"/>
              <p:cNvSpPr>
                <a:spLocks noEditPoints="1"/>
              </p:cNvSpPr>
              <p:nvPr/>
            </p:nvSpPr>
            <p:spPr bwMode="auto">
              <a:xfrm>
                <a:off x="5042691" y="2273920"/>
                <a:ext cx="529214" cy="655758"/>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grpSp>
        <p:nvGrpSpPr>
          <p:cNvPr id="16" name="组合 15"/>
          <p:cNvGrpSpPr/>
          <p:nvPr/>
        </p:nvGrpSpPr>
        <p:grpSpPr>
          <a:xfrm>
            <a:off x="3782309" y="3683846"/>
            <a:ext cx="563710" cy="563787"/>
            <a:chOff x="3782859" y="3684983"/>
            <a:chExt cx="563884" cy="563961"/>
          </a:xfrm>
        </p:grpSpPr>
        <p:sp>
          <p:nvSpPr>
            <p:cNvPr id="17" name="椭圆 16"/>
            <p:cNvSpPr/>
            <p:nvPr/>
          </p:nvSpPr>
          <p:spPr>
            <a:xfrm>
              <a:off x="3782859" y="3684983"/>
              <a:ext cx="563884" cy="563961"/>
            </a:xfrm>
            <a:prstGeom prst="ellipse">
              <a:avLst/>
            </a:prstGeom>
            <a:solidFill>
              <a:srgbClr val="BFBFBF"/>
            </a:solidFill>
            <a:ln w="44450">
              <a:solidFill>
                <a:schemeClr val="bg1"/>
              </a:solidFill>
            </a:ln>
            <a:effectLst>
              <a:outerShdw blurRad="889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8" name="组合 17"/>
            <p:cNvGrpSpPr/>
            <p:nvPr/>
          </p:nvGrpSpPr>
          <p:grpSpPr>
            <a:xfrm>
              <a:off x="3936848" y="3834339"/>
              <a:ext cx="282468" cy="240378"/>
              <a:chOff x="7909299" y="3772690"/>
              <a:chExt cx="667095" cy="567616"/>
            </a:xfrm>
            <a:solidFill>
              <a:schemeClr val="bg1"/>
            </a:solidFill>
          </p:grpSpPr>
          <p:sp>
            <p:nvSpPr>
              <p:cNvPr id="19" name="Freeform 16"/>
              <p:cNvSpPr>
                <a:spLocks noEditPoints="1"/>
              </p:cNvSpPr>
              <p:nvPr/>
            </p:nvSpPr>
            <p:spPr bwMode="auto">
              <a:xfrm>
                <a:off x="7909299" y="3772690"/>
                <a:ext cx="623207" cy="567616"/>
              </a:xfrm>
              <a:custGeom>
                <a:avLst/>
                <a:gdLst>
                  <a:gd name="T0" fmla="*/ 499 w 721"/>
                  <a:gd name="T1" fmla="*/ 196 h 657"/>
                  <a:gd name="T2" fmla="*/ 637 w 721"/>
                  <a:gd name="T3" fmla="*/ 322 h 657"/>
                  <a:gd name="T4" fmla="*/ 646 w 721"/>
                  <a:gd name="T5" fmla="*/ 329 h 657"/>
                  <a:gd name="T6" fmla="*/ 672 w 721"/>
                  <a:gd name="T7" fmla="*/ 353 h 657"/>
                  <a:gd name="T8" fmla="*/ 686 w 721"/>
                  <a:gd name="T9" fmla="*/ 367 h 657"/>
                  <a:gd name="T10" fmla="*/ 669 w 721"/>
                  <a:gd name="T11" fmla="*/ 472 h 657"/>
                  <a:gd name="T12" fmla="*/ 611 w 721"/>
                  <a:gd name="T13" fmla="*/ 550 h 657"/>
                  <a:gd name="T14" fmla="*/ 539 w 721"/>
                  <a:gd name="T15" fmla="*/ 598 h 657"/>
                  <a:gd name="T16" fmla="*/ 439 w 721"/>
                  <a:gd name="T17" fmla="*/ 633 h 657"/>
                  <a:gd name="T18" fmla="*/ 433 w 721"/>
                  <a:gd name="T19" fmla="*/ 629 h 657"/>
                  <a:gd name="T20" fmla="*/ 449 w 721"/>
                  <a:gd name="T21" fmla="*/ 594 h 657"/>
                  <a:gd name="T22" fmla="*/ 481 w 721"/>
                  <a:gd name="T23" fmla="*/ 606 h 657"/>
                  <a:gd name="T24" fmla="*/ 501 w 721"/>
                  <a:gd name="T25" fmla="*/ 591 h 657"/>
                  <a:gd name="T26" fmla="*/ 501 w 721"/>
                  <a:gd name="T27" fmla="*/ 577 h 657"/>
                  <a:gd name="T28" fmla="*/ 452 w 721"/>
                  <a:gd name="T29" fmla="*/ 538 h 657"/>
                  <a:gd name="T30" fmla="*/ 449 w 721"/>
                  <a:gd name="T31" fmla="*/ 511 h 657"/>
                  <a:gd name="T32" fmla="*/ 475 w 721"/>
                  <a:gd name="T33" fmla="*/ 508 h 657"/>
                  <a:gd name="T34" fmla="*/ 530 w 721"/>
                  <a:gd name="T35" fmla="*/ 551 h 657"/>
                  <a:gd name="T36" fmla="*/ 567 w 721"/>
                  <a:gd name="T37" fmla="*/ 557 h 657"/>
                  <a:gd name="T38" fmla="*/ 572 w 721"/>
                  <a:gd name="T39" fmla="*/ 549 h 657"/>
                  <a:gd name="T40" fmla="*/ 570 w 721"/>
                  <a:gd name="T41" fmla="*/ 532 h 657"/>
                  <a:gd name="T42" fmla="*/ 506 w 721"/>
                  <a:gd name="T43" fmla="*/ 481 h 657"/>
                  <a:gd name="T44" fmla="*/ 503 w 721"/>
                  <a:gd name="T45" fmla="*/ 455 h 657"/>
                  <a:gd name="T46" fmla="*/ 529 w 721"/>
                  <a:gd name="T47" fmla="*/ 451 h 657"/>
                  <a:gd name="T48" fmla="*/ 596 w 721"/>
                  <a:gd name="T49" fmla="*/ 504 h 657"/>
                  <a:gd name="T50" fmla="*/ 598 w 721"/>
                  <a:gd name="T51" fmla="*/ 505 h 657"/>
                  <a:gd name="T52" fmla="*/ 620 w 721"/>
                  <a:gd name="T53" fmla="*/ 467 h 657"/>
                  <a:gd name="T54" fmla="*/ 549 w 721"/>
                  <a:gd name="T55" fmla="*/ 414 h 657"/>
                  <a:gd name="T56" fmla="*/ 546 w 721"/>
                  <a:gd name="T57" fmla="*/ 388 h 657"/>
                  <a:gd name="T58" fmla="*/ 572 w 721"/>
                  <a:gd name="T59" fmla="*/ 384 h 657"/>
                  <a:gd name="T60" fmla="*/ 642 w 721"/>
                  <a:gd name="T61" fmla="*/ 437 h 657"/>
                  <a:gd name="T62" fmla="*/ 663 w 721"/>
                  <a:gd name="T63" fmla="*/ 429 h 657"/>
                  <a:gd name="T64" fmla="*/ 659 w 721"/>
                  <a:gd name="T65" fmla="*/ 394 h 657"/>
                  <a:gd name="T66" fmla="*/ 645 w 721"/>
                  <a:gd name="T67" fmla="*/ 379 h 657"/>
                  <a:gd name="T68" fmla="*/ 457 w 721"/>
                  <a:gd name="T69" fmla="*/ 209 h 657"/>
                  <a:gd name="T70" fmla="*/ 462 w 721"/>
                  <a:gd name="T71" fmla="*/ 198 h 657"/>
                  <a:gd name="T72" fmla="*/ 496 w 721"/>
                  <a:gd name="T73" fmla="*/ 196 h 657"/>
                  <a:gd name="T74" fmla="*/ 499 w 721"/>
                  <a:gd name="T75" fmla="*/ 196 h 657"/>
                  <a:gd name="T76" fmla="*/ 86 w 721"/>
                  <a:gd name="T77" fmla="*/ 355 h 657"/>
                  <a:gd name="T78" fmla="*/ 59 w 721"/>
                  <a:gd name="T79" fmla="*/ 262 h 657"/>
                  <a:gd name="T80" fmla="*/ 35 w 721"/>
                  <a:gd name="T81" fmla="*/ 239 h 657"/>
                  <a:gd name="T82" fmla="*/ 0 w 721"/>
                  <a:gd name="T83" fmla="*/ 176 h 657"/>
                  <a:gd name="T84" fmla="*/ 16 w 721"/>
                  <a:gd name="T85" fmla="*/ 135 h 657"/>
                  <a:gd name="T86" fmla="*/ 116 w 721"/>
                  <a:gd name="T87" fmla="*/ 27 h 657"/>
                  <a:gd name="T88" fmla="*/ 199 w 721"/>
                  <a:gd name="T89" fmla="*/ 20 h 657"/>
                  <a:gd name="T90" fmla="*/ 242 w 721"/>
                  <a:gd name="T91" fmla="*/ 46 h 657"/>
                  <a:gd name="T92" fmla="*/ 254 w 721"/>
                  <a:gd name="T93" fmla="*/ 50 h 657"/>
                  <a:gd name="T94" fmla="*/ 350 w 721"/>
                  <a:gd name="T95" fmla="*/ 33 h 657"/>
                  <a:gd name="T96" fmla="*/ 284 w 721"/>
                  <a:gd name="T97" fmla="*/ 82 h 657"/>
                  <a:gd name="T98" fmla="*/ 260 w 721"/>
                  <a:gd name="T99" fmla="*/ 87 h 657"/>
                  <a:gd name="T100" fmla="*/ 195 w 721"/>
                  <a:gd name="T101" fmla="*/ 64 h 657"/>
                  <a:gd name="T102" fmla="*/ 176 w 721"/>
                  <a:gd name="T103" fmla="*/ 50 h 657"/>
                  <a:gd name="T104" fmla="*/ 144 w 721"/>
                  <a:gd name="T105" fmla="*/ 53 h 657"/>
                  <a:gd name="T106" fmla="*/ 44 w 721"/>
                  <a:gd name="T107" fmla="*/ 161 h 657"/>
                  <a:gd name="T108" fmla="*/ 44 w 721"/>
                  <a:gd name="T109" fmla="*/ 193 h 657"/>
                  <a:gd name="T110" fmla="*/ 69 w 721"/>
                  <a:gd name="T111" fmla="*/ 220 h 657"/>
                  <a:gd name="T112" fmla="*/ 97 w 721"/>
                  <a:gd name="T113" fmla="*/ 257 h 657"/>
                  <a:gd name="T114" fmla="*/ 115 w 721"/>
                  <a:gd name="T115" fmla="*/ 330 h 657"/>
                  <a:gd name="T116" fmla="*/ 86 w 721"/>
                  <a:gd name="T117" fmla="*/ 355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21" h="657">
                    <a:moveTo>
                      <a:pt x="499" y="196"/>
                    </a:moveTo>
                    <a:cubicBezTo>
                      <a:pt x="545" y="237"/>
                      <a:pt x="592" y="279"/>
                      <a:pt x="637" y="322"/>
                    </a:cubicBezTo>
                    <a:cubicBezTo>
                      <a:pt x="640" y="325"/>
                      <a:pt x="643" y="327"/>
                      <a:pt x="646" y="329"/>
                    </a:cubicBezTo>
                    <a:cubicBezTo>
                      <a:pt x="672" y="353"/>
                      <a:pt x="672" y="353"/>
                      <a:pt x="672" y="353"/>
                    </a:cubicBezTo>
                    <a:cubicBezTo>
                      <a:pt x="686" y="367"/>
                      <a:pt x="686" y="367"/>
                      <a:pt x="686" y="367"/>
                    </a:cubicBezTo>
                    <a:cubicBezTo>
                      <a:pt x="721" y="403"/>
                      <a:pt x="707" y="456"/>
                      <a:pt x="669" y="472"/>
                    </a:cubicBezTo>
                    <a:cubicBezTo>
                      <a:pt x="685" y="513"/>
                      <a:pt x="652" y="552"/>
                      <a:pt x="611" y="550"/>
                    </a:cubicBezTo>
                    <a:cubicBezTo>
                      <a:pt x="606" y="584"/>
                      <a:pt x="574" y="607"/>
                      <a:pt x="539" y="598"/>
                    </a:cubicBezTo>
                    <a:cubicBezTo>
                      <a:pt x="529" y="641"/>
                      <a:pt x="479" y="657"/>
                      <a:pt x="439" y="633"/>
                    </a:cubicBezTo>
                    <a:cubicBezTo>
                      <a:pt x="433" y="629"/>
                      <a:pt x="433" y="629"/>
                      <a:pt x="433" y="629"/>
                    </a:cubicBezTo>
                    <a:cubicBezTo>
                      <a:pt x="441" y="619"/>
                      <a:pt x="446" y="607"/>
                      <a:pt x="449" y="594"/>
                    </a:cubicBezTo>
                    <a:cubicBezTo>
                      <a:pt x="460" y="601"/>
                      <a:pt x="468" y="607"/>
                      <a:pt x="481" y="606"/>
                    </a:cubicBezTo>
                    <a:cubicBezTo>
                      <a:pt x="490" y="605"/>
                      <a:pt x="499" y="600"/>
                      <a:pt x="501" y="591"/>
                    </a:cubicBezTo>
                    <a:cubicBezTo>
                      <a:pt x="502" y="587"/>
                      <a:pt x="502" y="583"/>
                      <a:pt x="501" y="577"/>
                    </a:cubicBezTo>
                    <a:cubicBezTo>
                      <a:pt x="452" y="538"/>
                      <a:pt x="452" y="538"/>
                      <a:pt x="452" y="538"/>
                    </a:cubicBezTo>
                    <a:cubicBezTo>
                      <a:pt x="444" y="531"/>
                      <a:pt x="442" y="519"/>
                      <a:pt x="449" y="511"/>
                    </a:cubicBezTo>
                    <a:cubicBezTo>
                      <a:pt x="455" y="503"/>
                      <a:pt x="467" y="502"/>
                      <a:pt x="475" y="508"/>
                    </a:cubicBezTo>
                    <a:cubicBezTo>
                      <a:pt x="530" y="551"/>
                      <a:pt x="530" y="551"/>
                      <a:pt x="530" y="551"/>
                    </a:cubicBezTo>
                    <a:cubicBezTo>
                      <a:pt x="543" y="562"/>
                      <a:pt x="556" y="566"/>
                      <a:pt x="567" y="557"/>
                    </a:cubicBezTo>
                    <a:cubicBezTo>
                      <a:pt x="569" y="555"/>
                      <a:pt x="571" y="552"/>
                      <a:pt x="572" y="549"/>
                    </a:cubicBezTo>
                    <a:cubicBezTo>
                      <a:pt x="574" y="544"/>
                      <a:pt x="576" y="536"/>
                      <a:pt x="570" y="532"/>
                    </a:cubicBezTo>
                    <a:cubicBezTo>
                      <a:pt x="506" y="481"/>
                      <a:pt x="506" y="481"/>
                      <a:pt x="506" y="481"/>
                    </a:cubicBezTo>
                    <a:cubicBezTo>
                      <a:pt x="498" y="475"/>
                      <a:pt x="496" y="463"/>
                      <a:pt x="503" y="455"/>
                    </a:cubicBezTo>
                    <a:cubicBezTo>
                      <a:pt x="509" y="446"/>
                      <a:pt x="521" y="445"/>
                      <a:pt x="529" y="451"/>
                    </a:cubicBezTo>
                    <a:cubicBezTo>
                      <a:pt x="596" y="504"/>
                      <a:pt x="596" y="504"/>
                      <a:pt x="596" y="504"/>
                    </a:cubicBezTo>
                    <a:cubicBezTo>
                      <a:pt x="597" y="504"/>
                      <a:pt x="597" y="505"/>
                      <a:pt x="598" y="505"/>
                    </a:cubicBezTo>
                    <a:cubicBezTo>
                      <a:pt x="620" y="525"/>
                      <a:pt x="656" y="496"/>
                      <a:pt x="620" y="467"/>
                    </a:cubicBezTo>
                    <a:cubicBezTo>
                      <a:pt x="549" y="414"/>
                      <a:pt x="549" y="414"/>
                      <a:pt x="549" y="414"/>
                    </a:cubicBezTo>
                    <a:cubicBezTo>
                      <a:pt x="541" y="408"/>
                      <a:pt x="539" y="396"/>
                      <a:pt x="546" y="388"/>
                    </a:cubicBezTo>
                    <a:cubicBezTo>
                      <a:pt x="552" y="379"/>
                      <a:pt x="564" y="378"/>
                      <a:pt x="572" y="384"/>
                    </a:cubicBezTo>
                    <a:cubicBezTo>
                      <a:pt x="642" y="437"/>
                      <a:pt x="642" y="437"/>
                      <a:pt x="642" y="437"/>
                    </a:cubicBezTo>
                    <a:cubicBezTo>
                      <a:pt x="649" y="441"/>
                      <a:pt x="659" y="436"/>
                      <a:pt x="663" y="429"/>
                    </a:cubicBezTo>
                    <a:cubicBezTo>
                      <a:pt x="671" y="419"/>
                      <a:pt x="670" y="405"/>
                      <a:pt x="659" y="394"/>
                    </a:cubicBezTo>
                    <a:cubicBezTo>
                      <a:pt x="645" y="379"/>
                      <a:pt x="645" y="379"/>
                      <a:pt x="645" y="379"/>
                    </a:cubicBezTo>
                    <a:cubicBezTo>
                      <a:pt x="457" y="209"/>
                      <a:pt x="457" y="209"/>
                      <a:pt x="457" y="209"/>
                    </a:cubicBezTo>
                    <a:cubicBezTo>
                      <a:pt x="453" y="205"/>
                      <a:pt x="456" y="198"/>
                      <a:pt x="462" y="198"/>
                    </a:cubicBezTo>
                    <a:cubicBezTo>
                      <a:pt x="473" y="198"/>
                      <a:pt x="485" y="198"/>
                      <a:pt x="496" y="196"/>
                    </a:cubicBezTo>
                    <a:cubicBezTo>
                      <a:pt x="497" y="196"/>
                      <a:pt x="498" y="196"/>
                      <a:pt x="499" y="196"/>
                    </a:cubicBezTo>
                    <a:close/>
                    <a:moveTo>
                      <a:pt x="86" y="355"/>
                    </a:moveTo>
                    <a:cubicBezTo>
                      <a:pt x="66" y="330"/>
                      <a:pt x="64" y="295"/>
                      <a:pt x="59" y="262"/>
                    </a:cubicBezTo>
                    <a:cubicBezTo>
                      <a:pt x="35" y="239"/>
                      <a:pt x="35" y="239"/>
                      <a:pt x="35" y="239"/>
                    </a:cubicBezTo>
                    <a:cubicBezTo>
                      <a:pt x="17" y="219"/>
                      <a:pt x="0" y="205"/>
                      <a:pt x="0" y="176"/>
                    </a:cubicBezTo>
                    <a:cubicBezTo>
                      <a:pt x="0" y="161"/>
                      <a:pt x="6" y="147"/>
                      <a:pt x="16" y="135"/>
                    </a:cubicBezTo>
                    <a:cubicBezTo>
                      <a:pt x="116" y="27"/>
                      <a:pt x="116" y="27"/>
                      <a:pt x="116" y="27"/>
                    </a:cubicBezTo>
                    <a:cubicBezTo>
                      <a:pt x="138" y="3"/>
                      <a:pt x="174" y="0"/>
                      <a:pt x="199" y="20"/>
                    </a:cubicBezTo>
                    <a:cubicBezTo>
                      <a:pt x="215" y="31"/>
                      <a:pt x="221" y="38"/>
                      <a:pt x="242" y="46"/>
                    </a:cubicBezTo>
                    <a:cubicBezTo>
                      <a:pt x="248" y="48"/>
                      <a:pt x="253" y="50"/>
                      <a:pt x="254" y="50"/>
                    </a:cubicBezTo>
                    <a:cubicBezTo>
                      <a:pt x="284" y="46"/>
                      <a:pt x="316" y="32"/>
                      <a:pt x="350" y="33"/>
                    </a:cubicBezTo>
                    <a:cubicBezTo>
                      <a:pt x="337" y="42"/>
                      <a:pt x="286" y="82"/>
                      <a:pt x="284" y="82"/>
                    </a:cubicBezTo>
                    <a:cubicBezTo>
                      <a:pt x="276" y="84"/>
                      <a:pt x="268" y="86"/>
                      <a:pt x="260" y="87"/>
                    </a:cubicBezTo>
                    <a:cubicBezTo>
                      <a:pt x="241" y="90"/>
                      <a:pt x="208" y="74"/>
                      <a:pt x="195" y="64"/>
                    </a:cubicBezTo>
                    <a:cubicBezTo>
                      <a:pt x="176" y="50"/>
                      <a:pt x="176" y="50"/>
                      <a:pt x="176" y="50"/>
                    </a:cubicBezTo>
                    <a:cubicBezTo>
                      <a:pt x="166" y="42"/>
                      <a:pt x="152" y="44"/>
                      <a:pt x="144" y="53"/>
                    </a:cubicBezTo>
                    <a:cubicBezTo>
                      <a:pt x="44" y="161"/>
                      <a:pt x="44" y="161"/>
                      <a:pt x="44" y="161"/>
                    </a:cubicBezTo>
                    <a:cubicBezTo>
                      <a:pt x="36" y="170"/>
                      <a:pt x="36" y="184"/>
                      <a:pt x="44" y="193"/>
                    </a:cubicBezTo>
                    <a:cubicBezTo>
                      <a:pt x="53" y="203"/>
                      <a:pt x="59" y="210"/>
                      <a:pt x="69" y="220"/>
                    </a:cubicBezTo>
                    <a:cubicBezTo>
                      <a:pt x="80" y="230"/>
                      <a:pt x="95" y="244"/>
                      <a:pt x="97" y="257"/>
                    </a:cubicBezTo>
                    <a:cubicBezTo>
                      <a:pt x="100" y="280"/>
                      <a:pt x="102" y="313"/>
                      <a:pt x="115" y="330"/>
                    </a:cubicBezTo>
                    <a:cubicBezTo>
                      <a:pt x="102" y="337"/>
                      <a:pt x="95" y="344"/>
                      <a:pt x="86" y="35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0" name="Freeform 17"/>
              <p:cNvSpPr>
                <a:spLocks noEditPoints="1"/>
              </p:cNvSpPr>
              <p:nvPr/>
            </p:nvSpPr>
            <p:spPr bwMode="auto">
              <a:xfrm>
                <a:off x="7980982" y="3772690"/>
                <a:ext cx="595412" cy="551158"/>
              </a:xfrm>
              <a:custGeom>
                <a:avLst/>
                <a:gdLst>
                  <a:gd name="T0" fmla="*/ 319 w 689"/>
                  <a:gd name="T1" fmla="*/ 543 h 638"/>
                  <a:gd name="T2" fmla="*/ 262 w 689"/>
                  <a:gd name="T3" fmla="*/ 538 h 638"/>
                  <a:gd name="T4" fmla="*/ 258 w 689"/>
                  <a:gd name="T5" fmla="*/ 538 h 638"/>
                  <a:gd name="T6" fmla="*/ 257 w 689"/>
                  <a:gd name="T7" fmla="*/ 535 h 638"/>
                  <a:gd name="T8" fmla="*/ 241 w 689"/>
                  <a:gd name="T9" fmla="*/ 489 h 638"/>
                  <a:gd name="T10" fmla="*/ 241 w 689"/>
                  <a:gd name="T11" fmla="*/ 489 h 638"/>
                  <a:gd name="T12" fmla="*/ 185 w 689"/>
                  <a:gd name="T13" fmla="*/ 484 h 638"/>
                  <a:gd name="T14" fmla="*/ 181 w 689"/>
                  <a:gd name="T15" fmla="*/ 484 h 638"/>
                  <a:gd name="T16" fmla="*/ 180 w 689"/>
                  <a:gd name="T17" fmla="*/ 481 h 638"/>
                  <a:gd name="T18" fmla="*/ 164 w 689"/>
                  <a:gd name="T19" fmla="*/ 435 h 638"/>
                  <a:gd name="T20" fmla="*/ 164 w 689"/>
                  <a:gd name="T21" fmla="*/ 435 h 638"/>
                  <a:gd name="T22" fmla="*/ 117 w 689"/>
                  <a:gd name="T23" fmla="*/ 425 h 638"/>
                  <a:gd name="T24" fmla="*/ 113 w 689"/>
                  <a:gd name="T25" fmla="*/ 425 h 638"/>
                  <a:gd name="T26" fmla="*/ 113 w 689"/>
                  <a:gd name="T27" fmla="*/ 421 h 638"/>
                  <a:gd name="T28" fmla="*/ 100 w 689"/>
                  <a:gd name="T29" fmla="*/ 365 h 638"/>
                  <a:gd name="T30" fmla="*/ 100 w 689"/>
                  <a:gd name="T31" fmla="*/ 365 h 638"/>
                  <a:gd name="T32" fmla="*/ 32 w 689"/>
                  <a:gd name="T33" fmla="*/ 370 h 638"/>
                  <a:gd name="T34" fmla="*/ 18 w 689"/>
                  <a:gd name="T35" fmla="*/ 386 h 638"/>
                  <a:gd name="T36" fmla="*/ 23 w 689"/>
                  <a:gd name="T37" fmla="*/ 455 h 638"/>
                  <a:gd name="T38" fmla="*/ 23 w 689"/>
                  <a:gd name="T39" fmla="*/ 455 h 638"/>
                  <a:gd name="T40" fmla="*/ 66 w 689"/>
                  <a:gd name="T41" fmla="*/ 465 h 638"/>
                  <a:gd name="T42" fmla="*/ 70 w 689"/>
                  <a:gd name="T43" fmla="*/ 466 h 638"/>
                  <a:gd name="T44" fmla="*/ 69 w 689"/>
                  <a:gd name="T45" fmla="*/ 470 h 638"/>
                  <a:gd name="T46" fmla="*/ 76 w 689"/>
                  <a:gd name="T47" fmla="*/ 536 h 638"/>
                  <a:gd name="T48" fmla="*/ 76 w 689"/>
                  <a:gd name="T49" fmla="*/ 536 h 638"/>
                  <a:gd name="T50" fmla="*/ 142 w 689"/>
                  <a:gd name="T51" fmla="*/ 534 h 638"/>
                  <a:gd name="T52" fmla="*/ 145 w 689"/>
                  <a:gd name="T53" fmla="*/ 534 h 638"/>
                  <a:gd name="T54" fmla="*/ 147 w 689"/>
                  <a:gd name="T55" fmla="*/ 537 h 638"/>
                  <a:gd name="T56" fmla="*/ 164 w 689"/>
                  <a:gd name="T57" fmla="*/ 578 h 638"/>
                  <a:gd name="T58" fmla="*/ 164 w 689"/>
                  <a:gd name="T59" fmla="*/ 578 h 638"/>
                  <a:gd name="T60" fmla="*/ 230 w 689"/>
                  <a:gd name="T61" fmla="*/ 576 h 638"/>
                  <a:gd name="T62" fmla="*/ 233 w 689"/>
                  <a:gd name="T63" fmla="*/ 576 h 638"/>
                  <a:gd name="T64" fmla="*/ 235 w 689"/>
                  <a:gd name="T65" fmla="*/ 579 h 638"/>
                  <a:gd name="T66" fmla="*/ 252 w 689"/>
                  <a:gd name="T67" fmla="*/ 621 h 638"/>
                  <a:gd name="T68" fmla="*/ 320 w 689"/>
                  <a:gd name="T69" fmla="*/ 615 h 638"/>
                  <a:gd name="T70" fmla="*/ 324 w 689"/>
                  <a:gd name="T71" fmla="*/ 611 h 638"/>
                  <a:gd name="T72" fmla="*/ 319 w 689"/>
                  <a:gd name="T73" fmla="*/ 543 h 638"/>
                  <a:gd name="T74" fmla="*/ 449 w 689"/>
                  <a:gd name="T75" fmla="*/ 177 h 638"/>
                  <a:gd name="T76" fmla="*/ 576 w 689"/>
                  <a:gd name="T77" fmla="*/ 299 h 638"/>
                  <a:gd name="T78" fmla="*/ 597 w 689"/>
                  <a:gd name="T79" fmla="*/ 306 h 638"/>
                  <a:gd name="T80" fmla="*/ 616 w 689"/>
                  <a:gd name="T81" fmla="*/ 293 h 638"/>
                  <a:gd name="T82" fmla="*/ 636 w 689"/>
                  <a:gd name="T83" fmla="*/ 234 h 638"/>
                  <a:gd name="T84" fmla="*/ 649 w 689"/>
                  <a:gd name="T85" fmla="*/ 209 h 638"/>
                  <a:gd name="T86" fmla="*/ 671 w 689"/>
                  <a:gd name="T87" fmla="*/ 186 h 638"/>
                  <a:gd name="T88" fmla="*/ 672 w 689"/>
                  <a:gd name="T89" fmla="*/ 121 h 638"/>
                  <a:gd name="T90" fmla="*/ 580 w 689"/>
                  <a:gd name="T91" fmla="*/ 21 h 638"/>
                  <a:gd name="T92" fmla="*/ 515 w 689"/>
                  <a:gd name="T93" fmla="*/ 16 h 638"/>
                  <a:gd name="T94" fmla="*/ 493 w 689"/>
                  <a:gd name="T95" fmla="*/ 34 h 638"/>
                  <a:gd name="T96" fmla="*/ 457 w 689"/>
                  <a:gd name="T97" fmla="*/ 44 h 638"/>
                  <a:gd name="T98" fmla="*/ 390 w 689"/>
                  <a:gd name="T99" fmla="*/ 36 h 638"/>
                  <a:gd name="T100" fmla="*/ 274 w 689"/>
                  <a:gd name="T101" fmla="*/ 67 h 638"/>
                  <a:gd name="T102" fmla="*/ 139 w 689"/>
                  <a:gd name="T103" fmla="*/ 171 h 638"/>
                  <a:gd name="T104" fmla="*/ 203 w 689"/>
                  <a:gd name="T105" fmla="*/ 222 h 638"/>
                  <a:gd name="T106" fmla="*/ 301 w 689"/>
                  <a:gd name="T107" fmla="*/ 161 h 638"/>
                  <a:gd name="T108" fmla="*/ 346 w 689"/>
                  <a:gd name="T109" fmla="*/ 158 h 638"/>
                  <a:gd name="T110" fmla="*/ 408 w 689"/>
                  <a:gd name="T111" fmla="*/ 165 h 638"/>
                  <a:gd name="T112" fmla="*/ 449 w 689"/>
                  <a:gd name="T113" fmla="*/ 177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89" h="638">
                    <a:moveTo>
                      <a:pt x="319" y="543"/>
                    </a:moveTo>
                    <a:cubicBezTo>
                      <a:pt x="302" y="529"/>
                      <a:pt x="279" y="528"/>
                      <a:pt x="262" y="538"/>
                    </a:cubicBezTo>
                    <a:cubicBezTo>
                      <a:pt x="261" y="539"/>
                      <a:pt x="259" y="539"/>
                      <a:pt x="258" y="538"/>
                    </a:cubicBezTo>
                    <a:cubicBezTo>
                      <a:pt x="257" y="537"/>
                      <a:pt x="257" y="536"/>
                      <a:pt x="257" y="535"/>
                    </a:cubicBezTo>
                    <a:cubicBezTo>
                      <a:pt x="260" y="518"/>
                      <a:pt x="255" y="500"/>
                      <a:pt x="241" y="489"/>
                    </a:cubicBezTo>
                    <a:cubicBezTo>
                      <a:pt x="241" y="489"/>
                      <a:pt x="241" y="489"/>
                      <a:pt x="241" y="489"/>
                    </a:cubicBezTo>
                    <a:cubicBezTo>
                      <a:pt x="225" y="475"/>
                      <a:pt x="202" y="473"/>
                      <a:pt x="185" y="484"/>
                    </a:cubicBezTo>
                    <a:cubicBezTo>
                      <a:pt x="183" y="485"/>
                      <a:pt x="182" y="484"/>
                      <a:pt x="181" y="484"/>
                    </a:cubicBezTo>
                    <a:cubicBezTo>
                      <a:pt x="180" y="483"/>
                      <a:pt x="180" y="482"/>
                      <a:pt x="180" y="481"/>
                    </a:cubicBezTo>
                    <a:cubicBezTo>
                      <a:pt x="183" y="464"/>
                      <a:pt x="177" y="446"/>
                      <a:pt x="164" y="435"/>
                    </a:cubicBezTo>
                    <a:cubicBezTo>
                      <a:pt x="164" y="435"/>
                      <a:pt x="164" y="435"/>
                      <a:pt x="164" y="435"/>
                    </a:cubicBezTo>
                    <a:cubicBezTo>
                      <a:pt x="150" y="423"/>
                      <a:pt x="132" y="420"/>
                      <a:pt x="117" y="425"/>
                    </a:cubicBezTo>
                    <a:cubicBezTo>
                      <a:pt x="115" y="426"/>
                      <a:pt x="114" y="425"/>
                      <a:pt x="113" y="425"/>
                    </a:cubicBezTo>
                    <a:cubicBezTo>
                      <a:pt x="112" y="424"/>
                      <a:pt x="112" y="422"/>
                      <a:pt x="113" y="421"/>
                    </a:cubicBezTo>
                    <a:cubicBezTo>
                      <a:pt x="121" y="402"/>
                      <a:pt x="116" y="379"/>
                      <a:pt x="100" y="365"/>
                    </a:cubicBezTo>
                    <a:cubicBezTo>
                      <a:pt x="100" y="365"/>
                      <a:pt x="100" y="365"/>
                      <a:pt x="100" y="365"/>
                    </a:cubicBezTo>
                    <a:cubicBezTo>
                      <a:pt x="80" y="347"/>
                      <a:pt x="49" y="350"/>
                      <a:pt x="32" y="370"/>
                    </a:cubicBezTo>
                    <a:cubicBezTo>
                      <a:pt x="18" y="386"/>
                      <a:pt x="18" y="386"/>
                      <a:pt x="18" y="386"/>
                    </a:cubicBezTo>
                    <a:cubicBezTo>
                      <a:pt x="0" y="406"/>
                      <a:pt x="2" y="437"/>
                      <a:pt x="23" y="455"/>
                    </a:cubicBezTo>
                    <a:cubicBezTo>
                      <a:pt x="23" y="455"/>
                      <a:pt x="23" y="455"/>
                      <a:pt x="23" y="455"/>
                    </a:cubicBezTo>
                    <a:cubicBezTo>
                      <a:pt x="35" y="465"/>
                      <a:pt x="51" y="469"/>
                      <a:pt x="66" y="465"/>
                    </a:cubicBezTo>
                    <a:cubicBezTo>
                      <a:pt x="68" y="465"/>
                      <a:pt x="69" y="465"/>
                      <a:pt x="70" y="466"/>
                    </a:cubicBezTo>
                    <a:cubicBezTo>
                      <a:pt x="70" y="467"/>
                      <a:pt x="70" y="469"/>
                      <a:pt x="69" y="470"/>
                    </a:cubicBezTo>
                    <a:cubicBezTo>
                      <a:pt x="54" y="490"/>
                      <a:pt x="57" y="519"/>
                      <a:pt x="76" y="536"/>
                    </a:cubicBezTo>
                    <a:cubicBezTo>
                      <a:pt x="76" y="536"/>
                      <a:pt x="76" y="536"/>
                      <a:pt x="76" y="536"/>
                    </a:cubicBezTo>
                    <a:cubicBezTo>
                      <a:pt x="95" y="553"/>
                      <a:pt x="124" y="552"/>
                      <a:pt x="142" y="534"/>
                    </a:cubicBezTo>
                    <a:cubicBezTo>
                      <a:pt x="143" y="533"/>
                      <a:pt x="144" y="533"/>
                      <a:pt x="145" y="534"/>
                    </a:cubicBezTo>
                    <a:cubicBezTo>
                      <a:pt x="147" y="534"/>
                      <a:pt x="147" y="535"/>
                      <a:pt x="147" y="537"/>
                    </a:cubicBezTo>
                    <a:cubicBezTo>
                      <a:pt x="146" y="552"/>
                      <a:pt x="151" y="568"/>
                      <a:pt x="164" y="578"/>
                    </a:cubicBezTo>
                    <a:cubicBezTo>
                      <a:pt x="164" y="578"/>
                      <a:pt x="164" y="578"/>
                      <a:pt x="164" y="578"/>
                    </a:cubicBezTo>
                    <a:cubicBezTo>
                      <a:pt x="183" y="595"/>
                      <a:pt x="212" y="594"/>
                      <a:pt x="230" y="576"/>
                    </a:cubicBezTo>
                    <a:cubicBezTo>
                      <a:pt x="231" y="575"/>
                      <a:pt x="232" y="575"/>
                      <a:pt x="233" y="576"/>
                    </a:cubicBezTo>
                    <a:cubicBezTo>
                      <a:pt x="234" y="576"/>
                      <a:pt x="235" y="577"/>
                      <a:pt x="235" y="579"/>
                    </a:cubicBezTo>
                    <a:cubicBezTo>
                      <a:pt x="233" y="594"/>
                      <a:pt x="239" y="610"/>
                      <a:pt x="252" y="621"/>
                    </a:cubicBezTo>
                    <a:cubicBezTo>
                      <a:pt x="272" y="638"/>
                      <a:pt x="303" y="636"/>
                      <a:pt x="320" y="615"/>
                    </a:cubicBezTo>
                    <a:cubicBezTo>
                      <a:pt x="324" y="611"/>
                      <a:pt x="324" y="611"/>
                      <a:pt x="324" y="611"/>
                    </a:cubicBezTo>
                    <a:cubicBezTo>
                      <a:pt x="341" y="591"/>
                      <a:pt x="339" y="560"/>
                      <a:pt x="319" y="543"/>
                    </a:cubicBezTo>
                    <a:close/>
                    <a:moveTo>
                      <a:pt x="449" y="177"/>
                    </a:moveTo>
                    <a:cubicBezTo>
                      <a:pt x="489" y="216"/>
                      <a:pt x="535" y="260"/>
                      <a:pt x="576" y="299"/>
                    </a:cubicBezTo>
                    <a:cubicBezTo>
                      <a:pt x="582" y="305"/>
                      <a:pt x="589" y="307"/>
                      <a:pt x="597" y="306"/>
                    </a:cubicBezTo>
                    <a:cubicBezTo>
                      <a:pt x="605" y="305"/>
                      <a:pt x="612" y="300"/>
                      <a:pt x="616" y="293"/>
                    </a:cubicBezTo>
                    <a:cubicBezTo>
                      <a:pt x="626" y="275"/>
                      <a:pt x="632" y="256"/>
                      <a:pt x="636" y="234"/>
                    </a:cubicBezTo>
                    <a:cubicBezTo>
                      <a:pt x="638" y="224"/>
                      <a:pt x="642" y="216"/>
                      <a:pt x="649" y="209"/>
                    </a:cubicBezTo>
                    <a:cubicBezTo>
                      <a:pt x="671" y="186"/>
                      <a:pt x="671" y="186"/>
                      <a:pt x="671" y="186"/>
                    </a:cubicBezTo>
                    <a:cubicBezTo>
                      <a:pt x="688" y="168"/>
                      <a:pt x="689" y="139"/>
                      <a:pt x="672" y="121"/>
                    </a:cubicBezTo>
                    <a:cubicBezTo>
                      <a:pt x="580" y="21"/>
                      <a:pt x="580" y="21"/>
                      <a:pt x="580" y="21"/>
                    </a:cubicBezTo>
                    <a:cubicBezTo>
                      <a:pt x="563" y="3"/>
                      <a:pt x="534" y="0"/>
                      <a:pt x="515" y="16"/>
                    </a:cubicBezTo>
                    <a:cubicBezTo>
                      <a:pt x="493" y="34"/>
                      <a:pt x="493" y="34"/>
                      <a:pt x="493" y="34"/>
                    </a:cubicBezTo>
                    <a:cubicBezTo>
                      <a:pt x="483" y="42"/>
                      <a:pt x="471" y="45"/>
                      <a:pt x="457" y="44"/>
                    </a:cubicBezTo>
                    <a:cubicBezTo>
                      <a:pt x="435" y="41"/>
                      <a:pt x="412" y="38"/>
                      <a:pt x="390" y="36"/>
                    </a:cubicBezTo>
                    <a:cubicBezTo>
                      <a:pt x="347" y="30"/>
                      <a:pt x="308" y="41"/>
                      <a:pt x="274" y="67"/>
                    </a:cubicBezTo>
                    <a:cubicBezTo>
                      <a:pt x="229" y="101"/>
                      <a:pt x="184" y="136"/>
                      <a:pt x="139" y="171"/>
                    </a:cubicBezTo>
                    <a:cubicBezTo>
                      <a:pt x="95" y="207"/>
                      <a:pt x="151" y="255"/>
                      <a:pt x="203" y="222"/>
                    </a:cubicBezTo>
                    <a:cubicBezTo>
                      <a:pt x="301" y="161"/>
                      <a:pt x="301" y="161"/>
                      <a:pt x="301" y="161"/>
                    </a:cubicBezTo>
                    <a:cubicBezTo>
                      <a:pt x="315" y="153"/>
                      <a:pt x="331" y="152"/>
                      <a:pt x="346" y="158"/>
                    </a:cubicBezTo>
                    <a:cubicBezTo>
                      <a:pt x="364" y="167"/>
                      <a:pt x="388" y="168"/>
                      <a:pt x="408" y="165"/>
                    </a:cubicBezTo>
                    <a:cubicBezTo>
                      <a:pt x="423" y="162"/>
                      <a:pt x="437" y="166"/>
                      <a:pt x="449" y="17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grpSp>
        <p:nvGrpSpPr>
          <p:cNvPr id="21" name="组合 20"/>
          <p:cNvGrpSpPr/>
          <p:nvPr/>
        </p:nvGrpSpPr>
        <p:grpSpPr>
          <a:xfrm>
            <a:off x="4797982" y="3683846"/>
            <a:ext cx="563710" cy="563787"/>
            <a:chOff x="4798846" y="3684983"/>
            <a:chExt cx="563884" cy="563961"/>
          </a:xfrm>
        </p:grpSpPr>
        <p:sp>
          <p:nvSpPr>
            <p:cNvPr id="22" name="椭圆 21"/>
            <p:cNvSpPr/>
            <p:nvPr/>
          </p:nvSpPr>
          <p:spPr>
            <a:xfrm>
              <a:off x="4798846" y="3684983"/>
              <a:ext cx="563884" cy="563961"/>
            </a:xfrm>
            <a:prstGeom prst="ellipse">
              <a:avLst/>
            </a:prstGeom>
            <a:solidFill>
              <a:srgbClr val="BFBFBF"/>
            </a:solidFill>
            <a:ln w="44450">
              <a:solidFill>
                <a:schemeClr val="bg1"/>
              </a:solidFill>
            </a:ln>
            <a:effectLst>
              <a:outerShdw blurRad="889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3" name="组合 22"/>
            <p:cNvGrpSpPr/>
            <p:nvPr/>
          </p:nvGrpSpPr>
          <p:grpSpPr>
            <a:xfrm>
              <a:off x="4986263" y="3800231"/>
              <a:ext cx="203290" cy="270481"/>
              <a:chOff x="7976594" y="2279040"/>
              <a:chExt cx="528116" cy="702571"/>
            </a:xfrm>
            <a:solidFill>
              <a:schemeClr val="bg1"/>
            </a:solidFill>
          </p:grpSpPr>
          <p:sp>
            <p:nvSpPr>
              <p:cNvPr id="24" name="Freeform 23"/>
              <p:cNvSpPr>
                <a:spLocks noEditPoints="1"/>
              </p:cNvSpPr>
              <p:nvPr/>
            </p:nvSpPr>
            <p:spPr bwMode="auto">
              <a:xfrm>
                <a:off x="7976594" y="2279040"/>
                <a:ext cx="519705" cy="702571"/>
              </a:xfrm>
              <a:custGeom>
                <a:avLst/>
                <a:gdLst>
                  <a:gd name="T0" fmla="*/ 592 w 601"/>
                  <a:gd name="T1" fmla="*/ 600 h 813"/>
                  <a:gd name="T2" fmla="*/ 374 w 601"/>
                  <a:gd name="T3" fmla="*/ 589 h 813"/>
                  <a:gd name="T4" fmla="*/ 374 w 601"/>
                  <a:gd name="T5" fmla="*/ 423 h 813"/>
                  <a:gd name="T6" fmla="*/ 601 w 601"/>
                  <a:gd name="T7" fmla="*/ 435 h 813"/>
                  <a:gd name="T8" fmla="*/ 533 w 601"/>
                  <a:gd name="T9" fmla="*/ 514 h 813"/>
                  <a:gd name="T10" fmla="*/ 592 w 601"/>
                  <a:gd name="T11" fmla="*/ 600 h 813"/>
                  <a:gd name="T12" fmla="*/ 253 w 601"/>
                  <a:gd name="T13" fmla="*/ 44 h 813"/>
                  <a:gd name="T14" fmla="*/ 298 w 601"/>
                  <a:gd name="T15" fmla="*/ 0 h 813"/>
                  <a:gd name="T16" fmla="*/ 342 w 601"/>
                  <a:gd name="T17" fmla="*/ 44 h 813"/>
                  <a:gd name="T18" fmla="*/ 342 w 601"/>
                  <a:gd name="T19" fmla="*/ 103 h 813"/>
                  <a:gd name="T20" fmla="*/ 253 w 601"/>
                  <a:gd name="T21" fmla="*/ 108 h 813"/>
                  <a:gd name="T22" fmla="*/ 253 w 601"/>
                  <a:gd name="T23" fmla="*/ 44 h 813"/>
                  <a:gd name="T24" fmla="*/ 342 w 601"/>
                  <a:gd name="T25" fmla="*/ 332 h 813"/>
                  <a:gd name="T26" fmla="*/ 342 w 601"/>
                  <a:gd name="T27" fmla="*/ 737 h 813"/>
                  <a:gd name="T28" fmla="*/ 355 w 601"/>
                  <a:gd name="T29" fmla="*/ 750 h 813"/>
                  <a:gd name="T30" fmla="*/ 380 w 601"/>
                  <a:gd name="T31" fmla="*/ 750 h 813"/>
                  <a:gd name="T32" fmla="*/ 415 w 601"/>
                  <a:gd name="T33" fmla="*/ 786 h 813"/>
                  <a:gd name="T34" fmla="*/ 415 w 601"/>
                  <a:gd name="T35" fmla="*/ 813 h 813"/>
                  <a:gd name="T36" fmla="*/ 180 w 601"/>
                  <a:gd name="T37" fmla="*/ 813 h 813"/>
                  <a:gd name="T38" fmla="*/ 180 w 601"/>
                  <a:gd name="T39" fmla="*/ 786 h 813"/>
                  <a:gd name="T40" fmla="*/ 216 w 601"/>
                  <a:gd name="T41" fmla="*/ 750 h 813"/>
                  <a:gd name="T42" fmla="*/ 240 w 601"/>
                  <a:gd name="T43" fmla="*/ 750 h 813"/>
                  <a:gd name="T44" fmla="*/ 253 w 601"/>
                  <a:gd name="T45" fmla="*/ 737 h 813"/>
                  <a:gd name="T46" fmla="*/ 253 w 601"/>
                  <a:gd name="T47" fmla="*/ 337 h 813"/>
                  <a:gd name="T48" fmla="*/ 342 w 601"/>
                  <a:gd name="T49" fmla="*/ 332 h 813"/>
                  <a:gd name="T50" fmla="*/ 221 w 601"/>
                  <a:gd name="T51" fmla="*/ 581 h 813"/>
                  <a:gd name="T52" fmla="*/ 59 w 601"/>
                  <a:gd name="T53" fmla="*/ 572 h 813"/>
                  <a:gd name="T54" fmla="*/ 0 w 601"/>
                  <a:gd name="T55" fmla="*/ 486 h 813"/>
                  <a:gd name="T56" fmla="*/ 68 w 601"/>
                  <a:gd name="T57" fmla="*/ 407 h 813"/>
                  <a:gd name="T58" fmla="*/ 221 w 601"/>
                  <a:gd name="T59" fmla="*/ 415 h 813"/>
                  <a:gd name="T60" fmla="*/ 221 w 601"/>
                  <a:gd name="T61" fmla="*/ 58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01" h="813">
                    <a:moveTo>
                      <a:pt x="592" y="600"/>
                    </a:moveTo>
                    <a:cubicBezTo>
                      <a:pt x="374" y="589"/>
                      <a:pt x="374" y="589"/>
                      <a:pt x="374" y="589"/>
                    </a:cubicBezTo>
                    <a:cubicBezTo>
                      <a:pt x="374" y="423"/>
                      <a:pt x="374" y="423"/>
                      <a:pt x="374" y="423"/>
                    </a:cubicBezTo>
                    <a:cubicBezTo>
                      <a:pt x="601" y="435"/>
                      <a:pt x="601" y="435"/>
                      <a:pt x="601" y="435"/>
                    </a:cubicBezTo>
                    <a:cubicBezTo>
                      <a:pt x="533" y="514"/>
                      <a:pt x="533" y="514"/>
                      <a:pt x="533" y="514"/>
                    </a:cubicBezTo>
                    <a:cubicBezTo>
                      <a:pt x="592" y="600"/>
                      <a:pt x="592" y="600"/>
                      <a:pt x="592" y="600"/>
                    </a:cubicBezTo>
                    <a:close/>
                    <a:moveTo>
                      <a:pt x="253" y="44"/>
                    </a:moveTo>
                    <a:cubicBezTo>
                      <a:pt x="253" y="20"/>
                      <a:pt x="273" y="0"/>
                      <a:pt x="298" y="0"/>
                    </a:cubicBezTo>
                    <a:cubicBezTo>
                      <a:pt x="322" y="0"/>
                      <a:pt x="342" y="20"/>
                      <a:pt x="342" y="44"/>
                    </a:cubicBezTo>
                    <a:cubicBezTo>
                      <a:pt x="342" y="103"/>
                      <a:pt x="342" y="103"/>
                      <a:pt x="342" y="103"/>
                    </a:cubicBezTo>
                    <a:cubicBezTo>
                      <a:pt x="253" y="108"/>
                      <a:pt x="253" y="108"/>
                      <a:pt x="253" y="108"/>
                    </a:cubicBezTo>
                    <a:cubicBezTo>
                      <a:pt x="253" y="44"/>
                      <a:pt x="253" y="44"/>
                      <a:pt x="253" y="44"/>
                    </a:cubicBezTo>
                    <a:close/>
                    <a:moveTo>
                      <a:pt x="342" y="332"/>
                    </a:moveTo>
                    <a:cubicBezTo>
                      <a:pt x="342" y="737"/>
                      <a:pt x="342" y="737"/>
                      <a:pt x="342" y="737"/>
                    </a:cubicBezTo>
                    <a:cubicBezTo>
                      <a:pt x="342" y="744"/>
                      <a:pt x="348" y="750"/>
                      <a:pt x="355" y="750"/>
                    </a:cubicBezTo>
                    <a:cubicBezTo>
                      <a:pt x="380" y="750"/>
                      <a:pt x="380" y="750"/>
                      <a:pt x="380" y="750"/>
                    </a:cubicBezTo>
                    <a:cubicBezTo>
                      <a:pt x="399" y="750"/>
                      <a:pt x="415" y="766"/>
                      <a:pt x="415" y="786"/>
                    </a:cubicBezTo>
                    <a:cubicBezTo>
                      <a:pt x="415" y="813"/>
                      <a:pt x="415" y="813"/>
                      <a:pt x="415" y="813"/>
                    </a:cubicBezTo>
                    <a:cubicBezTo>
                      <a:pt x="180" y="813"/>
                      <a:pt x="180" y="813"/>
                      <a:pt x="180" y="813"/>
                    </a:cubicBezTo>
                    <a:cubicBezTo>
                      <a:pt x="180" y="786"/>
                      <a:pt x="180" y="786"/>
                      <a:pt x="180" y="786"/>
                    </a:cubicBezTo>
                    <a:cubicBezTo>
                      <a:pt x="180" y="766"/>
                      <a:pt x="196" y="750"/>
                      <a:pt x="216" y="750"/>
                    </a:cubicBezTo>
                    <a:cubicBezTo>
                      <a:pt x="240" y="750"/>
                      <a:pt x="240" y="750"/>
                      <a:pt x="240" y="750"/>
                    </a:cubicBezTo>
                    <a:cubicBezTo>
                      <a:pt x="247" y="750"/>
                      <a:pt x="253" y="744"/>
                      <a:pt x="253" y="737"/>
                    </a:cubicBezTo>
                    <a:cubicBezTo>
                      <a:pt x="253" y="337"/>
                      <a:pt x="253" y="337"/>
                      <a:pt x="253" y="337"/>
                    </a:cubicBezTo>
                    <a:cubicBezTo>
                      <a:pt x="342" y="332"/>
                      <a:pt x="342" y="332"/>
                      <a:pt x="342" y="332"/>
                    </a:cubicBezTo>
                    <a:close/>
                    <a:moveTo>
                      <a:pt x="221" y="581"/>
                    </a:moveTo>
                    <a:cubicBezTo>
                      <a:pt x="59" y="572"/>
                      <a:pt x="59" y="572"/>
                      <a:pt x="59" y="572"/>
                    </a:cubicBezTo>
                    <a:cubicBezTo>
                      <a:pt x="0" y="486"/>
                      <a:pt x="0" y="486"/>
                      <a:pt x="0" y="486"/>
                    </a:cubicBezTo>
                    <a:cubicBezTo>
                      <a:pt x="68" y="407"/>
                      <a:pt x="68" y="407"/>
                      <a:pt x="68" y="407"/>
                    </a:cubicBezTo>
                    <a:cubicBezTo>
                      <a:pt x="221" y="415"/>
                      <a:pt x="221" y="415"/>
                      <a:pt x="221" y="415"/>
                    </a:cubicBezTo>
                    <a:cubicBezTo>
                      <a:pt x="221" y="581"/>
                      <a:pt x="221" y="581"/>
                      <a:pt x="221" y="58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5" name="Freeform 24"/>
              <p:cNvSpPr>
                <a:spLocks/>
              </p:cNvSpPr>
              <p:nvPr/>
            </p:nvSpPr>
            <p:spPr bwMode="auto">
              <a:xfrm>
                <a:off x="7985371" y="2386200"/>
                <a:ext cx="519339" cy="166774"/>
              </a:xfrm>
              <a:custGeom>
                <a:avLst/>
                <a:gdLst>
                  <a:gd name="T0" fmla="*/ 0 w 1420"/>
                  <a:gd name="T1" fmla="*/ 66 h 456"/>
                  <a:gd name="T2" fmla="*/ 631 w 1420"/>
                  <a:gd name="T3" fmla="*/ 33 h 456"/>
                  <a:gd name="T4" fmla="*/ 1259 w 1420"/>
                  <a:gd name="T5" fmla="*/ 0 h 456"/>
                  <a:gd name="T6" fmla="*/ 1420 w 1420"/>
                  <a:gd name="T7" fmla="*/ 189 h 456"/>
                  <a:gd name="T8" fmla="*/ 1281 w 1420"/>
                  <a:gd name="T9" fmla="*/ 390 h 456"/>
                  <a:gd name="T10" fmla="*/ 650 w 1420"/>
                  <a:gd name="T11" fmla="*/ 423 h 456"/>
                  <a:gd name="T12" fmla="*/ 21 w 1420"/>
                  <a:gd name="T13" fmla="*/ 456 h 456"/>
                  <a:gd name="T14" fmla="*/ 160 w 1420"/>
                  <a:gd name="T15" fmla="*/ 253 h 456"/>
                  <a:gd name="T16" fmla="*/ 0 w 1420"/>
                  <a:gd name="T17" fmla="*/ 66 h 456"/>
                  <a:gd name="T18" fmla="*/ 0 w 1420"/>
                  <a:gd name="T19" fmla="*/ 66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0" h="456">
                    <a:moveTo>
                      <a:pt x="0" y="66"/>
                    </a:moveTo>
                    <a:lnTo>
                      <a:pt x="631" y="33"/>
                    </a:lnTo>
                    <a:lnTo>
                      <a:pt x="1259" y="0"/>
                    </a:lnTo>
                    <a:lnTo>
                      <a:pt x="1420" y="189"/>
                    </a:lnTo>
                    <a:lnTo>
                      <a:pt x="1281" y="390"/>
                    </a:lnTo>
                    <a:lnTo>
                      <a:pt x="650" y="423"/>
                    </a:lnTo>
                    <a:lnTo>
                      <a:pt x="21" y="456"/>
                    </a:lnTo>
                    <a:lnTo>
                      <a:pt x="160" y="253"/>
                    </a:lnTo>
                    <a:lnTo>
                      <a:pt x="0" y="66"/>
                    </a:lnTo>
                    <a:lnTo>
                      <a:pt x="0" y="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grpSp>
        <p:nvGrpSpPr>
          <p:cNvPr id="26" name="组合 25"/>
          <p:cNvGrpSpPr/>
          <p:nvPr/>
        </p:nvGrpSpPr>
        <p:grpSpPr>
          <a:xfrm>
            <a:off x="5813657" y="3683846"/>
            <a:ext cx="563710" cy="563787"/>
            <a:chOff x="5814834" y="3684983"/>
            <a:chExt cx="563884" cy="563961"/>
          </a:xfrm>
        </p:grpSpPr>
        <p:sp>
          <p:nvSpPr>
            <p:cNvPr id="27" name="椭圆 26"/>
            <p:cNvSpPr/>
            <p:nvPr/>
          </p:nvSpPr>
          <p:spPr>
            <a:xfrm>
              <a:off x="5814834" y="3684983"/>
              <a:ext cx="563884" cy="563961"/>
            </a:xfrm>
            <a:prstGeom prst="ellipse">
              <a:avLst/>
            </a:prstGeom>
            <a:solidFill>
              <a:srgbClr val="BFBFBF"/>
            </a:solidFill>
            <a:ln w="44450">
              <a:solidFill>
                <a:schemeClr val="bg1"/>
              </a:solidFill>
            </a:ln>
            <a:effectLst>
              <a:outerShdw blurRad="889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8" name="组合 27"/>
            <p:cNvGrpSpPr/>
            <p:nvPr/>
          </p:nvGrpSpPr>
          <p:grpSpPr>
            <a:xfrm>
              <a:off x="5961456" y="3800091"/>
              <a:ext cx="272556" cy="270762"/>
              <a:chOff x="6463926" y="2278309"/>
              <a:chExt cx="708057" cy="703302"/>
            </a:xfrm>
            <a:solidFill>
              <a:schemeClr val="bg1"/>
            </a:solidFill>
          </p:grpSpPr>
          <p:sp>
            <p:nvSpPr>
              <p:cNvPr id="29" name="Freeform 30"/>
              <p:cNvSpPr>
                <a:spLocks noEditPoints="1"/>
              </p:cNvSpPr>
              <p:nvPr/>
            </p:nvSpPr>
            <p:spPr bwMode="auto">
              <a:xfrm>
                <a:off x="6687023" y="2278309"/>
                <a:ext cx="261864" cy="305752"/>
              </a:xfrm>
              <a:custGeom>
                <a:avLst/>
                <a:gdLst>
                  <a:gd name="T0" fmla="*/ 150 w 303"/>
                  <a:gd name="T1" fmla="*/ 1 h 354"/>
                  <a:gd name="T2" fmla="*/ 81 w 303"/>
                  <a:gd name="T3" fmla="*/ 76 h 354"/>
                  <a:gd name="T4" fmla="*/ 153 w 303"/>
                  <a:gd name="T5" fmla="*/ 165 h 354"/>
                  <a:gd name="T6" fmla="*/ 222 w 303"/>
                  <a:gd name="T7" fmla="*/ 74 h 354"/>
                  <a:gd name="T8" fmla="*/ 150 w 303"/>
                  <a:gd name="T9" fmla="*/ 1 h 354"/>
                  <a:gd name="T10" fmla="*/ 151 w 303"/>
                  <a:gd name="T11" fmla="*/ 261 h 354"/>
                  <a:gd name="T12" fmla="*/ 198 w 303"/>
                  <a:gd name="T13" fmla="*/ 196 h 354"/>
                  <a:gd name="T14" fmla="*/ 210 w 303"/>
                  <a:gd name="T15" fmla="*/ 190 h 354"/>
                  <a:gd name="T16" fmla="*/ 260 w 303"/>
                  <a:gd name="T17" fmla="*/ 199 h 354"/>
                  <a:gd name="T18" fmla="*/ 290 w 303"/>
                  <a:gd name="T19" fmla="*/ 225 h 354"/>
                  <a:gd name="T20" fmla="*/ 303 w 303"/>
                  <a:gd name="T21" fmla="*/ 330 h 354"/>
                  <a:gd name="T22" fmla="*/ 297 w 303"/>
                  <a:gd name="T23" fmla="*/ 347 h 354"/>
                  <a:gd name="T24" fmla="*/ 280 w 303"/>
                  <a:gd name="T25" fmla="*/ 354 h 354"/>
                  <a:gd name="T26" fmla="*/ 23 w 303"/>
                  <a:gd name="T27" fmla="*/ 354 h 354"/>
                  <a:gd name="T28" fmla="*/ 6 w 303"/>
                  <a:gd name="T29" fmla="*/ 347 h 354"/>
                  <a:gd name="T30" fmla="*/ 0 w 303"/>
                  <a:gd name="T31" fmla="*/ 330 h 354"/>
                  <a:gd name="T32" fmla="*/ 13 w 303"/>
                  <a:gd name="T33" fmla="*/ 225 h 354"/>
                  <a:gd name="T34" fmla="*/ 43 w 303"/>
                  <a:gd name="T35" fmla="*/ 199 h 354"/>
                  <a:gd name="T36" fmla="*/ 93 w 303"/>
                  <a:gd name="T37" fmla="*/ 190 h 354"/>
                  <a:gd name="T38" fmla="*/ 105 w 303"/>
                  <a:gd name="T39" fmla="*/ 196 h 354"/>
                  <a:gd name="T40" fmla="*/ 151 w 303"/>
                  <a:gd name="T41" fmla="*/ 261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3" h="354">
                    <a:moveTo>
                      <a:pt x="150" y="1"/>
                    </a:moveTo>
                    <a:cubicBezTo>
                      <a:pt x="111" y="2"/>
                      <a:pt x="80" y="36"/>
                      <a:pt x="81" y="76"/>
                    </a:cubicBezTo>
                    <a:cubicBezTo>
                      <a:pt x="82" y="117"/>
                      <a:pt x="114" y="166"/>
                      <a:pt x="153" y="165"/>
                    </a:cubicBezTo>
                    <a:cubicBezTo>
                      <a:pt x="192" y="165"/>
                      <a:pt x="223" y="114"/>
                      <a:pt x="222" y="74"/>
                    </a:cubicBezTo>
                    <a:cubicBezTo>
                      <a:pt x="221" y="33"/>
                      <a:pt x="189" y="0"/>
                      <a:pt x="150" y="1"/>
                    </a:cubicBezTo>
                    <a:close/>
                    <a:moveTo>
                      <a:pt x="151" y="261"/>
                    </a:moveTo>
                    <a:cubicBezTo>
                      <a:pt x="198" y="196"/>
                      <a:pt x="198" y="196"/>
                      <a:pt x="198" y="196"/>
                    </a:cubicBezTo>
                    <a:cubicBezTo>
                      <a:pt x="201" y="192"/>
                      <a:pt x="206" y="190"/>
                      <a:pt x="210" y="190"/>
                    </a:cubicBezTo>
                    <a:cubicBezTo>
                      <a:pt x="260" y="199"/>
                      <a:pt x="260" y="199"/>
                      <a:pt x="260" y="199"/>
                    </a:cubicBezTo>
                    <a:cubicBezTo>
                      <a:pt x="278" y="202"/>
                      <a:pt x="288" y="217"/>
                      <a:pt x="290" y="225"/>
                    </a:cubicBezTo>
                    <a:cubicBezTo>
                      <a:pt x="297" y="274"/>
                      <a:pt x="301" y="304"/>
                      <a:pt x="303" y="330"/>
                    </a:cubicBezTo>
                    <a:cubicBezTo>
                      <a:pt x="303" y="336"/>
                      <a:pt x="301" y="342"/>
                      <a:pt x="297" y="347"/>
                    </a:cubicBezTo>
                    <a:cubicBezTo>
                      <a:pt x="292" y="351"/>
                      <a:pt x="287" y="354"/>
                      <a:pt x="280" y="354"/>
                    </a:cubicBezTo>
                    <a:cubicBezTo>
                      <a:pt x="23" y="354"/>
                      <a:pt x="23" y="354"/>
                      <a:pt x="23" y="354"/>
                    </a:cubicBezTo>
                    <a:cubicBezTo>
                      <a:pt x="16" y="354"/>
                      <a:pt x="11" y="351"/>
                      <a:pt x="6" y="347"/>
                    </a:cubicBezTo>
                    <a:cubicBezTo>
                      <a:pt x="2" y="342"/>
                      <a:pt x="0" y="336"/>
                      <a:pt x="0" y="330"/>
                    </a:cubicBezTo>
                    <a:cubicBezTo>
                      <a:pt x="2" y="304"/>
                      <a:pt x="6" y="274"/>
                      <a:pt x="13" y="225"/>
                    </a:cubicBezTo>
                    <a:cubicBezTo>
                      <a:pt x="15" y="217"/>
                      <a:pt x="25" y="202"/>
                      <a:pt x="43" y="199"/>
                    </a:cubicBezTo>
                    <a:cubicBezTo>
                      <a:pt x="93" y="190"/>
                      <a:pt x="93" y="190"/>
                      <a:pt x="93" y="190"/>
                    </a:cubicBezTo>
                    <a:cubicBezTo>
                      <a:pt x="97" y="190"/>
                      <a:pt x="102" y="192"/>
                      <a:pt x="105" y="196"/>
                    </a:cubicBezTo>
                    <a:cubicBezTo>
                      <a:pt x="151" y="261"/>
                      <a:pt x="151" y="261"/>
                      <a:pt x="151" y="26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30" name="Freeform 31"/>
              <p:cNvSpPr>
                <a:spLocks noEditPoints="1"/>
              </p:cNvSpPr>
              <p:nvPr/>
            </p:nvSpPr>
            <p:spPr bwMode="auto">
              <a:xfrm>
                <a:off x="6463926" y="2632337"/>
                <a:ext cx="268082" cy="349274"/>
              </a:xfrm>
              <a:custGeom>
                <a:avLst/>
                <a:gdLst>
                  <a:gd name="T0" fmla="*/ 153 w 310"/>
                  <a:gd name="T1" fmla="*/ 1 h 404"/>
                  <a:gd name="T2" fmla="*/ 84 w 310"/>
                  <a:gd name="T3" fmla="*/ 76 h 404"/>
                  <a:gd name="T4" fmla="*/ 156 w 310"/>
                  <a:gd name="T5" fmla="*/ 165 h 404"/>
                  <a:gd name="T6" fmla="*/ 225 w 310"/>
                  <a:gd name="T7" fmla="*/ 73 h 404"/>
                  <a:gd name="T8" fmla="*/ 153 w 310"/>
                  <a:gd name="T9" fmla="*/ 1 h 404"/>
                  <a:gd name="T10" fmla="*/ 155 w 310"/>
                  <a:gd name="T11" fmla="*/ 261 h 404"/>
                  <a:gd name="T12" fmla="*/ 201 w 310"/>
                  <a:gd name="T13" fmla="*/ 195 h 404"/>
                  <a:gd name="T14" fmla="*/ 213 w 310"/>
                  <a:gd name="T15" fmla="*/ 190 h 404"/>
                  <a:gd name="T16" fmla="*/ 263 w 310"/>
                  <a:gd name="T17" fmla="*/ 199 h 404"/>
                  <a:gd name="T18" fmla="*/ 293 w 310"/>
                  <a:gd name="T19" fmla="*/ 225 h 404"/>
                  <a:gd name="T20" fmla="*/ 304 w 310"/>
                  <a:gd name="T21" fmla="*/ 385 h 404"/>
                  <a:gd name="T22" fmla="*/ 282 w 310"/>
                  <a:gd name="T23" fmla="*/ 404 h 404"/>
                  <a:gd name="T24" fmla="*/ 27 w 310"/>
                  <a:gd name="T25" fmla="*/ 404 h 404"/>
                  <a:gd name="T26" fmla="*/ 5 w 310"/>
                  <a:gd name="T27" fmla="*/ 385 h 404"/>
                  <a:gd name="T28" fmla="*/ 16 w 310"/>
                  <a:gd name="T29" fmla="*/ 225 h 404"/>
                  <a:gd name="T30" fmla="*/ 46 w 310"/>
                  <a:gd name="T31" fmla="*/ 199 h 404"/>
                  <a:gd name="T32" fmla="*/ 96 w 310"/>
                  <a:gd name="T33" fmla="*/ 190 h 404"/>
                  <a:gd name="T34" fmla="*/ 108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3" y="1"/>
                    </a:moveTo>
                    <a:cubicBezTo>
                      <a:pt x="114" y="1"/>
                      <a:pt x="83" y="35"/>
                      <a:pt x="84" y="76"/>
                    </a:cubicBezTo>
                    <a:cubicBezTo>
                      <a:pt x="85" y="117"/>
                      <a:pt x="117" y="166"/>
                      <a:pt x="156" y="165"/>
                    </a:cubicBezTo>
                    <a:cubicBezTo>
                      <a:pt x="195" y="164"/>
                      <a:pt x="226" y="114"/>
                      <a:pt x="225" y="73"/>
                    </a:cubicBezTo>
                    <a:cubicBezTo>
                      <a:pt x="224" y="32"/>
                      <a:pt x="192" y="0"/>
                      <a:pt x="153" y="1"/>
                    </a:cubicBezTo>
                    <a:close/>
                    <a:moveTo>
                      <a:pt x="155" y="261"/>
                    </a:moveTo>
                    <a:cubicBezTo>
                      <a:pt x="201" y="195"/>
                      <a:pt x="201" y="195"/>
                      <a:pt x="201" y="195"/>
                    </a:cubicBezTo>
                    <a:cubicBezTo>
                      <a:pt x="204" y="191"/>
                      <a:pt x="209" y="189"/>
                      <a:pt x="213" y="190"/>
                    </a:cubicBezTo>
                    <a:cubicBezTo>
                      <a:pt x="263" y="199"/>
                      <a:pt x="263" y="199"/>
                      <a:pt x="263" y="199"/>
                    </a:cubicBezTo>
                    <a:cubicBezTo>
                      <a:pt x="281" y="202"/>
                      <a:pt x="291" y="216"/>
                      <a:pt x="293" y="225"/>
                    </a:cubicBezTo>
                    <a:cubicBezTo>
                      <a:pt x="304" y="309"/>
                      <a:pt x="310" y="336"/>
                      <a:pt x="304" y="385"/>
                    </a:cubicBezTo>
                    <a:cubicBezTo>
                      <a:pt x="303" y="396"/>
                      <a:pt x="294" y="404"/>
                      <a:pt x="282" y="404"/>
                    </a:cubicBezTo>
                    <a:cubicBezTo>
                      <a:pt x="27" y="404"/>
                      <a:pt x="27" y="404"/>
                      <a:pt x="27" y="404"/>
                    </a:cubicBezTo>
                    <a:cubicBezTo>
                      <a:pt x="15" y="404"/>
                      <a:pt x="6" y="396"/>
                      <a:pt x="5" y="385"/>
                    </a:cubicBezTo>
                    <a:cubicBezTo>
                      <a:pt x="0" y="336"/>
                      <a:pt x="5" y="309"/>
                      <a:pt x="16" y="225"/>
                    </a:cubicBezTo>
                    <a:cubicBezTo>
                      <a:pt x="18" y="216"/>
                      <a:pt x="28" y="202"/>
                      <a:pt x="46" y="199"/>
                    </a:cubicBezTo>
                    <a:cubicBezTo>
                      <a:pt x="96" y="190"/>
                      <a:pt x="96" y="190"/>
                      <a:pt x="96" y="190"/>
                    </a:cubicBezTo>
                    <a:cubicBezTo>
                      <a:pt x="100" y="189"/>
                      <a:pt x="105" y="191"/>
                      <a:pt x="108" y="195"/>
                    </a:cubicBezTo>
                    <a:cubicBezTo>
                      <a:pt x="155" y="261"/>
                      <a:pt x="155" y="261"/>
                      <a:pt x="155" y="26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31" name="Freeform 32"/>
              <p:cNvSpPr>
                <a:spLocks/>
              </p:cNvSpPr>
              <p:nvPr/>
            </p:nvSpPr>
            <p:spPr bwMode="auto">
              <a:xfrm>
                <a:off x="6727619" y="2616977"/>
                <a:ext cx="180672" cy="154705"/>
              </a:xfrm>
              <a:custGeom>
                <a:avLst/>
                <a:gdLst>
                  <a:gd name="T0" fmla="*/ 85 w 209"/>
                  <a:gd name="T1" fmla="*/ 19 h 179"/>
                  <a:gd name="T2" fmla="*/ 104 w 209"/>
                  <a:gd name="T3" fmla="*/ 0 h 179"/>
                  <a:gd name="T4" fmla="*/ 124 w 209"/>
                  <a:gd name="T5" fmla="*/ 19 h 179"/>
                  <a:gd name="T6" fmla="*/ 124 w 209"/>
                  <a:gd name="T7" fmla="*/ 98 h 179"/>
                  <a:gd name="T8" fmla="*/ 197 w 209"/>
                  <a:gd name="T9" fmla="*/ 141 h 179"/>
                  <a:gd name="T10" fmla="*/ 204 w 209"/>
                  <a:gd name="T11" fmla="*/ 167 h 179"/>
                  <a:gd name="T12" fmla="*/ 178 w 209"/>
                  <a:gd name="T13" fmla="*/ 174 h 179"/>
                  <a:gd name="T14" fmla="*/ 104 w 209"/>
                  <a:gd name="T15" fmla="*/ 131 h 179"/>
                  <a:gd name="T16" fmla="*/ 31 w 209"/>
                  <a:gd name="T17" fmla="*/ 174 h 179"/>
                  <a:gd name="T18" fmla="*/ 5 w 209"/>
                  <a:gd name="T19" fmla="*/ 167 h 179"/>
                  <a:gd name="T20" fmla="*/ 12 w 209"/>
                  <a:gd name="T21" fmla="*/ 141 h 179"/>
                  <a:gd name="T22" fmla="*/ 85 w 209"/>
                  <a:gd name="T23" fmla="*/ 98 h 179"/>
                  <a:gd name="T24" fmla="*/ 85 w 209"/>
                  <a:gd name="T25" fmla="*/ 1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9" h="179">
                    <a:moveTo>
                      <a:pt x="85" y="19"/>
                    </a:moveTo>
                    <a:cubicBezTo>
                      <a:pt x="85" y="8"/>
                      <a:pt x="94" y="0"/>
                      <a:pt x="104" y="0"/>
                    </a:cubicBezTo>
                    <a:cubicBezTo>
                      <a:pt x="115" y="0"/>
                      <a:pt x="124" y="8"/>
                      <a:pt x="124" y="19"/>
                    </a:cubicBezTo>
                    <a:cubicBezTo>
                      <a:pt x="124" y="98"/>
                      <a:pt x="124" y="98"/>
                      <a:pt x="124" y="98"/>
                    </a:cubicBezTo>
                    <a:cubicBezTo>
                      <a:pt x="197" y="141"/>
                      <a:pt x="197" y="141"/>
                      <a:pt x="197" y="141"/>
                    </a:cubicBezTo>
                    <a:cubicBezTo>
                      <a:pt x="206" y="146"/>
                      <a:pt x="209" y="158"/>
                      <a:pt x="204" y="167"/>
                    </a:cubicBezTo>
                    <a:cubicBezTo>
                      <a:pt x="198" y="176"/>
                      <a:pt x="187" y="179"/>
                      <a:pt x="178" y="174"/>
                    </a:cubicBezTo>
                    <a:cubicBezTo>
                      <a:pt x="104" y="131"/>
                      <a:pt x="104" y="131"/>
                      <a:pt x="104" y="131"/>
                    </a:cubicBezTo>
                    <a:cubicBezTo>
                      <a:pt x="31" y="174"/>
                      <a:pt x="31" y="174"/>
                      <a:pt x="31" y="174"/>
                    </a:cubicBezTo>
                    <a:cubicBezTo>
                      <a:pt x="22" y="179"/>
                      <a:pt x="11" y="176"/>
                      <a:pt x="5" y="167"/>
                    </a:cubicBezTo>
                    <a:cubicBezTo>
                      <a:pt x="0" y="158"/>
                      <a:pt x="3" y="146"/>
                      <a:pt x="12" y="141"/>
                    </a:cubicBezTo>
                    <a:cubicBezTo>
                      <a:pt x="85" y="98"/>
                      <a:pt x="85" y="98"/>
                      <a:pt x="85" y="98"/>
                    </a:cubicBezTo>
                    <a:cubicBezTo>
                      <a:pt x="85" y="19"/>
                      <a:pt x="85" y="19"/>
                      <a:pt x="85" y="1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32" name="Freeform 33"/>
              <p:cNvSpPr>
                <a:spLocks noEditPoints="1"/>
              </p:cNvSpPr>
              <p:nvPr/>
            </p:nvSpPr>
            <p:spPr bwMode="auto">
              <a:xfrm>
                <a:off x="6903901" y="2632337"/>
                <a:ext cx="268082" cy="349274"/>
              </a:xfrm>
              <a:custGeom>
                <a:avLst/>
                <a:gdLst>
                  <a:gd name="T0" fmla="*/ 154 w 310"/>
                  <a:gd name="T1" fmla="*/ 1 h 404"/>
                  <a:gd name="T2" fmla="*/ 85 w 310"/>
                  <a:gd name="T3" fmla="*/ 76 h 404"/>
                  <a:gd name="T4" fmla="*/ 157 w 310"/>
                  <a:gd name="T5" fmla="*/ 165 h 404"/>
                  <a:gd name="T6" fmla="*/ 226 w 310"/>
                  <a:gd name="T7" fmla="*/ 73 h 404"/>
                  <a:gd name="T8" fmla="*/ 154 w 310"/>
                  <a:gd name="T9" fmla="*/ 1 h 404"/>
                  <a:gd name="T10" fmla="*/ 155 w 310"/>
                  <a:gd name="T11" fmla="*/ 261 h 404"/>
                  <a:gd name="T12" fmla="*/ 202 w 310"/>
                  <a:gd name="T13" fmla="*/ 195 h 404"/>
                  <a:gd name="T14" fmla="*/ 214 w 310"/>
                  <a:gd name="T15" fmla="*/ 190 h 404"/>
                  <a:gd name="T16" fmla="*/ 264 w 310"/>
                  <a:gd name="T17" fmla="*/ 199 h 404"/>
                  <a:gd name="T18" fmla="*/ 294 w 310"/>
                  <a:gd name="T19" fmla="*/ 225 h 404"/>
                  <a:gd name="T20" fmla="*/ 305 w 310"/>
                  <a:gd name="T21" fmla="*/ 385 h 404"/>
                  <a:gd name="T22" fmla="*/ 283 w 310"/>
                  <a:gd name="T23" fmla="*/ 404 h 404"/>
                  <a:gd name="T24" fmla="*/ 28 w 310"/>
                  <a:gd name="T25" fmla="*/ 404 h 404"/>
                  <a:gd name="T26" fmla="*/ 6 w 310"/>
                  <a:gd name="T27" fmla="*/ 385 h 404"/>
                  <a:gd name="T28" fmla="*/ 17 w 310"/>
                  <a:gd name="T29" fmla="*/ 225 h 404"/>
                  <a:gd name="T30" fmla="*/ 47 w 310"/>
                  <a:gd name="T31" fmla="*/ 199 h 404"/>
                  <a:gd name="T32" fmla="*/ 97 w 310"/>
                  <a:gd name="T33" fmla="*/ 190 h 404"/>
                  <a:gd name="T34" fmla="*/ 109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4" y="1"/>
                    </a:moveTo>
                    <a:cubicBezTo>
                      <a:pt x="115" y="1"/>
                      <a:pt x="84" y="35"/>
                      <a:pt x="85" y="76"/>
                    </a:cubicBezTo>
                    <a:cubicBezTo>
                      <a:pt x="86" y="117"/>
                      <a:pt x="118" y="166"/>
                      <a:pt x="157" y="165"/>
                    </a:cubicBezTo>
                    <a:cubicBezTo>
                      <a:pt x="196" y="164"/>
                      <a:pt x="227" y="114"/>
                      <a:pt x="226" y="73"/>
                    </a:cubicBezTo>
                    <a:cubicBezTo>
                      <a:pt x="225" y="32"/>
                      <a:pt x="193" y="0"/>
                      <a:pt x="154" y="1"/>
                    </a:cubicBezTo>
                    <a:close/>
                    <a:moveTo>
                      <a:pt x="155" y="261"/>
                    </a:moveTo>
                    <a:cubicBezTo>
                      <a:pt x="202" y="195"/>
                      <a:pt x="202" y="195"/>
                      <a:pt x="202" y="195"/>
                    </a:cubicBezTo>
                    <a:cubicBezTo>
                      <a:pt x="205" y="191"/>
                      <a:pt x="209" y="189"/>
                      <a:pt x="214" y="190"/>
                    </a:cubicBezTo>
                    <a:cubicBezTo>
                      <a:pt x="264" y="199"/>
                      <a:pt x="264" y="199"/>
                      <a:pt x="264" y="199"/>
                    </a:cubicBezTo>
                    <a:cubicBezTo>
                      <a:pt x="282" y="202"/>
                      <a:pt x="292" y="216"/>
                      <a:pt x="294" y="225"/>
                    </a:cubicBezTo>
                    <a:cubicBezTo>
                      <a:pt x="305" y="309"/>
                      <a:pt x="310" y="336"/>
                      <a:pt x="305" y="385"/>
                    </a:cubicBezTo>
                    <a:cubicBezTo>
                      <a:pt x="304" y="396"/>
                      <a:pt x="295" y="404"/>
                      <a:pt x="283" y="404"/>
                    </a:cubicBezTo>
                    <a:cubicBezTo>
                      <a:pt x="28" y="404"/>
                      <a:pt x="28" y="404"/>
                      <a:pt x="28" y="404"/>
                    </a:cubicBezTo>
                    <a:cubicBezTo>
                      <a:pt x="16" y="404"/>
                      <a:pt x="7" y="396"/>
                      <a:pt x="6" y="385"/>
                    </a:cubicBezTo>
                    <a:cubicBezTo>
                      <a:pt x="0" y="336"/>
                      <a:pt x="6" y="309"/>
                      <a:pt x="17" y="225"/>
                    </a:cubicBezTo>
                    <a:cubicBezTo>
                      <a:pt x="19" y="216"/>
                      <a:pt x="29" y="202"/>
                      <a:pt x="47" y="199"/>
                    </a:cubicBezTo>
                    <a:cubicBezTo>
                      <a:pt x="97" y="190"/>
                      <a:pt x="97" y="190"/>
                      <a:pt x="97" y="190"/>
                    </a:cubicBezTo>
                    <a:cubicBezTo>
                      <a:pt x="101" y="189"/>
                      <a:pt x="106" y="191"/>
                      <a:pt x="109" y="195"/>
                    </a:cubicBezTo>
                    <a:cubicBezTo>
                      <a:pt x="155" y="261"/>
                      <a:pt x="155" y="261"/>
                      <a:pt x="155" y="26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grpSp>
        <p:nvGrpSpPr>
          <p:cNvPr id="33" name="组合 32"/>
          <p:cNvGrpSpPr/>
          <p:nvPr/>
        </p:nvGrpSpPr>
        <p:grpSpPr>
          <a:xfrm>
            <a:off x="1563003" y="1352927"/>
            <a:ext cx="793467" cy="916373"/>
            <a:chOff x="1562866" y="1353344"/>
            <a:chExt cx="793712" cy="916656"/>
          </a:xfrm>
        </p:grpSpPr>
        <p:sp>
          <p:nvSpPr>
            <p:cNvPr id="34" name="Freeform 27"/>
            <p:cNvSpPr>
              <a:spLocks/>
            </p:cNvSpPr>
            <p:nvPr/>
          </p:nvSpPr>
          <p:spPr bwMode="auto">
            <a:xfrm>
              <a:off x="1562866" y="1353344"/>
              <a:ext cx="793712" cy="916656"/>
            </a:xfrm>
            <a:custGeom>
              <a:avLst/>
              <a:gdLst>
                <a:gd name="T0" fmla="*/ 1098 w 2195"/>
                <a:gd name="T1" fmla="*/ 2535 h 2535"/>
                <a:gd name="T2" fmla="*/ 0 w 2195"/>
                <a:gd name="T3" fmla="*/ 1903 h 2535"/>
                <a:gd name="T4" fmla="*/ 0 w 2195"/>
                <a:gd name="T5" fmla="*/ 634 h 2535"/>
                <a:gd name="T6" fmla="*/ 1098 w 2195"/>
                <a:gd name="T7" fmla="*/ 0 h 2535"/>
                <a:gd name="T8" fmla="*/ 2195 w 2195"/>
                <a:gd name="T9" fmla="*/ 634 h 2535"/>
                <a:gd name="T10" fmla="*/ 2195 w 2195"/>
                <a:gd name="T11" fmla="*/ 1903 h 2535"/>
                <a:gd name="T12" fmla="*/ 1098 w 2195"/>
                <a:gd name="T13" fmla="*/ 2535 h 2535"/>
              </a:gdLst>
              <a:ahLst/>
              <a:cxnLst>
                <a:cxn ang="0">
                  <a:pos x="T0" y="T1"/>
                </a:cxn>
                <a:cxn ang="0">
                  <a:pos x="T2" y="T3"/>
                </a:cxn>
                <a:cxn ang="0">
                  <a:pos x="T4" y="T5"/>
                </a:cxn>
                <a:cxn ang="0">
                  <a:pos x="T6" y="T7"/>
                </a:cxn>
                <a:cxn ang="0">
                  <a:pos x="T8" y="T9"/>
                </a:cxn>
                <a:cxn ang="0">
                  <a:pos x="T10" y="T11"/>
                </a:cxn>
                <a:cxn ang="0">
                  <a:pos x="T12" y="T13"/>
                </a:cxn>
              </a:cxnLst>
              <a:rect l="0" t="0" r="r" b="b"/>
              <a:pathLst>
                <a:path w="2195" h="2535">
                  <a:moveTo>
                    <a:pt x="1098" y="2535"/>
                  </a:moveTo>
                  <a:lnTo>
                    <a:pt x="0" y="1903"/>
                  </a:lnTo>
                  <a:lnTo>
                    <a:pt x="0" y="634"/>
                  </a:lnTo>
                  <a:lnTo>
                    <a:pt x="1098" y="0"/>
                  </a:lnTo>
                  <a:lnTo>
                    <a:pt x="2195" y="634"/>
                  </a:lnTo>
                  <a:lnTo>
                    <a:pt x="2195" y="1903"/>
                  </a:lnTo>
                  <a:lnTo>
                    <a:pt x="1098" y="2535"/>
                  </a:lnTo>
                  <a:close/>
                </a:path>
              </a:pathLst>
            </a:custGeom>
            <a:gradFill>
              <a:gsLst>
                <a:gs pos="22000">
                  <a:schemeClr val="bg1">
                    <a:alpha val="40000"/>
                  </a:schemeClr>
                </a:gs>
                <a:gs pos="50000">
                  <a:srgbClr val="FFFFFF">
                    <a:alpha val="10000"/>
                  </a:srgbClr>
                </a:gs>
                <a:gs pos="50000">
                  <a:schemeClr val="bg1">
                    <a:alpha val="20000"/>
                  </a:schemeClr>
                </a:gs>
                <a:gs pos="15000">
                  <a:schemeClr val="bg1">
                    <a:alpha val="87000"/>
                  </a:schemeClr>
                </a:gs>
              </a:gsLst>
              <a:lin ang="2700000" scaled="0"/>
            </a:gradFill>
            <a:ln>
              <a:gradFill>
                <a:gsLst>
                  <a:gs pos="75000">
                    <a:srgbClr val="F0F0F0"/>
                  </a:gs>
                  <a:gs pos="50000">
                    <a:srgbClr val="C8C8C8"/>
                  </a:gs>
                  <a:gs pos="25000">
                    <a:srgbClr val="F0F0F0"/>
                  </a:gs>
                  <a:gs pos="0">
                    <a:schemeClr val="bg1"/>
                  </a:gs>
                  <a:gs pos="100000">
                    <a:schemeClr val="bg1"/>
                  </a:gs>
                </a:gsLst>
                <a:lin ang="2700000" scaled="0"/>
              </a:gradFill>
            </a:ln>
            <a:effectLst>
              <a:outerShdw blurRad="228600" dist="889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5" name="TextBox 2"/>
            <p:cNvSpPr txBox="1"/>
            <p:nvPr/>
          </p:nvSpPr>
          <p:spPr>
            <a:xfrm>
              <a:off x="1600994" y="1429544"/>
              <a:ext cx="723900" cy="738764"/>
            </a:xfrm>
            <a:prstGeom prst="rect">
              <a:avLst/>
            </a:prstGeom>
            <a:noFill/>
          </p:spPr>
          <p:txBody>
            <a:bodyPr wrap="square" rtlCol="0">
              <a:spAutoFit/>
            </a:bodyPr>
            <a:lstStyle/>
            <a:p>
              <a:r>
                <a:rPr lang="zh-CN" altLang="en-US" sz="4199" b="0" kern="2500" spc="140" dirty="0">
                  <a:solidFill>
                    <a:srgbClr val="FFFFFF"/>
                  </a:solidFill>
                </a:rPr>
                <a:t>微</a:t>
              </a:r>
            </a:p>
          </p:txBody>
        </p:sp>
      </p:grpSp>
      <p:grpSp>
        <p:nvGrpSpPr>
          <p:cNvPr id="36" name="组合 35"/>
          <p:cNvGrpSpPr/>
          <p:nvPr/>
        </p:nvGrpSpPr>
        <p:grpSpPr>
          <a:xfrm>
            <a:off x="2599850" y="1348417"/>
            <a:ext cx="793467" cy="916373"/>
            <a:chOff x="2600033" y="1348832"/>
            <a:chExt cx="793712" cy="916656"/>
          </a:xfrm>
        </p:grpSpPr>
        <p:sp>
          <p:nvSpPr>
            <p:cNvPr id="37" name="Freeform 27"/>
            <p:cNvSpPr>
              <a:spLocks/>
            </p:cNvSpPr>
            <p:nvPr/>
          </p:nvSpPr>
          <p:spPr bwMode="auto">
            <a:xfrm>
              <a:off x="2600033" y="1348832"/>
              <a:ext cx="793712" cy="916656"/>
            </a:xfrm>
            <a:custGeom>
              <a:avLst/>
              <a:gdLst>
                <a:gd name="T0" fmla="*/ 1098 w 2195"/>
                <a:gd name="T1" fmla="*/ 2535 h 2535"/>
                <a:gd name="T2" fmla="*/ 0 w 2195"/>
                <a:gd name="T3" fmla="*/ 1903 h 2535"/>
                <a:gd name="T4" fmla="*/ 0 w 2195"/>
                <a:gd name="T5" fmla="*/ 634 h 2535"/>
                <a:gd name="T6" fmla="*/ 1098 w 2195"/>
                <a:gd name="T7" fmla="*/ 0 h 2535"/>
                <a:gd name="T8" fmla="*/ 2195 w 2195"/>
                <a:gd name="T9" fmla="*/ 634 h 2535"/>
                <a:gd name="T10" fmla="*/ 2195 w 2195"/>
                <a:gd name="T11" fmla="*/ 1903 h 2535"/>
                <a:gd name="T12" fmla="*/ 1098 w 2195"/>
                <a:gd name="T13" fmla="*/ 2535 h 2535"/>
              </a:gdLst>
              <a:ahLst/>
              <a:cxnLst>
                <a:cxn ang="0">
                  <a:pos x="T0" y="T1"/>
                </a:cxn>
                <a:cxn ang="0">
                  <a:pos x="T2" y="T3"/>
                </a:cxn>
                <a:cxn ang="0">
                  <a:pos x="T4" y="T5"/>
                </a:cxn>
                <a:cxn ang="0">
                  <a:pos x="T6" y="T7"/>
                </a:cxn>
                <a:cxn ang="0">
                  <a:pos x="T8" y="T9"/>
                </a:cxn>
                <a:cxn ang="0">
                  <a:pos x="T10" y="T11"/>
                </a:cxn>
                <a:cxn ang="0">
                  <a:pos x="T12" y="T13"/>
                </a:cxn>
              </a:cxnLst>
              <a:rect l="0" t="0" r="r" b="b"/>
              <a:pathLst>
                <a:path w="2195" h="2535">
                  <a:moveTo>
                    <a:pt x="1098" y="2535"/>
                  </a:moveTo>
                  <a:lnTo>
                    <a:pt x="0" y="1903"/>
                  </a:lnTo>
                  <a:lnTo>
                    <a:pt x="0" y="634"/>
                  </a:lnTo>
                  <a:lnTo>
                    <a:pt x="1098" y="0"/>
                  </a:lnTo>
                  <a:lnTo>
                    <a:pt x="2195" y="634"/>
                  </a:lnTo>
                  <a:lnTo>
                    <a:pt x="2195" y="1903"/>
                  </a:lnTo>
                  <a:lnTo>
                    <a:pt x="1098" y="2535"/>
                  </a:lnTo>
                  <a:close/>
                </a:path>
              </a:pathLst>
            </a:custGeom>
            <a:gradFill>
              <a:gsLst>
                <a:gs pos="22000">
                  <a:schemeClr val="bg1">
                    <a:alpha val="40000"/>
                  </a:schemeClr>
                </a:gs>
                <a:gs pos="50000">
                  <a:srgbClr val="FFFFFF">
                    <a:alpha val="10000"/>
                  </a:srgbClr>
                </a:gs>
                <a:gs pos="50000">
                  <a:schemeClr val="bg1">
                    <a:alpha val="20000"/>
                  </a:schemeClr>
                </a:gs>
                <a:gs pos="15000">
                  <a:schemeClr val="bg1">
                    <a:alpha val="87000"/>
                  </a:schemeClr>
                </a:gs>
              </a:gsLst>
              <a:lin ang="2700000" scaled="0"/>
            </a:gradFill>
            <a:ln>
              <a:gradFill>
                <a:gsLst>
                  <a:gs pos="75000">
                    <a:srgbClr val="F0F0F0"/>
                  </a:gs>
                  <a:gs pos="50000">
                    <a:srgbClr val="C8C8C8"/>
                  </a:gs>
                  <a:gs pos="25000">
                    <a:srgbClr val="F0F0F0"/>
                  </a:gs>
                  <a:gs pos="0">
                    <a:schemeClr val="bg1"/>
                  </a:gs>
                  <a:gs pos="100000">
                    <a:schemeClr val="bg1"/>
                  </a:gs>
                </a:gsLst>
                <a:lin ang="2700000" scaled="0"/>
              </a:gradFill>
            </a:ln>
            <a:effectLst>
              <a:outerShdw blurRad="228600" dist="889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8" name="TextBox 98"/>
            <p:cNvSpPr txBox="1"/>
            <p:nvPr/>
          </p:nvSpPr>
          <p:spPr>
            <a:xfrm>
              <a:off x="2629694" y="1429544"/>
              <a:ext cx="723900" cy="738764"/>
            </a:xfrm>
            <a:prstGeom prst="rect">
              <a:avLst/>
            </a:prstGeom>
            <a:noFill/>
          </p:spPr>
          <p:txBody>
            <a:bodyPr wrap="square" rtlCol="0">
              <a:spAutoFit/>
            </a:bodyPr>
            <a:lstStyle/>
            <a:p>
              <a:r>
                <a:rPr lang="zh-CN" altLang="en-US" sz="4199" b="0" kern="2500" spc="140" dirty="0">
                  <a:solidFill>
                    <a:srgbClr val="FFFFFF"/>
                  </a:solidFill>
                </a:rPr>
                <a:t>创</a:t>
              </a:r>
            </a:p>
          </p:txBody>
        </p:sp>
      </p:grpSp>
      <p:grpSp>
        <p:nvGrpSpPr>
          <p:cNvPr id="39" name="组合 38"/>
          <p:cNvGrpSpPr/>
          <p:nvPr/>
        </p:nvGrpSpPr>
        <p:grpSpPr>
          <a:xfrm>
            <a:off x="3643245" y="1350672"/>
            <a:ext cx="793467" cy="916373"/>
            <a:chOff x="3643750" y="1351088"/>
            <a:chExt cx="793712" cy="916656"/>
          </a:xfrm>
        </p:grpSpPr>
        <p:sp>
          <p:nvSpPr>
            <p:cNvPr id="40" name="Freeform 27"/>
            <p:cNvSpPr>
              <a:spLocks/>
            </p:cNvSpPr>
            <p:nvPr/>
          </p:nvSpPr>
          <p:spPr bwMode="auto">
            <a:xfrm>
              <a:off x="3643750" y="1351088"/>
              <a:ext cx="793712" cy="916656"/>
            </a:xfrm>
            <a:custGeom>
              <a:avLst/>
              <a:gdLst>
                <a:gd name="T0" fmla="*/ 1098 w 2195"/>
                <a:gd name="T1" fmla="*/ 2535 h 2535"/>
                <a:gd name="T2" fmla="*/ 0 w 2195"/>
                <a:gd name="T3" fmla="*/ 1903 h 2535"/>
                <a:gd name="T4" fmla="*/ 0 w 2195"/>
                <a:gd name="T5" fmla="*/ 634 h 2535"/>
                <a:gd name="T6" fmla="*/ 1098 w 2195"/>
                <a:gd name="T7" fmla="*/ 0 h 2535"/>
                <a:gd name="T8" fmla="*/ 2195 w 2195"/>
                <a:gd name="T9" fmla="*/ 634 h 2535"/>
                <a:gd name="T10" fmla="*/ 2195 w 2195"/>
                <a:gd name="T11" fmla="*/ 1903 h 2535"/>
                <a:gd name="T12" fmla="*/ 1098 w 2195"/>
                <a:gd name="T13" fmla="*/ 2535 h 2535"/>
              </a:gdLst>
              <a:ahLst/>
              <a:cxnLst>
                <a:cxn ang="0">
                  <a:pos x="T0" y="T1"/>
                </a:cxn>
                <a:cxn ang="0">
                  <a:pos x="T2" y="T3"/>
                </a:cxn>
                <a:cxn ang="0">
                  <a:pos x="T4" y="T5"/>
                </a:cxn>
                <a:cxn ang="0">
                  <a:pos x="T6" y="T7"/>
                </a:cxn>
                <a:cxn ang="0">
                  <a:pos x="T8" y="T9"/>
                </a:cxn>
                <a:cxn ang="0">
                  <a:pos x="T10" y="T11"/>
                </a:cxn>
                <a:cxn ang="0">
                  <a:pos x="T12" y="T13"/>
                </a:cxn>
              </a:cxnLst>
              <a:rect l="0" t="0" r="r" b="b"/>
              <a:pathLst>
                <a:path w="2195" h="2535">
                  <a:moveTo>
                    <a:pt x="1098" y="2535"/>
                  </a:moveTo>
                  <a:lnTo>
                    <a:pt x="0" y="1903"/>
                  </a:lnTo>
                  <a:lnTo>
                    <a:pt x="0" y="634"/>
                  </a:lnTo>
                  <a:lnTo>
                    <a:pt x="1098" y="0"/>
                  </a:lnTo>
                  <a:lnTo>
                    <a:pt x="2195" y="634"/>
                  </a:lnTo>
                  <a:lnTo>
                    <a:pt x="2195" y="1903"/>
                  </a:lnTo>
                  <a:lnTo>
                    <a:pt x="1098" y="2535"/>
                  </a:lnTo>
                  <a:close/>
                </a:path>
              </a:pathLst>
            </a:custGeom>
            <a:gradFill>
              <a:gsLst>
                <a:gs pos="22000">
                  <a:schemeClr val="bg1">
                    <a:alpha val="40000"/>
                  </a:schemeClr>
                </a:gs>
                <a:gs pos="50000">
                  <a:srgbClr val="FFFFFF">
                    <a:alpha val="10000"/>
                  </a:srgbClr>
                </a:gs>
                <a:gs pos="50000">
                  <a:schemeClr val="bg1">
                    <a:alpha val="20000"/>
                  </a:schemeClr>
                </a:gs>
                <a:gs pos="15000">
                  <a:schemeClr val="bg1">
                    <a:alpha val="87000"/>
                  </a:schemeClr>
                </a:gs>
              </a:gsLst>
              <a:lin ang="2700000" scaled="0"/>
            </a:gradFill>
            <a:ln>
              <a:gradFill>
                <a:gsLst>
                  <a:gs pos="75000">
                    <a:srgbClr val="F0F0F0"/>
                  </a:gs>
                  <a:gs pos="50000">
                    <a:srgbClr val="C8C8C8"/>
                  </a:gs>
                  <a:gs pos="25000">
                    <a:srgbClr val="F0F0F0"/>
                  </a:gs>
                  <a:gs pos="0">
                    <a:schemeClr val="bg1"/>
                  </a:gs>
                  <a:gs pos="100000">
                    <a:schemeClr val="bg1"/>
                  </a:gs>
                </a:gsLst>
                <a:lin ang="2700000" scaled="0"/>
              </a:gradFill>
            </a:ln>
            <a:effectLst>
              <a:outerShdw blurRad="228600" dist="889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1" name="TextBox 99"/>
            <p:cNvSpPr txBox="1"/>
            <p:nvPr/>
          </p:nvSpPr>
          <p:spPr>
            <a:xfrm>
              <a:off x="3696494" y="1437828"/>
              <a:ext cx="723900" cy="738764"/>
            </a:xfrm>
            <a:prstGeom prst="rect">
              <a:avLst/>
            </a:prstGeom>
            <a:noFill/>
          </p:spPr>
          <p:txBody>
            <a:bodyPr wrap="square" rtlCol="0">
              <a:spAutoFit/>
            </a:bodyPr>
            <a:lstStyle/>
            <a:p>
              <a:r>
                <a:rPr lang="zh-CN" altLang="en-US" sz="4199" b="0" kern="2500" spc="140" dirty="0">
                  <a:solidFill>
                    <a:srgbClr val="FFFFFF"/>
                  </a:solidFill>
                </a:rPr>
                <a:t>业</a:t>
              </a:r>
            </a:p>
          </p:txBody>
        </p:sp>
      </p:grpSp>
      <p:grpSp>
        <p:nvGrpSpPr>
          <p:cNvPr id="42" name="组合 41"/>
          <p:cNvGrpSpPr/>
          <p:nvPr/>
        </p:nvGrpSpPr>
        <p:grpSpPr>
          <a:xfrm>
            <a:off x="4683106" y="1350672"/>
            <a:ext cx="793467" cy="916373"/>
            <a:chOff x="4683932" y="1351088"/>
            <a:chExt cx="793712" cy="916656"/>
          </a:xfrm>
        </p:grpSpPr>
        <p:sp>
          <p:nvSpPr>
            <p:cNvPr id="43" name="Freeform 27"/>
            <p:cNvSpPr>
              <a:spLocks/>
            </p:cNvSpPr>
            <p:nvPr/>
          </p:nvSpPr>
          <p:spPr bwMode="auto">
            <a:xfrm>
              <a:off x="4683932" y="1351088"/>
              <a:ext cx="793712" cy="916656"/>
            </a:xfrm>
            <a:custGeom>
              <a:avLst/>
              <a:gdLst>
                <a:gd name="T0" fmla="*/ 1098 w 2195"/>
                <a:gd name="T1" fmla="*/ 2535 h 2535"/>
                <a:gd name="T2" fmla="*/ 0 w 2195"/>
                <a:gd name="T3" fmla="*/ 1903 h 2535"/>
                <a:gd name="T4" fmla="*/ 0 w 2195"/>
                <a:gd name="T5" fmla="*/ 634 h 2535"/>
                <a:gd name="T6" fmla="*/ 1098 w 2195"/>
                <a:gd name="T7" fmla="*/ 0 h 2535"/>
                <a:gd name="T8" fmla="*/ 2195 w 2195"/>
                <a:gd name="T9" fmla="*/ 634 h 2535"/>
                <a:gd name="T10" fmla="*/ 2195 w 2195"/>
                <a:gd name="T11" fmla="*/ 1903 h 2535"/>
                <a:gd name="T12" fmla="*/ 1098 w 2195"/>
                <a:gd name="T13" fmla="*/ 2535 h 2535"/>
              </a:gdLst>
              <a:ahLst/>
              <a:cxnLst>
                <a:cxn ang="0">
                  <a:pos x="T0" y="T1"/>
                </a:cxn>
                <a:cxn ang="0">
                  <a:pos x="T2" y="T3"/>
                </a:cxn>
                <a:cxn ang="0">
                  <a:pos x="T4" y="T5"/>
                </a:cxn>
                <a:cxn ang="0">
                  <a:pos x="T6" y="T7"/>
                </a:cxn>
                <a:cxn ang="0">
                  <a:pos x="T8" y="T9"/>
                </a:cxn>
                <a:cxn ang="0">
                  <a:pos x="T10" y="T11"/>
                </a:cxn>
                <a:cxn ang="0">
                  <a:pos x="T12" y="T13"/>
                </a:cxn>
              </a:cxnLst>
              <a:rect l="0" t="0" r="r" b="b"/>
              <a:pathLst>
                <a:path w="2195" h="2535">
                  <a:moveTo>
                    <a:pt x="1098" y="2535"/>
                  </a:moveTo>
                  <a:lnTo>
                    <a:pt x="0" y="1903"/>
                  </a:lnTo>
                  <a:lnTo>
                    <a:pt x="0" y="634"/>
                  </a:lnTo>
                  <a:lnTo>
                    <a:pt x="1098" y="0"/>
                  </a:lnTo>
                  <a:lnTo>
                    <a:pt x="2195" y="634"/>
                  </a:lnTo>
                  <a:lnTo>
                    <a:pt x="2195" y="1903"/>
                  </a:lnTo>
                  <a:lnTo>
                    <a:pt x="1098" y="2535"/>
                  </a:lnTo>
                  <a:close/>
                </a:path>
              </a:pathLst>
            </a:custGeom>
            <a:gradFill>
              <a:gsLst>
                <a:gs pos="22000">
                  <a:schemeClr val="bg1">
                    <a:alpha val="40000"/>
                  </a:schemeClr>
                </a:gs>
                <a:gs pos="50000">
                  <a:srgbClr val="FFFFFF">
                    <a:alpha val="10000"/>
                  </a:srgbClr>
                </a:gs>
                <a:gs pos="50000">
                  <a:schemeClr val="bg1">
                    <a:alpha val="20000"/>
                  </a:schemeClr>
                </a:gs>
                <a:gs pos="15000">
                  <a:schemeClr val="bg1">
                    <a:alpha val="87000"/>
                  </a:schemeClr>
                </a:gs>
              </a:gsLst>
              <a:lin ang="2700000" scaled="0"/>
            </a:gradFill>
            <a:ln>
              <a:gradFill>
                <a:gsLst>
                  <a:gs pos="75000">
                    <a:srgbClr val="F0F0F0"/>
                  </a:gs>
                  <a:gs pos="50000">
                    <a:srgbClr val="C8C8C8"/>
                  </a:gs>
                  <a:gs pos="25000">
                    <a:srgbClr val="F0F0F0"/>
                  </a:gs>
                  <a:gs pos="0">
                    <a:schemeClr val="bg1"/>
                  </a:gs>
                  <a:gs pos="100000">
                    <a:schemeClr val="bg1"/>
                  </a:gs>
                </a:gsLst>
                <a:lin ang="2700000" scaled="0"/>
              </a:gradFill>
            </a:ln>
            <a:effectLst>
              <a:outerShdw blurRad="228600" dist="889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4" name="TextBox 100"/>
            <p:cNvSpPr txBox="1"/>
            <p:nvPr/>
          </p:nvSpPr>
          <p:spPr>
            <a:xfrm>
              <a:off x="4725194" y="1425198"/>
              <a:ext cx="723900" cy="738764"/>
            </a:xfrm>
            <a:prstGeom prst="rect">
              <a:avLst/>
            </a:prstGeom>
            <a:noFill/>
          </p:spPr>
          <p:txBody>
            <a:bodyPr wrap="square" rtlCol="0">
              <a:spAutoFit/>
            </a:bodyPr>
            <a:lstStyle/>
            <a:p>
              <a:r>
                <a:rPr lang="zh-CN" altLang="en-US" sz="4199" b="0" kern="2500" spc="140" dirty="0">
                  <a:solidFill>
                    <a:srgbClr val="FFFFFF"/>
                  </a:solidFill>
                </a:rPr>
                <a:t>计</a:t>
              </a:r>
            </a:p>
          </p:txBody>
        </p:sp>
      </p:grpSp>
      <p:grpSp>
        <p:nvGrpSpPr>
          <p:cNvPr id="45" name="组合 44"/>
          <p:cNvGrpSpPr/>
          <p:nvPr/>
        </p:nvGrpSpPr>
        <p:grpSpPr>
          <a:xfrm>
            <a:off x="5730035" y="1350672"/>
            <a:ext cx="793467" cy="916373"/>
            <a:chOff x="5731184" y="1351088"/>
            <a:chExt cx="793712" cy="916656"/>
          </a:xfrm>
        </p:grpSpPr>
        <p:sp>
          <p:nvSpPr>
            <p:cNvPr id="46" name="Freeform 27"/>
            <p:cNvSpPr>
              <a:spLocks/>
            </p:cNvSpPr>
            <p:nvPr/>
          </p:nvSpPr>
          <p:spPr bwMode="auto">
            <a:xfrm>
              <a:off x="5731184" y="1351088"/>
              <a:ext cx="793712" cy="916656"/>
            </a:xfrm>
            <a:custGeom>
              <a:avLst/>
              <a:gdLst>
                <a:gd name="T0" fmla="*/ 1098 w 2195"/>
                <a:gd name="T1" fmla="*/ 2535 h 2535"/>
                <a:gd name="T2" fmla="*/ 0 w 2195"/>
                <a:gd name="T3" fmla="*/ 1903 h 2535"/>
                <a:gd name="T4" fmla="*/ 0 w 2195"/>
                <a:gd name="T5" fmla="*/ 634 h 2535"/>
                <a:gd name="T6" fmla="*/ 1098 w 2195"/>
                <a:gd name="T7" fmla="*/ 0 h 2535"/>
                <a:gd name="T8" fmla="*/ 2195 w 2195"/>
                <a:gd name="T9" fmla="*/ 634 h 2535"/>
                <a:gd name="T10" fmla="*/ 2195 w 2195"/>
                <a:gd name="T11" fmla="*/ 1903 h 2535"/>
                <a:gd name="T12" fmla="*/ 1098 w 2195"/>
                <a:gd name="T13" fmla="*/ 2535 h 2535"/>
              </a:gdLst>
              <a:ahLst/>
              <a:cxnLst>
                <a:cxn ang="0">
                  <a:pos x="T0" y="T1"/>
                </a:cxn>
                <a:cxn ang="0">
                  <a:pos x="T2" y="T3"/>
                </a:cxn>
                <a:cxn ang="0">
                  <a:pos x="T4" y="T5"/>
                </a:cxn>
                <a:cxn ang="0">
                  <a:pos x="T6" y="T7"/>
                </a:cxn>
                <a:cxn ang="0">
                  <a:pos x="T8" y="T9"/>
                </a:cxn>
                <a:cxn ang="0">
                  <a:pos x="T10" y="T11"/>
                </a:cxn>
                <a:cxn ang="0">
                  <a:pos x="T12" y="T13"/>
                </a:cxn>
              </a:cxnLst>
              <a:rect l="0" t="0" r="r" b="b"/>
              <a:pathLst>
                <a:path w="2195" h="2535">
                  <a:moveTo>
                    <a:pt x="1098" y="2535"/>
                  </a:moveTo>
                  <a:lnTo>
                    <a:pt x="0" y="1903"/>
                  </a:lnTo>
                  <a:lnTo>
                    <a:pt x="0" y="634"/>
                  </a:lnTo>
                  <a:lnTo>
                    <a:pt x="1098" y="0"/>
                  </a:lnTo>
                  <a:lnTo>
                    <a:pt x="2195" y="634"/>
                  </a:lnTo>
                  <a:lnTo>
                    <a:pt x="2195" y="1903"/>
                  </a:lnTo>
                  <a:lnTo>
                    <a:pt x="1098" y="2535"/>
                  </a:lnTo>
                  <a:close/>
                </a:path>
              </a:pathLst>
            </a:custGeom>
            <a:gradFill>
              <a:gsLst>
                <a:gs pos="22000">
                  <a:schemeClr val="bg1">
                    <a:alpha val="40000"/>
                  </a:schemeClr>
                </a:gs>
                <a:gs pos="50000">
                  <a:srgbClr val="FFFFFF">
                    <a:alpha val="10000"/>
                  </a:srgbClr>
                </a:gs>
                <a:gs pos="50000">
                  <a:schemeClr val="bg1">
                    <a:alpha val="20000"/>
                  </a:schemeClr>
                </a:gs>
                <a:gs pos="15000">
                  <a:schemeClr val="bg1">
                    <a:alpha val="87000"/>
                  </a:schemeClr>
                </a:gs>
              </a:gsLst>
              <a:lin ang="2700000" scaled="0"/>
            </a:gradFill>
            <a:ln>
              <a:gradFill>
                <a:gsLst>
                  <a:gs pos="75000">
                    <a:srgbClr val="F0F0F0"/>
                  </a:gs>
                  <a:gs pos="50000">
                    <a:srgbClr val="C8C8C8"/>
                  </a:gs>
                  <a:gs pos="25000">
                    <a:srgbClr val="F0F0F0"/>
                  </a:gs>
                  <a:gs pos="0">
                    <a:schemeClr val="bg1"/>
                  </a:gs>
                  <a:gs pos="100000">
                    <a:schemeClr val="bg1"/>
                  </a:gs>
                </a:gsLst>
                <a:lin ang="2700000" scaled="0"/>
              </a:gradFill>
            </a:ln>
            <a:effectLst>
              <a:outerShdw blurRad="228600" dist="889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7" name="TextBox 101"/>
            <p:cNvSpPr txBox="1"/>
            <p:nvPr/>
          </p:nvSpPr>
          <p:spPr>
            <a:xfrm>
              <a:off x="5791994" y="1425198"/>
              <a:ext cx="723900" cy="738764"/>
            </a:xfrm>
            <a:prstGeom prst="rect">
              <a:avLst/>
            </a:prstGeom>
            <a:noFill/>
          </p:spPr>
          <p:txBody>
            <a:bodyPr wrap="square" rtlCol="0">
              <a:spAutoFit/>
            </a:bodyPr>
            <a:lstStyle/>
            <a:p>
              <a:r>
                <a:rPr lang="zh-CN" altLang="en-US" sz="4199" b="0" kern="2500" spc="140" dirty="0">
                  <a:solidFill>
                    <a:srgbClr val="FFFFFF"/>
                  </a:solidFill>
                </a:rPr>
                <a:t>划</a:t>
              </a:r>
            </a:p>
          </p:txBody>
        </p:sp>
      </p:grpSp>
      <p:grpSp>
        <p:nvGrpSpPr>
          <p:cNvPr id="48" name="组合 47"/>
          <p:cNvGrpSpPr/>
          <p:nvPr/>
        </p:nvGrpSpPr>
        <p:grpSpPr>
          <a:xfrm>
            <a:off x="6758139" y="1350672"/>
            <a:ext cx="793467" cy="916373"/>
            <a:chOff x="6759606" y="1351088"/>
            <a:chExt cx="793712" cy="916656"/>
          </a:xfrm>
        </p:grpSpPr>
        <p:sp>
          <p:nvSpPr>
            <p:cNvPr id="49" name="Freeform 27"/>
            <p:cNvSpPr>
              <a:spLocks/>
            </p:cNvSpPr>
            <p:nvPr/>
          </p:nvSpPr>
          <p:spPr bwMode="auto">
            <a:xfrm>
              <a:off x="6759606" y="1351088"/>
              <a:ext cx="793712" cy="916656"/>
            </a:xfrm>
            <a:custGeom>
              <a:avLst/>
              <a:gdLst>
                <a:gd name="T0" fmla="*/ 1098 w 2195"/>
                <a:gd name="T1" fmla="*/ 2535 h 2535"/>
                <a:gd name="T2" fmla="*/ 0 w 2195"/>
                <a:gd name="T3" fmla="*/ 1903 h 2535"/>
                <a:gd name="T4" fmla="*/ 0 w 2195"/>
                <a:gd name="T5" fmla="*/ 634 h 2535"/>
                <a:gd name="T6" fmla="*/ 1098 w 2195"/>
                <a:gd name="T7" fmla="*/ 0 h 2535"/>
                <a:gd name="T8" fmla="*/ 2195 w 2195"/>
                <a:gd name="T9" fmla="*/ 634 h 2535"/>
                <a:gd name="T10" fmla="*/ 2195 w 2195"/>
                <a:gd name="T11" fmla="*/ 1903 h 2535"/>
                <a:gd name="T12" fmla="*/ 1098 w 2195"/>
                <a:gd name="T13" fmla="*/ 2535 h 2535"/>
              </a:gdLst>
              <a:ahLst/>
              <a:cxnLst>
                <a:cxn ang="0">
                  <a:pos x="T0" y="T1"/>
                </a:cxn>
                <a:cxn ang="0">
                  <a:pos x="T2" y="T3"/>
                </a:cxn>
                <a:cxn ang="0">
                  <a:pos x="T4" y="T5"/>
                </a:cxn>
                <a:cxn ang="0">
                  <a:pos x="T6" y="T7"/>
                </a:cxn>
                <a:cxn ang="0">
                  <a:pos x="T8" y="T9"/>
                </a:cxn>
                <a:cxn ang="0">
                  <a:pos x="T10" y="T11"/>
                </a:cxn>
                <a:cxn ang="0">
                  <a:pos x="T12" y="T13"/>
                </a:cxn>
              </a:cxnLst>
              <a:rect l="0" t="0" r="r" b="b"/>
              <a:pathLst>
                <a:path w="2195" h="2535">
                  <a:moveTo>
                    <a:pt x="1098" y="2535"/>
                  </a:moveTo>
                  <a:lnTo>
                    <a:pt x="0" y="1903"/>
                  </a:lnTo>
                  <a:lnTo>
                    <a:pt x="0" y="634"/>
                  </a:lnTo>
                  <a:lnTo>
                    <a:pt x="1098" y="0"/>
                  </a:lnTo>
                  <a:lnTo>
                    <a:pt x="2195" y="634"/>
                  </a:lnTo>
                  <a:lnTo>
                    <a:pt x="2195" y="1903"/>
                  </a:lnTo>
                  <a:lnTo>
                    <a:pt x="1098" y="2535"/>
                  </a:lnTo>
                  <a:close/>
                </a:path>
              </a:pathLst>
            </a:custGeom>
            <a:gradFill>
              <a:gsLst>
                <a:gs pos="22000">
                  <a:schemeClr val="bg1">
                    <a:alpha val="40000"/>
                  </a:schemeClr>
                </a:gs>
                <a:gs pos="50000">
                  <a:srgbClr val="FFFFFF">
                    <a:alpha val="10000"/>
                  </a:srgbClr>
                </a:gs>
                <a:gs pos="50000">
                  <a:schemeClr val="bg1">
                    <a:alpha val="20000"/>
                  </a:schemeClr>
                </a:gs>
                <a:gs pos="15000">
                  <a:schemeClr val="bg1">
                    <a:alpha val="87000"/>
                  </a:schemeClr>
                </a:gs>
              </a:gsLst>
              <a:lin ang="2700000" scaled="0"/>
            </a:gradFill>
            <a:ln>
              <a:gradFill>
                <a:gsLst>
                  <a:gs pos="75000">
                    <a:srgbClr val="F0F0F0"/>
                  </a:gs>
                  <a:gs pos="50000">
                    <a:srgbClr val="C8C8C8"/>
                  </a:gs>
                  <a:gs pos="25000">
                    <a:srgbClr val="F0F0F0"/>
                  </a:gs>
                  <a:gs pos="0">
                    <a:schemeClr val="bg1"/>
                  </a:gs>
                  <a:gs pos="100000">
                    <a:schemeClr val="bg1"/>
                  </a:gs>
                </a:gsLst>
                <a:lin ang="2700000" scaled="0"/>
              </a:gradFill>
            </a:ln>
            <a:effectLst>
              <a:outerShdw blurRad="228600" dist="889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0" name="TextBox 102"/>
            <p:cNvSpPr txBox="1"/>
            <p:nvPr/>
          </p:nvSpPr>
          <p:spPr>
            <a:xfrm>
              <a:off x="6794512" y="1425198"/>
              <a:ext cx="723900" cy="738764"/>
            </a:xfrm>
            <a:prstGeom prst="rect">
              <a:avLst/>
            </a:prstGeom>
            <a:noFill/>
          </p:spPr>
          <p:txBody>
            <a:bodyPr wrap="square" rtlCol="0">
              <a:spAutoFit/>
            </a:bodyPr>
            <a:lstStyle/>
            <a:p>
              <a:r>
                <a:rPr lang="zh-CN" altLang="en-US" sz="4199" b="0" kern="2500" spc="140" dirty="0">
                  <a:solidFill>
                    <a:srgbClr val="FFFFFF"/>
                  </a:solidFill>
                </a:rPr>
                <a:t>书</a:t>
              </a:r>
            </a:p>
          </p:txBody>
        </p:sp>
      </p:grpSp>
    </p:spTree>
    <p:extLst>
      <p:ext uri="{BB962C8B-B14F-4D97-AF65-F5344CB8AC3E}">
        <p14:creationId xmlns:p14="http://schemas.microsoft.com/office/powerpoint/2010/main" xmlns="" val="294466967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31" presetClass="entr" presetSubtype="0" fill="hold" nodeType="withEffect">
                                  <p:stCondLst>
                                    <p:cond delay="0"/>
                                  </p:stCondLst>
                                  <p:childTnLst>
                                    <p:set>
                                      <p:cBhvr>
                                        <p:cTn id="9" dur="1" fill="hold">
                                          <p:stCondLst>
                                            <p:cond delay="0"/>
                                          </p:stCondLst>
                                        </p:cTn>
                                        <p:tgtEl>
                                          <p:spTgt spid="33"/>
                                        </p:tgtEl>
                                        <p:attrNameLst>
                                          <p:attrName>style.visibility</p:attrName>
                                        </p:attrNameLst>
                                      </p:cBhvr>
                                      <p:to>
                                        <p:strVal val="visible"/>
                                      </p:to>
                                    </p:set>
                                    <p:anim calcmode="lin" valueType="num">
                                      <p:cBhvr>
                                        <p:cTn id="10" dur="1000" fill="hold"/>
                                        <p:tgtEl>
                                          <p:spTgt spid="33"/>
                                        </p:tgtEl>
                                        <p:attrNameLst>
                                          <p:attrName>ppt_w</p:attrName>
                                        </p:attrNameLst>
                                      </p:cBhvr>
                                      <p:tavLst>
                                        <p:tav tm="0">
                                          <p:val>
                                            <p:fltVal val="0"/>
                                          </p:val>
                                        </p:tav>
                                        <p:tav tm="100000">
                                          <p:val>
                                            <p:strVal val="#ppt_w"/>
                                          </p:val>
                                        </p:tav>
                                      </p:tavLst>
                                    </p:anim>
                                    <p:anim calcmode="lin" valueType="num">
                                      <p:cBhvr>
                                        <p:cTn id="11" dur="1000" fill="hold"/>
                                        <p:tgtEl>
                                          <p:spTgt spid="33"/>
                                        </p:tgtEl>
                                        <p:attrNameLst>
                                          <p:attrName>ppt_h</p:attrName>
                                        </p:attrNameLst>
                                      </p:cBhvr>
                                      <p:tavLst>
                                        <p:tav tm="0">
                                          <p:val>
                                            <p:fltVal val="0"/>
                                          </p:val>
                                        </p:tav>
                                        <p:tav tm="100000">
                                          <p:val>
                                            <p:strVal val="#ppt_h"/>
                                          </p:val>
                                        </p:tav>
                                      </p:tavLst>
                                    </p:anim>
                                    <p:anim calcmode="lin" valueType="num">
                                      <p:cBhvr>
                                        <p:cTn id="12" dur="1000" fill="hold"/>
                                        <p:tgtEl>
                                          <p:spTgt spid="33"/>
                                        </p:tgtEl>
                                        <p:attrNameLst>
                                          <p:attrName>style.rotation</p:attrName>
                                        </p:attrNameLst>
                                      </p:cBhvr>
                                      <p:tavLst>
                                        <p:tav tm="0">
                                          <p:val>
                                            <p:fltVal val="90"/>
                                          </p:val>
                                        </p:tav>
                                        <p:tav tm="100000">
                                          <p:val>
                                            <p:fltVal val="0"/>
                                          </p:val>
                                        </p:tav>
                                      </p:tavLst>
                                    </p:anim>
                                    <p:animEffect transition="in" filter="fade">
                                      <p:cBhvr>
                                        <p:cTn id="13" dur="1000"/>
                                        <p:tgtEl>
                                          <p:spTgt spid="33"/>
                                        </p:tgtEl>
                                      </p:cBhvr>
                                    </p:animEffect>
                                  </p:childTnLst>
                                </p:cTn>
                              </p:par>
                              <p:par>
                                <p:cTn id="14" presetID="31" presetClass="entr" presetSubtype="0" fill="hold" nodeType="withEffect">
                                  <p:stCondLst>
                                    <p:cond delay="0"/>
                                  </p:stCondLst>
                                  <p:childTnLst>
                                    <p:set>
                                      <p:cBhvr>
                                        <p:cTn id="15" dur="1" fill="hold">
                                          <p:stCondLst>
                                            <p:cond delay="0"/>
                                          </p:stCondLst>
                                        </p:cTn>
                                        <p:tgtEl>
                                          <p:spTgt spid="36"/>
                                        </p:tgtEl>
                                        <p:attrNameLst>
                                          <p:attrName>style.visibility</p:attrName>
                                        </p:attrNameLst>
                                      </p:cBhvr>
                                      <p:to>
                                        <p:strVal val="visible"/>
                                      </p:to>
                                    </p:set>
                                    <p:anim calcmode="lin" valueType="num">
                                      <p:cBhvr>
                                        <p:cTn id="16" dur="1000" fill="hold"/>
                                        <p:tgtEl>
                                          <p:spTgt spid="36"/>
                                        </p:tgtEl>
                                        <p:attrNameLst>
                                          <p:attrName>ppt_w</p:attrName>
                                        </p:attrNameLst>
                                      </p:cBhvr>
                                      <p:tavLst>
                                        <p:tav tm="0">
                                          <p:val>
                                            <p:fltVal val="0"/>
                                          </p:val>
                                        </p:tav>
                                        <p:tav tm="100000">
                                          <p:val>
                                            <p:strVal val="#ppt_w"/>
                                          </p:val>
                                        </p:tav>
                                      </p:tavLst>
                                    </p:anim>
                                    <p:anim calcmode="lin" valueType="num">
                                      <p:cBhvr>
                                        <p:cTn id="17" dur="1000" fill="hold"/>
                                        <p:tgtEl>
                                          <p:spTgt spid="36"/>
                                        </p:tgtEl>
                                        <p:attrNameLst>
                                          <p:attrName>ppt_h</p:attrName>
                                        </p:attrNameLst>
                                      </p:cBhvr>
                                      <p:tavLst>
                                        <p:tav tm="0">
                                          <p:val>
                                            <p:fltVal val="0"/>
                                          </p:val>
                                        </p:tav>
                                        <p:tav tm="100000">
                                          <p:val>
                                            <p:strVal val="#ppt_h"/>
                                          </p:val>
                                        </p:tav>
                                      </p:tavLst>
                                    </p:anim>
                                    <p:anim calcmode="lin" valueType="num">
                                      <p:cBhvr>
                                        <p:cTn id="18" dur="1000" fill="hold"/>
                                        <p:tgtEl>
                                          <p:spTgt spid="36"/>
                                        </p:tgtEl>
                                        <p:attrNameLst>
                                          <p:attrName>style.rotation</p:attrName>
                                        </p:attrNameLst>
                                      </p:cBhvr>
                                      <p:tavLst>
                                        <p:tav tm="0">
                                          <p:val>
                                            <p:fltVal val="90"/>
                                          </p:val>
                                        </p:tav>
                                        <p:tav tm="100000">
                                          <p:val>
                                            <p:fltVal val="0"/>
                                          </p:val>
                                        </p:tav>
                                      </p:tavLst>
                                    </p:anim>
                                    <p:animEffect transition="in" filter="fade">
                                      <p:cBhvr>
                                        <p:cTn id="19" dur="1000"/>
                                        <p:tgtEl>
                                          <p:spTgt spid="36"/>
                                        </p:tgtEl>
                                      </p:cBhvr>
                                    </p:animEffect>
                                  </p:childTnLst>
                                </p:cTn>
                              </p:par>
                              <p:par>
                                <p:cTn id="20" presetID="31" presetClass="entr" presetSubtype="0"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 calcmode="lin" valueType="num">
                                      <p:cBhvr>
                                        <p:cTn id="22" dur="1000" fill="hold"/>
                                        <p:tgtEl>
                                          <p:spTgt spid="39"/>
                                        </p:tgtEl>
                                        <p:attrNameLst>
                                          <p:attrName>ppt_w</p:attrName>
                                        </p:attrNameLst>
                                      </p:cBhvr>
                                      <p:tavLst>
                                        <p:tav tm="0">
                                          <p:val>
                                            <p:fltVal val="0"/>
                                          </p:val>
                                        </p:tav>
                                        <p:tav tm="100000">
                                          <p:val>
                                            <p:strVal val="#ppt_w"/>
                                          </p:val>
                                        </p:tav>
                                      </p:tavLst>
                                    </p:anim>
                                    <p:anim calcmode="lin" valueType="num">
                                      <p:cBhvr>
                                        <p:cTn id="23" dur="1000" fill="hold"/>
                                        <p:tgtEl>
                                          <p:spTgt spid="39"/>
                                        </p:tgtEl>
                                        <p:attrNameLst>
                                          <p:attrName>ppt_h</p:attrName>
                                        </p:attrNameLst>
                                      </p:cBhvr>
                                      <p:tavLst>
                                        <p:tav tm="0">
                                          <p:val>
                                            <p:fltVal val="0"/>
                                          </p:val>
                                        </p:tav>
                                        <p:tav tm="100000">
                                          <p:val>
                                            <p:strVal val="#ppt_h"/>
                                          </p:val>
                                        </p:tav>
                                      </p:tavLst>
                                    </p:anim>
                                    <p:anim calcmode="lin" valueType="num">
                                      <p:cBhvr>
                                        <p:cTn id="24" dur="1000" fill="hold"/>
                                        <p:tgtEl>
                                          <p:spTgt spid="39"/>
                                        </p:tgtEl>
                                        <p:attrNameLst>
                                          <p:attrName>style.rotation</p:attrName>
                                        </p:attrNameLst>
                                      </p:cBhvr>
                                      <p:tavLst>
                                        <p:tav tm="0">
                                          <p:val>
                                            <p:fltVal val="90"/>
                                          </p:val>
                                        </p:tav>
                                        <p:tav tm="100000">
                                          <p:val>
                                            <p:fltVal val="0"/>
                                          </p:val>
                                        </p:tav>
                                      </p:tavLst>
                                    </p:anim>
                                    <p:animEffect transition="in" filter="fade">
                                      <p:cBhvr>
                                        <p:cTn id="25" dur="1000"/>
                                        <p:tgtEl>
                                          <p:spTgt spid="39"/>
                                        </p:tgtEl>
                                      </p:cBhvr>
                                    </p:animEffect>
                                  </p:childTnLst>
                                </p:cTn>
                              </p:par>
                              <p:par>
                                <p:cTn id="26" presetID="31" presetClass="entr" presetSubtype="0" fill="hold" nodeType="withEffect">
                                  <p:stCondLst>
                                    <p:cond delay="0"/>
                                  </p:stCondLst>
                                  <p:childTnLst>
                                    <p:set>
                                      <p:cBhvr>
                                        <p:cTn id="27" dur="1" fill="hold">
                                          <p:stCondLst>
                                            <p:cond delay="0"/>
                                          </p:stCondLst>
                                        </p:cTn>
                                        <p:tgtEl>
                                          <p:spTgt spid="42"/>
                                        </p:tgtEl>
                                        <p:attrNameLst>
                                          <p:attrName>style.visibility</p:attrName>
                                        </p:attrNameLst>
                                      </p:cBhvr>
                                      <p:to>
                                        <p:strVal val="visible"/>
                                      </p:to>
                                    </p:set>
                                    <p:anim calcmode="lin" valueType="num">
                                      <p:cBhvr>
                                        <p:cTn id="28" dur="1000" fill="hold"/>
                                        <p:tgtEl>
                                          <p:spTgt spid="42"/>
                                        </p:tgtEl>
                                        <p:attrNameLst>
                                          <p:attrName>ppt_w</p:attrName>
                                        </p:attrNameLst>
                                      </p:cBhvr>
                                      <p:tavLst>
                                        <p:tav tm="0">
                                          <p:val>
                                            <p:fltVal val="0"/>
                                          </p:val>
                                        </p:tav>
                                        <p:tav tm="100000">
                                          <p:val>
                                            <p:strVal val="#ppt_w"/>
                                          </p:val>
                                        </p:tav>
                                      </p:tavLst>
                                    </p:anim>
                                    <p:anim calcmode="lin" valueType="num">
                                      <p:cBhvr>
                                        <p:cTn id="29" dur="1000" fill="hold"/>
                                        <p:tgtEl>
                                          <p:spTgt spid="42"/>
                                        </p:tgtEl>
                                        <p:attrNameLst>
                                          <p:attrName>ppt_h</p:attrName>
                                        </p:attrNameLst>
                                      </p:cBhvr>
                                      <p:tavLst>
                                        <p:tav tm="0">
                                          <p:val>
                                            <p:fltVal val="0"/>
                                          </p:val>
                                        </p:tav>
                                        <p:tav tm="100000">
                                          <p:val>
                                            <p:strVal val="#ppt_h"/>
                                          </p:val>
                                        </p:tav>
                                      </p:tavLst>
                                    </p:anim>
                                    <p:anim calcmode="lin" valueType="num">
                                      <p:cBhvr>
                                        <p:cTn id="30" dur="1000" fill="hold"/>
                                        <p:tgtEl>
                                          <p:spTgt spid="42"/>
                                        </p:tgtEl>
                                        <p:attrNameLst>
                                          <p:attrName>style.rotation</p:attrName>
                                        </p:attrNameLst>
                                      </p:cBhvr>
                                      <p:tavLst>
                                        <p:tav tm="0">
                                          <p:val>
                                            <p:fltVal val="90"/>
                                          </p:val>
                                        </p:tav>
                                        <p:tav tm="100000">
                                          <p:val>
                                            <p:fltVal val="0"/>
                                          </p:val>
                                        </p:tav>
                                      </p:tavLst>
                                    </p:anim>
                                    <p:animEffect transition="in" filter="fade">
                                      <p:cBhvr>
                                        <p:cTn id="31" dur="1000"/>
                                        <p:tgtEl>
                                          <p:spTgt spid="42"/>
                                        </p:tgtEl>
                                      </p:cBhvr>
                                    </p:animEffect>
                                  </p:childTnLst>
                                </p:cTn>
                              </p:par>
                              <p:par>
                                <p:cTn id="32" presetID="31" presetClass="entr" presetSubtype="0" fill="hold" nodeType="withEffect">
                                  <p:stCondLst>
                                    <p:cond delay="0"/>
                                  </p:stCondLst>
                                  <p:childTnLst>
                                    <p:set>
                                      <p:cBhvr>
                                        <p:cTn id="33" dur="1" fill="hold">
                                          <p:stCondLst>
                                            <p:cond delay="0"/>
                                          </p:stCondLst>
                                        </p:cTn>
                                        <p:tgtEl>
                                          <p:spTgt spid="45"/>
                                        </p:tgtEl>
                                        <p:attrNameLst>
                                          <p:attrName>style.visibility</p:attrName>
                                        </p:attrNameLst>
                                      </p:cBhvr>
                                      <p:to>
                                        <p:strVal val="visible"/>
                                      </p:to>
                                    </p:set>
                                    <p:anim calcmode="lin" valueType="num">
                                      <p:cBhvr>
                                        <p:cTn id="34" dur="1000" fill="hold"/>
                                        <p:tgtEl>
                                          <p:spTgt spid="45"/>
                                        </p:tgtEl>
                                        <p:attrNameLst>
                                          <p:attrName>ppt_w</p:attrName>
                                        </p:attrNameLst>
                                      </p:cBhvr>
                                      <p:tavLst>
                                        <p:tav tm="0">
                                          <p:val>
                                            <p:fltVal val="0"/>
                                          </p:val>
                                        </p:tav>
                                        <p:tav tm="100000">
                                          <p:val>
                                            <p:strVal val="#ppt_w"/>
                                          </p:val>
                                        </p:tav>
                                      </p:tavLst>
                                    </p:anim>
                                    <p:anim calcmode="lin" valueType="num">
                                      <p:cBhvr>
                                        <p:cTn id="35" dur="1000" fill="hold"/>
                                        <p:tgtEl>
                                          <p:spTgt spid="45"/>
                                        </p:tgtEl>
                                        <p:attrNameLst>
                                          <p:attrName>ppt_h</p:attrName>
                                        </p:attrNameLst>
                                      </p:cBhvr>
                                      <p:tavLst>
                                        <p:tav tm="0">
                                          <p:val>
                                            <p:fltVal val="0"/>
                                          </p:val>
                                        </p:tav>
                                        <p:tav tm="100000">
                                          <p:val>
                                            <p:strVal val="#ppt_h"/>
                                          </p:val>
                                        </p:tav>
                                      </p:tavLst>
                                    </p:anim>
                                    <p:anim calcmode="lin" valueType="num">
                                      <p:cBhvr>
                                        <p:cTn id="36" dur="1000" fill="hold"/>
                                        <p:tgtEl>
                                          <p:spTgt spid="45"/>
                                        </p:tgtEl>
                                        <p:attrNameLst>
                                          <p:attrName>style.rotation</p:attrName>
                                        </p:attrNameLst>
                                      </p:cBhvr>
                                      <p:tavLst>
                                        <p:tav tm="0">
                                          <p:val>
                                            <p:fltVal val="90"/>
                                          </p:val>
                                        </p:tav>
                                        <p:tav tm="100000">
                                          <p:val>
                                            <p:fltVal val="0"/>
                                          </p:val>
                                        </p:tav>
                                      </p:tavLst>
                                    </p:anim>
                                    <p:animEffect transition="in" filter="fade">
                                      <p:cBhvr>
                                        <p:cTn id="37" dur="1000"/>
                                        <p:tgtEl>
                                          <p:spTgt spid="45"/>
                                        </p:tgtEl>
                                      </p:cBhvr>
                                    </p:animEffect>
                                  </p:childTnLst>
                                </p:cTn>
                              </p:par>
                              <p:par>
                                <p:cTn id="38" presetID="31" presetClass="entr" presetSubtype="0" fill="hold" nodeType="withEffect">
                                  <p:stCondLst>
                                    <p:cond delay="0"/>
                                  </p:stCondLst>
                                  <p:childTnLst>
                                    <p:set>
                                      <p:cBhvr>
                                        <p:cTn id="39" dur="1" fill="hold">
                                          <p:stCondLst>
                                            <p:cond delay="0"/>
                                          </p:stCondLst>
                                        </p:cTn>
                                        <p:tgtEl>
                                          <p:spTgt spid="48"/>
                                        </p:tgtEl>
                                        <p:attrNameLst>
                                          <p:attrName>style.visibility</p:attrName>
                                        </p:attrNameLst>
                                      </p:cBhvr>
                                      <p:to>
                                        <p:strVal val="visible"/>
                                      </p:to>
                                    </p:set>
                                    <p:anim calcmode="lin" valueType="num">
                                      <p:cBhvr>
                                        <p:cTn id="40" dur="1000" fill="hold"/>
                                        <p:tgtEl>
                                          <p:spTgt spid="48"/>
                                        </p:tgtEl>
                                        <p:attrNameLst>
                                          <p:attrName>ppt_w</p:attrName>
                                        </p:attrNameLst>
                                      </p:cBhvr>
                                      <p:tavLst>
                                        <p:tav tm="0">
                                          <p:val>
                                            <p:fltVal val="0"/>
                                          </p:val>
                                        </p:tav>
                                        <p:tav tm="100000">
                                          <p:val>
                                            <p:strVal val="#ppt_w"/>
                                          </p:val>
                                        </p:tav>
                                      </p:tavLst>
                                    </p:anim>
                                    <p:anim calcmode="lin" valueType="num">
                                      <p:cBhvr>
                                        <p:cTn id="41" dur="1000" fill="hold"/>
                                        <p:tgtEl>
                                          <p:spTgt spid="48"/>
                                        </p:tgtEl>
                                        <p:attrNameLst>
                                          <p:attrName>ppt_h</p:attrName>
                                        </p:attrNameLst>
                                      </p:cBhvr>
                                      <p:tavLst>
                                        <p:tav tm="0">
                                          <p:val>
                                            <p:fltVal val="0"/>
                                          </p:val>
                                        </p:tav>
                                        <p:tav tm="100000">
                                          <p:val>
                                            <p:strVal val="#ppt_h"/>
                                          </p:val>
                                        </p:tav>
                                      </p:tavLst>
                                    </p:anim>
                                    <p:anim calcmode="lin" valueType="num">
                                      <p:cBhvr>
                                        <p:cTn id="42" dur="1000" fill="hold"/>
                                        <p:tgtEl>
                                          <p:spTgt spid="48"/>
                                        </p:tgtEl>
                                        <p:attrNameLst>
                                          <p:attrName>style.rotation</p:attrName>
                                        </p:attrNameLst>
                                      </p:cBhvr>
                                      <p:tavLst>
                                        <p:tav tm="0">
                                          <p:val>
                                            <p:fltVal val="90"/>
                                          </p:val>
                                        </p:tav>
                                        <p:tav tm="100000">
                                          <p:val>
                                            <p:fltVal val="0"/>
                                          </p:val>
                                        </p:tav>
                                      </p:tavLst>
                                    </p:anim>
                                    <p:animEffect transition="in" filter="fade">
                                      <p:cBhvr>
                                        <p:cTn id="43" dur="1000"/>
                                        <p:tgtEl>
                                          <p:spTgt spid="48"/>
                                        </p:tgtEl>
                                      </p:cBhvr>
                                    </p:animEffect>
                                  </p:childTnLst>
                                </p:cTn>
                              </p:par>
                              <p:par>
                                <p:cTn id="44" presetID="16" presetClass="entr" presetSubtype="21" fill="hold" nodeType="withEffect">
                                  <p:stCondLst>
                                    <p:cond delay="900"/>
                                  </p:stCondLst>
                                  <p:childTnLst>
                                    <p:set>
                                      <p:cBhvr>
                                        <p:cTn id="45" dur="1" fill="hold">
                                          <p:stCondLst>
                                            <p:cond delay="0"/>
                                          </p:stCondLst>
                                        </p:cTn>
                                        <p:tgtEl>
                                          <p:spTgt spid="6"/>
                                        </p:tgtEl>
                                        <p:attrNameLst>
                                          <p:attrName>style.visibility</p:attrName>
                                        </p:attrNameLst>
                                      </p:cBhvr>
                                      <p:to>
                                        <p:strVal val="visible"/>
                                      </p:to>
                                    </p:set>
                                    <p:animEffect transition="in" filter="barn(inVertical)">
                                      <p:cBhvr>
                                        <p:cTn id="46" dur="900"/>
                                        <p:tgtEl>
                                          <p:spTgt spid="6"/>
                                        </p:tgtEl>
                                      </p:cBhvr>
                                    </p:animEffect>
                                  </p:childTnLst>
                                </p:cTn>
                              </p:par>
                              <p:par>
                                <p:cTn id="47" presetID="53" presetClass="entr" presetSubtype="16" fill="hold" grpId="0" nodeType="withEffect">
                                  <p:stCondLst>
                                    <p:cond delay="1500"/>
                                  </p:stCondLst>
                                  <p:childTnLst>
                                    <p:set>
                                      <p:cBhvr>
                                        <p:cTn id="48" dur="1" fill="hold">
                                          <p:stCondLst>
                                            <p:cond delay="0"/>
                                          </p:stCondLst>
                                        </p:cTn>
                                        <p:tgtEl>
                                          <p:spTgt spid="10"/>
                                        </p:tgtEl>
                                        <p:attrNameLst>
                                          <p:attrName>style.visibility</p:attrName>
                                        </p:attrNameLst>
                                      </p:cBhvr>
                                      <p:to>
                                        <p:strVal val="visible"/>
                                      </p:to>
                                    </p:set>
                                    <p:anim calcmode="lin" valueType="num">
                                      <p:cBhvr>
                                        <p:cTn id="49" dur="900" fill="hold"/>
                                        <p:tgtEl>
                                          <p:spTgt spid="10"/>
                                        </p:tgtEl>
                                        <p:attrNameLst>
                                          <p:attrName>ppt_w</p:attrName>
                                        </p:attrNameLst>
                                      </p:cBhvr>
                                      <p:tavLst>
                                        <p:tav tm="0">
                                          <p:val>
                                            <p:fltVal val="0"/>
                                          </p:val>
                                        </p:tav>
                                        <p:tav tm="100000">
                                          <p:val>
                                            <p:strVal val="#ppt_w"/>
                                          </p:val>
                                        </p:tav>
                                      </p:tavLst>
                                    </p:anim>
                                    <p:anim calcmode="lin" valueType="num">
                                      <p:cBhvr>
                                        <p:cTn id="50" dur="900" fill="hold"/>
                                        <p:tgtEl>
                                          <p:spTgt spid="10"/>
                                        </p:tgtEl>
                                        <p:attrNameLst>
                                          <p:attrName>ppt_h</p:attrName>
                                        </p:attrNameLst>
                                      </p:cBhvr>
                                      <p:tavLst>
                                        <p:tav tm="0">
                                          <p:val>
                                            <p:fltVal val="0"/>
                                          </p:val>
                                        </p:tav>
                                        <p:tav tm="100000">
                                          <p:val>
                                            <p:strVal val="#ppt_h"/>
                                          </p:val>
                                        </p:tav>
                                      </p:tavLst>
                                    </p:anim>
                                    <p:animEffect transition="in" filter="fade">
                                      <p:cBhvr>
                                        <p:cTn id="51" dur="900"/>
                                        <p:tgtEl>
                                          <p:spTgt spid="10"/>
                                        </p:tgtEl>
                                      </p:cBhvr>
                                    </p:animEffect>
                                  </p:childTnLst>
                                </p:cTn>
                              </p:par>
                            </p:childTnLst>
                          </p:cTn>
                        </p:par>
                        <p:par>
                          <p:cTn id="52" fill="hold">
                            <p:stCondLst>
                              <p:cond delay="2400"/>
                            </p:stCondLst>
                            <p:childTnLst>
                              <p:par>
                                <p:cTn id="53" presetID="42" presetClass="entr" presetSubtype="0" fill="hold"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600"/>
                                        <p:tgtEl>
                                          <p:spTgt spid="11"/>
                                        </p:tgtEl>
                                      </p:cBhvr>
                                    </p:animEffect>
                                    <p:anim calcmode="lin" valueType="num">
                                      <p:cBhvr>
                                        <p:cTn id="56" dur="600" fill="hold"/>
                                        <p:tgtEl>
                                          <p:spTgt spid="11"/>
                                        </p:tgtEl>
                                        <p:attrNameLst>
                                          <p:attrName>ppt_x</p:attrName>
                                        </p:attrNameLst>
                                      </p:cBhvr>
                                      <p:tavLst>
                                        <p:tav tm="0">
                                          <p:val>
                                            <p:strVal val="#ppt_x"/>
                                          </p:val>
                                        </p:tav>
                                        <p:tav tm="100000">
                                          <p:val>
                                            <p:strVal val="#ppt_x"/>
                                          </p:val>
                                        </p:tav>
                                      </p:tavLst>
                                    </p:anim>
                                    <p:anim calcmode="lin" valueType="num">
                                      <p:cBhvr>
                                        <p:cTn id="57" dur="600" fill="hold"/>
                                        <p:tgtEl>
                                          <p:spTgt spid="11"/>
                                        </p:tgtEl>
                                        <p:attrNameLst>
                                          <p:attrName>ppt_y</p:attrName>
                                        </p:attrNameLst>
                                      </p:cBhvr>
                                      <p:tavLst>
                                        <p:tav tm="0">
                                          <p:val>
                                            <p:strVal val="#ppt_y+.1"/>
                                          </p:val>
                                        </p:tav>
                                        <p:tav tm="100000">
                                          <p:val>
                                            <p:strVal val="#ppt_y"/>
                                          </p:val>
                                        </p:tav>
                                      </p:tavLst>
                                    </p:anim>
                                  </p:childTnLst>
                                </p:cTn>
                              </p:par>
                            </p:childTnLst>
                          </p:cTn>
                        </p:par>
                        <p:par>
                          <p:cTn id="58" fill="hold">
                            <p:stCondLst>
                              <p:cond delay="3000"/>
                            </p:stCondLst>
                            <p:childTnLst>
                              <p:par>
                                <p:cTn id="59" presetID="42" presetClass="entr" presetSubtype="0" fill="hold"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700"/>
                                        <p:tgtEl>
                                          <p:spTgt spid="16"/>
                                        </p:tgtEl>
                                      </p:cBhvr>
                                    </p:animEffect>
                                    <p:anim calcmode="lin" valueType="num">
                                      <p:cBhvr>
                                        <p:cTn id="62" dur="700" fill="hold"/>
                                        <p:tgtEl>
                                          <p:spTgt spid="16"/>
                                        </p:tgtEl>
                                        <p:attrNameLst>
                                          <p:attrName>ppt_x</p:attrName>
                                        </p:attrNameLst>
                                      </p:cBhvr>
                                      <p:tavLst>
                                        <p:tav tm="0">
                                          <p:val>
                                            <p:strVal val="#ppt_x"/>
                                          </p:val>
                                        </p:tav>
                                        <p:tav tm="100000">
                                          <p:val>
                                            <p:strVal val="#ppt_x"/>
                                          </p:val>
                                        </p:tav>
                                      </p:tavLst>
                                    </p:anim>
                                    <p:anim calcmode="lin" valueType="num">
                                      <p:cBhvr>
                                        <p:cTn id="63" dur="700" fill="hold"/>
                                        <p:tgtEl>
                                          <p:spTgt spid="16"/>
                                        </p:tgtEl>
                                        <p:attrNameLst>
                                          <p:attrName>ppt_y</p:attrName>
                                        </p:attrNameLst>
                                      </p:cBhvr>
                                      <p:tavLst>
                                        <p:tav tm="0">
                                          <p:val>
                                            <p:strVal val="#ppt_y+.1"/>
                                          </p:val>
                                        </p:tav>
                                        <p:tav tm="100000">
                                          <p:val>
                                            <p:strVal val="#ppt_y"/>
                                          </p:val>
                                        </p:tav>
                                      </p:tavLst>
                                    </p:anim>
                                  </p:childTnLst>
                                </p:cTn>
                              </p:par>
                            </p:childTnLst>
                          </p:cTn>
                        </p:par>
                        <p:par>
                          <p:cTn id="64" fill="hold">
                            <p:stCondLst>
                              <p:cond delay="3700"/>
                            </p:stCondLst>
                            <p:childTnLst>
                              <p:par>
                                <p:cTn id="65" presetID="42" presetClass="entr" presetSubtype="0" fill="hold" nodeType="after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700"/>
                                        <p:tgtEl>
                                          <p:spTgt spid="21"/>
                                        </p:tgtEl>
                                      </p:cBhvr>
                                    </p:animEffect>
                                    <p:anim calcmode="lin" valueType="num">
                                      <p:cBhvr>
                                        <p:cTn id="68" dur="700" fill="hold"/>
                                        <p:tgtEl>
                                          <p:spTgt spid="21"/>
                                        </p:tgtEl>
                                        <p:attrNameLst>
                                          <p:attrName>ppt_x</p:attrName>
                                        </p:attrNameLst>
                                      </p:cBhvr>
                                      <p:tavLst>
                                        <p:tav tm="0">
                                          <p:val>
                                            <p:strVal val="#ppt_x"/>
                                          </p:val>
                                        </p:tav>
                                        <p:tav tm="100000">
                                          <p:val>
                                            <p:strVal val="#ppt_x"/>
                                          </p:val>
                                        </p:tav>
                                      </p:tavLst>
                                    </p:anim>
                                    <p:anim calcmode="lin" valueType="num">
                                      <p:cBhvr>
                                        <p:cTn id="69" dur="700" fill="hold"/>
                                        <p:tgtEl>
                                          <p:spTgt spid="21"/>
                                        </p:tgtEl>
                                        <p:attrNameLst>
                                          <p:attrName>ppt_y</p:attrName>
                                        </p:attrNameLst>
                                      </p:cBhvr>
                                      <p:tavLst>
                                        <p:tav tm="0">
                                          <p:val>
                                            <p:strVal val="#ppt_y+.1"/>
                                          </p:val>
                                        </p:tav>
                                        <p:tav tm="100000">
                                          <p:val>
                                            <p:strVal val="#ppt_y"/>
                                          </p:val>
                                        </p:tav>
                                      </p:tavLst>
                                    </p:anim>
                                  </p:childTnLst>
                                </p:cTn>
                              </p:par>
                            </p:childTnLst>
                          </p:cTn>
                        </p:par>
                        <p:par>
                          <p:cTn id="70" fill="hold">
                            <p:stCondLst>
                              <p:cond delay="4400"/>
                            </p:stCondLst>
                            <p:childTnLst>
                              <p:par>
                                <p:cTn id="71" presetID="42" presetClass="entr" presetSubtype="0" fill="hold" nodeType="after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800"/>
                                        <p:tgtEl>
                                          <p:spTgt spid="26"/>
                                        </p:tgtEl>
                                      </p:cBhvr>
                                    </p:animEffect>
                                    <p:anim calcmode="lin" valueType="num">
                                      <p:cBhvr>
                                        <p:cTn id="74" dur="800" fill="hold"/>
                                        <p:tgtEl>
                                          <p:spTgt spid="26"/>
                                        </p:tgtEl>
                                        <p:attrNameLst>
                                          <p:attrName>ppt_x</p:attrName>
                                        </p:attrNameLst>
                                      </p:cBhvr>
                                      <p:tavLst>
                                        <p:tav tm="0">
                                          <p:val>
                                            <p:strVal val="#ppt_x"/>
                                          </p:val>
                                        </p:tav>
                                        <p:tav tm="100000">
                                          <p:val>
                                            <p:strVal val="#ppt_x"/>
                                          </p:val>
                                        </p:tav>
                                      </p:tavLst>
                                    </p:anim>
                                    <p:anim calcmode="lin" valueType="num">
                                      <p:cBhvr>
                                        <p:cTn id="75" dur="8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789527" y="2728756"/>
            <a:ext cx="1201722" cy="1387659"/>
            <a:chOff x="789153" y="2729597"/>
            <a:chExt cx="1202093" cy="1388087"/>
          </a:xfrm>
        </p:grpSpPr>
        <p:grpSp>
          <p:nvGrpSpPr>
            <p:cNvPr id="5" name="组合 4"/>
            <p:cNvGrpSpPr/>
            <p:nvPr/>
          </p:nvGrpSpPr>
          <p:grpSpPr>
            <a:xfrm>
              <a:off x="789153" y="2729597"/>
              <a:ext cx="1202093" cy="1388087"/>
              <a:chOff x="3273692" y="1099961"/>
              <a:chExt cx="1202093" cy="1388087"/>
            </a:xfrm>
          </p:grpSpPr>
          <p:sp>
            <p:nvSpPr>
              <p:cNvPr id="7" name="Freeform 14"/>
              <p:cNvSpPr>
                <a:spLocks/>
              </p:cNvSpPr>
              <p:nvPr/>
            </p:nvSpPr>
            <p:spPr bwMode="auto">
              <a:xfrm>
                <a:off x="3345550" y="1141029"/>
                <a:ext cx="529701" cy="237166"/>
              </a:xfrm>
              <a:custGeom>
                <a:avLst/>
                <a:gdLst>
                  <a:gd name="T0" fmla="*/ 0 w 516"/>
                  <a:gd name="T1" fmla="*/ 231 h 231"/>
                  <a:gd name="T2" fmla="*/ 398 w 516"/>
                  <a:gd name="T3" fmla="*/ 0 h 231"/>
                  <a:gd name="T4" fmla="*/ 516 w 516"/>
                  <a:gd name="T5" fmla="*/ 0 h 231"/>
                  <a:gd name="T6" fmla="*/ 516 w 516"/>
                  <a:gd name="T7" fmla="*/ 231 h 231"/>
                  <a:gd name="T8" fmla="*/ 0 w 516"/>
                  <a:gd name="T9" fmla="*/ 231 h 231"/>
                </a:gdLst>
                <a:ahLst/>
                <a:cxnLst>
                  <a:cxn ang="0">
                    <a:pos x="T0" y="T1"/>
                  </a:cxn>
                  <a:cxn ang="0">
                    <a:pos x="T2" y="T3"/>
                  </a:cxn>
                  <a:cxn ang="0">
                    <a:pos x="T4" y="T5"/>
                  </a:cxn>
                  <a:cxn ang="0">
                    <a:pos x="T6" y="T7"/>
                  </a:cxn>
                  <a:cxn ang="0">
                    <a:pos x="T8" y="T9"/>
                  </a:cxn>
                </a:cxnLst>
                <a:rect l="0" t="0" r="r" b="b"/>
                <a:pathLst>
                  <a:path w="516" h="231">
                    <a:moveTo>
                      <a:pt x="0" y="231"/>
                    </a:moveTo>
                    <a:lnTo>
                      <a:pt x="398" y="0"/>
                    </a:lnTo>
                    <a:lnTo>
                      <a:pt x="516" y="0"/>
                    </a:lnTo>
                    <a:lnTo>
                      <a:pt x="516" y="231"/>
                    </a:lnTo>
                    <a:lnTo>
                      <a:pt x="0" y="231"/>
                    </a:lnTo>
                    <a:close/>
                  </a:path>
                </a:pathLst>
              </a:custGeom>
              <a:solidFill>
                <a:srgbClr val="5F652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8" tIns="34284" rIns="68568" bIns="34284" numCol="1" anchor="t" anchorCtr="0" compatLnSpc="1">
                <a:prstTxWarp prst="textNoShape">
                  <a:avLst/>
                </a:prstTxWarp>
              </a:bodyPr>
              <a:lstStyle/>
              <a:p>
                <a:endParaRPr lang="zh-CN" altLang="en-US"/>
              </a:p>
            </p:txBody>
          </p:sp>
          <p:sp>
            <p:nvSpPr>
              <p:cNvPr id="8" name="Freeform 15"/>
              <p:cNvSpPr>
                <a:spLocks/>
              </p:cNvSpPr>
              <p:nvPr/>
            </p:nvSpPr>
            <p:spPr bwMode="auto">
              <a:xfrm>
                <a:off x="3273692" y="1099961"/>
                <a:ext cx="1202093" cy="1388087"/>
              </a:xfrm>
              <a:custGeom>
                <a:avLst/>
                <a:gdLst>
                  <a:gd name="T0" fmla="*/ 0 w 1171"/>
                  <a:gd name="T1" fmla="*/ 1014 h 1352"/>
                  <a:gd name="T2" fmla="*/ 0 w 1171"/>
                  <a:gd name="T3" fmla="*/ 338 h 1352"/>
                  <a:gd name="T4" fmla="*/ 586 w 1171"/>
                  <a:gd name="T5" fmla="*/ 0 h 1352"/>
                  <a:gd name="T6" fmla="*/ 1171 w 1171"/>
                  <a:gd name="T7" fmla="*/ 338 h 1352"/>
                  <a:gd name="T8" fmla="*/ 1171 w 1171"/>
                  <a:gd name="T9" fmla="*/ 1014 h 1352"/>
                  <a:gd name="T10" fmla="*/ 586 w 1171"/>
                  <a:gd name="T11" fmla="*/ 1352 h 1352"/>
                  <a:gd name="T12" fmla="*/ 0 w 1171"/>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71" h="1352">
                    <a:moveTo>
                      <a:pt x="0" y="1014"/>
                    </a:moveTo>
                    <a:lnTo>
                      <a:pt x="0" y="338"/>
                    </a:lnTo>
                    <a:lnTo>
                      <a:pt x="586" y="0"/>
                    </a:lnTo>
                    <a:lnTo>
                      <a:pt x="1171" y="338"/>
                    </a:lnTo>
                    <a:lnTo>
                      <a:pt x="1171" y="1014"/>
                    </a:lnTo>
                    <a:lnTo>
                      <a:pt x="586" y="1352"/>
                    </a:lnTo>
                    <a:lnTo>
                      <a:pt x="0" y="1014"/>
                    </a:lnTo>
                    <a:close/>
                  </a:path>
                </a:pathLst>
              </a:custGeom>
              <a:solidFill>
                <a:schemeClr val="bg1">
                  <a:lumMod val="95000"/>
                </a:schemeClr>
              </a:solidFill>
              <a:ln>
                <a:noFill/>
              </a:ln>
              <a:effectLst>
                <a:outerShdw blurRad="228600" sx="102000" sy="102000" algn="ctr" rotWithShape="0">
                  <a:prstClr val="black">
                    <a:alpha val="28000"/>
                  </a:prstClr>
                </a:outerShdw>
              </a:effectLst>
              <a:extLst/>
            </p:spPr>
            <p:txBody>
              <a:bodyPr vert="horz" wrap="square" lIns="68568" tIns="34284" rIns="68568" bIns="34284" numCol="1" anchor="t" anchorCtr="0" compatLnSpc="1">
                <a:prstTxWarp prst="textNoShape">
                  <a:avLst/>
                </a:prstTxWarp>
              </a:bodyPr>
              <a:lstStyle/>
              <a:p>
                <a:endParaRPr lang="zh-CN" altLang="en-US"/>
              </a:p>
            </p:txBody>
          </p:sp>
          <p:sp>
            <p:nvSpPr>
              <p:cNvPr id="9" name="Freeform 16"/>
              <p:cNvSpPr>
                <a:spLocks/>
              </p:cNvSpPr>
              <p:nvPr/>
            </p:nvSpPr>
            <p:spPr bwMode="auto">
              <a:xfrm>
                <a:off x="3345551" y="1141029"/>
                <a:ext cx="408568" cy="441478"/>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C00000"/>
              </a:solidFill>
              <a:ln w="28575">
                <a:noFill/>
              </a:ln>
              <a:effectLst>
                <a:outerShdw blurRad="279400" dist="76200" dir="2700000" sx="101000" sy="101000" algn="tl" rotWithShape="0">
                  <a:prstClr val="black">
                    <a:alpha val="28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dirty="0">
                  <a:solidFill>
                    <a:schemeClr val="lt1"/>
                  </a:solidFill>
                </a:endParaRPr>
              </a:p>
            </p:txBody>
          </p:sp>
        </p:grpSp>
        <p:sp>
          <p:nvSpPr>
            <p:cNvPr id="6" name="TextBox 174"/>
            <p:cNvSpPr txBox="1"/>
            <p:nvPr/>
          </p:nvSpPr>
          <p:spPr>
            <a:xfrm>
              <a:off x="928568" y="2900330"/>
              <a:ext cx="948647" cy="300175"/>
            </a:xfrm>
            <a:prstGeom prst="rect">
              <a:avLst/>
            </a:prstGeom>
            <a:noFill/>
          </p:spPr>
          <p:txBody>
            <a:bodyPr wrap="square" rtlCol="0">
              <a:spAutoFit/>
            </a:bodyPr>
            <a:lstStyle/>
            <a:p>
              <a:r>
                <a:rPr lang="en-US" altLang="zh-CN" dirty="0">
                  <a:solidFill>
                    <a:srgbClr val="FFFFFF"/>
                  </a:solidFill>
                  <a:latin typeface="Agency FB" panose="020B0503020202020204" pitchFamily="34" charset="0"/>
                </a:rPr>
                <a:t>0</a:t>
              </a:r>
              <a:r>
                <a:rPr lang="en-US" altLang="zh-CN" dirty="0" smtClean="0">
                  <a:solidFill>
                    <a:srgbClr val="FFFFFF"/>
                  </a:solidFill>
                  <a:latin typeface="Agency FB" panose="020B0503020202020204" pitchFamily="34" charset="0"/>
                </a:rPr>
                <a:t>1</a:t>
              </a:r>
              <a:endParaRPr lang="zh-CN" altLang="en-US" dirty="0">
                <a:solidFill>
                  <a:srgbClr val="FFFFFF"/>
                </a:solidFill>
                <a:latin typeface="Agency FB" panose="020B0503020202020204" pitchFamily="34" charset="0"/>
              </a:endParaRPr>
            </a:p>
          </p:txBody>
        </p:sp>
      </p:grpSp>
      <p:grpSp>
        <p:nvGrpSpPr>
          <p:cNvPr id="10" name="组合 9"/>
          <p:cNvGrpSpPr/>
          <p:nvPr/>
        </p:nvGrpSpPr>
        <p:grpSpPr>
          <a:xfrm>
            <a:off x="2389234" y="2728756"/>
            <a:ext cx="1201722" cy="1387659"/>
            <a:chOff x="789153" y="2729597"/>
            <a:chExt cx="1202093" cy="1388087"/>
          </a:xfrm>
        </p:grpSpPr>
        <p:grpSp>
          <p:nvGrpSpPr>
            <p:cNvPr id="11" name="组合 10"/>
            <p:cNvGrpSpPr/>
            <p:nvPr/>
          </p:nvGrpSpPr>
          <p:grpSpPr>
            <a:xfrm>
              <a:off x="789153" y="2729597"/>
              <a:ext cx="1202093" cy="1388087"/>
              <a:chOff x="3273692" y="1099961"/>
              <a:chExt cx="1202093" cy="1388087"/>
            </a:xfrm>
          </p:grpSpPr>
          <p:sp>
            <p:nvSpPr>
              <p:cNvPr id="13" name="Freeform 14"/>
              <p:cNvSpPr>
                <a:spLocks/>
              </p:cNvSpPr>
              <p:nvPr/>
            </p:nvSpPr>
            <p:spPr bwMode="auto">
              <a:xfrm>
                <a:off x="3345550" y="1141029"/>
                <a:ext cx="529701" cy="237166"/>
              </a:xfrm>
              <a:custGeom>
                <a:avLst/>
                <a:gdLst>
                  <a:gd name="T0" fmla="*/ 0 w 516"/>
                  <a:gd name="T1" fmla="*/ 231 h 231"/>
                  <a:gd name="T2" fmla="*/ 398 w 516"/>
                  <a:gd name="T3" fmla="*/ 0 h 231"/>
                  <a:gd name="T4" fmla="*/ 516 w 516"/>
                  <a:gd name="T5" fmla="*/ 0 h 231"/>
                  <a:gd name="T6" fmla="*/ 516 w 516"/>
                  <a:gd name="T7" fmla="*/ 231 h 231"/>
                  <a:gd name="T8" fmla="*/ 0 w 516"/>
                  <a:gd name="T9" fmla="*/ 231 h 231"/>
                </a:gdLst>
                <a:ahLst/>
                <a:cxnLst>
                  <a:cxn ang="0">
                    <a:pos x="T0" y="T1"/>
                  </a:cxn>
                  <a:cxn ang="0">
                    <a:pos x="T2" y="T3"/>
                  </a:cxn>
                  <a:cxn ang="0">
                    <a:pos x="T4" y="T5"/>
                  </a:cxn>
                  <a:cxn ang="0">
                    <a:pos x="T6" y="T7"/>
                  </a:cxn>
                  <a:cxn ang="0">
                    <a:pos x="T8" y="T9"/>
                  </a:cxn>
                </a:cxnLst>
                <a:rect l="0" t="0" r="r" b="b"/>
                <a:pathLst>
                  <a:path w="516" h="231">
                    <a:moveTo>
                      <a:pt x="0" y="231"/>
                    </a:moveTo>
                    <a:lnTo>
                      <a:pt x="398" y="0"/>
                    </a:lnTo>
                    <a:lnTo>
                      <a:pt x="516" y="0"/>
                    </a:lnTo>
                    <a:lnTo>
                      <a:pt x="516" y="231"/>
                    </a:lnTo>
                    <a:lnTo>
                      <a:pt x="0" y="231"/>
                    </a:lnTo>
                    <a:close/>
                  </a:path>
                </a:pathLst>
              </a:custGeom>
              <a:solidFill>
                <a:srgbClr val="5F652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8" tIns="34284" rIns="68568" bIns="34284" numCol="1" anchor="t" anchorCtr="0" compatLnSpc="1">
                <a:prstTxWarp prst="textNoShape">
                  <a:avLst/>
                </a:prstTxWarp>
              </a:bodyPr>
              <a:lstStyle/>
              <a:p>
                <a:endParaRPr lang="zh-CN" altLang="en-US"/>
              </a:p>
            </p:txBody>
          </p:sp>
          <p:sp>
            <p:nvSpPr>
              <p:cNvPr id="14" name="Freeform 15"/>
              <p:cNvSpPr>
                <a:spLocks/>
              </p:cNvSpPr>
              <p:nvPr/>
            </p:nvSpPr>
            <p:spPr bwMode="auto">
              <a:xfrm>
                <a:off x="3273692" y="1099961"/>
                <a:ext cx="1202093" cy="1388087"/>
              </a:xfrm>
              <a:custGeom>
                <a:avLst/>
                <a:gdLst>
                  <a:gd name="T0" fmla="*/ 0 w 1171"/>
                  <a:gd name="T1" fmla="*/ 1014 h 1352"/>
                  <a:gd name="T2" fmla="*/ 0 w 1171"/>
                  <a:gd name="T3" fmla="*/ 338 h 1352"/>
                  <a:gd name="T4" fmla="*/ 586 w 1171"/>
                  <a:gd name="T5" fmla="*/ 0 h 1352"/>
                  <a:gd name="T6" fmla="*/ 1171 w 1171"/>
                  <a:gd name="T7" fmla="*/ 338 h 1352"/>
                  <a:gd name="T8" fmla="*/ 1171 w 1171"/>
                  <a:gd name="T9" fmla="*/ 1014 h 1352"/>
                  <a:gd name="T10" fmla="*/ 586 w 1171"/>
                  <a:gd name="T11" fmla="*/ 1352 h 1352"/>
                  <a:gd name="T12" fmla="*/ 0 w 1171"/>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71" h="1352">
                    <a:moveTo>
                      <a:pt x="0" y="1014"/>
                    </a:moveTo>
                    <a:lnTo>
                      <a:pt x="0" y="338"/>
                    </a:lnTo>
                    <a:lnTo>
                      <a:pt x="586" y="0"/>
                    </a:lnTo>
                    <a:lnTo>
                      <a:pt x="1171" y="338"/>
                    </a:lnTo>
                    <a:lnTo>
                      <a:pt x="1171" y="1014"/>
                    </a:lnTo>
                    <a:lnTo>
                      <a:pt x="586" y="1352"/>
                    </a:lnTo>
                    <a:lnTo>
                      <a:pt x="0" y="1014"/>
                    </a:lnTo>
                    <a:close/>
                  </a:path>
                </a:pathLst>
              </a:custGeom>
              <a:solidFill>
                <a:schemeClr val="bg1">
                  <a:lumMod val="95000"/>
                </a:schemeClr>
              </a:solidFill>
              <a:ln>
                <a:noFill/>
              </a:ln>
              <a:effectLst>
                <a:outerShdw blurRad="228600" sx="102000" sy="102000" algn="ctr" rotWithShape="0">
                  <a:prstClr val="black">
                    <a:alpha val="28000"/>
                  </a:prstClr>
                </a:outerShdw>
              </a:effectLst>
              <a:extLst/>
            </p:spPr>
            <p:txBody>
              <a:bodyPr vert="horz" wrap="square" lIns="68568" tIns="34284" rIns="68568" bIns="34284" numCol="1" anchor="t" anchorCtr="0" compatLnSpc="1">
                <a:prstTxWarp prst="textNoShape">
                  <a:avLst/>
                </a:prstTxWarp>
              </a:bodyPr>
              <a:lstStyle/>
              <a:p>
                <a:endParaRPr lang="zh-CN" altLang="en-US"/>
              </a:p>
            </p:txBody>
          </p:sp>
          <p:sp>
            <p:nvSpPr>
              <p:cNvPr id="15" name="Freeform 16"/>
              <p:cNvSpPr>
                <a:spLocks/>
              </p:cNvSpPr>
              <p:nvPr/>
            </p:nvSpPr>
            <p:spPr bwMode="auto">
              <a:xfrm>
                <a:off x="3345551" y="1141029"/>
                <a:ext cx="408568" cy="441478"/>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C00000"/>
              </a:solidFill>
              <a:ln w="28575">
                <a:noFill/>
              </a:ln>
              <a:effectLst>
                <a:outerShdw blurRad="279400" dist="76200" dir="2700000" sx="101000" sy="101000" algn="tl" rotWithShape="0">
                  <a:prstClr val="black">
                    <a:alpha val="28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dirty="0">
                  <a:solidFill>
                    <a:schemeClr val="lt1"/>
                  </a:solidFill>
                </a:endParaRPr>
              </a:p>
            </p:txBody>
          </p:sp>
        </p:grpSp>
        <p:sp>
          <p:nvSpPr>
            <p:cNvPr id="12" name="TextBox 178"/>
            <p:cNvSpPr txBox="1"/>
            <p:nvPr/>
          </p:nvSpPr>
          <p:spPr>
            <a:xfrm>
              <a:off x="923303" y="2900330"/>
              <a:ext cx="948647" cy="300175"/>
            </a:xfrm>
            <a:prstGeom prst="rect">
              <a:avLst/>
            </a:prstGeom>
            <a:noFill/>
          </p:spPr>
          <p:txBody>
            <a:bodyPr wrap="square" rtlCol="0">
              <a:spAutoFit/>
            </a:bodyPr>
            <a:lstStyle/>
            <a:p>
              <a:r>
                <a:rPr lang="en-US" altLang="zh-CN" dirty="0" smtClean="0">
                  <a:solidFill>
                    <a:srgbClr val="FFFFFF"/>
                  </a:solidFill>
                  <a:latin typeface="Agency FB" panose="020B0503020202020204" pitchFamily="34" charset="0"/>
                </a:rPr>
                <a:t>0</a:t>
              </a:r>
              <a:r>
                <a:rPr lang="en-US" altLang="zh-CN" dirty="0">
                  <a:solidFill>
                    <a:srgbClr val="FFFFFF"/>
                  </a:solidFill>
                  <a:latin typeface="Agency FB" panose="020B0503020202020204" pitchFamily="34" charset="0"/>
                </a:rPr>
                <a:t>2</a:t>
              </a:r>
              <a:endParaRPr lang="zh-CN" altLang="en-US" dirty="0">
                <a:solidFill>
                  <a:srgbClr val="FFFFFF"/>
                </a:solidFill>
                <a:latin typeface="Agency FB" panose="020B0503020202020204" pitchFamily="34" charset="0"/>
              </a:endParaRPr>
            </a:p>
          </p:txBody>
        </p:sp>
      </p:grpSp>
      <p:grpSp>
        <p:nvGrpSpPr>
          <p:cNvPr id="16" name="组合 15"/>
          <p:cNvGrpSpPr/>
          <p:nvPr/>
        </p:nvGrpSpPr>
        <p:grpSpPr>
          <a:xfrm>
            <a:off x="3988941" y="2728756"/>
            <a:ext cx="1201722" cy="1387659"/>
            <a:chOff x="789153" y="2729597"/>
            <a:chExt cx="1202093" cy="1388087"/>
          </a:xfrm>
        </p:grpSpPr>
        <p:grpSp>
          <p:nvGrpSpPr>
            <p:cNvPr id="17" name="组合 16"/>
            <p:cNvGrpSpPr/>
            <p:nvPr/>
          </p:nvGrpSpPr>
          <p:grpSpPr>
            <a:xfrm>
              <a:off x="789153" y="2729597"/>
              <a:ext cx="1202093" cy="1388087"/>
              <a:chOff x="3273692" y="1099961"/>
              <a:chExt cx="1202093" cy="1388087"/>
            </a:xfrm>
          </p:grpSpPr>
          <p:sp>
            <p:nvSpPr>
              <p:cNvPr id="19" name="Freeform 14"/>
              <p:cNvSpPr>
                <a:spLocks/>
              </p:cNvSpPr>
              <p:nvPr/>
            </p:nvSpPr>
            <p:spPr bwMode="auto">
              <a:xfrm>
                <a:off x="3345550" y="1141029"/>
                <a:ext cx="529701" cy="237166"/>
              </a:xfrm>
              <a:custGeom>
                <a:avLst/>
                <a:gdLst>
                  <a:gd name="T0" fmla="*/ 0 w 516"/>
                  <a:gd name="T1" fmla="*/ 231 h 231"/>
                  <a:gd name="T2" fmla="*/ 398 w 516"/>
                  <a:gd name="T3" fmla="*/ 0 h 231"/>
                  <a:gd name="T4" fmla="*/ 516 w 516"/>
                  <a:gd name="T5" fmla="*/ 0 h 231"/>
                  <a:gd name="T6" fmla="*/ 516 w 516"/>
                  <a:gd name="T7" fmla="*/ 231 h 231"/>
                  <a:gd name="T8" fmla="*/ 0 w 516"/>
                  <a:gd name="T9" fmla="*/ 231 h 231"/>
                </a:gdLst>
                <a:ahLst/>
                <a:cxnLst>
                  <a:cxn ang="0">
                    <a:pos x="T0" y="T1"/>
                  </a:cxn>
                  <a:cxn ang="0">
                    <a:pos x="T2" y="T3"/>
                  </a:cxn>
                  <a:cxn ang="0">
                    <a:pos x="T4" y="T5"/>
                  </a:cxn>
                  <a:cxn ang="0">
                    <a:pos x="T6" y="T7"/>
                  </a:cxn>
                  <a:cxn ang="0">
                    <a:pos x="T8" y="T9"/>
                  </a:cxn>
                </a:cxnLst>
                <a:rect l="0" t="0" r="r" b="b"/>
                <a:pathLst>
                  <a:path w="516" h="231">
                    <a:moveTo>
                      <a:pt x="0" y="231"/>
                    </a:moveTo>
                    <a:lnTo>
                      <a:pt x="398" y="0"/>
                    </a:lnTo>
                    <a:lnTo>
                      <a:pt x="516" y="0"/>
                    </a:lnTo>
                    <a:lnTo>
                      <a:pt x="516" y="231"/>
                    </a:lnTo>
                    <a:lnTo>
                      <a:pt x="0" y="231"/>
                    </a:lnTo>
                    <a:close/>
                  </a:path>
                </a:pathLst>
              </a:custGeom>
              <a:solidFill>
                <a:srgbClr val="5F652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8" tIns="34284" rIns="68568" bIns="34284" numCol="1" anchor="t" anchorCtr="0" compatLnSpc="1">
                <a:prstTxWarp prst="textNoShape">
                  <a:avLst/>
                </a:prstTxWarp>
              </a:bodyPr>
              <a:lstStyle/>
              <a:p>
                <a:endParaRPr lang="zh-CN" altLang="en-US"/>
              </a:p>
            </p:txBody>
          </p:sp>
          <p:sp>
            <p:nvSpPr>
              <p:cNvPr id="20" name="Freeform 15"/>
              <p:cNvSpPr>
                <a:spLocks/>
              </p:cNvSpPr>
              <p:nvPr/>
            </p:nvSpPr>
            <p:spPr bwMode="auto">
              <a:xfrm>
                <a:off x="3273692" y="1099961"/>
                <a:ext cx="1202093" cy="1388087"/>
              </a:xfrm>
              <a:custGeom>
                <a:avLst/>
                <a:gdLst>
                  <a:gd name="T0" fmla="*/ 0 w 1171"/>
                  <a:gd name="T1" fmla="*/ 1014 h 1352"/>
                  <a:gd name="T2" fmla="*/ 0 w 1171"/>
                  <a:gd name="T3" fmla="*/ 338 h 1352"/>
                  <a:gd name="T4" fmla="*/ 586 w 1171"/>
                  <a:gd name="T5" fmla="*/ 0 h 1352"/>
                  <a:gd name="T6" fmla="*/ 1171 w 1171"/>
                  <a:gd name="T7" fmla="*/ 338 h 1352"/>
                  <a:gd name="T8" fmla="*/ 1171 w 1171"/>
                  <a:gd name="T9" fmla="*/ 1014 h 1352"/>
                  <a:gd name="T10" fmla="*/ 586 w 1171"/>
                  <a:gd name="T11" fmla="*/ 1352 h 1352"/>
                  <a:gd name="T12" fmla="*/ 0 w 1171"/>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71" h="1352">
                    <a:moveTo>
                      <a:pt x="0" y="1014"/>
                    </a:moveTo>
                    <a:lnTo>
                      <a:pt x="0" y="338"/>
                    </a:lnTo>
                    <a:lnTo>
                      <a:pt x="586" y="0"/>
                    </a:lnTo>
                    <a:lnTo>
                      <a:pt x="1171" y="338"/>
                    </a:lnTo>
                    <a:lnTo>
                      <a:pt x="1171" y="1014"/>
                    </a:lnTo>
                    <a:lnTo>
                      <a:pt x="586" y="1352"/>
                    </a:lnTo>
                    <a:lnTo>
                      <a:pt x="0" y="1014"/>
                    </a:lnTo>
                    <a:close/>
                  </a:path>
                </a:pathLst>
              </a:custGeom>
              <a:solidFill>
                <a:schemeClr val="bg1">
                  <a:lumMod val="95000"/>
                </a:schemeClr>
              </a:solidFill>
              <a:ln>
                <a:noFill/>
              </a:ln>
              <a:effectLst>
                <a:outerShdw blurRad="228600" sx="102000" sy="102000" algn="ctr" rotWithShape="0">
                  <a:prstClr val="black">
                    <a:alpha val="28000"/>
                  </a:prstClr>
                </a:outerShdw>
              </a:effectLst>
              <a:extLst/>
            </p:spPr>
            <p:txBody>
              <a:bodyPr vert="horz" wrap="square" lIns="68568" tIns="34284" rIns="68568" bIns="34284" numCol="1" anchor="t" anchorCtr="0" compatLnSpc="1">
                <a:prstTxWarp prst="textNoShape">
                  <a:avLst/>
                </a:prstTxWarp>
              </a:bodyPr>
              <a:lstStyle/>
              <a:p>
                <a:endParaRPr lang="zh-CN" altLang="en-US"/>
              </a:p>
            </p:txBody>
          </p:sp>
          <p:sp>
            <p:nvSpPr>
              <p:cNvPr id="21" name="Freeform 16"/>
              <p:cNvSpPr>
                <a:spLocks/>
              </p:cNvSpPr>
              <p:nvPr/>
            </p:nvSpPr>
            <p:spPr bwMode="auto">
              <a:xfrm>
                <a:off x="3345551" y="1141029"/>
                <a:ext cx="408568" cy="441478"/>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C00000"/>
              </a:solidFill>
              <a:ln w="28575">
                <a:noFill/>
              </a:ln>
              <a:effectLst>
                <a:outerShdw blurRad="279400" dist="76200" dir="2700000" sx="101000" sy="101000" algn="tl" rotWithShape="0">
                  <a:prstClr val="black">
                    <a:alpha val="28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dirty="0">
                  <a:solidFill>
                    <a:schemeClr val="lt1"/>
                  </a:solidFill>
                </a:endParaRPr>
              </a:p>
            </p:txBody>
          </p:sp>
        </p:grpSp>
        <p:sp>
          <p:nvSpPr>
            <p:cNvPr id="18" name="TextBox 184"/>
            <p:cNvSpPr txBox="1"/>
            <p:nvPr/>
          </p:nvSpPr>
          <p:spPr>
            <a:xfrm>
              <a:off x="916390" y="2895802"/>
              <a:ext cx="948647" cy="300175"/>
            </a:xfrm>
            <a:prstGeom prst="rect">
              <a:avLst/>
            </a:prstGeom>
            <a:noFill/>
          </p:spPr>
          <p:txBody>
            <a:bodyPr wrap="square" rtlCol="0">
              <a:spAutoFit/>
            </a:bodyPr>
            <a:lstStyle/>
            <a:p>
              <a:r>
                <a:rPr lang="en-US" altLang="zh-CN" dirty="0" smtClean="0">
                  <a:solidFill>
                    <a:srgbClr val="FFFFFF"/>
                  </a:solidFill>
                  <a:latin typeface="Agency FB" panose="020B0503020202020204" pitchFamily="34" charset="0"/>
                </a:rPr>
                <a:t>0</a:t>
              </a:r>
              <a:r>
                <a:rPr lang="en-US" altLang="zh-CN" dirty="0">
                  <a:solidFill>
                    <a:srgbClr val="FFFFFF"/>
                  </a:solidFill>
                  <a:latin typeface="Agency FB" panose="020B0503020202020204" pitchFamily="34" charset="0"/>
                </a:rPr>
                <a:t>3</a:t>
              </a:r>
              <a:endParaRPr lang="zh-CN" altLang="en-US" dirty="0">
                <a:solidFill>
                  <a:srgbClr val="FFFFFF"/>
                </a:solidFill>
                <a:latin typeface="Agency FB" panose="020B0503020202020204" pitchFamily="34" charset="0"/>
              </a:endParaRPr>
            </a:p>
          </p:txBody>
        </p:sp>
      </p:grpSp>
      <p:grpSp>
        <p:nvGrpSpPr>
          <p:cNvPr id="22" name="组合 21"/>
          <p:cNvGrpSpPr/>
          <p:nvPr/>
        </p:nvGrpSpPr>
        <p:grpSpPr>
          <a:xfrm>
            <a:off x="5588647" y="2728756"/>
            <a:ext cx="1201722" cy="1387659"/>
            <a:chOff x="789153" y="2729597"/>
            <a:chExt cx="1202093" cy="1388087"/>
          </a:xfrm>
        </p:grpSpPr>
        <p:grpSp>
          <p:nvGrpSpPr>
            <p:cNvPr id="23" name="组合 22"/>
            <p:cNvGrpSpPr/>
            <p:nvPr/>
          </p:nvGrpSpPr>
          <p:grpSpPr>
            <a:xfrm>
              <a:off x="789153" y="2729597"/>
              <a:ext cx="1202093" cy="1388087"/>
              <a:chOff x="3273692" y="1099961"/>
              <a:chExt cx="1202093" cy="1388087"/>
            </a:xfrm>
          </p:grpSpPr>
          <p:sp>
            <p:nvSpPr>
              <p:cNvPr id="25" name="Freeform 14"/>
              <p:cNvSpPr>
                <a:spLocks/>
              </p:cNvSpPr>
              <p:nvPr/>
            </p:nvSpPr>
            <p:spPr bwMode="auto">
              <a:xfrm>
                <a:off x="3345550" y="1141029"/>
                <a:ext cx="529701" cy="237166"/>
              </a:xfrm>
              <a:custGeom>
                <a:avLst/>
                <a:gdLst>
                  <a:gd name="T0" fmla="*/ 0 w 516"/>
                  <a:gd name="T1" fmla="*/ 231 h 231"/>
                  <a:gd name="T2" fmla="*/ 398 w 516"/>
                  <a:gd name="T3" fmla="*/ 0 h 231"/>
                  <a:gd name="T4" fmla="*/ 516 w 516"/>
                  <a:gd name="T5" fmla="*/ 0 h 231"/>
                  <a:gd name="T6" fmla="*/ 516 w 516"/>
                  <a:gd name="T7" fmla="*/ 231 h 231"/>
                  <a:gd name="T8" fmla="*/ 0 w 516"/>
                  <a:gd name="T9" fmla="*/ 231 h 231"/>
                </a:gdLst>
                <a:ahLst/>
                <a:cxnLst>
                  <a:cxn ang="0">
                    <a:pos x="T0" y="T1"/>
                  </a:cxn>
                  <a:cxn ang="0">
                    <a:pos x="T2" y="T3"/>
                  </a:cxn>
                  <a:cxn ang="0">
                    <a:pos x="T4" y="T5"/>
                  </a:cxn>
                  <a:cxn ang="0">
                    <a:pos x="T6" y="T7"/>
                  </a:cxn>
                  <a:cxn ang="0">
                    <a:pos x="T8" y="T9"/>
                  </a:cxn>
                </a:cxnLst>
                <a:rect l="0" t="0" r="r" b="b"/>
                <a:pathLst>
                  <a:path w="516" h="231">
                    <a:moveTo>
                      <a:pt x="0" y="231"/>
                    </a:moveTo>
                    <a:lnTo>
                      <a:pt x="398" y="0"/>
                    </a:lnTo>
                    <a:lnTo>
                      <a:pt x="516" y="0"/>
                    </a:lnTo>
                    <a:lnTo>
                      <a:pt x="516" y="231"/>
                    </a:lnTo>
                    <a:lnTo>
                      <a:pt x="0" y="231"/>
                    </a:lnTo>
                    <a:close/>
                  </a:path>
                </a:pathLst>
              </a:custGeom>
              <a:solidFill>
                <a:srgbClr val="5F652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8" tIns="34284" rIns="68568" bIns="34284" numCol="1" anchor="t" anchorCtr="0" compatLnSpc="1">
                <a:prstTxWarp prst="textNoShape">
                  <a:avLst/>
                </a:prstTxWarp>
              </a:bodyPr>
              <a:lstStyle/>
              <a:p>
                <a:endParaRPr lang="zh-CN" altLang="en-US"/>
              </a:p>
            </p:txBody>
          </p:sp>
          <p:sp>
            <p:nvSpPr>
              <p:cNvPr id="26" name="Freeform 15"/>
              <p:cNvSpPr>
                <a:spLocks/>
              </p:cNvSpPr>
              <p:nvPr/>
            </p:nvSpPr>
            <p:spPr bwMode="auto">
              <a:xfrm>
                <a:off x="3273692" y="1099961"/>
                <a:ext cx="1202093" cy="1388087"/>
              </a:xfrm>
              <a:custGeom>
                <a:avLst/>
                <a:gdLst>
                  <a:gd name="T0" fmla="*/ 0 w 1171"/>
                  <a:gd name="T1" fmla="*/ 1014 h 1352"/>
                  <a:gd name="T2" fmla="*/ 0 w 1171"/>
                  <a:gd name="T3" fmla="*/ 338 h 1352"/>
                  <a:gd name="T4" fmla="*/ 586 w 1171"/>
                  <a:gd name="T5" fmla="*/ 0 h 1352"/>
                  <a:gd name="T6" fmla="*/ 1171 w 1171"/>
                  <a:gd name="T7" fmla="*/ 338 h 1352"/>
                  <a:gd name="T8" fmla="*/ 1171 w 1171"/>
                  <a:gd name="T9" fmla="*/ 1014 h 1352"/>
                  <a:gd name="T10" fmla="*/ 586 w 1171"/>
                  <a:gd name="T11" fmla="*/ 1352 h 1352"/>
                  <a:gd name="T12" fmla="*/ 0 w 1171"/>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71" h="1352">
                    <a:moveTo>
                      <a:pt x="0" y="1014"/>
                    </a:moveTo>
                    <a:lnTo>
                      <a:pt x="0" y="338"/>
                    </a:lnTo>
                    <a:lnTo>
                      <a:pt x="586" y="0"/>
                    </a:lnTo>
                    <a:lnTo>
                      <a:pt x="1171" y="338"/>
                    </a:lnTo>
                    <a:lnTo>
                      <a:pt x="1171" y="1014"/>
                    </a:lnTo>
                    <a:lnTo>
                      <a:pt x="586" y="1352"/>
                    </a:lnTo>
                    <a:lnTo>
                      <a:pt x="0" y="1014"/>
                    </a:lnTo>
                    <a:close/>
                  </a:path>
                </a:pathLst>
              </a:custGeom>
              <a:solidFill>
                <a:schemeClr val="bg1">
                  <a:lumMod val="95000"/>
                </a:schemeClr>
              </a:solidFill>
              <a:ln>
                <a:noFill/>
              </a:ln>
              <a:effectLst>
                <a:outerShdw blurRad="228600" sx="102000" sy="102000" algn="ctr" rotWithShape="0">
                  <a:prstClr val="black">
                    <a:alpha val="28000"/>
                  </a:prstClr>
                </a:outerShdw>
              </a:effectLst>
              <a:extLst/>
            </p:spPr>
            <p:txBody>
              <a:bodyPr vert="horz" wrap="square" lIns="68568" tIns="34284" rIns="68568" bIns="34284" numCol="1" anchor="t" anchorCtr="0" compatLnSpc="1">
                <a:prstTxWarp prst="textNoShape">
                  <a:avLst/>
                </a:prstTxWarp>
              </a:bodyPr>
              <a:lstStyle/>
              <a:p>
                <a:endParaRPr lang="zh-CN" altLang="en-US"/>
              </a:p>
            </p:txBody>
          </p:sp>
          <p:sp>
            <p:nvSpPr>
              <p:cNvPr id="27" name="Freeform 16"/>
              <p:cNvSpPr>
                <a:spLocks/>
              </p:cNvSpPr>
              <p:nvPr/>
            </p:nvSpPr>
            <p:spPr bwMode="auto">
              <a:xfrm>
                <a:off x="3345551" y="1141029"/>
                <a:ext cx="408568" cy="441478"/>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C00000"/>
              </a:solidFill>
              <a:ln w="28575">
                <a:noFill/>
              </a:ln>
              <a:effectLst>
                <a:outerShdw blurRad="279400" dist="76200" dir="2700000" sx="101000" sy="101000" algn="tl" rotWithShape="0">
                  <a:prstClr val="black">
                    <a:alpha val="28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dirty="0">
                  <a:solidFill>
                    <a:schemeClr val="lt1"/>
                  </a:solidFill>
                </a:endParaRPr>
              </a:p>
            </p:txBody>
          </p:sp>
        </p:grpSp>
        <p:sp>
          <p:nvSpPr>
            <p:cNvPr id="24" name="TextBox 190"/>
            <p:cNvSpPr txBox="1"/>
            <p:nvPr/>
          </p:nvSpPr>
          <p:spPr>
            <a:xfrm>
              <a:off x="917777" y="2895802"/>
              <a:ext cx="948647" cy="300175"/>
            </a:xfrm>
            <a:prstGeom prst="rect">
              <a:avLst/>
            </a:prstGeom>
            <a:noFill/>
          </p:spPr>
          <p:txBody>
            <a:bodyPr wrap="square" rtlCol="0">
              <a:spAutoFit/>
            </a:bodyPr>
            <a:lstStyle/>
            <a:p>
              <a:r>
                <a:rPr lang="en-US" altLang="zh-CN" dirty="0" smtClean="0">
                  <a:solidFill>
                    <a:srgbClr val="FFFFFF"/>
                  </a:solidFill>
                  <a:latin typeface="Agency FB" panose="020B0503020202020204" pitchFamily="34" charset="0"/>
                </a:rPr>
                <a:t>0</a:t>
              </a:r>
              <a:r>
                <a:rPr lang="en-US" altLang="zh-CN" dirty="0">
                  <a:solidFill>
                    <a:srgbClr val="FFFFFF"/>
                  </a:solidFill>
                  <a:latin typeface="Agency FB" panose="020B0503020202020204" pitchFamily="34" charset="0"/>
                </a:rPr>
                <a:t>4</a:t>
              </a:r>
              <a:endParaRPr lang="zh-CN" altLang="en-US" dirty="0">
                <a:solidFill>
                  <a:srgbClr val="FFFFFF"/>
                </a:solidFill>
                <a:latin typeface="Agency FB" panose="020B0503020202020204" pitchFamily="34" charset="0"/>
              </a:endParaRPr>
            </a:p>
          </p:txBody>
        </p:sp>
      </p:grpSp>
      <p:grpSp>
        <p:nvGrpSpPr>
          <p:cNvPr id="28" name="组合 27"/>
          <p:cNvGrpSpPr/>
          <p:nvPr/>
        </p:nvGrpSpPr>
        <p:grpSpPr>
          <a:xfrm>
            <a:off x="7188353" y="2728756"/>
            <a:ext cx="1201722" cy="1387659"/>
            <a:chOff x="789153" y="2729597"/>
            <a:chExt cx="1202093" cy="1388087"/>
          </a:xfrm>
        </p:grpSpPr>
        <p:grpSp>
          <p:nvGrpSpPr>
            <p:cNvPr id="29" name="组合 28"/>
            <p:cNvGrpSpPr/>
            <p:nvPr/>
          </p:nvGrpSpPr>
          <p:grpSpPr>
            <a:xfrm>
              <a:off x="789153" y="2729597"/>
              <a:ext cx="1202093" cy="1388087"/>
              <a:chOff x="3273692" y="1099961"/>
              <a:chExt cx="1202093" cy="1388087"/>
            </a:xfrm>
          </p:grpSpPr>
          <p:sp>
            <p:nvSpPr>
              <p:cNvPr id="31" name="Freeform 14"/>
              <p:cNvSpPr>
                <a:spLocks/>
              </p:cNvSpPr>
              <p:nvPr/>
            </p:nvSpPr>
            <p:spPr bwMode="auto">
              <a:xfrm>
                <a:off x="3345550" y="1141029"/>
                <a:ext cx="529701" cy="237166"/>
              </a:xfrm>
              <a:custGeom>
                <a:avLst/>
                <a:gdLst>
                  <a:gd name="T0" fmla="*/ 0 w 516"/>
                  <a:gd name="T1" fmla="*/ 231 h 231"/>
                  <a:gd name="T2" fmla="*/ 398 w 516"/>
                  <a:gd name="T3" fmla="*/ 0 h 231"/>
                  <a:gd name="T4" fmla="*/ 516 w 516"/>
                  <a:gd name="T5" fmla="*/ 0 h 231"/>
                  <a:gd name="T6" fmla="*/ 516 w 516"/>
                  <a:gd name="T7" fmla="*/ 231 h 231"/>
                  <a:gd name="T8" fmla="*/ 0 w 516"/>
                  <a:gd name="T9" fmla="*/ 231 h 231"/>
                </a:gdLst>
                <a:ahLst/>
                <a:cxnLst>
                  <a:cxn ang="0">
                    <a:pos x="T0" y="T1"/>
                  </a:cxn>
                  <a:cxn ang="0">
                    <a:pos x="T2" y="T3"/>
                  </a:cxn>
                  <a:cxn ang="0">
                    <a:pos x="T4" y="T5"/>
                  </a:cxn>
                  <a:cxn ang="0">
                    <a:pos x="T6" y="T7"/>
                  </a:cxn>
                  <a:cxn ang="0">
                    <a:pos x="T8" y="T9"/>
                  </a:cxn>
                </a:cxnLst>
                <a:rect l="0" t="0" r="r" b="b"/>
                <a:pathLst>
                  <a:path w="516" h="231">
                    <a:moveTo>
                      <a:pt x="0" y="231"/>
                    </a:moveTo>
                    <a:lnTo>
                      <a:pt x="398" y="0"/>
                    </a:lnTo>
                    <a:lnTo>
                      <a:pt x="516" y="0"/>
                    </a:lnTo>
                    <a:lnTo>
                      <a:pt x="516" y="231"/>
                    </a:lnTo>
                    <a:lnTo>
                      <a:pt x="0" y="231"/>
                    </a:lnTo>
                    <a:close/>
                  </a:path>
                </a:pathLst>
              </a:custGeom>
              <a:solidFill>
                <a:srgbClr val="5F652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8" tIns="34284" rIns="68568" bIns="34284" numCol="1" anchor="t" anchorCtr="0" compatLnSpc="1">
                <a:prstTxWarp prst="textNoShape">
                  <a:avLst/>
                </a:prstTxWarp>
              </a:bodyPr>
              <a:lstStyle/>
              <a:p>
                <a:endParaRPr lang="zh-CN" altLang="en-US"/>
              </a:p>
            </p:txBody>
          </p:sp>
          <p:sp>
            <p:nvSpPr>
              <p:cNvPr id="32" name="Freeform 15"/>
              <p:cNvSpPr>
                <a:spLocks/>
              </p:cNvSpPr>
              <p:nvPr/>
            </p:nvSpPr>
            <p:spPr bwMode="auto">
              <a:xfrm>
                <a:off x="3273692" y="1099961"/>
                <a:ext cx="1202093" cy="1388087"/>
              </a:xfrm>
              <a:custGeom>
                <a:avLst/>
                <a:gdLst>
                  <a:gd name="T0" fmla="*/ 0 w 1171"/>
                  <a:gd name="T1" fmla="*/ 1014 h 1352"/>
                  <a:gd name="T2" fmla="*/ 0 w 1171"/>
                  <a:gd name="T3" fmla="*/ 338 h 1352"/>
                  <a:gd name="T4" fmla="*/ 586 w 1171"/>
                  <a:gd name="T5" fmla="*/ 0 h 1352"/>
                  <a:gd name="T6" fmla="*/ 1171 w 1171"/>
                  <a:gd name="T7" fmla="*/ 338 h 1352"/>
                  <a:gd name="T8" fmla="*/ 1171 w 1171"/>
                  <a:gd name="T9" fmla="*/ 1014 h 1352"/>
                  <a:gd name="T10" fmla="*/ 586 w 1171"/>
                  <a:gd name="T11" fmla="*/ 1352 h 1352"/>
                  <a:gd name="T12" fmla="*/ 0 w 1171"/>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71" h="1352">
                    <a:moveTo>
                      <a:pt x="0" y="1014"/>
                    </a:moveTo>
                    <a:lnTo>
                      <a:pt x="0" y="338"/>
                    </a:lnTo>
                    <a:lnTo>
                      <a:pt x="586" y="0"/>
                    </a:lnTo>
                    <a:lnTo>
                      <a:pt x="1171" y="338"/>
                    </a:lnTo>
                    <a:lnTo>
                      <a:pt x="1171" y="1014"/>
                    </a:lnTo>
                    <a:lnTo>
                      <a:pt x="586" y="1352"/>
                    </a:lnTo>
                    <a:lnTo>
                      <a:pt x="0" y="1014"/>
                    </a:lnTo>
                    <a:close/>
                  </a:path>
                </a:pathLst>
              </a:custGeom>
              <a:solidFill>
                <a:schemeClr val="bg1">
                  <a:lumMod val="95000"/>
                </a:schemeClr>
              </a:solidFill>
              <a:ln>
                <a:noFill/>
              </a:ln>
              <a:effectLst>
                <a:outerShdw blurRad="228600" sx="102000" sy="102000" algn="ctr" rotWithShape="0">
                  <a:prstClr val="black">
                    <a:alpha val="28000"/>
                  </a:prstClr>
                </a:outerShdw>
              </a:effectLst>
              <a:extLst/>
            </p:spPr>
            <p:txBody>
              <a:bodyPr vert="horz" wrap="square" lIns="68568" tIns="34284" rIns="68568" bIns="34284" numCol="1" anchor="t" anchorCtr="0" compatLnSpc="1">
                <a:prstTxWarp prst="textNoShape">
                  <a:avLst/>
                </a:prstTxWarp>
              </a:bodyPr>
              <a:lstStyle/>
              <a:p>
                <a:endParaRPr lang="zh-CN" altLang="en-US"/>
              </a:p>
            </p:txBody>
          </p:sp>
          <p:sp>
            <p:nvSpPr>
              <p:cNvPr id="33" name="Freeform 16"/>
              <p:cNvSpPr>
                <a:spLocks/>
              </p:cNvSpPr>
              <p:nvPr/>
            </p:nvSpPr>
            <p:spPr bwMode="auto">
              <a:xfrm>
                <a:off x="3345551" y="1141029"/>
                <a:ext cx="408568" cy="441478"/>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C00000"/>
              </a:solidFill>
              <a:ln w="28575">
                <a:noFill/>
              </a:ln>
              <a:effectLst>
                <a:outerShdw blurRad="279400" dist="76200" dir="2700000" sx="101000" sy="101000" algn="tl" rotWithShape="0">
                  <a:prstClr val="black">
                    <a:alpha val="28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dirty="0">
                  <a:solidFill>
                    <a:schemeClr val="lt1"/>
                  </a:solidFill>
                </a:endParaRPr>
              </a:p>
            </p:txBody>
          </p:sp>
        </p:grpSp>
        <p:sp>
          <p:nvSpPr>
            <p:cNvPr id="30" name="TextBox 196"/>
            <p:cNvSpPr txBox="1"/>
            <p:nvPr/>
          </p:nvSpPr>
          <p:spPr>
            <a:xfrm>
              <a:off x="916390" y="2895802"/>
              <a:ext cx="948647" cy="300175"/>
            </a:xfrm>
            <a:prstGeom prst="rect">
              <a:avLst/>
            </a:prstGeom>
            <a:noFill/>
          </p:spPr>
          <p:txBody>
            <a:bodyPr wrap="square" rtlCol="0">
              <a:spAutoFit/>
            </a:bodyPr>
            <a:lstStyle/>
            <a:p>
              <a:r>
                <a:rPr lang="en-US" altLang="zh-CN" dirty="0" smtClean="0">
                  <a:solidFill>
                    <a:srgbClr val="FFFFFF"/>
                  </a:solidFill>
                  <a:latin typeface="Agency FB" panose="020B0503020202020204" pitchFamily="34" charset="0"/>
                </a:rPr>
                <a:t>0</a:t>
              </a:r>
              <a:r>
                <a:rPr lang="en-US" altLang="zh-CN" dirty="0">
                  <a:solidFill>
                    <a:srgbClr val="FFFFFF"/>
                  </a:solidFill>
                  <a:latin typeface="Agency FB" panose="020B0503020202020204" pitchFamily="34" charset="0"/>
                </a:rPr>
                <a:t>5</a:t>
              </a:r>
              <a:endParaRPr lang="zh-CN" altLang="en-US" dirty="0">
                <a:solidFill>
                  <a:srgbClr val="FFFFFF"/>
                </a:solidFill>
                <a:latin typeface="Agency FB" panose="020B0503020202020204" pitchFamily="34" charset="0"/>
              </a:endParaRPr>
            </a:p>
          </p:txBody>
        </p:sp>
      </p:grpSp>
      <p:sp>
        <p:nvSpPr>
          <p:cNvPr id="34" name="Freeform 21"/>
          <p:cNvSpPr>
            <a:spLocks noEditPoints="1"/>
          </p:cNvSpPr>
          <p:nvPr/>
        </p:nvSpPr>
        <p:spPr bwMode="auto">
          <a:xfrm>
            <a:off x="1144059" y="3224192"/>
            <a:ext cx="461898" cy="478167"/>
          </a:xfrm>
          <a:custGeom>
            <a:avLst/>
            <a:gdLst>
              <a:gd name="T0" fmla="*/ 24 w 60"/>
              <a:gd name="T1" fmla="*/ 7 h 62"/>
              <a:gd name="T2" fmla="*/ 38 w 60"/>
              <a:gd name="T3" fmla="*/ 7 h 62"/>
              <a:gd name="T4" fmla="*/ 47 w 60"/>
              <a:gd name="T5" fmla="*/ 7 h 62"/>
              <a:gd name="T6" fmla="*/ 47 w 60"/>
              <a:gd name="T7" fmla="*/ 18 h 62"/>
              <a:gd name="T8" fmla="*/ 47 w 60"/>
              <a:gd name="T9" fmla="*/ 7 h 62"/>
              <a:gd name="T10" fmla="*/ 20 w 60"/>
              <a:gd name="T11" fmla="*/ 37 h 62"/>
              <a:gd name="T12" fmla="*/ 21 w 60"/>
              <a:gd name="T13" fmla="*/ 58 h 62"/>
              <a:gd name="T14" fmla="*/ 15 w 60"/>
              <a:gd name="T15" fmla="*/ 40 h 62"/>
              <a:gd name="T16" fmla="*/ 12 w 60"/>
              <a:gd name="T17" fmla="*/ 58 h 62"/>
              <a:gd name="T18" fmla="*/ 7 w 60"/>
              <a:gd name="T19" fmla="*/ 37 h 62"/>
              <a:gd name="T20" fmla="*/ 2 w 60"/>
              <a:gd name="T21" fmla="*/ 36 h 62"/>
              <a:gd name="T22" fmla="*/ 7 w 60"/>
              <a:gd name="T23" fmla="*/ 19 h 62"/>
              <a:gd name="T24" fmla="*/ 14 w 60"/>
              <a:gd name="T25" fmla="*/ 24 h 62"/>
              <a:gd name="T26" fmla="*/ 21 w 60"/>
              <a:gd name="T27" fmla="*/ 19 h 62"/>
              <a:gd name="T28" fmla="*/ 29 w 60"/>
              <a:gd name="T29" fmla="*/ 16 h 62"/>
              <a:gd name="T30" fmla="*/ 30 w 60"/>
              <a:gd name="T31" fmla="*/ 19 h 62"/>
              <a:gd name="T32" fmla="*/ 30 w 60"/>
              <a:gd name="T33" fmla="*/ 32 h 62"/>
              <a:gd name="T34" fmla="*/ 31 w 60"/>
              <a:gd name="T35" fmla="*/ 32 h 62"/>
              <a:gd name="T36" fmla="*/ 31 w 60"/>
              <a:gd name="T37" fmla="*/ 32 h 62"/>
              <a:gd name="T38" fmla="*/ 32 w 60"/>
              <a:gd name="T39" fmla="*/ 19 h 62"/>
              <a:gd name="T40" fmla="*/ 32 w 60"/>
              <a:gd name="T41" fmla="*/ 16 h 62"/>
              <a:gd name="T42" fmla="*/ 40 w 60"/>
              <a:gd name="T43" fmla="*/ 19 h 62"/>
              <a:gd name="T44" fmla="*/ 47 w 60"/>
              <a:gd name="T45" fmla="*/ 24 h 62"/>
              <a:gd name="T46" fmla="*/ 54 w 60"/>
              <a:gd name="T47" fmla="*/ 19 h 62"/>
              <a:gd name="T48" fmla="*/ 58 w 60"/>
              <a:gd name="T49" fmla="*/ 35 h 62"/>
              <a:gd name="T50" fmla="*/ 53 w 60"/>
              <a:gd name="T51" fmla="*/ 37 h 62"/>
              <a:gd name="T52" fmla="*/ 54 w 60"/>
              <a:gd name="T53" fmla="*/ 58 h 62"/>
              <a:gd name="T54" fmla="*/ 48 w 60"/>
              <a:gd name="T55" fmla="*/ 40 h 62"/>
              <a:gd name="T56" fmla="*/ 45 w 60"/>
              <a:gd name="T57" fmla="*/ 58 h 62"/>
              <a:gd name="T58" fmla="*/ 40 w 60"/>
              <a:gd name="T59" fmla="*/ 37 h 62"/>
              <a:gd name="T60" fmla="*/ 38 w 60"/>
              <a:gd name="T61" fmla="*/ 38 h 62"/>
              <a:gd name="T62" fmla="*/ 33 w 60"/>
              <a:gd name="T63" fmla="*/ 62 h 62"/>
              <a:gd name="T64" fmla="*/ 29 w 60"/>
              <a:gd name="T65" fmla="*/ 41 h 62"/>
              <a:gd name="T66" fmla="*/ 22 w 60"/>
              <a:gd name="T67" fmla="*/ 62 h 62"/>
              <a:gd name="T68" fmla="*/ 20 w 60"/>
              <a:gd name="T69" fmla="*/ 36 h 62"/>
              <a:gd name="T70" fmla="*/ 9 w 60"/>
              <a:gd name="T71" fmla="*/ 13 h 62"/>
              <a:gd name="T72" fmla="*/ 20 w 60"/>
              <a:gd name="T73" fmla="*/ 13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0" h="62">
                <a:moveTo>
                  <a:pt x="31" y="0"/>
                </a:moveTo>
                <a:cubicBezTo>
                  <a:pt x="27" y="0"/>
                  <a:pt x="24" y="4"/>
                  <a:pt x="24" y="7"/>
                </a:cubicBezTo>
                <a:cubicBezTo>
                  <a:pt x="24" y="11"/>
                  <a:pt x="27" y="14"/>
                  <a:pt x="31" y="14"/>
                </a:cubicBezTo>
                <a:cubicBezTo>
                  <a:pt x="35" y="14"/>
                  <a:pt x="38" y="11"/>
                  <a:pt x="38" y="7"/>
                </a:cubicBezTo>
                <a:cubicBezTo>
                  <a:pt x="38" y="4"/>
                  <a:pt x="35" y="0"/>
                  <a:pt x="31" y="0"/>
                </a:cubicBezTo>
                <a:close/>
                <a:moveTo>
                  <a:pt x="47" y="7"/>
                </a:moveTo>
                <a:cubicBezTo>
                  <a:pt x="44" y="7"/>
                  <a:pt x="41" y="10"/>
                  <a:pt x="41" y="13"/>
                </a:cubicBezTo>
                <a:cubicBezTo>
                  <a:pt x="41" y="16"/>
                  <a:pt x="44" y="18"/>
                  <a:pt x="47" y="18"/>
                </a:cubicBezTo>
                <a:cubicBezTo>
                  <a:pt x="50" y="18"/>
                  <a:pt x="53" y="16"/>
                  <a:pt x="53" y="13"/>
                </a:cubicBezTo>
                <a:cubicBezTo>
                  <a:pt x="53" y="10"/>
                  <a:pt x="50" y="7"/>
                  <a:pt x="47" y="7"/>
                </a:cubicBezTo>
                <a:close/>
                <a:moveTo>
                  <a:pt x="20" y="36"/>
                </a:moveTo>
                <a:cubicBezTo>
                  <a:pt x="20" y="37"/>
                  <a:pt x="20" y="37"/>
                  <a:pt x="20" y="37"/>
                </a:cubicBezTo>
                <a:cubicBezTo>
                  <a:pt x="20" y="37"/>
                  <a:pt x="20" y="37"/>
                  <a:pt x="20" y="37"/>
                </a:cubicBezTo>
                <a:cubicBezTo>
                  <a:pt x="21" y="58"/>
                  <a:pt x="21" y="58"/>
                  <a:pt x="21" y="58"/>
                </a:cubicBezTo>
                <a:cubicBezTo>
                  <a:pt x="16" y="58"/>
                  <a:pt x="16" y="58"/>
                  <a:pt x="16" y="58"/>
                </a:cubicBezTo>
                <a:cubicBezTo>
                  <a:pt x="15" y="40"/>
                  <a:pt x="15" y="40"/>
                  <a:pt x="15" y="40"/>
                </a:cubicBezTo>
                <a:cubicBezTo>
                  <a:pt x="13" y="40"/>
                  <a:pt x="13" y="40"/>
                  <a:pt x="13" y="40"/>
                </a:cubicBezTo>
                <a:cubicBezTo>
                  <a:pt x="12" y="58"/>
                  <a:pt x="12" y="58"/>
                  <a:pt x="12" y="58"/>
                </a:cubicBezTo>
                <a:cubicBezTo>
                  <a:pt x="7" y="58"/>
                  <a:pt x="7" y="58"/>
                  <a:pt x="7" y="58"/>
                </a:cubicBezTo>
                <a:cubicBezTo>
                  <a:pt x="7" y="37"/>
                  <a:pt x="7" y="37"/>
                  <a:pt x="7" y="37"/>
                </a:cubicBezTo>
                <a:cubicBezTo>
                  <a:pt x="7" y="29"/>
                  <a:pt x="7" y="29"/>
                  <a:pt x="7" y="29"/>
                </a:cubicBezTo>
                <a:cubicBezTo>
                  <a:pt x="2" y="36"/>
                  <a:pt x="2" y="36"/>
                  <a:pt x="2" y="36"/>
                </a:cubicBezTo>
                <a:cubicBezTo>
                  <a:pt x="0" y="34"/>
                  <a:pt x="0" y="34"/>
                  <a:pt x="0" y="34"/>
                </a:cubicBezTo>
                <a:cubicBezTo>
                  <a:pt x="7" y="19"/>
                  <a:pt x="7" y="19"/>
                  <a:pt x="7" y="19"/>
                </a:cubicBezTo>
                <a:cubicBezTo>
                  <a:pt x="11" y="19"/>
                  <a:pt x="11" y="19"/>
                  <a:pt x="11" y="19"/>
                </a:cubicBezTo>
                <a:cubicBezTo>
                  <a:pt x="14" y="24"/>
                  <a:pt x="14" y="24"/>
                  <a:pt x="14" y="24"/>
                </a:cubicBezTo>
                <a:cubicBezTo>
                  <a:pt x="18" y="19"/>
                  <a:pt x="18" y="19"/>
                  <a:pt x="18" y="19"/>
                </a:cubicBezTo>
                <a:cubicBezTo>
                  <a:pt x="21" y="19"/>
                  <a:pt x="21" y="19"/>
                  <a:pt x="21" y="19"/>
                </a:cubicBezTo>
                <a:cubicBezTo>
                  <a:pt x="22" y="16"/>
                  <a:pt x="22" y="16"/>
                  <a:pt x="22" y="16"/>
                </a:cubicBezTo>
                <a:cubicBezTo>
                  <a:pt x="29" y="16"/>
                  <a:pt x="29" y="16"/>
                  <a:pt x="29" y="16"/>
                </a:cubicBezTo>
                <a:cubicBezTo>
                  <a:pt x="29" y="17"/>
                  <a:pt x="29" y="17"/>
                  <a:pt x="29" y="17"/>
                </a:cubicBezTo>
                <a:cubicBezTo>
                  <a:pt x="30" y="19"/>
                  <a:pt x="30" y="19"/>
                  <a:pt x="30" y="19"/>
                </a:cubicBezTo>
                <a:cubicBezTo>
                  <a:pt x="28" y="30"/>
                  <a:pt x="28" y="30"/>
                  <a:pt x="28" y="30"/>
                </a:cubicBezTo>
                <a:cubicBezTo>
                  <a:pt x="30" y="32"/>
                  <a:pt x="30" y="32"/>
                  <a:pt x="30" y="32"/>
                </a:cubicBezTo>
                <a:cubicBezTo>
                  <a:pt x="30" y="33"/>
                  <a:pt x="30" y="33"/>
                  <a:pt x="30" y="33"/>
                </a:cubicBezTo>
                <a:cubicBezTo>
                  <a:pt x="31" y="32"/>
                  <a:pt x="31" y="32"/>
                  <a:pt x="31" y="32"/>
                </a:cubicBezTo>
                <a:cubicBezTo>
                  <a:pt x="31" y="33"/>
                  <a:pt x="31" y="33"/>
                  <a:pt x="31" y="33"/>
                </a:cubicBezTo>
                <a:cubicBezTo>
                  <a:pt x="31" y="32"/>
                  <a:pt x="31" y="32"/>
                  <a:pt x="31" y="32"/>
                </a:cubicBezTo>
                <a:cubicBezTo>
                  <a:pt x="33" y="30"/>
                  <a:pt x="33" y="30"/>
                  <a:pt x="33" y="30"/>
                </a:cubicBezTo>
                <a:cubicBezTo>
                  <a:pt x="32" y="19"/>
                  <a:pt x="32" y="19"/>
                  <a:pt x="32" y="19"/>
                </a:cubicBezTo>
                <a:cubicBezTo>
                  <a:pt x="32" y="17"/>
                  <a:pt x="32" y="17"/>
                  <a:pt x="32" y="17"/>
                </a:cubicBezTo>
                <a:cubicBezTo>
                  <a:pt x="32" y="16"/>
                  <a:pt x="32" y="16"/>
                  <a:pt x="32" y="16"/>
                </a:cubicBezTo>
                <a:cubicBezTo>
                  <a:pt x="39" y="16"/>
                  <a:pt x="39" y="16"/>
                  <a:pt x="39" y="16"/>
                </a:cubicBezTo>
                <a:cubicBezTo>
                  <a:pt x="40" y="19"/>
                  <a:pt x="40" y="19"/>
                  <a:pt x="40" y="19"/>
                </a:cubicBezTo>
                <a:cubicBezTo>
                  <a:pt x="44" y="19"/>
                  <a:pt x="44" y="19"/>
                  <a:pt x="44" y="19"/>
                </a:cubicBezTo>
                <a:cubicBezTo>
                  <a:pt x="47" y="24"/>
                  <a:pt x="47" y="24"/>
                  <a:pt x="47" y="24"/>
                </a:cubicBezTo>
                <a:cubicBezTo>
                  <a:pt x="51" y="19"/>
                  <a:pt x="51" y="19"/>
                  <a:pt x="51" y="19"/>
                </a:cubicBezTo>
                <a:cubicBezTo>
                  <a:pt x="54" y="19"/>
                  <a:pt x="54" y="19"/>
                  <a:pt x="54" y="19"/>
                </a:cubicBezTo>
                <a:cubicBezTo>
                  <a:pt x="60" y="33"/>
                  <a:pt x="60" y="33"/>
                  <a:pt x="60" y="33"/>
                </a:cubicBezTo>
                <a:cubicBezTo>
                  <a:pt x="58" y="35"/>
                  <a:pt x="58" y="35"/>
                  <a:pt x="58" y="35"/>
                </a:cubicBezTo>
                <a:cubicBezTo>
                  <a:pt x="54" y="28"/>
                  <a:pt x="54" y="28"/>
                  <a:pt x="54" y="28"/>
                </a:cubicBezTo>
                <a:cubicBezTo>
                  <a:pt x="53" y="37"/>
                  <a:pt x="53" y="37"/>
                  <a:pt x="53" y="37"/>
                </a:cubicBezTo>
                <a:cubicBezTo>
                  <a:pt x="53" y="37"/>
                  <a:pt x="53" y="37"/>
                  <a:pt x="53" y="37"/>
                </a:cubicBezTo>
                <a:cubicBezTo>
                  <a:pt x="54" y="58"/>
                  <a:pt x="54" y="58"/>
                  <a:pt x="54" y="58"/>
                </a:cubicBezTo>
                <a:cubicBezTo>
                  <a:pt x="49" y="58"/>
                  <a:pt x="49" y="58"/>
                  <a:pt x="49" y="58"/>
                </a:cubicBezTo>
                <a:cubicBezTo>
                  <a:pt x="48" y="40"/>
                  <a:pt x="48" y="40"/>
                  <a:pt x="48" y="40"/>
                </a:cubicBezTo>
                <a:cubicBezTo>
                  <a:pt x="46" y="40"/>
                  <a:pt x="46" y="40"/>
                  <a:pt x="46" y="40"/>
                </a:cubicBezTo>
                <a:cubicBezTo>
                  <a:pt x="45" y="58"/>
                  <a:pt x="45" y="58"/>
                  <a:pt x="45" y="58"/>
                </a:cubicBezTo>
                <a:cubicBezTo>
                  <a:pt x="40" y="58"/>
                  <a:pt x="40" y="58"/>
                  <a:pt x="40" y="58"/>
                </a:cubicBezTo>
                <a:cubicBezTo>
                  <a:pt x="40" y="37"/>
                  <a:pt x="40" y="37"/>
                  <a:pt x="40" y="37"/>
                </a:cubicBezTo>
                <a:cubicBezTo>
                  <a:pt x="40" y="36"/>
                  <a:pt x="40" y="36"/>
                  <a:pt x="40" y="36"/>
                </a:cubicBezTo>
                <a:cubicBezTo>
                  <a:pt x="38" y="38"/>
                  <a:pt x="38" y="38"/>
                  <a:pt x="38" y="38"/>
                </a:cubicBezTo>
                <a:cubicBezTo>
                  <a:pt x="39" y="62"/>
                  <a:pt x="39" y="62"/>
                  <a:pt x="39" y="62"/>
                </a:cubicBezTo>
                <a:cubicBezTo>
                  <a:pt x="33" y="62"/>
                  <a:pt x="33" y="62"/>
                  <a:pt x="33" y="62"/>
                </a:cubicBezTo>
                <a:cubicBezTo>
                  <a:pt x="32" y="41"/>
                  <a:pt x="32" y="41"/>
                  <a:pt x="32" y="41"/>
                </a:cubicBezTo>
                <a:cubicBezTo>
                  <a:pt x="29" y="41"/>
                  <a:pt x="29" y="41"/>
                  <a:pt x="29" y="41"/>
                </a:cubicBezTo>
                <a:cubicBezTo>
                  <a:pt x="28" y="62"/>
                  <a:pt x="28" y="62"/>
                  <a:pt x="28" y="62"/>
                </a:cubicBezTo>
                <a:cubicBezTo>
                  <a:pt x="22" y="62"/>
                  <a:pt x="22" y="62"/>
                  <a:pt x="22" y="62"/>
                </a:cubicBezTo>
                <a:cubicBezTo>
                  <a:pt x="23" y="38"/>
                  <a:pt x="23" y="38"/>
                  <a:pt x="23" y="38"/>
                </a:cubicBezTo>
                <a:cubicBezTo>
                  <a:pt x="20" y="36"/>
                  <a:pt x="20" y="36"/>
                  <a:pt x="20" y="36"/>
                </a:cubicBezTo>
                <a:close/>
                <a:moveTo>
                  <a:pt x="14" y="7"/>
                </a:moveTo>
                <a:cubicBezTo>
                  <a:pt x="11" y="7"/>
                  <a:pt x="9" y="10"/>
                  <a:pt x="9" y="13"/>
                </a:cubicBezTo>
                <a:cubicBezTo>
                  <a:pt x="9" y="16"/>
                  <a:pt x="11" y="18"/>
                  <a:pt x="14" y="18"/>
                </a:cubicBezTo>
                <a:cubicBezTo>
                  <a:pt x="17" y="18"/>
                  <a:pt x="20" y="16"/>
                  <a:pt x="20" y="13"/>
                </a:cubicBezTo>
                <a:cubicBezTo>
                  <a:pt x="20" y="10"/>
                  <a:pt x="17" y="7"/>
                  <a:pt x="14" y="7"/>
                </a:cubicBezTo>
                <a:close/>
              </a:path>
            </a:pathLst>
          </a:custGeom>
          <a:solidFill>
            <a:srgbClr val="777777"/>
          </a:solidFill>
          <a:ln>
            <a:noFill/>
          </a:ln>
        </p:spPr>
        <p:txBody>
          <a:bodyPr vert="horz" wrap="square" lIns="91412" tIns="45706" rIns="91412" bIns="45706" numCol="1" anchor="t" anchorCtr="0" compatLnSpc="1">
            <a:prstTxWarp prst="textNoShape">
              <a:avLst/>
            </a:prstTxWarp>
          </a:bodyPr>
          <a:lstStyle/>
          <a:p>
            <a:endParaRPr lang="zh-CN" altLang="en-US"/>
          </a:p>
        </p:txBody>
      </p:sp>
      <p:grpSp>
        <p:nvGrpSpPr>
          <p:cNvPr id="35" name="组合 34"/>
          <p:cNvGrpSpPr/>
          <p:nvPr/>
        </p:nvGrpSpPr>
        <p:grpSpPr>
          <a:xfrm>
            <a:off x="2743765" y="3203055"/>
            <a:ext cx="450732" cy="486920"/>
            <a:chOff x="2782033" y="2877344"/>
            <a:chExt cx="571561" cy="617451"/>
          </a:xfrm>
          <a:solidFill>
            <a:srgbClr val="777777"/>
          </a:solidFill>
        </p:grpSpPr>
        <p:sp>
          <p:nvSpPr>
            <p:cNvPr id="36" name="Freeform 884"/>
            <p:cNvSpPr>
              <a:spLocks noEditPoints="1"/>
            </p:cNvSpPr>
            <p:nvPr/>
          </p:nvSpPr>
          <p:spPr bwMode="auto">
            <a:xfrm>
              <a:off x="2946844" y="2877344"/>
              <a:ext cx="406750" cy="411147"/>
            </a:xfrm>
            <a:custGeom>
              <a:avLst/>
              <a:gdLst>
                <a:gd name="T0" fmla="*/ 90 w 174"/>
                <a:gd name="T1" fmla="*/ 14 h 176"/>
                <a:gd name="T2" fmla="*/ 90 w 174"/>
                <a:gd name="T3" fmla="*/ 0 h 176"/>
                <a:gd name="T4" fmla="*/ 80 w 174"/>
                <a:gd name="T5" fmla="*/ 0 h 176"/>
                <a:gd name="T6" fmla="*/ 80 w 174"/>
                <a:gd name="T7" fmla="*/ 14 h 176"/>
                <a:gd name="T8" fmla="*/ 0 w 174"/>
                <a:gd name="T9" fmla="*/ 14 h 176"/>
                <a:gd name="T10" fmla="*/ 0 w 174"/>
                <a:gd name="T11" fmla="*/ 40 h 176"/>
                <a:gd name="T12" fmla="*/ 9 w 174"/>
                <a:gd name="T13" fmla="*/ 40 h 176"/>
                <a:gd name="T14" fmla="*/ 9 w 174"/>
                <a:gd name="T15" fmla="*/ 138 h 176"/>
                <a:gd name="T16" fmla="*/ 70 w 174"/>
                <a:gd name="T17" fmla="*/ 138 h 176"/>
                <a:gd name="T18" fmla="*/ 33 w 174"/>
                <a:gd name="T19" fmla="*/ 168 h 176"/>
                <a:gd name="T20" fmla="*/ 39 w 174"/>
                <a:gd name="T21" fmla="*/ 176 h 176"/>
                <a:gd name="T22" fmla="*/ 86 w 174"/>
                <a:gd name="T23" fmla="*/ 138 h 176"/>
                <a:gd name="T24" fmla="*/ 86 w 174"/>
                <a:gd name="T25" fmla="*/ 138 h 176"/>
                <a:gd name="T26" fmla="*/ 133 w 174"/>
                <a:gd name="T27" fmla="*/ 176 h 176"/>
                <a:gd name="T28" fmla="*/ 140 w 174"/>
                <a:gd name="T29" fmla="*/ 168 h 176"/>
                <a:gd name="T30" fmla="*/ 102 w 174"/>
                <a:gd name="T31" fmla="*/ 138 h 176"/>
                <a:gd name="T32" fmla="*/ 164 w 174"/>
                <a:gd name="T33" fmla="*/ 138 h 176"/>
                <a:gd name="T34" fmla="*/ 164 w 174"/>
                <a:gd name="T35" fmla="*/ 40 h 176"/>
                <a:gd name="T36" fmla="*/ 174 w 174"/>
                <a:gd name="T37" fmla="*/ 40 h 176"/>
                <a:gd name="T38" fmla="*/ 174 w 174"/>
                <a:gd name="T39" fmla="*/ 14 h 176"/>
                <a:gd name="T40" fmla="*/ 90 w 174"/>
                <a:gd name="T41" fmla="*/ 14 h 176"/>
                <a:gd name="T42" fmla="*/ 154 w 174"/>
                <a:gd name="T43" fmla="*/ 128 h 176"/>
                <a:gd name="T44" fmla="*/ 19 w 174"/>
                <a:gd name="T45" fmla="*/ 128 h 176"/>
                <a:gd name="T46" fmla="*/ 19 w 174"/>
                <a:gd name="T47" fmla="*/ 40 h 176"/>
                <a:gd name="T48" fmla="*/ 154 w 174"/>
                <a:gd name="T49" fmla="*/ 40 h 176"/>
                <a:gd name="T50" fmla="*/ 154 w 174"/>
                <a:gd name="T51" fmla="*/ 128 h 176"/>
                <a:gd name="T52" fmla="*/ 51 w 174"/>
                <a:gd name="T53" fmla="*/ 105 h 176"/>
                <a:gd name="T54" fmla="*/ 51 w 174"/>
                <a:gd name="T55" fmla="*/ 79 h 176"/>
                <a:gd name="T56" fmla="*/ 77 w 174"/>
                <a:gd name="T57" fmla="*/ 79 h 176"/>
                <a:gd name="T58" fmla="*/ 51 w 174"/>
                <a:gd name="T59" fmla="*/ 53 h 176"/>
                <a:gd name="T60" fmla="*/ 25 w 174"/>
                <a:gd name="T61" fmla="*/ 79 h 176"/>
                <a:gd name="T62" fmla="*/ 51 w 174"/>
                <a:gd name="T63" fmla="*/ 105 h 176"/>
                <a:gd name="T64" fmla="*/ 59 w 174"/>
                <a:gd name="T65" fmla="*/ 112 h 176"/>
                <a:gd name="T66" fmla="*/ 85 w 174"/>
                <a:gd name="T67" fmla="*/ 86 h 176"/>
                <a:gd name="T68" fmla="*/ 59 w 174"/>
                <a:gd name="T69" fmla="*/ 86 h 176"/>
                <a:gd name="T70" fmla="*/ 59 w 174"/>
                <a:gd name="T71" fmla="*/ 112 h 176"/>
                <a:gd name="T72" fmla="*/ 138 w 174"/>
                <a:gd name="T73" fmla="*/ 59 h 176"/>
                <a:gd name="T74" fmla="*/ 105 w 174"/>
                <a:gd name="T75" fmla="*/ 59 h 176"/>
                <a:gd name="T76" fmla="*/ 105 w 174"/>
                <a:gd name="T77" fmla="*/ 69 h 176"/>
                <a:gd name="T78" fmla="*/ 138 w 174"/>
                <a:gd name="T79" fmla="*/ 69 h 176"/>
                <a:gd name="T80" fmla="*/ 138 w 174"/>
                <a:gd name="T81" fmla="*/ 59 h 176"/>
                <a:gd name="T82" fmla="*/ 138 w 174"/>
                <a:gd name="T83" fmla="*/ 77 h 176"/>
                <a:gd name="T84" fmla="*/ 105 w 174"/>
                <a:gd name="T85" fmla="*/ 77 h 176"/>
                <a:gd name="T86" fmla="*/ 105 w 174"/>
                <a:gd name="T87" fmla="*/ 87 h 176"/>
                <a:gd name="T88" fmla="*/ 138 w 174"/>
                <a:gd name="T89" fmla="*/ 87 h 176"/>
                <a:gd name="T90" fmla="*/ 138 w 174"/>
                <a:gd name="T91" fmla="*/ 77 h 176"/>
                <a:gd name="T92" fmla="*/ 138 w 174"/>
                <a:gd name="T93" fmla="*/ 96 h 176"/>
                <a:gd name="T94" fmla="*/ 105 w 174"/>
                <a:gd name="T95" fmla="*/ 96 h 176"/>
                <a:gd name="T96" fmla="*/ 105 w 174"/>
                <a:gd name="T97" fmla="*/ 106 h 176"/>
                <a:gd name="T98" fmla="*/ 138 w 174"/>
                <a:gd name="T99" fmla="*/ 106 h 176"/>
                <a:gd name="T100" fmla="*/ 138 w 174"/>
                <a:gd name="T101" fmla="*/ 9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74" h="176">
                  <a:moveTo>
                    <a:pt x="90" y="14"/>
                  </a:moveTo>
                  <a:cubicBezTo>
                    <a:pt x="90" y="0"/>
                    <a:pt x="90" y="0"/>
                    <a:pt x="90" y="0"/>
                  </a:cubicBezTo>
                  <a:cubicBezTo>
                    <a:pt x="80" y="0"/>
                    <a:pt x="80" y="0"/>
                    <a:pt x="80" y="0"/>
                  </a:cubicBezTo>
                  <a:cubicBezTo>
                    <a:pt x="80" y="14"/>
                    <a:pt x="80" y="14"/>
                    <a:pt x="80" y="14"/>
                  </a:cubicBezTo>
                  <a:cubicBezTo>
                    <a:pt x="0" y="14"/>
                    <a:pt x="0" y="14"/>
                    <a:pt x="0" y="14"/>
                  </a:cubicBezTo>
                  <a:cubicBezTo>
                    <a:pt x="0" y="40"/>
                    <a:pt x="0" y="40"/>
                    <a:pt x="0" y="40"/>
                  </a:cubicBezTo>
                  <a:cubicBezTo>
                    <a:pt x="9" y="40"/>
                    <a:pt x="9" y="40"/>
                    <a:pt x="9" y="40"/>
                  </a:cubicBezTo>
                  <a:cubicBezTo>
                    <a:pt x="9" y="138"/>
                    <a:pt x="9" y="138"/>
                    <a:pt x="9" y="138"/>
                  </a:cubicBezTo>
                  <a:cubicBezTo>
                    <a:pt x="70" y="138"/>
                    <a:pt x="70" y="138"/>
                    <a:pt x="70" y="138"/>
                  </a:cubicBezTo>
                  <a:cubicBezTo>
                    <a:pt x="33" y="168"/>
                    <a:pt x="33" y="168"/>
                    <a:pt x="33" y="168"/>
                  </a:cubicBezTo>
                  <a:cubicBezTo>
                    <a:pt x="39" y="176"/>
                    <a:pt x="39" y="176"/>
                    <a:pt x="39" y="176"/>
                  </a:cubicBezTo>
                  <a:cubicBezTo>
                    <a:pt x="86" y="138"/>
                    <a:pt x="86" y="138"/>
                    <a:pt x="86" y="138"/>
                  </a:cubicBezTo>
                  <a:cubicBezTo>
                    <a:pt x="86" y="138"/>
                    <a:pt x="86" y="138"/>
                    <a:pt x="86" y="138"/>
                  </a:cubicBezTo>
                  <a:cubicBezTo>
                    <a:pt x="133" y="176"/>
                    <a:pt x="133" y="176"/>
                    <a:pt x="133" y="176"/>
                  </a:cubicBezTo>
                  <a:cubicBezTo>
                    <a:pt x="140" y="168"/>
                    <a:pt x="140" y="168"/>
                    <a:pt x="140" y="168"/>
                  </a:cubicBezTo>
                  <a:cubicBezTo>
                    <a:pt x="102" y="138"/>
                    <a:pt x="102" y="138"/>
                    <a:pt x="102" y="138"/>
                  </a:cubicBezTo>
                  <a:cubicBezTo>
                    <a:pt x="164" y="138"/>
                    <a:pt x="164" y="138"/>
                    <a:pt x="164" y="138"/>
                  </a:cubicBezTo>
                  <a:cubicBezTo>
                    <a:pt x="164" y="40"/>
                    <a:pt x="164" y="40"/>
                    <a:pt x="164" y="40"/>
                  </a:cubicBezTo>
                  <a:cubicBezTo>
                    <a:pt x="174" y="40"/>
                    <a:pt x="174" y="40"/>
                    <a:pt x="174" y="40"/>
                  </a:cubicBezTo>
                  <a:cubicBezTo>
                    <a:pt x="174" y="14"/>
                    <a:pt x="174" y="14"/>
                    <a:pt x="174" y="14"/>
                  </a:cubicBezTo>
                  <a:lnTo>
                    <a:pt x="90" y="14"/>
                  </a:lnTo>
                  <a:close/>
                  <a:moveTo>
                    <a:pt x="154" y="128"/>
                  </a:moveTo>
                  <a:cubicBezTo>
                    <a:pt x="19" y="128"/>
                    <a:pt x="19" y="128"/>
                    <a:pt x="19" y="128"/>
                  </a:cubicBezTo>
                  <a:cubicBezTo>
                    <a:pt x="19" y="40"/>
                    <a:pt x="19" y="40"/>
                    <a:pt x="19" y="40"/>
                  </a:cubicBezTo>
                  <a:cubicBezTo>
                    <a:pt x="154" y="40"/>
                    <a:pt x="154" y="40"/>
                    <a:pt x="154" y="40"/>
                  </a:cubicBezTo>
                  <a:lnTo>
                    <a:pt x="154" y="128"/>
                  </a:lnTo>
                  <a:close/>
                  <a:moveTo>
                    <a:pt x="51" y="105"/>
                  </a:moveTo>
                  <a:cubicBezTo>
                    <a:pt x="51" y="79"/>
                    <a:pt x="51" y="79"/>
                    <a:pt x="51" y="79"/>
                  </a:cubicBezTo>
                  <a:cubicBezTo>
                    <a:pt x="77" y="79"/>
                    <a:pt x="77" y="79"/>
                    <a:pt x="77" y="79"/>
                  </a:cubicBezTo>
                  <a:cubicBezTo>
                    <a:pt x="77" y="65"/>
                    <a:pt x="66" y="53"/>
                    <a:pt x="51" y="53"/>
                  </a:cubicBezTo>
                  <a:cubicBezTo>
                    <a:pt x="37" y="53"/>
                    <a:pt x="25" y="65"/>
                    <a:pt x="25" y="79"/>
                  </a:cubicBezTo>
                  <a:cubicBezTo>
                    <a:pt x="25" y="94"/>
                    <a:pt x="37" y="105"/>
                    <a:pt x="51" y="105"/>
                  </a:cubicBezTo>
                  <a:close/>
                  <a:moveTo>
                    <a:pt x="59" y="112"/>
                  </a:moveTo>
                  <a:cubicBezTo>
                    <a:pt x="73" y="112"/>
                    <a:pt x="85" y="101"/>
                    <a:pt x="85" y="86"/>
                  </a:cubicBezTo>
                  <a:cubicBezTo>
                    <a:pt x="59" y="86"/>
                    <a:pt x="59" y="86"/>
                    <a:pt x="59" y="86"/>
                  </a:cubicBezTo>
                  <a:lnTo>
                    <a:pt x="59" y="112"/>
                  </a:lnTo>
                  <a:close/>
                  <a:moveTo>
                    <a:pt x="138" y="59"/>
                  </a:moveTo>
                  <a:cubicBezTo>
                    <a:pt x="105" y="59"/>
                    <a:pt x="105" y="59"/>
                    <a:pt x="105" y="59"/>
                  </a:cubicBezTo>
                  <a:cubicBezTo>
                    <a:pt x="105" y="69"/>
                    <a:pt x="105" y="69"/>
                    <a:pt x="105" y="69"/>
                  </a:cubicBezTo>
                  <a:cubicBezTo>
                    <a:pt x="138" y="69"/>
                    <a:pt x="138" y="69"/>
                    <a:pt x="138" y="69"/>
                  </a:cubicBezTo>
                  <a:lnTo>
                    <a:pt x="138" y="59"/>
                  </a:lnTo>
                  <a:close/>
                  <a:moveTo>
                    <a:pt x="138" y="77"/>
                  </a:moveTo>
                  <a:cubicBezTo>
                    <a:pt x="105" y="77"/>
                    <a:pt x="105" y="77"/>
                    <a:pt x="105" y="77"/>
                  </a:cubicBezTo>
                  <a:cubicBezTo>
                    <a:pt x="105" y="87"/>
                    <a:pt x="105" y="87"/>
                    <a:pt x="105" y="87"/>
                  </a:cubicBezTo>
                  <a:cubicBezTo>
                    <a:pt x="138" y="87"/>
                    <a:pt x="138" y="87"/>
                    <a:pt x="138" y="87"/>
                  </a:cubicBezTo>
                  <a:lnTo>
                    <a:pt x="138" y="77"/>
                  </a:lnTo>
                  <a:close/>
                  <a:moveTo>
                    <a:pt x="138" y="96"/>
                  </a:moveTo>
                  <a:cubicBezTo>
                    <a:pt x="105" y="96"/>
                    <a:pt x="105" y="96"/>
                    <a:pt x="105" y="96"/>
                  </a:cubicBezTo>
                  <a:cubicBezTo>
                    <a:pt x="105" y="106"/>
                    <a:pt x="105" y="106"/>
                    <a:pt x="105" y="106"/>
                  </a:cubicBezTo>
                  <a:cubicBezTo>
                    <a:pt x="138" y="106"/>
                    <a:pt x="138" y="106"/>
                    <a:pt x="138" y="106"/>
                  </a:cubicBezTo>
                  <a:lnTo>
                    <a:pt x="138" y="9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8" tIns="34284" rIns="68568" bIns="34284" numCol="1" anchor="t" anchorCtr="0" compatLnSpc="1">
              <a:prstTxWarp prst="textNoShape">
                <a:avLst/>
              </a:prstTxWarp>
            </a:bodyPr>
            <a:lstStyle/>
            <a:p>
              <a:endParaRPr lang="zh-CN" altLang="en-US"/>
            </a:p>
          </p:txBody>
        </p:sp>
        <p:sp>
          <p:nvSpPr>
            <p:cNvPr id="37" name="Freeform 40"/>
            <p:cNvSpPr>
              <a:spLocks noEditPoints="1"/>
            </p:cNvSpPr>
            <p:nvPr/>
          </p:nvSpPr>
          <p:spPr bwMode="auto">
            <a:xfrm>
              <a:off x="2782033" y="2992399"/>
              <a:ext cx="317694" cy="502396"/>
            </a:xfrm>
            <a:custGeom>
              <a:avLst/>
              <a:gdLst>
                <a:gd name="T0" fmla="*/ 253 w 490"/>
                <a:gd name="T1" fmla="*/ 737 h 775"/>
                <a:gd name="T2" fmla="*/ 211 w 490"/>
                <a:gd name="T3" fmla="*/ 775 h 775"/>
                <a:gd name="T4" fmla="*/ 175 w 490"/>
                <a:gd name="T5" fmla="*/ 762 h 775"/>
                <a:gd name="T6" fmla="*/ 161 w 490"/>
                <a:gd name="T7" fmla="*/ 762 h 775"/>
                <a:gd name="T8" fmla="*/ 125 w 490"/>
                <a:gd name="T9" fmla="*/ 775 h 775"/>
                <a:gd name="T10" fmla="*/ 84 w 490"/>
                <a:gd name="T11" fmla="*/ 737 h 775"/>
                <a:gd name="T12" fmla="*/ 76 w 490"/>
                <a:gd name="T13" fmla="*/ 475 h 775"/>
                <a:gd name="T14" fmla="*/ 65 w 490"/>
                <a:gd name="T15" fmla="*/ 474 h 775"/>
                <a:gd name="T16" fmla="*/ 21 w 490"/>
                <a:gd name="T17" fmla="*/ 441 h 775"/>
                <a:gd name="T18" fmla="*/ 19 w 490"/>
                <a:gd name="T19" fmla="*/ 217 h 775"/>
                <a:gd name="T20" fmla="*/ 48 w 490"/>
                <a:gd name="T21" fmla="*/ 192 h 775"/>
                <a:gd name="T22" fmla="*/ 121 w 490"/>
                <a:gd name="T23" fmla="*/ 183 h 775"/>
                <a:gd name="T24" fmla="*/ 132 w 490"/>
                <a:gd name="T25" fmla="*/ 189 h 775"/>
                <a:gd name="T26" fmla="*/ 168 w 490"/>
                <a:gd name="T27" fmla="*/ 243 h 775"/>
                <a:gd name="T28" fmla="*/ 204 w 490"/>
                <a:gd name="T29" fmla="*/ 189 h 775"/>
                <a:gd name="T30" fmla="*/ 216 w 490"/>
                <a:gd name="T31" fmla="*/ 183 h 775"/>
                <a:gd name="T32" fmla="*/ 257 w 490"/>
                <a:gd name="T33" fmla="*/ 188 h 775"/>
                <a:gd name="T34" fmla="*/ 293 w 490"/>
                <a:gd name="T35" fmla="*/ 205 h 775"/>
                <a:gd name="T36" fmla="*/ 331 w 490"/>
                <a:gd name="T37" fmla="*/ 251 h 775"/>
                <a:gd name="T38" fmla="*/ 339 w 490"/>
                <a:gd name="T39" fmla="*/ 259 h 775"/>
                <a:gd name="T40" fmla="*/ 355 w 490"/>
                <a:gd name="T41" fmla="*/ 261 h 775"/>
                <a:gd name="T42" fmla="*/ 362 w 490"/>
                <a:gd name="T43" fmla="*/ 256 h 775"/>
                <a:gd name="T44" fmla="*/ 406 w 490"/>
                <a:gd name="T45" fmla="*/ 223 h 775"/>
                <a:gd name="T46" fmla="*/ 452 w 490"/>
                <a:gd name="T47" fmla="*/ 284 h 775"/>
                <a:gd name="T48" fmla="*/ 405 w 490"/>
                <a:gd name="T49" fmla="*/ 318 h 775"/>
                <a:gd name="T50" fmla="*/ 357 w 490"/>
                <a:gd name="T51" fmla="*/ 346 h 775"/>
                <a:gd name="T52" fmla="*/ 321 w 490"/>
                <a:gd name="T53" fmla="*/ 343 h 775"/>
                <a:gd name="T54" fmla="*/ 275 w 490"/>
                <a:gd name="T55" fmla="*/ 302 h 775"/>
                <a:gd name="T56" fmla="*/ 265 w 490"/>
                <a:gd name="T57" fmla="*/ 291 h 775"/>
                <a:gd name="T58" fmla="*/ 253 w 490"/>
                <a:gd name="T59" fmla="*/ 737 h 775"/>
                <a:gd name="T60" fmla="*/ 170 w 490"/>
                <a:gd name="T61" fmla="*/ 1 h 775"/>
                <a:gd name="T62" fmla="*/ 236 w 490"/>
                <a:gd name="T63" fmla="*/ 74 h 775"/>
                <a:gd name="T64" fmla="*/ 167 w 490"/>
                <a:gd name="T65" fmla="*/ 159 h 775"/>
                <a:gd name="T66" fmla="*/ 100 w 490"/>
                <a:gd name="T67" fmla="*/ 71 h 775"/>
                <a:gd name="T68" fmla="*/ 170 w 490"/>
                <a:gd name="T69"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775">
                  <a:moveTo>
                    <a:pt x="253" y="737"/>
                  </a:moveTo>
                  <a:cubicBezTo>
                    <a:pt x="252" y="758"/>
                    <a:pt x="230" y="775"/>
                    <a:pt x="211" y="775"/>
                  </a:cubicBezTo>
                  <a:cubicBezTo>
                    <a:pt x="198" y="775"/>
                    <a:pt x="182" y="770"/>
                    <a:pt x="175" y="762"/>
                  </a:cubicBezTo>
                  <a:cubicBezTo>
                    <a:pt x="172" y="757"/>
                    <a:pt x="165" y="757"/>
                    <a:pt x="161" y="762"/>
                  </a:cubicBezTo>
                  <a:cubicBezTo>
                    <a:pt x="155" y="770"/>
                    <a:pt x="138" y="775"/>
                    <a:pt x="125" y="775"/>
                  </a:cubicBezTo>
                  <a:cubicBezTo>
                    <a:pt x="106" y="775"/>
                    <a:pt x="85" y="758"/>
                    <a:pt x="84" y="737"/>
                  </a:cubicBezTo>
                  <a:cubicBezTo>
                    <a:pt x="76" y="475"/>
                    <a:pt x="76" y="475"/>
                    <a:pt x="76" y="475"/>
                  </a:cubicBezTo>
                  <a:cubicBezTo>
                    <a:pt x="65" y="474"/>
                    <a:pt x="65" y="474"/>
                    <a:pt x="65" y="474"/>
                  </a:cubicBezTo>
                  <a:cubicBezTo>
                    <a:pt x="47" y="472"/>
                    <a:pt x="24" y="459"/>
                    <a:pt x="21" y="441"/>
                  </a:cubicBezTo>
                  <a:cubicBezTo>
                    <a:pt x="0" y="331"/>
                    <a:pt x="4" y="332"/>
                    <a:pt x="19" y="217"/>
                  </a:cubicBezTo>
                  <a:cubicBezTo>
                    <a:pt x="21" y="209"/>
                    <a:pt x="31" y="194"/>
                    <a:pt x="48" y="192"/>
                  </a:cubicBezTo>
                  <a:cubicBezTo>
                    <a:pt x="121" y="183"/>
                    <a:pt x="121" y="183"/>
                    <a:pt x="121" y="183"/>
                  </a:cubicBezTo>
                  <a:cubicBezTo>
                    <a:pt x="125" y="183"/>
                    <a:pt x="130" y="185"/>
                    <a:pt x="132" y="189"/>
                  </a:cubicBezTo>
                  <a:cubicBezTo>
                    <a:pt x="168" y="243"/>
                    <a:pt x="168" y="243"/>
                    <a:pt x="168" y="243"/>
                  </a:cubicBezTo>
                  <a:cubicBezTo>
                    <a:pt x="204" y="189"/>
                    <a:pt x="204" y="189"/>
                    <a:pt x="204" y="189"/>
                  </a:cubicBezTo>
                  <a:cubicBezTo>
                    <a:pt x="207" y="185"/>
                    <a:pt x="211" y="183"/>
                    <a:pt x="216" y="183"/>
                  </a:cubicBezTo>
                  <a:cubicBezTo>
                    <a:pt x="257" y="188"/>
                    <a:pt x="257" y="188"/>
                    <a:pt x="257" y="188"/>
                  </a:cubicBezTo>
                  <a:cubicBezTo>
                    <a:pt x="278" y="191"/>
                    <a:pt x="285" y="196"/>
                    <a:pt x="293" y="205"/>
                  </a:cubicBezTo>
                  <a:cubicBezTo>
                    <a:pt x="307" y="223"/>
                    <a:pt x="320" y="239"/>
                    <a:pt x="331" y="251"/>
                  </a:cubicBezTo>
                  <a:cubicBezTo>
                    <a:pt x="334" y="254"/>
                    <a:pt x="336" y="257"/>
                    <a:pt x="339" y="259"/>
                  </a:cubicBezTo>
                  <a:cubicBezTo>
                    <a:pt x="343" y="264"/>
                    <a:pt x="350" y="264"/>
                    <a:pt x="355" y="261"/>
                  </a:cubicBezTo>
                  <a:cubicBezTo>
                    <a:pt x="357" y="259"/>
                    <a:pt x="360" y="258"/>
                    <a:pt x="362" y="256"/>
                  </a:cubicBezTo>
                  <a:cubicBezTo>
                    <a:pt x="373" y="248"/>
                    <a:pt x="393" y="233"/>
                    <a:pt x="406" y="223"/>
                  </a:cubicBezTo>
                  <a:cubicBezTo>
                    <a:pt x="442" y="195"/>
                    <a:pt x="490" y="255"/>
                    <a:pt x="452" y="284"/>
                  </a:cubicBezTo>
                  <a:cubicBezTo>
                    <a:pt x="438" y="294"/>
                    <a:pt x="418" y="310"/>
                    <a:pt x="405" y="318"/>
                  </a:cubicBezTo>
                  <a:cubicBezTo>
                    <a:pt x="386" y="332"/>
                    <a:pt x="369" y="342"/>
                    <a:pt x="357" y="346"/>
                  </a:cubicBezTo>
                  <a:cubicBezTo>
                    <a:pt x="346" y="351"/>
                    <a:pt x="332" y="351"/>
                    <a:pt x="321" y="343"/>
                  </a:cubicBezTo>
                  <a:cubicBezTo>
                    <a:pt x="305" y="333"/>
                    <a:pt x="291" y="320"/>
                    <a:pt x="275" y="302"/>
                  </a:cubicBezTo>
                  <a:cubicBezTo>
                    <a:pt x="272" y="299"/>
                    <a:pt x="269" y="295"/>
                    <a:pt x="265" y="291"/>
                  </a:cubicBezTo>
                  <a:cubicBezTo>
                    <a:pt x="253" y="737"/>
                    <a:pt x="253" y="737"/>
                    <a:pt x="253" y="737"/>
                  </a:cubicBezTo>
                  <a:close/>
                  <a:moveTo>
                    <a:pt x="170" y="1"/>
                  </a:moveTo>
                  <a:cubicBezTo>
                    <a:pt x="207" y="2"/>
                    <a:pt x="237" y="34"/>
                    <a:pt x="236" y="74"/>
                  </a:cubicBezTo>
                  <a:cubicBezTo>
                    <a:pt x="235" y="113"/>
                    <a:pt x="204" y="160"/>
                    <a:pt x="167" y="159"/>
                  </a:cubicBezTo>
                  <a:cubicBezTo>
                    <a:pt x="129" y="159"/>
                    <a:pt x="100" y="110"/>
                    <a:pt x="100" y="71"/>
                  </a:cubicBezTo>
                  <a:cubicBezTo>
                    <a:pt x="101" y="32"/>
                    <a:pt x="132" y="0"/>
                    <a:pt x="170" y="1"/>
                  </a:cubicBezTo>
                  <a:close/>
                </a:path>
              </a:pathLst>
            </a:custGeom>
            <a:grpFill/>
            <a:ln>
              <a:noFill/>
            </a:ln>
            <a:extLst/>
          </p:spPr>
          <p:txBody>
            <a:bodyPr vert="horz" wrap="square" lIns="91412" tIns="45706" rIns="91412" bIns="45706" numCol="1" anchor="t" anchorCtr="0" compatLnSpc="1">
              <a:prstTxWarp prst="textNoShape">
                <a:avLst/>
              </a:prstTxWarp>
            </a:bodyPr>
            <a:lstStyle/>
            <a:p>
              <a:endParaRPr lang="zh-CN" altLang="en-US"/>
            </a:p>
          </p:txBody>
        </p:sp>
      </p:grpSp>
      <p:grpSp>
        <p:nvGrpSpPr>
          <p:cNvPr id="38" name="组合 37"/>
          <p:cNvGrpSpPr/>
          <p:nvPr/>
        </p:nvGrpSpPr>
        <p:grpSpPr>
          <a:xfrm>
            <a:off x="4343471" y="3245300"/>
            <a:ext cx="469030" cy="469098"/>
            <a:chOff x="5699322" y="3963624"/>
            <a:chExt cx="132182" cy="132201"/>
          </a:xfrm>
          <a:solidFill>
            <a:srgbClr val="777777"/>
          </a:solidFill>
        </p:grpSpPr>
        <p:sp>
          <p:nvSpPr>
            <p:cNvPr id="39" name="Freeform 412"/>
            <p:cNvSpPr>
              <a:spLocks noEditPoints="1"/>
            </p:cNvSpPr>
            <p:nvPr/>
          </p:nvSpPr>
          <p:spPr bwMode="auto">
            <a:xfrm>
              <a:off x="5781489" y="3963624"/>
              <a:ext cx="50015" cy="50022"/>
            </a:xfrm>
            <a:custGeom>
              <a:avLst/>
              <a:gdLst>
                <a:gd name="T0" fmla="*/ 105 w 108"/>
                <a:gd name="T1" fmla="*/ 44 h 108"/>
                <a:gd name="T2" fmla="*/ 89 w 108"/>
                <a:gd name="T3" fmla="*/ 41 h 108"/>
                <a:gd name="T4" fmla="*/ 88 w 108"/>
                <a:gd name="T5" fmla="*/ 38 h 108"/>
                <a:gd name="T6" fmla="*/ 97 w 108"/>
                <a:gd name="T7" fmla="*/ 25 h 108"/>
                <a:gd name="T8" fmla="*/ 96 w 108"/>
                <a:gd name="T9" fmla="*/ 20 h 108"/>
                <a:gd name="T10" fmla="*/ 87 w 108"/>
                <a:gd name="T11" fmla="*/ 11 h 108"/>
                <a:gd name="T12" fmla="*/ 83 w 108"/>
                <a:gd name="T13" fmla="*/ 11 h 108"/>
                <a:gd name="T14" fmla="*/ 69 w 108"/>
                <a:gd name="T15" fmla="*/ 20 h 108"/>
                <a:gd name="T16" fmla="*/ 66 w 108"/>
                <a:gd name="T17" fmla="*/ 19 h 108"/>
                <a:gd name="T18" fmla="*/ 64 w 108"/>
                <a:gd name="T19" fmla="*/ 3 h 108"/>
                <a:gd name="T20" fmla="*/ 60 w 108"/>
                <a:gd name="T21" fmla="*/ 0 h 108"/>
                <a:gd name="T22" fmla="*/ 48 w 108"/>
                <a:gd name="T23" fmla="*/ 0 h 108"/>
                <a:gd name="T24" fmla="*/ 44 w 108"/>
                <a:gd name="T25" fmla="*/ 3 h 108"/>
                <a:gd name="T26" fmla="*/ 41 w 108"/>
                <a:gd name="T27" fmla="*/ 19 h 108"/>
                <a:gd name="T28" fmla="*/ 38 w 108"/>
                <a:gd name="T29" fmla="*/ 20 h 108"/>
                <a:gd name="T30" fmla="*/ 25 w 108"/>
                <a:gd name="T31" fmla="*/ 11 h 108"/>
                <a:gd name="T32" fmla="*/ 20 w 108"/>
                <a:gd name="T33" fmla="*/ 11 h 108"/>
                <a:gd name="T34" fmla="*/ 11 w 108"/>
                <a:gd name="T35" fmla="*/ 20 h 108"/>
                <a:gd name="T36" fmla="*/ 11 w 108"/>
                <a:gd name="T37" fmla="*/ 25 h 108"/>
                <a:gd name="T38" fmla="*/ 20 w 108"/>
                <a:gd name="T39" fmla="*/ 38 h 108"/>
                <a:gd name="T40" fmla="*/ 19 w 108"/>
                <a:gd name="T41" fmla="*/ 41 h 108"/>
                <a:gd name="T42" fmla="*/ 3 w 108"/>
                <a:gd name="T43" fmla="*/ 44 h 108"/>
                <a:gd name="T44" fmla="*/ 0 w 108"/>
                <a:gd name="T45" fmla="*/ 48 h 108"/>
                <a:gd name="T46" fmla="*/ 0 w 108"/>
                <a:gd name="T47" fmla="*/ 60 h 108"/>
                <a:gd name="T48" fmla="*/ 3 w 108"/>
                <a:gd name="T49" fmla="*/ 64 h 108"/>
                <a:gd name="T50" fmla="*/ 19 w 108"/>
                <a:gd name="T51" fmla="*/ 67 h 108"/>
                <a:gd name="T52" fmla="*/ 20 w 108"/>
                <a:gd name="T53" fmla="*/ 69 h 108"/>
                <a:gd name="T54" fmla="*/ 11 w 108"/>
                <a:gd name="T55" fmla="*/ 83 h 108"/>
                <a:gd name="T56" fmla="*/ 11 w 108"/>
                <a:gd name="T57" fmla="*/ 88 h 108"/>
                <a:gd name="T58" fmla="*/ 20 w 108"/>
                <a:gd name="T59" fmla="*/ 96 h 108"/>
                <a:gd name="T60" fmla="*/ 25 w 108"/>
                <a:gd name="T61" fmla="*/ 97 h 108"/>
                <a:gd name="T62" fmla="*/ 38 w 108"/>
                <a:gd name="T63" fmla="*/ 88 h 108"/>
                <a:gd name="T64" fmla="*/ 41 w 108"/>
                <a:gd name="T65" fmla="*/ 89 h 108"/>
                <a:gd name="T66" fmla="*/ 44 w 108"/>
                <a:gd name="T67" fmla="*/ 105 h 108"/>
                <a:gd name="T68" fmla="*/ 48 w 108"/>
                <a:gd name="T69" fmla="*/ 108 h 108"/>
                <a:gd name="T70" fmla="*/ 60 w 108"/>
                <a:gd name="T71" fmla="*/ 108 h 108"/>
                <a:gd name="T72" fmla="*/ 64 w 108"/>
                <a:gd name="T73" fmla="*/ 105 h 108"/>
                <a:gd name="T74" fmla="*/ 66 w 108"/>
                <a:gd name="T75" fmla="*/ 89 h 108"/>
                <a:gd name="T76" fmla="*/ 69 w 108"/>
                <a:gd name="T77" fmla="*/ 88 h 108"/>
                <a:gd name="T78" fmla="*/ 83 w 108"/>
                <a:gd name="T79" fmla="*/ 97 h 108"/>
                <a:gd name="T80" fmla="*/ 87 w 108"/>
                <a:gd name="T81" fmla="*/ 96 h 108"/>
                <a:gd name="T82" fmla="*/ 96 w 108"/>
                <a:gd name="T83" fmla="*/ 88 h 108"/>
                <a:gd name="T84" fmla="*/ 97 w 108"/>
                <a:gd name="T85" fmla="*/ 83 h 108"/>
                <a:gd name="T86" fmla="*/ 88 w 108"/>
                <a:gd name="T87" fmla="*/ 69 h 108"/>
                <a:gd name="T88" fmla="*/ 89 w 108"/>
                <a:gd name="T89" fmla="*/ 67 h 108"/>
                <a:gd name="T90" fmla="*/ 105 w 108"/>
                <a:gd name="T91" fmla="*/ 64 h 108"/>
                <a:gd name="T92" fmla="*/ 108 w 108"/>
                <a:gd name="T93" fmla="*/ 60 h 108"/>
                <a:gd name="T94" fmla="*/ 108 w 108"/>
                <a:gd name="T95" fmla="*/ 48 h 108"/>
                <a:gd name="T96" fmla="*/ 105 w 108"/>
                <a:gd name="T97" fmla="*/ 44 h 108"/>
                <a:gd name="T98" fmla="*/ 54 w 108"/>
                <a:gd name="T99" fmla="*/ 71 h 108"/>
                <a:gd name="T100" fmla="*/ 37 w 108"/>
                <a:gd name="T101" fmla="*/ 54 h 108"/>
                <a:gd name="T102" fmla="*/ 54 w 108"/>
                <a:gd name="T103" fmla="*/ 37 h 108"/>
                <a:gd name="T104" fmla="*/ 71 w 108"/>
                <a:gd name="T105" fmla="*/ 54 h 108"/>
                <a:gd name="T106" fmla="*/ 54 w 108"/>
                <a:gd name="T107" fmla="*/ 71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8" h="108">
                  <a:moveTo>
                    <a:pt x="105" y="44"/>
                  </a:moveTo>
                  <a:cubicBezTo>
                    <a:pt x="89" y="41"/>
                    <a:pt x="89" y="41"/>
                    <a:pt x="89" y="41"/>
                  </a:cubicBezTo>
                  <a:cubicBezTo>
                    <a:pt x="87" y="41"/>
                    <a:pt x="87" y="40"/>
                    <a:pt x="88" y="38"/>
                  </a:cubicBezTo>
                  <a:cubicBezTo>
                    <a:pt x="97" y="25"/>
                    <a:pt x="97" y="25"/>
                    <a:pt x="97" y="25"/>
                  </a:cubicBezTo>
                  <a:cubicBezTo>
                    <a:pt x="98" y="23"/>
                    <a:pt x="97" y="21"/>
                    <a:pt x="96" y="20"/>
                  </a:cubicBezTo>
                  <a:cubicBezTo>
                    <a:pt x="87" y="11"/>
                    <a:pt x="87" y="11"/>
                    <a:pt x="87" y="11"/>
                  </a:cubicBezTo>
                  <a:cubicBezTo>
                    <a:pt x="86" y="10"/>
                    <a:pt x="84" y="10"/>
                    <a:pt x="83" y="11"/>
                  </a:cubicBezTo>
                  <a:cubicBezTo>
                    <a:pt x="69" y="20"/>
                    <a:pt x="69" y="20"/>
                    <a:pt x="69" y="20"/>
                  </a:cubicBezTo>
                  <a:cubicBezTo>
                    <a:pt x="68" y="21"/>
                    <a:pt x="67" y="21"/>
                    <a:pt x="66" y="19"/>
                  </a:cubicBezTo>
                  <a:cubicBezTo>
                    <a:pt x="64" y="3"/>
                    <a:pt x="64" y="3"/>
                    <a:pt x="64" y="3"/>
                  </a:cubicBezTo>
                  <a:cubicBezTo>
                    <a:pt x="63" y="1"/>
                    <a:pt x="62" y="0"/>
                    <a:pt x="60" y="0"/>
                  </a:cubicBezTo>
                  <a:cubicBezTo>
                    <a:pt x="48" y="0"/>
                    <a:pt x="48" y="0"/>
                    <a:pt x="48" y="0"/>
                  </a:cubicBezTo>
                  <a:cubicBezTo>
                    <a:pt x="46" y="0"/>
                    <a:pt x="44" y="1"/>
                    <a:pt x="44" y="3"/>
                  </a:cubicBezTo>
                  <a:cubicBezTo>
                    <a:pt x="41" y="19"/>
                    <a:pt x="41" y="19"/>
                    <a:pt x="41" y="19"/>
                  </a:cubicBezTo>
                  <a:cubicBezTo>
                    <a:pt x="41" y="21"/>
                    <a:pt x="40" y="21"/>
                    <a:pt x="38" y="20"/>
                  </a:cubicBezTo>
                  <a:cubicBezTo>
                    <a:pt x="25" y="11"/>
                    <a:pt x="25" y="11"/>
                    <a:pt x="25" y="11"/>
                  </a:cubicBezTo>
                  <a:cubicBezTo>
                    <a:pt x="23" y="10"/>
                    <a:pt x="21" y="10"/>
                    <a:pt x="20" y="11"/>
                  </a:cubicBezTo>
                  <a:cubicBezTo>
                    <a:pt x="11" y="20"/>
                    <a:pt x="11" y="20"/>
                    <a:pt x="11" y="20"/>
                  </a:cubicBezTo>
                  <a:cubicBezTo>
                    <a:pt x="10" y="21"/>
                    <a:pt x="10" y="23"/>
                    <a:pt x="11" y="25"/>
                  </a:cubicBezTo>
                  <a:cubicBezTo>
                    <a:pt x="20" y="38"/>
                    <a:pt x="20" y="38"/>
                    <a:pt x="20" y="38"/>
                  </a:cubicBezTo>
                  <a:cubicBezTo>
                    <a:pt x="21" y="40"/>
                    <a:pt x="21" y="41"/>
                    <a:pt x="19" y="41"/>
                  </a:cubicBezTo>
                  <a:cubicBezTo>
                    <a:pt x="3" y="44"/>
                    <a:pt x="3" y="44"/>
                    <a:pt x="3" y="44"/>
                  </a:cubicBezTo>
                  <a:cubicBezTo>
                    <a:pt x="1" y="45"/>
                    <a:pt x="0" y="46"/>
                    <a:pt x="0" y="48"/>
                  </a:cubicBezTo>
                  <a:cubicBezTo>
                    <a:pt x="0" y="60"/>
                    <a:pt x="0" y="60"/>
                    <a:pt x="0" y="60"/>
                  </a:cubicBezTo>
                  <a:cubicBezTo>
                    <a:pt x="0" y="62"/>
                    <a:pt x="1" y="63"/>
                    <a:pt x="3" y="64"/>
                  </a:cubicBezTo>
                  <a:cubicBezTo>
                    <a:pt x="19" y="67"/>
                    <a:pt x="19" y="67"/>
                    <a:pt x="19" y="67"/>
                  </a:cubicBezTo>
                  <a:cubicBezTo>
                    <a:pt x="21" y="67"/>
                    <a:pt x="21" y="68"/>
                    <a:pt x="20" y="69"/>
                  </a:cubicBezTo>
                  <a:cubicBezTo>
                    <a:pt x="11" y="83"/>
                    <a:pt x="11" y="83"/>
                    <a:pt x="11" y="83"/>
                  </a:cubicBezTo>
                  <a:cubicBezTo>
                    <a:pt x="10" y="84"/>
                    <a:pt x="10" y="86"/>
                    <a:pt x="11" y="88"/>
                  </a:cubicBezTo>
                  <a:cubicBezTo>
                    <a:pt x="20" y="96"/>
                    <a:pt x="20" y="96"/>
                    <a:pt x="20" y="96"/>
                  </a:cubicBezTo>
                  <a:cubicBezTo>
                    <a:pt x="21" y="97"/>
                    <a:pt x="23" y="98"/>
                    <a:pt x="25" y="97"/>
                  </a:cubicBezTo>
                  <a:cubicBezTo>
                    <a:pt x="38" y="88"/>
                    <a:pt x="38" y="88"/>
                    <a:pt x="38" y="88"/>
                  </a:cubicBezTo>
                  <a:cubicBezTo>
                    <a:pt x="40" y="87"/>
                    <a:pt x="41" y="87"/>
                    <a:pt x="41" y="89"/>
                  </a:cubicBezTo>
                  <a:cubicBezTo>
                    <a:pt x="44" y="105"/>
                    <a:pt x="44" y="105"/>
                    <a:pt x="44" y="105"/>
                  </a:cubicBezTo>
                  <a:cubicBezTo>
                    <a:pt x="44" y="106"/>
                    <a:pt x="46" y="108"/>
                    <a:pt x="48" y="108"/>
                  </a:cubicBezTo>
                  <a:cubicBezTo>
                    <a:pt x="60" y="108"/>
                    <a:pt x="60" y="108"/>
                    <a:pt x="60" y="108"/>
                  </a:cubicBezTo>
                  <a:cubicBezTo>
                    <a:pt x="62" y="108"/>
                    <a:pt x="63" y="106"/>
                    <a:pt x="64" y="105"/>
                  </a:cubicBezTo>
                  <a:cubicBezTo>
                    <a:pt x="66" y="89"/>
                    <a:pt x="66" y="89"/>
                    <a:pt x="66" y="89"/>
                  </a:cubicBezTo>
                  <a:cubicBezTo>
                    <a:pt x="67" y="87"/>
                    <a:pt x="68" y="87"/>
                    <a:pt x="69" y="88"/>
                  </a:cubicBezTo>
                  <a:cubicBezTo>
                    <a:pt x="83" y="97"/>
                    <a:pt x="83" y="97"/>
                    <a:pt x="83" y="97"/>
                  </a:cubicBezTo>
                  <a:cubicBezTo>
                    <a:pt x="84" y="98"/>
                    <a:pt x="86" y="97"/>
                    <a:pt x="87" y="96"/>
                  </a:cubicBezTo>
                  <a:cubicBezTo>
                    <a:pt x="96" y="88"/>
                    <a:pt x="96" y="88"/>
                    <a:pt x="96" y="88"/>
                  </a:cubicBezTo>
                  <a:cubicBezTo>
                    <a:pt x="97" y="86"/>
                    <a:pt x="98" y="84"/>
                    <a:pt x="97" y="83"/>
                  </a:cubicBezTo>
                  <a:cubicBezTo>
                    <a:pt x="88" y="69"/>
                    <a:pt x="88" y="69"/>
                    <a:pt x="88" y="69"/>
                  </a:cubicBezTo>
                  <a:cubicBezTo>
                    <a:pt x="87" y="68"/>
                    <a:pt x="87" y="67"/>
                    <a:pt x="89" y="67"/>
                  </a:cubicBezTo>
                  <a:cubicBezTo>
                    <a:pt x="105" y="64"/>
                    <a:pt x="105" y="64"/>
                    <a:pt x="105" y="64"/>
                  </a:cubicBezTo>
                  <a:cubicBezTo>
                    <a:pt x="106" y="63"/>
                    <a:pt x="108" y="62"/>
                    <a:pt x="108" y="60"/>
                  </a:cubicBezTo>
                  <a:cubicBezTo>
                    <a:pt x="108" y="48"/>
                    <a:pt x="108" y="48"/>
                    <a:pt x="108" y="48"/>
                  </a:cubicBezTo>
                  <a:cubicBezTo>
                    <a:pt x="108" y="46"/>
                    <a:pt x="106" y="45"/>
                    <a:pt x="105" y="44"/>
                  </a:cubicBezTo>
                  <a:close/>
                  <a:moveTo>
                    <a:pt x="54" y="71"/>
                  </a:moveTo>
                  <a:cubicBezTo>
                    <a:pt x="45" y="71"/>
                    <a:pt x="37" y="63"/>
                    <a:pt x="37" y="54"/>
                  </a:cubicBezTo>
                  <a:cubicBezTo>
                    <a:pt x="37" y="45"/>
                    <a:pt x="45" y="37"/>
                    <a:pt x="54" y="37"/>
                  </a:cubicBezTo>
                  <a:cubicBezTo>
                    <a:pt x="63" y="37"/>
                    <a:pt x="71" y="45"/>
                    <a:pt x="71" y="54"/>
                  </a:cubicBezTo>
                  <a:cubicBezTo>
                    <a:pt x="71" y="63"/>
                    <a:pt x="63" y="71"/>
                    <a:pt x="54" y="7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8" tIns="34284" rIns="68568" bIns="34284" numCol="1" anchor="t" anchorCtr="0" compatLnSpc="1">
              <a:prstTxWarp prst="textNoShape">
                <a:avLst/>
              </a:prstTxWarp>
            </a:bodyPr>
            <a:lstStyle/>
            <a:p>
              <a:endParaRPr lang="zh-CN" altLang="en-US"/>
            </a:p>
          </p:txBody>
        </p:sp>
        <p:sp>
          <p:nvSpPr>
            <p:cNvPr id="40" name="Freeform 413"/>
            <p:cNvSpPr>
              <a:spLocks noEditPoints="1"/>
            </p:cNvSpPr>
            <p:nvPr/>
          </p:nvSpPr>
          <p:spPr bwMode="auto">
            <a:xfrm>
              <a:off x="5699322" y="3996972"/>
              <a:ext cx="98839" cy="98853"/>
            </a:xfrm>
            <a:custGeom>
              <a:avLst/>
              <a:gdLst>
                <a:gd name="T0" fmla="*/ 210 w 216"/>
                <a:gd name="T1" fmla="*/ 89 h 216"/>
                <a:gd name="T2" fmla="*/ 178 w 216"/>
                <a:gd name="T3" fmla="*/ 83 h 216"/>
                <a:gd name="T4" fmla="*/ 176 w 216"/>
                <a:gd name="T5" fmla="*/ 77 h 216"/>
                <a:gd name="T6" fmla="*/ 194 w 216"/>
                <a:gd name="T7" fmla="*/ 49 h 216"/>
                <a:gd name="T8" fmla="*/ 193 w 216"/>
                <a:gd name="T9" fmla="*/ 41 h 216"/>
                <a:gd name="T10" fmla="*/ 175 w 216"/>
                <a:gd name="T11" fmla="*/ 23 h 216"/>
                <a:gd name="T12" fmla="*/ 167 w 216"/>
                <a:gd name="T13" fmla="*/ 22 h 216"/>
                <a:gd name="T14" fmla="*/ 139 w 216"/>
                <a:gd name="T15" fmla="*/ 40 h 216"/>
                <a:gd name="T16" fmla="*/ 133 w 216"/>
                <a:gd name="T17" fmla="*/ 38 h 216"/>
                <a:gd name="T18" fmla="*/ 127 w 216"/>
                <a:gd name="T19" fmla="*/ 6 h 216"/>
                <a:gd name="T20" fmla="*/ 121 w 216"/>
                <a:gd name="T21" fmla="*/ 0 h 216"/>
                <a:gd name="T22" fmla="*/ 95 w 216"/>
                <a:gd name="T23" fmla="*/ 0 h 216"/>
                <a:gd name="T24" fmla="*/ 89 w 216"/>
                <a:gd name="T25" fmla="*/ 6 h 216"/>
                <a:gd name="T26" fmla="*/ 83 w 216"/>
                <a:gd name="T27" fmla="*/ 38 h 216"/>
                <a:gd name="T28" fmla="*/ 77 w 216"/>
                <a:gd name="T29" fmla="*/ 40 h 216"/>
                <a:gd name="T30" fmla="*/ 49 w 216"/>
                <a:gd name="T31" fmla="*/ 22 h 216"/>
                <a:gd name="T32" fmla="*/ 41 w 216"/>
                <a:gd name="T33" fmla="*/ 23 h 216"/>
                <a:gd name="T34" fmla="*/ 23 w 216"/>
                <a:gd name="T35" fmla="*/ 41 h 216"/>
                <a:gd name="T36" fmla="*/ 22 w 216"/>
                <a:gd name="T37" fmla="*/ 49 h 216"/>
                <a:gd name="T38" fmla="*/ 40 w 216"/>
                <a:gd name="T39" fmla="*/ 77 h 216"/>
                <a:gd name="T40" fmla="*/ 38 w 216"/>
                <a:gd name="T41" fmla="*/ 83 h 216"/>
                <a:gd name="T42" fmla="*/ 6 w 216"/>
                <a:gd name="T43" fmla="*/ 89 h 216"/>
                <a:gd name="T44" fmla="*/ 0 w 216"/>
                <a:gd name="T45" fmla="*/ 95 h 216"/>
                <a:gd name="T46" fmla="*/ 0 w 216"/>
                <a:gd name="T47" fmla="*/ 121 h 216"/>
                <a:gd name="T48" fmla="*/ 6 w 216"/>
                <a:gd name="T49" fmla="*/ 127 h 216"/>
                <a:gd name="T50" fmla="*/ 38 w 216"/>
                <a:gd name="T51" fmla="*/ 133 h 216"/>
                <a:gd name="T52" fmla="*/ 40 w 216"/>
                <a:gd name="T53" fmla="*/ 139 h 216"/>
                <a:gd name="T54" fmla="*/ 22 w 216"/>
                <a:gd name="T55" fmla="*/ 167 h 216"/>
                <a:gd name="T56" fmla="*/ 23 w 216"/>
                <a:gd name="T57" fmla="*/ 175 h 216"/>
                <a:gd name="T58" fmla="*/ 41 w 216"/>
                <a:gd name="T59" fmla="*/ 193 h 216"/>
                <a:gd name="T60" fmla="*/ 49 w 216"/>
                <a:gd name="T61" fmla="*/ 194 h 216"/>
                <a:gd name="T62" fmla="*/ 77 w 216"/>
                <a:gd name="T63" fmla="*/ 176 h 216"/>
                <a:gd name="T64" fmla="*/ 83 w 216"/>
                <a:gd name="T65" fmla="*/ 178 h 216"/>
                <a:gd name="T66" fmla="*/ 89 w 216"/>
                <a:gd name="T67" fmla="*/ 210 h 216"/>
                <a:gd name="T68" fmla="*/ 95 w 216"/>
                <a:gd name="T69" fmla="*/ 216 h 216"/>
                <a:gd name="T70" fmla="*/ 121 w 216"/>
                <a:gd name="T71" fmla="*/ 216 h 216"/>
                <a:gd name="T72" fmla="*/ 127 w 216"/>
                <a:gd name="T73" fmla="*/ 210 h 216"/>
                <a:gd name="T74" fmla="*/ 133 w 216"/>
                <a:gd name="T75" fmla="*/ 178 h 216"/>
                <a:gd name="T76" fmla="*/ 139 w 216"/>
                <a:gd name="T77" fmla="*/ 176 h 216"/>
                <a:gd name="T78" fmla="*/ 167 w 216"/>
                <a:gd name="T79" fmla="*/ 194 h 216"/>
                <a:gd name="T80" fmla="*/ 175 w 216"/>
                <a:gd name="T81" fmla="*/ 193 h 216"/>
                <a:gd name="T82" fmla="*/ 193 w 216"/>
                <a:gd name="T83" fmla="*/ 175 h 216"/>
                <a:gd name="T84" fmla="*/ 194 w 216"/>
                <a:gd name="T85" fmla="*/ 167 h 216"/>
                <a:gd name="T86" fmla="*/ 176 w 216"/>
                <a:gd name="T87" fmla="*/ 139 h 216"/>
                <a:gd name="T88" fmla="*/ 178 w 216"/>
                <a:gd name="T89" fmla="*/ 133 h 216"/>
                <a:gd name="T90" fmla="*/ 210 w 216"/>
                <a:gd name="T91" fmla="*/ 127 h 216"/>
                <a:gd name="T92" fmla="*/ 216 w 216"/>
                <a:gd name="T93" fmla="*/ 121 h 216"/>
                <a:gd name="T94" fmla="*/ 216 w 216"/>
                <a:gd name="T95" fmla="*/ 95 h 216"/>
                <a:gd name="T96" fmla="*/ 210 w 216"/>
                <a:gd name="T97" fmla="*/ 89 h 216"/>
                <a:gd name="T98" fmla="*/ 108 w 216"/>
                <a:gd name="T99" fmla="*/ 147 h 216"/>
                <a:gd name="T100" fmla="*/ 69 w 216"/>
                <a:gd name="T101" fmla="*/ 108 h 216"/>
                <a:gd name="T102" fmla="*/ 108 w 216"/>
                <a:gd name="T103" fmla="*/ 69 h 216"/>
                <a:gd name="T104" fmla="*/ 147 w 216"/>
                <a:gd name="T105" fmla="*/ 108 h 216"/>
                <a:gd name="T106" fmla="*/ 108 w 216"/>
                <a:gd name="T107" fmla="*/ 147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16" h="216">
                  <a:moveTo>
                    <a:pt x="210" y="89"/>
                  </a:moveTo>
                  <a:cubicBezTo>
                    <a:pt x="178" y="83"/>
                    <a:pt x="178" y="83"/>
                    <a:pt x="178" y="83"/>
                  </a:cubicBezTo>
                  <a:cubicBezTo>
                    <a:pt x="175" y="82"/>
                    <a:pt x="174" y="80"/>
                    <a:pt x="176" y="77"/>
                  </a:cubicBezTo>
                  <a:cubicBezTo>
                    <a:pt x="194" y="49"/>
                    <a:pt x="194" y="49"/>
                    <a:pt x="194" y="49"/>
                  </a:cubicBezTo>
                  <a:cubicBezTo>
                    <a:pt x="196" y="47"/>
                    <a:pt x="195" y="43"/>
                    <a:pt x="193" y="41"/>
                  </a:cubicBezTo>
                  <a:cubicBezTo>
                    <a:pt x="175" y="23"/>
                    <a:pt x="175" y="23"/>
                    <a:pt x="175" y="23"/>
                  </a:cubicBezTo>
                  <a:cubicBezTo>
                    <a:pt x="173" y="21"/>
                    <a:pt x="169" y="20"/>
                    <a:pt x="167" y="22"/>
                  </a:cubicBezTo>
                  <a:cubicBezTo>
                    <a:pt x="139" y="40"/>
                    <a:pt x="139" y="40"/>
                    <a:pt x="139" y="40"/>
                  </a:cubicBezTo>
                  <a:cubicBezTo>
                    <a:pt x="137" y="42"/>
                    <a:pt x="134" y="41"/>
                    <a:pt x="133" y="38"/>
                  </a:cubicBezTo>
                  <a:cubicBezTo>
                    <a:pt x="127" y="6"/>
                    <a:pt x="127" y="6"/>
                    <a:pt x="127" y="6"/>
                  </a:cubicBezTo>
                  <a:cubicBezTo>
                    <a:pt x="127" y="3"/>
                    <a:pt x="124" y="0"/>
                    <a:pt x="121" y="0"/>
                  </a:cubicBezTo>
                  <a:cubicBezTo>
                    <a:pt x="95" y="0"/>
                    <a:pt x="95" y="0"/>
                    <a:pt x="95" y="0"/>
                  </a:cubicBezTo>
                  <a:cubicBezTo>
                    <a:pt x="92" y="0"/>
                    <a:pt x="89" y="3"/>
                    <a:pt x="89" y="6"/>
                  </a:cubicBezTo>
                  <a:cubicBezTo>
                    <a:pt x="83" y="38"/>
                    <a:pt x="83" y="38"/>
                    <a:pt x="83" y="38"/>
                  </a:cubicBezTo>
                  <a:cubicBezTo>
                    <a:pt x="82" y="41"/>
                    <a:pt x="80" y="42"/>
                    <a:pt x="77" y="40"/>
                  </a:cubicBezTo>
                  <a:cubicBezTo>
                    <a:pt x="49" y="22"/>
                    <a:pt x="49" y="22"/>
                    <a:pt x="49" y="22"/>
                  </a:cubicBezTo>
                  <a:cubicBezTo>
                    <a:pt x="47" y="20"/>
                    <a:pt x="43" y="21"/>
                    <a:pt x="41" y="23"/>
                  </a:cubicBezTo>
                  <a:cubicBezTo>
                    <a:pt x="23" y="41"/>
                    <a:pt x="23" y="41"/>
                    <a:pt x="23" y="41"/>
                  </a:cubicBezTo>
                  <a:cubicBezTo>
                    <a:pt x="21" y="43"/>
                    <a:pt x="20" y="47"/>
                    <a:pt x="22" y="49"/>
                  </a:cubicBezTo>
                  <a:cubicBezTo>
                    <a:pt x="40" y="77"/>
                    <a:pt x="40" y="77"/>
                    <a:pt x="40" y="77"/>
                  </a:cubicBezTo>
                  <a:cubicBezTo>
                    <a:pt x="42" y="80"/>
                    <a:pt x="41" y="82"/>
                    <a:pt x="38" y="83"/>
                  </a:cubicBezTo>
                  <a:cubicBezTo>
                    <a:pt x="6" y="89"/>
                    <a:pt x="6" y="89"/>
                    <a:pt x="6" y="89"/>
                  </a:cubicBezTo>
                  <a:cubicBezTo>
                    <a:pt x="3" y="89"/>
                    <a:pt x="0" y="92"/>
                    <a:pt x="0" y="95"/>
                  </a:cubicBezTo>
                  <a:cubicBezTo>
                    <a:pt x="0" y="121"/>
                    <a:pt x="0" y="121"/>
                    <a:pt x="0" y="121"/>
                  </a:cubicBezTo>
                  <a:cubicBezTo>
                    <a:pt x="0" y="124"/>
                    <a:pt x="3" y="127"/>
                    <a:pt x="6" y="127"/>
                  </a:cubicBezTo>
                  <a:cubicBezTo>
                    <a:pt x="38" y="133"/>
                    <a:pt x="38" y="133"/>
                    <a:pt x="38" y="133"/>
                  </a:cubicBezTo>
                  <a:cubicBezTo>
                    <a:pt x="41" y="134"/>
                    <a:pt x="42" y="137"/>
                    <a:pt x="40" y="139"/>
                  </a:cubicBezTo>
                  <a:cubicBezTo>
                    <a:pt x="22" y="167"/>
                    <a:pt x="22" y="167"/>
                    <a:pt x="22" y="167"/>
                  </a:cubicBezTo>
                  <a:cubicBezTo>
                    <a:pt x="20" y="169"/>
                    <a:pt x="21" y="173"/>
                    <a:pt x="23" y="175"/>
                  </a:cubicBezTo>
                  <a:cubicBezTo>
                    <a:pt x="41" y="193"/>
                    <a:pt x="41" y="193"/>
                    <a:pt x="41" y="193"/>
                  </a:cubicBezTo>
                  <a:cubicBezTo>
                    <a:pt x="43" y="195"/>
                    <a:pt x="47" y="196"/>
                    <a:pt x="49" y="194"/>
                  </a:cubicBezTo>
                  <a:cubicBezTo>
                    <a:pt x="77" y="176"/>
                    <a:pt x="77" y="176"/>
                    <a:pt x="77" y="176"/>
                  </a:cubicBezTo>
                  <a:cubicBezTo>
                    <a:pt x="80" y="174"/>
                    <a:pt x="82" y="175"/>
                    <a:pt x="83" y="178"/>
                  </a:cubicBezTo>
                  <a:cubicBezTo>
                    <a:pt x="89" y="210"/>
                    <a:pt x="89" y="210"/>
                    <a:pt x="89" y="210"/>
                  </a:cubicBezTo>
                  <a:cubicBezTo>
                    <a:pt x="89" y="213"/>
                    <a:pt x="92" y="216"/>
                    <a:pt x="95" y="216"/>
                  </a:cubicBezTo>
                  <a:cubicBezTo>
                    <a:pt x="121" y="216"/>
                    <a:pt x="121" y="216"/>
                    <a:pt x="121" y="216"/>
                  </a:cubicBezTo>
                  <a:cubicBezTo>
                    <a:pt x="124" y="216"/>
                    <a:pt x="127" y="213"/>
                    <a:pt x="127" y="210"/>
                  </a:cubicBezTo>
                  <a:cubicBezTo>
                    <a:pt x="133" y="178"/>
                    <a:pt x="133" y="178"/>
                    <a:pt x="133" y="178"/>
                  </a:cubicBezTo>
                  <a:cubicBezTo>
                    <a:pt x="134" y="175"/>
                    <a:pt x="137" y="174"/>
                    <a:pt x="139" y="176"/>
                  </a:cubicBezTo>
                  <a:cubicBezTo>
                    <a:pt x="167" y="194"/>
                    <a:pt x="167" y="194"/>
                    <a:pt x="167" y="194"/>
                  </a:cubicBezTo>
                  <a:cubicBezTo>
                    <a:pt x="169" y="196"/>
                    <a:pt x="173" y="195"/>
                    <a:pt x="175" y="193"/>
                  </a:cubicBezTo>
                  <a:cubicBezTo>
                    <a:pt x="193" y="175"/>
                    <a:pt x="193" y="175"/>
                    <a:pt x="193" y="175"/>
                  </a:cubicBezTo>
                  <a:cubicBezTo>
                    <a:pt x="195" y="173"/>
                    <a:pt x="196" y="169"/>
                    <a:pt x="194" y="167"/>
                  </a:cubicBezTo>
                  <a:cubicBezTo>
                    <a:pt x="176" y="139"/>
                    <a:pt x="176" y="139"/>
                    <a:pt x="176" y="139"/>
                  </a:cubicBezTo>
                  <a:cubicBezTo>
                    <a:pt x="174" y="137"/>
                    <a:pt x="175" y="134"/>
                    <a:pt x="178" y="133"/>
                  </a:cubicBezTo>
                  <a:cubicBezTo>
                    <a:pt x="210" y="127"/>
                    <a:pt x="210" y="127"/>
                    <a:pt x="210" y="127"/>
                  </a:cubicBezTo>
                  <a:cubicBezTo>
                    <a:pt x="213" y="127"/>
                    <a:pt x="216" y="124"/>
                    <a:pt x="216" y="121"/>
                  </a:cubicBezTo>
                  <a:cubicBezTo>
                    <a:pt x="216" y="95"/>
                    <a:pt x="216" y="95"/>
                    <a:pt x="216" y="95"/>
                  </a:cubicBezTo>
                  <a:cubicBezTo>
                    <a:pt x="216" y="92"/>
                    <a:pt x="213" y="89"/>
                    <a:pt x="210" y="89"/>
                  </a:cubicBezTo>
                  <a:close/>
                  <a:moveTo>
                    <a:pt x="108" y="147"/>
                  </a:moveTo>
                  <a:cubicBezTo>
                    <a:pt x="86" y="147"/>
                    <a:pt x="69" y="130"/>
                    <a:pt x="69" y="108"/>
                  </a:cubicBezTo>
                  <a:cubicBezTo>
                    <a:pt x="69" y="87"/>
                    <a:pt x="86" y="69"/>
                    <a:pt x="108" y="69"/>
                  </a:cubicBezTo>
                  <a:cubicBezTo>
                    <a:pt x="130" y="69"/>
                    <a:pt x="147" y="87"/>
                    <a:pt x="147" y="108"/>
                  </a:cubicBezTo>
                  <a:cubicBezTo>
                    <a:pt x="147" y="130"/>
                    <a:pt x="130" y="147"/>
                    <a:pt x="108" y="14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8" tIns="34284" rIns="68568" bIns="34284" numCol="1" anchor="t" anchorCtr="0" compatLnSpc="1">
              <a:prstTxWarp prst="textNoShape">
                <a:avLst/>
              </a:prstTxWarp>
            </a:bodyPr>
            <a:lstStyle/>
            <a:p>
              <a:endParaRPr lang="zh-CN" altLang="en-US"/>
            </a:p>
          </p:txBody>
        </p:sp>
      </p:grpSp>
      <p:grpSp>
        <p:nvGrpSpPr>
          <p:cNvPr id="41" name="组合 40"/>
          <p:cNvGrpSpPr/>
          <p:nvPr/>
        </p:nvGrpSpPr>
        <p:grpSpPr>
          <a:xfrm>
            <a:off x="5990972" y="3227838"/>
            <a:ext cx="485443" cy="474520"/>
            <a:chOff x="5710238" y="3049588"/>
            <a:chExt cx="771526" cy="754062"/>
          </a:xfrm>
          <a:solidFill>
            <a:srgbClr val="777777"/>
          </a:solidFill>
        </p:grpSpPr>
        <p:sp>
          <p:nvSpPr>
            <p:cNvPr id="42" name="Freeform 355"/>
            <p:cNvSpPr>
              <a:spLocks/>
            </p:cNvSpPr>
            <p:nvPr/>
          </p:nvSpPr>
          <p:spPr bwMode="auto">
            <a:xfrm>
              <a:off x="6026151" y="3049588"/>
              <a:ext cx="106363" cy="125413"/>
            </a:xfrm>
            <a:custGeom>
              <a:avLst/>
              <a:gdLst>
                <a:gd name="T0" fmla="*/ 11 w 28"/>
                <a:gd name="T1" fmla="*/ 32 h 33"/>
                <a:gd name="T2" fmla="*/ 26 w 28"/>
                <a:gd name="T3" fmla="*/ 19 h 33"/>
                <a:gd name="T4" fmla="*/ 17 w 28"/>
                <a:gd name="T5" fmla="*/ 1 h 33"/>
                <a:gd name="T6" fmla="*/ 1 w 28"/>
                <a:gd name="T7" fmla="*/ 14 h 33"/>
                <a:gd name="T8" fmla="*/ 11 w 28"/>
                <a:gd name="T9" fmla="*/ 32 h 33"/>
              </a:gdLst>
              <a:ahLst/>
              <a:cxnLst>
                <a:cxn ang="0">
                  <a:pos x="T0" y="T1"/>
                </a:cxn>
                <a:cxn ang="0">
                  <a:pos x="T2" y="T3"/>
                </a:cxn>
                <a:cxn ang="0">
                  <a:pos x="T4" y="T5"/>
                </a:cxn>
                <a:cxn ang="0">
                  <a:pos x="T6" y="T7"/>
                </a:cxn>
                <a:cxn ang="0">
                  <a:pos x="T8" y="T9"/>
                </a:cxn>
              </a:cxnLst>
              <a:rect l="0" t="0" r="r" b="b"/>
              <a:pathLst>
                <a:path w="28" h="33">
                  <a:moveTo>
                    <a:pt x="11" y="32"/>
                  </a:moveTo>
                  <a:cubicBezTo>
                    <a:pt x="18" y="33"/>
                    <a:pt x="24" y="27"/>
                    <a:pt x="26" y="19"/>
                  </a:cubicBezTo>
                  <a:cubicBezTo>
                    <a:pt x="28" y="10"/>
                    <a:pt x="24" y="2"/>
                    <a:pt x="17" y="1"/>
                  </a:cubicBezTo>
                  <a:cubicBezTo>
                    <a:pt x="10" y="0"/>
                    <a:pt x="3" y="6"/>
                    <a:pt x="1" y="14"/>
                  </a:cubicBezTo>
                  <a:cubicBezTo>
                    <a:pt x="0" y="22"/>
                    <a:pt x="4" y="30"/>
                    <a:pt x="11" y="3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sp>
          <p:nvSpPr>
            <p:cNvPr id="43" name="Freeform 356"/>
            <p:cNvSpPr>
              <a:spLocks/>
            </p:cNvSpPr>
            <p:nvPr/>
          </p:nvSpPr>
          <p:spPr bwMode="auto">
            <a:xfrm>
              <a:off x="5797551" y="3160713"/>
              <a:ext cx="479425" cy="498475"/>
            </a:xfrm>
            <a:custGeom>
              <a:avLst/>
              <a:gdLst>
                <a:gd name="T0" fmla="*/ 27 w 126"/>
                <a:gd name="T1" fmla="*/ 32 h 131"/>
                <a:gd name="T2" fmla="*/ 40 w 126"/>
                <a:gd name="T3" fmla="*/ 22 h 131"/>
                <a:gd name="T4" fmla="*/ 26 w 126"/>
                <a:gd name="T5" fmla="*/ 62 h 131"/>
                <a:gd name="T6" fmla="*/ 26 w 126"/>
                <a:gd name="T7" fmla="*/ 62 h 131"/>
                <a:gd name="T8" fmla="*/ 36 w 126"/>
                <a:gd name="T9" fmla="*/ 66 h 131"/>
                <a:gd name="T10" fmla="*/ 31 w 126"/>
                <a:gd name="T11" fmla="*/ 91 h 131"/>
                <a:gd name="T12" fmla="*/ 17 w 126"/>
                <a:gd name="T13" fmla="*/ 123 h 131"/>
                <a:gd name="T14" fmla="*/ 32 w 126"/>
                <a:gd name="T15" fmla="*/ 131 h 131"/>
                <a:gd name="T16" fmla="*/ 51 w 126"/>
                <a:gd name="T17" fmla="*/ 88 h 131"/>
                <a:gd name="T18" fmla="*/ 54 w 126"/>
                <a:gd name="T19" fmla="*/ 74 h 131"/>
                <a:gd name="T20" fmla="*/ 75 w 126"/>
                <a:gd name="T21" fmla="*/ 75 h 131"/>
                <a:gd name="T22" fmla="*/ 73 w 126"/>
                <a:gd name="T23" fmla="*/ 79 h 131"/>
                <a:gd name="T24" fmla="*/ 70 w 126"/>
                <a:gd name="T25" fmla="*/ 96 h 131"/>
                <a:gd name="T26" fmla="*/ 86 w 126"/>
                <a:gd name="T27" fmla="*/ 100 h 131"/>
                <a:gd name="T28" fmla="*/ 92 w 126"/>
                <a:gd name="T29" fmla="*/ 80 h 131"/>
                <a:gd name="T30" fmla="*/ 95 w 126"/>
                <a:gd name="T31" fmla="*/ 69 h 131"/>
                <a:gd name="T32" fmla="*/ 86 w 126"/>
                <a:gd name="T33" fmla="*/ 57 h 131"/>
                <a:gd name="T34" fmla="*/ 86 w 126"/>
                <a:gd name="T35" fmla="*/ 57 h 131"/>
                <a:gd name="T36" fmla="*/ 85 w 126"/>
                <a:gd name="T37" fmla="*/ 57 h 131"/>
                <a:gd name="T38" fmla="*/ 84 w 126"/>
                <a:gd name="T39" fmla="*/ 57 h 131"/>
                <a:gd name="T40" fmla="*/ 81 w 126"/>
                <a:gd name="T41" fmla="*/ 56 h 131"/>
                <a:gd name="T42" fmla="*/ 76 w 126"/>
                <a:gd name="T43" fmla="*/ 56 h 131"/>
                <a:gd name="T44" fmla="*/ 66 w 126"/>
                <a:gd name="T45" fmla="*/ 55 h 131"/>
                <a:gd name="T46" fmla="*/ 74 w 126"/>
                <a:gd name="T47" fmla="*/ 27 h 131"/>
                <a:gd name="T48" fmla="*/ 78 w 126"/>
                <a:gd name="T49" fmla="*/ 33 h 131"/>
                <a:gd name="T50" fmla="*/ 83 w 126"/>
                <a:gd name="T51" fmla="*/ 39 h 131"/>
                <a:gd name="T52" fmla="*/ 84 w 126"/>
                <a:gd name="T53" fmla="*/ 40 h 131"/>
                <a:gd name="T54" fmla="*/ 91 w 126"/>
                <a:gd name="T55" fmla="*/ 45 h 131"/>
                <a:gd name="T56" fmla="*/ 91 w 126"/>
                <a:gd name="T57" fmla="*/ 45 h 131"/>
                <a:gd name="T58" fmla="*/ 91 w 126"/>
                <a:gd name="T59" fmla="*/ 45 h 131"/>
                <a:gd name="T60" fmla="*/ 92 w 126"/>
                <a:gd name="T61" fmla="*/ 45 h 131"/>
                <a:gd name="T62" fmla="*/ 95 w 126"/>
                <a:gd name="T63" fmla="*/ 45 h 131"/>
                <a:gd name="T64" fmla="*/ 126 w 126"/>
                <a:gd name="T65" fmla="*/ 45 h 131"/>
                <a:gd name="T66" fmla="*/ 126 w 126"/>
                <a:gd name="T67" fmla="*/ 28 h 131"/>
                <a:gd name="T68" fmla="*/ 95 w 126"/>
                <a:gd name="T69" fmla="*/ 29 h 131"/>
                <a:gd name="T70" fmla="*/ 94 w 126"/>
                <a:gd name="T71" fmla="*/ 29 h 131"/>
                <a:gd name="T72" fmla="*/ 91 w 126"/>
                <a:gd name="T73" fmla="*/ 24 h 131"/>
                <a:gd name="T74" fmla="*/ 81 w 126"/>
                <a:gd name="T75" fmla="*/ 12 h 131"/>
                <a:gd name="T76" fmla="*/ 75 w 126"/>
                <a:gd name="T77" fmla="*/ 9 h 131"/>
                <a:gd name="T78" fmla="*/ 74 w 126"/>
                <a:gd name="T79" fmla="*/ 8 h 131"/>
                <a:gd name="T80" fmla="*/ 76 w 126"/>
                <a:gd name="T81" fmla="*/ 14 h 131"/>
                <a:gd name="T82" fmla="*/ 71 w 126"/>
                <a:gd name="T83" fmla="*/ 16 h 131"/>
                <a:gd name="T84" fmla="*/ 71 w 126"/>
                <a:gd name="T85" fmla="*/ 21 h 131"/>
                <a:gd name="T86" fmla="*/ 61 w 126"/>
                <a:gd name="T87" fmla="*/ 37 h 131"/>
                <a:gd name="T88" fmla="*/ 68 w 126"/>
                <a:gd name="T89" fmla="*/ 12 h 131"/>
                <a:gd name="T90" fmla="*/ 69 w 126"/>
                <a:gd name="T91" fmla="*/ 11 h 131"/>
                <a:gd name="T92" fmla="*/ 70 w 126"/>
                <a:gd name="T93" fmla="*/ 6 h 131"/>
                <a:gd name="T94" fmla="*/ 68 w 126"/>
                <a:gd name="T95" fmla="*/ 5 h 131"/>
                <a:gd name="T96" fmla="*/ 65 w 126"/>
                <a:gd name="T97" fmla="*/ 10 h 131"/>
                <a:gd name="T98" fmla="*/ 65 w 126"/>
                <a:gd name="T99" fmla="*/ 11 h 131"/>
                <a:gd name="T100" fmla="*/ 57 w 126"/>
                <a:gd name="T101" fmla="*/ 35 h 131"/>
                <a:gd name="T102" fmla="*/ 58 w 126"/>
                <a:gd name="T103" fmla="*/ 17 h 131"/>
                <a:gd name="T104" fmla="*/ 61 w 126"/>
                <a:gd name="T105" fmla="*/ 12 h 131"/>
                <a:gd name="T106" fmla="*/ 59 w 126"/>
                <a:gd name="T107" fmla="*/ 8 h 131"/>
                <a:gd name="T108" fmla="*/ 63 w 126"/>
                <a:gd name="T109" fmla="*/ 4 h 131"/>
                <a:gd name="T110" fmla="*/ 53 w 126"/>
                <a:gd name="T111" fmla="*/ 1 h 131"/>
                <a:gd name="T112" fmla="*/ 44 w 126"/>
                <a:gd name="T113" fmla="*/ 1 h 131"/>
                <a:gd name="T114" fmla="*/ 18 w 126"/>
                <a:gd name="T115" fmla="*/ 19 h 131"/>
                <a:gd name="T116" fmla="*/ 0 w 126"/>
                <a:gd name="T117" fmla="*/ 49 h 131"/>
                <a:gd name="T118" fmla="*/ 15 w 126"/>
                <a:gd name="T119" fmla="*/ 57 h 131"/>
                <a:gd name="T120" fmla="*/ 27 w 126"/>
                <a:gd name="T121" fmla="*/ 32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6" h="131">
                  <a:moveTo>
                    <a:pt x="27" y="32"/>
                  </a:moveTo>
                  <a:cubicBezTo>
                    <a:pt x="40" y="22"/>
                    <a:pt x="40" y="22"/>
                    <a:pt x="40" y="22"/>
                  </a:cubicBezTo>
                  <a:cubicBezTo>
                    <a:pt x="35" y="36"/>
                    <a:pt x="30" y="49"/>
                    <a:pt x="26" y="62"/>
                  </a:cubicBezTo>
                  <a:cubicBezTo>
                    <a:pt x="26" y="62"/>
                    <a:pt x="26" y="62"/>
                    <a:pt x="26" y="62"/>
                  </a:cubicBezTo>
                  <a:cubicBezTo>
                    <a:pt x="29" y="64"/>
                    <a:pt x="33" y="65"/>
                    <a:pt x="36" y="66"/>
                  </a:cubicBezTo>
                  <a:cubicBezTo>
                    <a:pt x="35" y="75"/>
                    <a:pt x="33" y="85"/>
                    <a:pt x="31" y="91"/>
                  </a:cubicBezTo>
                  <a:cubicBezTo>
                    <a:pt x="17" y="123"/>
                    <a:pt x="17" y="123"/>
                    <a:pt x="17" y="123"/>
                  </a:cubicBezTo>
                  <a:cubicBezTo>
                    <a:pt x="32" y="131"/>
                    <a:pt x="32" y="131"/>
                    <a:pt x="32" y="131"/>
                  </a:cubicBezTo>
                  <a:cubicBezTo>
                    <a:pt x="37" y="119"/>
                    <a:pt x="46" y="107"/>
                    <a:pt x="51" y="88"/>
                  </a:cubicBezTo>
                  <a:cubicBezTo>
                    <a:pt x="52" y="83"/>
                    <a:pt x="53" y="78"/>
                    <a:pt x="54" y="74"/>
                  </a:cubicBezTo>
                  <a:cubicBezTo>
                    <a:pt x="75" y="75"/>
                    <a:pt x="75" y="75"/>
                    <a:pt x="75" y="75"/>
                  </a:cubicBezTo>
                  <a:cubicBezTo>
                    <a:pt x="73" y="79"/>
                    <a:pt x="73" y="79"/>
                    <a:pt x="73" y="79"/>
                  </a:cubicBezTo>
                  <a:cubicBezTo>
                    <a:pt x="70" y="96"/>
                    <a:pt x="70" y="96"/>
                    <a:pt x="70" y="96"/>
                  </a:cubicBezTo>
                  <a:cubicBezTo>
                    <a:pt x="86" y="100"/>
                    <a:pt x="86" y="100"/>
                    <a:pt x="86" y="100"/>
                  </a:cubicBezTo>
                  <a:cubicBezTo>
                    <a:pt x="88" y="95"/>
                    <a:pt x="90" y="88"/>
                    <a:pt x="92" y="80"/>
                  </a:cubicBezTo>
                  <a:cubicBezTo>
                    <a:pt x="95" y="69"/>
                    <a:pt x="95" y="69"/>
                    <a:pt x="95" y="69"/>
                  </a:cubicBezTo>
                  <a:cubicBezTo>
                    <a:pt x="86" y="57"/>
                    <a:pt x="86" y="57"/>
                    <a:pt x="86" y="57"/>
                  </a:cubicBezTo>
                  <a:cubicBezTo>
                    <a:pt x="86" y="57"/>
                    <a:pt x="86" y="57"/>
                    <a:pt x="86" y="57"/>
                  </a:cubicBezTo>
                  <a:cubicBezTo>
                    <a:pt x="85" y="57"/>
                    <a:pt x="85" y="57"/>
                    <a:pt x="85" y="57"/>
                  </a:cubicBezTo>
                  <a:cubicBezTo>
                    <a:pt x="84" y="57"/>
                    <a:pt x="84" y="57"/>
                    <a:pt x="84" y="57"/>
                  </a:cubicBezTo>
                  <a:cubicBezTo>
                    <a:pt x="81" y="56"/>
                    <a:pt x="81" y="56"/>
                    <a:pt x="81" y="56"/>
                  </a:cubicBezTo>
                  <a:cubicBezTo>
                    <a:pt x="76" y="56"/>
                    <a:pt x="76" y="56"/>
                    <a:pt x="76" y="56"/>
                  </a:cubicBezTo>
                  <a:cubicBezTo>
                    <a:pt x="72" y="56"/>
                    <a:pt x="69" y="56"/>
                    <a:pt x="66" y="55"/>
                  </a:cubicBezTo>
                  <a:cubicBezTo>
                    <a:pt x="69" y="46"/>
                    <a:pt x="72" y="36"/>
                    <a:pt x="74" y="27"/>
                  </a:cubicBezTo>
                  <a:cubicBezTo>
                    <a:pt x="78" y="33"/>
                    <a:pt x="78" y="33"/>
                    <a:pt x="78" y="33"/>
                  </a:cubicBezTo>
                  <a:cubicBezTo>
                    <a:pt x="83" y="39"/>
                    <a:pt x="83" y="39"/>
                    <a:pt x="83" y="39"/>
                  </a:cubicBezTo>
                  <a:cubicBezTo>
                    <a:pt x="84" y="40"/>
                    <a:pt x="84" y="40"/>
                    <a:pt x="84" y="40"/>
                  </a:cubicBezTo>
                  <a:cubicBezTo>
                    <a:pt x="91" y="45"/>
                    <a:pt x="91" y="45"/>
                    <a:pt x="91" y="45"/>
                  </a:cubicBezTo>
                  <a:cubicBezTo>
                    <a:pt x="91" y="45"/>
                    <a:pt x="91" y="45"/>
                    <a:pt x="91" y="45"/>
                  </a:cubicBezTo>
                  <a:cubicBezTo>
                    <a:pt x="91" y="45"/>
                    <a:pt x="91" y="45"/>
                    <a:pt x="91" y="45"/>
                  </a:cubicBezTo>
                  <a:cubicBezTo>
                    <a:pt x="92" y="45"/>
                    <a:pt x="92" y="45"/>
                    <a:pt x="92" y="45"/>
                  </a:cubicBezTo>
                  <a:cubicBezTo>
                    <a:pt x="95" y="45"/>
                    <a:pt x="95" y="45"/>
                    <a:pt x="95" y="45"/>
                  </a:cubicBezTo>
                  <a:cubicBezTo>
                    <a:pt x="126" y="45"/>
                    <a:pt x="126" y="45"/>
                    <a:pt x="126" y="45"/>
                  </a:cubicBezTo>
                  <a:cubicBezTo>
                    <a:pt x="126" y="39"/>
                    <a:pt x="126" y="34"/>
                    <a:pt x="126" y="28"/>
                  </a:cubicBezTo>
                  <a:cubicBezTo>
                    <a:pt x="95" y="29"/>
                    <a:pt x="95" y="29"/>
                    <a:pt x="95" y="29"/>
                  </a:cubicBezTo>
                  <a:cubicBezTo>
                    <a:pt x="94" y="29"/>
                    <a:pt x="94" y="29"/>
                    <a:pt x="94" y="29"/>
                  </a:cubicBezTo>
                  <a:cubicBezTo>
                    <a:pt x="91" y="24"/>
                    <a:pt x="91" y="24"/>
                    <a:pt x="91" y="24"/>
                  </a:cubicBezTo>
                  <a:cubicBezTo>
                    <a:pt x="81" y="12"/>
                    <a:pt x="81" y="12"/>
                    <a:pt x="81" y="12"/>
                  </a:cubicBezTo>
                  <a:cubicBezTo>
                    <a:pt x="80" y="10"/>
                    <a:pt x="78" y="9"/>
                    <a:pt x="75" y="9"/>
                  </a:cubicBezTo>
                  <a:cubicBezTo>
                    <a:pt x="75" y="8"/>
                    <a:pt x="75" y="8"/>
                    <a:pt x="74" y="8"/>
                  </a:cubicBezTo>
                  <a:cubicBezTo>
                    <a:pt x="76" y="14"/>
                    <a:pt x="76" y="14"/>
                    <a:pt x="76" y="14"/>
                  </a:cubicBezTo>
                  <a:cubicBezTo>
                    <a:pt x="71" y="16"/>
                    <a:pt x="71" y="16"/>
                    <a:pt x="71" y="16"/>
                  </a:cubicBezTo>
                  <a:cubicBezTo>
                    <a:pt x="71" y="21"/>
                    <a:pt x="71" y="21"/>
                    <a:pt x="71" y="21"/>
                  </a:cubicBezTo>
                  <a:cubicBezTo>
                    <a:pt x="61" y="37"/>
                    <a:pt x="61" y="37"/>
                    <a:pt x="61" y="37"/>
                  </a:cubicBezTo>
                  <a:cubicBezTo>
                    <a:pt x="68" y="12"/>
                    <a:pt x="68" y="12"/>
                    <a:pt x="68" y="12"/>
                  </a:cubicBezTo>
                  <a:cubicBezTo>
                    <a:pt x="69" y="11"/>
                    <a:pt x="69" y="11"/>
                    <a:pt x="69" y="11"/>
                  </a:cubicBezTo>
                  <a:cubicBezTo>
                    <a:pt x="70" y="6"/>
                    <a:pt x="70" y="6"/>
                    <a:pt x="70" y="6"/>
                  </a:cubicBezTo>
                  <a:cubicBezTo>
                    <a:pt x="68" y="5"/>
                    <a:pt x="68" y="5"/>
                    <a:pt x="68" y="5"/>
                  </a:cubicBezTo>
                  <a:cubicBezTo>
                    <a:pt x="65" y="10"/>
                    <a:pt x="65" y="10"/>
                    <a:pt x="65" y="10"/>
                  </a:cubicBezTo>
                  <a:cubicBezTo>
                    <a:pt x="65" y="11"/>
                    <a:pt x="65" y="11"/>
                    <a:pt x="65" y="11"/>
                  </a:cubicBezTo>
                  <a:cubicBezTo>
                    <a:pt x="57" y="35"/>
                    <a:pt x="57" y="35"/>
                    <a:pt x="57" y="35"/>
                  </a:cubicBezTo>
                  <a:cubicBezTo>
                    <a:pt x="58" y="17"/>
                    <a:pt x="58" y="17"/>
                    <a:pt x="58" y="17"/>
                  </a:cubicBezTo>
                  <a:cubicBezTo>
                    <a:pt x="61" y="12"/>
                    <a:pt x="61" y="12"/>
                    <a:pt x="61" y="12"/>
                  </a:cubicBezTo>
                  <a:cubicBezTo>
                    <a:pt x="59" y="8"/>
                    <a:pt x="59" y="8"/>
                    <a:pt x="59" y="8"/>
                  </a:cubicBezTo>
                  <a:cubicBezTo>
                    <a:pt x="63" y="4"/>
                    <a:pt x="63" y="4"/>
                    <a:pt x="63" y="4"/>
                  </a:cubicBezTo>
                  <a:cubicBezTo>
                    <a:pt x="60" y="3"/>
                    <a:pt x="56" y="2"/>
                    <a:pt x="53" y="1"/>
                  </a:cubicBezTo>
                  <a:cubicBezTo>
                    <a:pt x="48" y="0"/>
                    <a:pt x="47" y="0"/>
                    <a:pt x="44" y="1"/>
                  </a:cubicBezTo>
                  <a:cubicBezTo>
                    <a:pt x="18" y="19"/>
                    <a:pt x="18" y="19"/>
                    <a:pt x="18" y="19"/>
                  </a:cubicBezTo>
                  <a:cubicBezTo>
                    <a:pt x="7" y="34"/>
                    <a:pt x="6" y="39"/>
                    <a:pt x="0" y="49"/>
                  </a:cubicBezTo>
                  <a:cubicBezTo>
                    <a:pt x="5" y="52"/>
                    <a:pt x="10" y="55"/>
                    <a:pt x="15" y="57"/>
                  </a:cubicBezTo>
                  <a:cubicBezTo>
                    <a:pt x="19" y="49"/>
                    <a:pt x="27" y="35"/>
                    <a:pt x="27" y="3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sp>
          <p:nvSpPr>
            <p:cNvPr id="44" name="Freeform 357"/>
            <p:cNvSpPr>
              <a:spLocks noEditPoints="1"/>
            </p:cNvSpPr>
            <p:nvPr/>
          </p:nvSpPr>
          <p:spPr bwMode="auto">
            <a:xfrm>
              <a:off x="5710238" y="3370263"/>
              <a:ext cx="169863" cy="155575"/>
            </a:xfrm>
            <a:custGeom>
              <a:avLst/>
              <a:gdLst>
                <a:gd name="T0" fmla="*/ 5 w 45"/>
                <a:gd name="T1" fmla="*/ 33 h 41"/>
                <a:gd name="T2" fmla="*/ 7 w 45"/>
                <a:gd name="T3" fmla="*/ 32 h 41"/>
                <a:gd name="T4" fmla="*/ 7 w 45"/>
                <a:gd name="T5" fmla="*/ 32 h 41"/>
                <a:gd name="T6" fmla="*/ 29 w 45"/>
                <a:gd name="T7" fmla="*/ 39 h 41"/>
                <a:gd name="T8" fmla="*/ 29 w 45"/>
                <a:gd name="T9" fmla="*/ 39 h 41"/>
                <a:gd name="T10" fmla="*/ 30 w 45"/>
                <a:gd name="T11" fmla="*/ 41 h 41"/>
                <a:gd name="T12" fmla="*/ 32 w 45"/>
                <a:gd name="T13" fmla="*/ 41 h 41"/>
                <a:gd name="T14" fmla="*/ 33 w 45"/>
                <a:gd name="T15" fmla="*/ 40 h 41"/>
                <a:gd name="T16" fmla="*/ 33 w 45"/>
                <a:gd name="T17" fmla="*/ 40 h 41"/>
                <a:gd name="T18" fmla="*/ 38 w 45"/>
                <a:gd name="T19" fmla="*/ 37 h 41"/>
                <a:gd name="T20" fmla="*/ 44 w 45"/>
                <a:gd name="T21" fmla="*/ 18 h 41"/>
                <a:gd name="T22" fmla="*/ 41 w 45"/>
                <a:gd name="T23" fmla="*/ 13 h 41"/>
                <a:gd name="T24" fmla="*/ 36 w 45"/>
                <a:gd name="T25" fmla="*/ 11 h 41"/>
                <a:gd name="T26" fmla="*/ 36 w 45"/>
                <a:gd name="T27" fmla="*/ 11 h 41"/>
                <a:gd name="T28" fmla="*/ 32 w 45"/>
                <a:gd name="T29" fmla="*/ 4 h 41"/>
                <a:gd name="T30" fmla="*/ 25 w 45"/>
                <a:gd name="T31" fmla="*/ 1 h 41"/>
                <a:gd name="T32" fmla="*/ 17 w 45"/>
                <a:gd name="T33" fmla="*/ 5 h 41"/>
                <a:gd name="T34" fmla="*/ 17 w 45"/>
                <a:gd name="T35" fmla="*/ 6 h 41"/>
                <a:gd name="T36" fmla="*/ 12 w 45"/>
                <a:gd name="T37" fmla="*/ 4 h 41"/>
                <a:gd name="T38" fmla="*/ 7 w 45"/>
                <a:gd name="T39" fmla="*/ 7 h 41"/>
                <a:gd name="T40" fmla="*/ 1 w 45"/>
                <a:gd name="T41" fmla="*/ 25 h 41"/>
                <a:gd name="T42" fmla="*/ 3 w 45"/>
                <a:gd name="T43" fmla="*/ 30 h 41"/>
                <a:gd name="T44" fmla="*/ 3 w 45"/>
                <a:gd name="T45" fmla="*/ 31 h 41"/>
                <a:gd name="T46" fmla="*/ 3 w 45"/>
                <a:gd name="T47" fmla="*/ 32 h 41"/>
                <a:gd name="T48" fmla="*/ 5 w 45"/>
                <a:gd name="T49" fmla="*/ 33 h 41"/>
                <a:gd name="T50" fmla="*/ 20 w 45"/>
                <a:gd name="T51" fmla="*/ 6 h 41"/>
                <a:gd name="T52" fmla="*/ 24 w 45"/>
                <a:gd name="T53" fmla="*/ 4 h 41"/>
                <a:gd name="T54" fmla="*/ 31 w 45"/>
                <a:gd name="T55" fmla="*/ 7 h 41"/>
                <a:gd name="T56" fmla="*/ 33 w 45"/>
                <a:gd name="T57" fmla="*/ 10 h 41"/>
                <a:gd name="T58" fmla="*/ 33 w 45"/>
                <a:gd name="T59" fmla="*/ 10 h 41"/>
                <a:gd name="T60" fmla="*/ 20 w 45"/>
                <a:gd name="T61" fmla="*/ 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5" h="41">
                  <a:moveTo>
                    <a:pt x="5" y="33"/>
                  </a:moveTo>
                  <a:cubicBezTo>
                    <a:pt x="6" y="33"/>
                    <a:pt x="7" y="33"/>
                    <a:pt x="7" y="32"/>
                  </a:cubicBezTo>
                  <a:cubicBezTo>
                    <a:pt x="7" y="32"/>
                    <a:pt x="7" y="32"/>
                    <a:pt x="7" y="32"/>
                  </a:cubicBezTo>
                  <a:cubicBezTo>
                    <a:pt x="29" y="39"/>
                    <a:pt x="29" y="39"/>
                    <a:pt x="29" y="39"/>
                  </a:cubicBezTo>
                  <a:cubicBezTo>
                    <a:pt x="29" y="39"/>
                    <a:pt x="29" y="39"/>
                    <a:pt x="29" y="39"/>
                  </a:cubicBezTo>
                  <a:cubicBezTo>
                    <a:pt x="29" y="40"/>
                    <a:pt x="29" y="40"/>
                    <a:pt x="30" y="41"/>
                  </a:cubicBezTo>
                  <a:cubicBezTo>
                    <a:pt x="32" y="41"/>
                    <a:pt x="32" y="41"/>
                    <a:pt x="32" y="41"/>
                  </a:cubicBezTo>
                  <a:cubicBezTo>
                    <a:pt x="32" y="41"/>
                    <a:pt x="33" y="41"/>
                    <a:pt x="33" y="40"/>
                  </a:cubicBezTo>
                  <a:cubicBezTo>
                    <a:pt x="33" y="40"/>
                    <a:pt x="33" y="40"/>
                    <a:pt x="33" y="40"/>
                  </a:cubicBezTo>
                  <a:cubicBezTo>
                    <a:pt x="35" y="40"/>
                    <a:pt x="37" y="39"/>
                    <a:pt x="38" y="37"/>
                  </a:cubicBezTo>
                  <a:cubicBezTo>
                    <a:pt x="44" y="18"/>
                    <a:pt x="44" y="18"/>
                    <a:pt x="44" y="18"/>
                  </a:cubicBezTo>
                  <a:cubicBezTo>
                    <a:pt x="45" y="16"/>
                    <a:pt x="43" y="14"/>
                    <a:pt x="41" y="13"/>
                  </a:cubicBezTo>
                  <a:cubicBezTo>
                    <a:pt x="36" y="11"/>
                    <a:pt x="36" y="11"/>
                    <a:pt x="36" y="11"/>
                  </a:cubicBezTo>
                  <a:cubicBezTo>
                    <a:pt x="36" y="11"/>
                    <a:pt x="36" y="11"/>
                    <a:pt x="36" y="11"/>
                  </a:cubicBezTo>
                  <a:cubicBezTo>
                    <a:pt x="37" y="8"/>
                    <a:pt x="35" y="4"/>
                    <a:pt x="32" y="4"/>
                  </a:cubicBezTo>
                  <a:cubicBezTo>
                    <a:pt x="25" y="1"/>
                    <a:pt x="25" y="1"/>
                    <a:pt x="25" y="1"/>
                  </a:cubicBezTo>
                  <a:cubicBezTo>
                    <a:pt x="22" y="0"/>
                    <a:pt x="18" y="2"/>
                    <a:pt x="17" y="5"/>
                  </a:cubicBezTo>
                  <a:cubicBezTo>
                    <a:pt x="17" y="6"/>
                    <a:pt x="17" y="6"/>
                    <a:pt x="17" y="6"/>
                  </a:cubicBezTo>
                  <a:cubicBezTo>
                    <a:pt x="12" y="4"/>
                    <a:pt x="12" y="4"/>
                    <a:pt x="12" y="4"/>
                  </a:cubicBezTo>
                  <a:cubicBezTo>
                    <a:pt x="10" y="3"/>
                    <a:pt x="7" y="4"/>
                    <a:pt x="7" y="7"/>
                  </a:cubicBezTo>
                  <a:cubicBezTo>
                    <a:pt x="1" y="25"/>
                    <a:pt x="1" y="25"/>
                    <a:pt x="1" y="25"/>
                  </a:cubicBezTo>
                  <a:cubicBezTo>
                    <a:pt x="0" y="27"/>
                    <a:pt x="1" y="30"/>
                    <a:pt x="3" y="30"/>
                  </a:cubicBezTo>
                  <a:cubicBezTo>
                    <a:pt x="3" y="31"/>
                    <a:pt x="3" y="31"/>
                    <a:pt x="3" y="31"/>
                  </a:cubicBezTo>
                  <a:cubicBezTo>
                    <a:pt x="2" y="31"/>
                    <a:pt x="3" y="32"/>
                    <a:pt x="3" y="32"/>
                  </a:cubicBezTo>
                  <a:lnTo>
                    <a:pt x="5" y="33"/>
                  </a:lnTo>
                  <a:close/>
                  <a:moveTo>
                    <a:pt x="20" y="6"/>
                  </a:moveTo>
                  <a:cubicBezTo>
                    <a:pt x="21" y="4"/>
                    <a:pt x="22" y="4"/>
                    <a:pt x="24" y="4"/>
                  </a:cubicBezTo>
                  <a:cubicBezTo>
                    <a:pt x="31" y="7"/>
                    <a:pt x="31" y="7"/>
                    <a:pt x="31" y="7"/>
                  </a:cubicBezTo>
                  <a:cubicBezTo>
                    <a:pt x="33" y="7"/>
                    <a:pt x="33" y="8"/>
                    <a:pt x="33" y="10"/>
                  </a:cubicBezTo>
                  <a:cubicBezTo>
                    <a:pt x="33" y="10"/>
                    <a:pt x="33" y="10"/>
                    <a:pt x="33" y="10"/>
                  </a:cubicBezTo>
                  <a:cubicBezTo>
                    <a:pt x="20" y="6"/>
                    <a:pt x="20" y="6"/>
                    <a:pt x="20" y="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sp>
          <p:nvSpPr>
            <p:cNvPr id="45" name="Freeform 358"/>
            <p:cNvSpPr>
              <a:spLocks/>
            </p:cNvSpPr>
            <p:nvPr/>
          </p:nvSpPr>
          <p:spPr bwMode="auto">
            <a:xfrm>
              <a:off x="5721351" y="3340100"/>
              <a:ext cx="760413" cy="463550"/>
            </a:xfrm>
            <a:custGeom>
              <a:avLst/>
              <a:gdLst>
                <a:gd name="T0" fmla="*/ 479 w 479"/>
                <a:gd name="T1" fmla="*/ 0 h 292"/>
                <a:gd name="T2" fmla="*/ 395 w 479"/>
                <a:gd name="T3" fmla="*/ 33 h 292"/>
                <a:gd name="T4" fmla="*/ 412 w 479"/>
                <a:gd name="T5" fmla="*/ 45 h 292"/>
                <a:gd name="T6" fmla="*/ 307 w 479"/>
                <a:gd name="T7" fmla="*/ 158 h 292"/>
                <a:gd name="T8" fmla="*/ 213 w 479"/>
                <a:gd name="T9" fmla="*/ 148 h 292"/>
                <a:gd name="T10" fmla="*/ 139 w 479"/>
                <a:gd name="T11" fmla="*/ 225 h 292"/>
                <a:gd name="T12" fmla="*/ 62 w 479"/>
                <a:gd name="T13" fmla="*/ 187 h 292"/>
                <a:gd name="T14" fmla="*/ 0 w 479"/>
                <a:gd name="T15" fmla="*/ 266 h 292"/>
                <a:gd name="T16" fmla="*/ 33 w 479"/>
                <a:gd name="T17" fmla="*/ 292 h 292"/>
                <a:gd name="T18" fmla="*/ 74 w 479"/>
                <a:gd name="T19" fmla="*/ 242 h 292"/>
                <a:gd name="T20" fmla="*/ 148 w 479"/>
                <a:gd name="T21" fmla="*/ 278 h 292"/>
                <a:gd name="T22" fmla="*/ 230 w 479"/>
                <a:gd name="T23" fmla="*/ 194 h 292"/>
                <a:gd name="T24" fmla="*/ 323 w 479"/>
                <a:gd name="T25" fmla="*/ 204 h 292"/>
                <a:gd name="T26" fmla="*/ 448 w 479"/>
                <a:gd name="T27" fmla="*/ 72 h 292"/>
                <a:gd name="T28" fmla="*/ 472 w 479"/>
                <a:gd name="T29" fmla="*/ 88 h 292"/>
                <a:gd name="T30" fmla="*/ 479 w 479"/>
                <a:gd name="T31" fmla="*/ 0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79" h="292">
                  <a:moveTo>
                    <a:pt x="479" y="0"/>
                  </a:moveTo>
                  <a:lnTo>
                    <a:pt x="395" y="33"/>
                  </a:lnTo>
                  <a:lnTo>
                    <a:pt x="412" y="45"/>
                  </a:lnTo>
                  <a:lnTo>
                    <a:pt x="307" y="158"/>
                  </a:lnTo>
                  <a:lnTo>
                    <a:pt x="213" y="148"/>
                  </a:lnTo>
                  <a:lnTo>
                    <a:pt x="139" y="225"/>
                  </a:lnTo>
                  <a:lnTo>
                    <a:pt x="62" y="187"/>
                  </a:lnTo>
                  <a:lnTo>
                    <a:pt x="0" y="266"/>
                  </a:lnTo>
                  <a:lnTo>
                    <a:pt x="33" y="292"/>
                  </a:lnTo>
                  <a:lnTo>
                    <a:pt x="74" y="242"/>
                  </a:lnTo>
                  <a:lnTo>
                    <a:pt x="148" y="278"/>
                  </a:lnTo>
                  <a:lnTo>
                    <a:pt x="230" y="194"/>
                  </a:lnTo>
                  <a:lnTo>
                    <a:pt x="323" y="204"/>
                  </a:lnTo>
                  <a:lnTo>
                    <a:pt x="448" y="72"/>
                  </a:lnTo>
                  <a:lnTo>
                    <a:pt x="472" y="88"/>
                  </a:lnTo>
                  <a:lnTo>
                    <a:pt x="479"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grpSp>
      <p:grpSp>
        <p:nvGrpSpPr>
          <p:cNvPr id="46" name="组合 45"/>
          <p:cNvGrpSpPr/>
          <p:nvPr/>
        </p:nvGrpSpPr>
        <p:grpSpPr>
          <a:xfrm>
            <a:off x="7590562" y="3216696"/>
            <a:ext cx="485559" cy="464152"/>
            <a:chOff x="3294063" y="754063"/>
            <a:chExt cx="5600701" cy="5353051"/>
          </a:xfrm>
          <a:solidFill>
            <a:srgbClr val="777777"/>
          </a:solidFill>
        </p:grpSpPr>
        <p:sp>
          <p:nvSpPr>
            <p:cNvPr id="47" name="Freeform 458"/>
            <p:cNvSpPr>
              <a:spLocks/>
            </p:cNvSpPr>
            <p:nvPr/>
          </p:nvSpPr>
          <p:spPr bwMode="auto">
            <a:xfrm>
              <a:off x="8235951" y="3122613"/>
              <a:ext cx="658813" cy="307975"/>
            </a:xfrm>
            <a:custGeom>
              <a:avLst/>
              <a:gdLst>
                <a:gd name="T0" fmla="*/ 135 w 175"/>
                <a:gd name="T1" fmla="*/ 0 h 82"/>
                <a:gd name="T2" fmla="*/ 175 w 175"/>
                <a:gd name="T3" fmla="*/ 41 h 82"/>
                <a:gd name="T4" fmla="*/ 135 w 175"/>
                <a:gd name="T5" fmla="*/ 82 h 82"/>
                <a:gd name="T6" fmla="*/ 41 w 175"/>
                <a:gd name="T7" fmla="*/ 82 h 82"/>
                <a:gd name="T8" fmla="*/ 0 w 175"/>
                <a:gd name="T9" fmla="*/ 41 h 82"/>
                <a:gd name="T10" fmla="*/ 12 w 175"/>
                <a:gd name="T11" fmla="*/ 12 h 82"/>
                <a:gd name="T12" fmla="*/ 41 w 175"/>
                <a:gd name="T13" fmla="*/ 0 h 82"/>
                <a:gd name="T14" fmla="*/ 135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5" y="0"/>
                  </a:moveTo>
                  <a:cubicBezTo>
                    <a:pt x="157" y="0"/>
                    <a:pt x="175" y="19"/>
                    <a:pt x="175" y="41"/>
                  </a:cubicBezTo>
                  <a:cubicBezTo>
                    <a:pt x="175" y="64"/>
                    <a:pt x="157" y="82"/>
                    <a:pt x="135" y="82"/>
                  </a:cubicBezTo>
                  <a:cubicBezTo>
                    <a:pt x="41" y="82"/>
                    <a:pt x="41" y="82"/>
                    <a:pt x="41" y="82"/>
                  </a:cubicBezTo>
                  <a:cubicBezTo>
                    <a:pt x="19" y="82"/>
                    <a:pt x="0" y="64"/>
                    <a:pt x="0" y="41"/>
                  </a:cubicBezTo>
                  <a:cubicBezTo>
                    <a:pt x="0" y="30"/>
                    <a:pt x="5" y="20"/>
                    <a:pt x="12" y="12"/>
                  </a:cubicBezTo>
                  <a:cubicBezTo>
                    <a:pt x="20" y="5"/>
                    <a:pt x="30" y="0"/>
                    <a:pt x="41" y="0"/>
                  </a:cubicBezTo>
                  <a:lnTo>
                    <a:pt x="135"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sp>
          <p:nvSpPr>
            <p:cNvPr id="48" name="Freeform 459"/>
            <p:cNvSpPr>
              <a:spLocks/>
            </p:cNvSpPr>
            <p:nvPr/>
          </p:nvSpPr>
          <p:spPr bwMode="auto">
            <a:xfrm>
              <a:off x="7646988" y="1539876"/>
              <a:ext cx="571500" cy="587375"/>
            </a:xfrm>
            <a:custGeom>
              <a:avLst/>
              <a:gdLst>
                <a:gd name="T0" fmla="*/ 136 w 152"/>
                <a:gd name="T1" fmla="*/ 16 h 156"/>
                <a:gd name="T2" fmla="*/ 136 w 152"/>
                <a:gd name="T3" fmla="*/ 74 h 156"/>
                <a:gd name="T4" fmla="*/ 70 w 152"/>
                <a:gd name="T5" fmla="*/ 140 h 156"/>
                <a:gd name="T6" fmla="*/ 12 w 152"/>
                <a:gd name="T7" fmla="*/ 140 h 156"/>
                <a:gd name="T8" fmla="*/ 0 w 152"/>
                <a:gd name="T9" fmla="*/ 111 h 156"/>
                <a:gd name="T10" fmla="*/ 12 w 152"/>
                <a:gd name="T11" fmla="*/ 82 h 156"/>
                <a:gd name="T12" fmla="*/ 78 w 152"/>
                <a:gd name="T13" fmla="*/ 16 h 156"/>
                <a:gd name="T14" fmla="*/ 136 w 152"/>
                <a:gd name="T15" fmla="*/ 16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36" y="16"/>
                  </a:moveTo>
                  <a:cubicBezTo>
                    <a:pt x="152" y="32"/>
                    <a:pt x="152" y="58"/>
                    <a:pt x="136" y="74"/>
                  </a:cubicBezTo>
                  <a:cubicBezTo>
                    <a:pt x="70" y="140"/>
                    <a:pt x="70" y="140"/>
                    <a:pt x="70" y="140"/>
                  </a:cubicBezTo>
                  <a:cubicBezTo>
                    <a:pt x="54" y="156"/>
                    <a:pt x="28" y="156"/>
                    <a:pt x="12" y="140"/>
                  </a:cubicBezTo>
                  <a:cubicBezTo>
                    <a:pt x="4" y="132"/>
                    <a:pt x="0" y="121"/>
                    <a:pt x="0" y="111"/>
                  </a:cubicBezTo>
                  <a:cubicBezTo>
                    <a:pt x="0" y="100"/>
                    <a:pt x="4" y="90"/>
                    <a:pt x="12" y="82"/>
                  </a:cubicBezTo>
                  <a:cubicBezTo>
                    <a:pt x="78" y="16"/>
                    <a:pt x="78" y="16"/>
                    <a:pt x="78" y="16"/>
                  </a:cubicBezTo>
                  <a:cubicBezTo>
                    <a:pt x="94" y="0"/>
                    <a:pt x="120" y="0"/>
                    <a:pt x="136" y="1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sp>
          <p:nvSpPr>
            <p:cNvPr id="49" name="Freeform 460"/>
            <p:cNvSpPr>
              <a:spLocks noEditPoints="1"/>
            </p:cNvSpPr>
            <p:nvPr/>
          </p:nvSpPr>
          <p:spPr bwMode="auto">
            <a:xfrm>
              <a:off x="4170363" y="1525588"/>
              <a:ext cx="3863975" cy="3567113"/>
            </a:xfrm>
            <a:custGeom>
              <a:avLst/>
              <a:gdLst>
                <a:gd name="T0" fmla="*/ 1028 w 1028"/>
                <a:gd name="T1" fmla="*/ 514 h 949"/>
                <a:gd name="T2" fmla="*/ 787 w 1028"/>
                <a:gd name="T3" fmla="*/ 949 h 949"/>
                <a:gd name="T4" fmla="*/ 241 w 1028"/>
                <a:gd name="T5" fmla="*/ 949 h 949"/>
                <a:gd name="T6" fmla="*/ 0 w 1028"/>
                <a:gd name="T7" fmla="*/ 514 h 949"/>
                <a:gd name="T8" fmla="*/ 514 w 1028"/>
                <a:gd name="T9" fmla="*/ 0 h 949"/>
                <a:gd name="T10" fmla="*/ 1028 w 1028"/>
                <a:gd name="T11" fmla="*/ 514 h 949"/>
                <a:gd name="T12" fmla="*/ 714 w 1028"/>
                <a:gd name="T13" fmla="*/ 345 h 949"/>
                <a:gd name="T14" fmla="*/ 714 w 1028"/>
                <a:gd name="T15" fmla="*/ 251 h 949"/>
                <a:gd name="T16" fmla="*/ 632 w 1028"/>
                <a:gd name="T17" fmla="*/ 187 h 949"/>
                <a:gd name="T18" fmla="*/ 563 w 1028"/>
                <a:gd name="T19" fmla="*/ 187 h 949"/>
                <a:gd name="T20" fmla="*/ 563 w 1028"/>
                <a:gd name="T21" fmla="*/ 153 h 949"/>
                <a:gd name="T22" fmla="*/ 466 w 1028"/>
                <a:gd name="T23" fmla="*/ 153 h 949"/>
                <a:gd name="T24" fmla="*/ 466 w 1028"/>
                <a:gd name="T25" fmla="*/ 187 h 949"/>
                <a:gd name="T26" fmla="*/ 397 w 1028"/>
                <a:gd name="T27" fmla="*/ 187 h 949"/>
                <a:gd name="T28" fmla="*/ 316 w 1028"/>
                <a:gd name="T29" fmla="*/ 251 h 949"/>
                <a:gd name="T30" fmla="*/ 316 w 1028"/>
                <a:gd name="T31" fmla="*/ 438 h 949"/>
                <a:gd name="T32" fmla="*/ 397 w 1028"/>
                <a:gd name="T33" fmla="*/ 503 h 949"/>
                <a:gd name="T34" fmla="*/ 466 w 1028"/>
                <a:gd name="T35" fmla="*/ 503 h 949"/>
                <a:gd name="T36" fmla="*/ 466 w 1028"/>
                <a:gd name="T37" fmla="*/ 701 h 949"/>
                <a:gd name="T38" fmla="*/ 440 w 1028"/>
                <a:gd name="T39" fmla="*/ 701 h 949"/>
                <a:gd name="T40" fmla="*/ 389 w 1028"/>
                <a:gd name="T41" fmla="*/ 661 h 949"/>
                <a:gd name="T42" fmla="*/ 389 w 1028"/>
                <a:gd name="T43" fmla="*/ 602 h 949"/>
                <a:gd name="T44" fmla="*/ 315 w 1028"/>
                <a:gd name="T45" fmla="*/ 602 h 949"/>
                <a:gd name="T46" fmla="*/ 315 w 1028"/>
                <a:gd name="T47" fmla="*/ 696 h 949"/>
                <a:gd name="T48" fmla="*/ 396 w 1028"/>
                <a:gd name="T49" fmla="*/ 760 h 949"/>
                <a:gd name="T50" fmla="*/ 466 w 1028"/>
                <a:gd name="T51" fmla="*/ 760 h 949"/>
                <a:gd name="T52" fmla="*/ 466 w 1028"/>
                <a:gd name="T53" fmla="*/ 796 h 949"/>
                <a:gd name="T54" fmla="*/ 563 w 1028"/>
                <a:gd name="T55" fmla="*/ 796 h 949"/>
                <a:gd name="T56" fmla="*/ 563 w 1028"/>
                <a:gd name="T57" fmla="*/ 760 h 949"/>
                <a:gd name="T58" fmla="*/ 632 w 1028"/>
                <a:gd name="T59" fmla="*/ 760 h 949"/>
                <a:gd name="T60" fmla="*/ 713 w 1028"/>
                <a:gd name="T61" fmla="*/ 696 h 949"/>
                <a:gd name="T62" fmla="*/ 713 w 1028"/>
                <a:gd name="T63" fmla="*/ 509 h 949"/>
                <a:gd name="T64" fmla="*/ 632 w 1028"/>
                <a:gd name="T65" fmla="*/ 444 h 949"/>
                <a:gd name="T66" fmla="*/ 563 w 1028"/>
                <a:gd name="T67" fmla="*/ 444 h 949"/>
                <a:gd name="T68" fmla="*/ 563 w 1028"/>
                <a:gd name="T69" fmla="*/ 246 h 949"/>
                <a:gd name="T70" fmla="*/ 588 w 1028"/>
                <a:gd name="T71" fmla="*/ 246 h 949"/>
                <a:gd name="T72" fmla="*/ 639 w 1028"/>
                <a:gd name="T73" fmla="*/ 286 h 949"/>
                <a:gd name="T74" fmla="*/ 639 w 1028"/>
                <a:gd name="T75" fmla="*/ 345 h 949"/>
                <a:gd name="T76" fmla="*/ 714 w 1028"/>
                <a:gd name="T77" fmla="*/ 345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28" h="949">
                  <a:moveTo>
                    <a:pt x="1028" y="514"/>
                  </a:moveTo>
                  <a:cubicBezTo>
                    <a:pt x="1028" y="697"/>
                    <a:pt x="932" y="858"/>
                    <a:pt x="787" y="949"/>
                  </a:cubicBezTo>
                  <a:cubicBezTo>
                    <a:pt x="241" y="949"/>
                    <a:pt x="241" y="949"/>
                    <a:pt x="241" y="949"/>
                  </a:cubicBezTo>
                  <a:cubicBezTo>
                    <a:pt x="97" y="858"/>
                    <a:pt x="0" y="697"/>
                    <a:pt x="0" y="514"/>
                  </a:cubicBezTo>
                  <a:cubicBezTo>
                    <a:pt x="0" y="230"/>
                    <a:pt x="231" y="0"/>
                    <a:pt x="514" y="0"/>
                  </a:cubicBezTo>
                  <a:cubicBezTo>
                    <a:pt x="798" y="0"/>
                    <a:pt x="1028" y="230"/>
                    <a:pt x="1028" y="514"/>
                  </a:cubicBezTo>
                  <a:close/>
                  <a:moveTo>
                    <a:pt x="714" y="345"/>
                  </a:moveTo>
                  <a:cubicBezTo>
                    <a:pt x="714" y="251"/>
                    <a:pt x="714" y="251"/>
                    <a:pt x="714" y="251"/>
                  </a:cubicBezTo>
                  <a:cubicBezTo>
                    <a:pt x="714" y="216"/>
                    <a:pt x="677" y="187"/>
                    <a:pt x="632" y="187"/>
                  </a:cubicBezTo>
                  <a:cubicBezTo>
                    <a:pt x="563" y="187"/>
                    <a:pt x="563" y="187"/>
                    <a:pt x="563" y="187"/>
                  </a:cubicBezTo>
                  <a:cubicBezTo>
                    <a:pt x="563" y="153"/>
                    <a:pt x="563" y="153"/>
                    <a:pt x="563" y="153"/>
                  </a:cubicBezTo>
                  <a:cubicBezTo>
                    <a:pt x="466" y="153"/>
                    <a:pt x="466" y="153"/>
                    <a:pt x="466" y="153"/>
                  </a:cubicBezTo>
                  <a:cubicBezTo>
                    <a:pt x="466" y="187"/>
                    <a:pt x="466" y="187"/>
                    <a:pt x="466" y="187"/>
                  </a:cubicBezTo>
                  <a:cubicBezTo>
                    <a:pt x="397" y="187"/>
                    <a:pt x="397" y="187"/>
                    <a:pt x="397" y="187"/>
                  </a:cubicBezTo>
                  <a:cubicBezTo>
                    <a:pt x="352" y="187"/>
                    <a:pt x="316" y="216"/>
                    <a:pt x="316" y="251"/>
                  </a:cubicBezTo>
                  <a:cubicBezTo>
                    <a:pt x="316" y="438"/>
                    <a:pt x="316" y="438"/>
                    <a:pt x="316" y="438"/>
                  </a:cubicBezTo>
                  <a:cubicBezTo>
                    <a:pt x="316" y="474"/>
                    <a:pt x="352" y="503"/>
                    <a:pt x="397" y="503"/>
                  </a:cubicBezTo>
                  <a:cubicBezTo>
                    <a:pt x="466" y="503"/>
                    <a:pt x="466" y="503"/>
                    <a:pt x="466" y="503"/>
                  </a:cubicBezTo>
                  <a:cubicBezTo>
                    <a:pt x="466" y="701"/>
                    <a:pt x="466" y="701"/>
                    <a:pt x="466" y="701"/>
                  </a:cubicBezTo>
                  <a:cubicBezTo>
                    <a:pt x="440" y="701"/>
                    <a:pt x="440" y="701"/>
                    <a:pt x="440" y="701"/>
                  </a:cubicBezTo>
                  <a:cubicBezTo>
                    <a:pt x="412" y="701"/>
                    <a:pt x="389" y="683"/>
                    <a:pt x="389" y="661"/>
                  </a:cubicBezTo>
                  <a:cubicBezTo>
                    <a:pt x="389" y="602"/>
                    <a:pt x="389" y="602"/>
                    <a:pt x="389" y="602"/>
                  </a:cubicBezTo>
                  <a:cubicBezTo>
                    <a:pt x="315" y="602"/>
                    <a:pt x="315" y="602"/>
                    <a:pt x="315" y="602"/>
                  </a:cubicBezTo>
                  <a:cubicBezTo>
                    <a:pt x="315" y="696"/>
                    <a:pt x="315" y="696"/>
                    <a:pt x="315" y="696"/>
                  </a:cubicBezTo>
                  <a:cubicBezTo>
                    <a:pt x="315" y="731"/>
                    <a:pt x="351" y="760"/>
                    <a:pt x="396" y="760"/>
                  </a:cubicBezTo>
                  <a:cubicBezTo>
                    <a:pt x="466" y="760"/>
                    <a:pt x="466" y="760"/>
                    <a:pt x="466" y="760"/>
                  </a:cubicBezTo>
                  <a:cubicBezTo>
                    <a:pt x="466" y="796"/>
                    <a:pt x="466" y="796"/>
                    <a:pt x="466" y="796"/>
                  </a:cubicBezTo>
                  <a:cubicBezTo>
                    <a:pt x="563" y="796"/>
                    <a:pt x="563" y="796"/>
                    <a:pt x="563" y="796"/>
                  </a:cubicBezTo>
                  <a:cubicBezTo>
                    <a:pt x="563" y="760"/>
                    <a:pt x="563" y="760"/>
                    <a:pt x="563" y="760"/>
                  </a:cubicBezTo>
                  <a:cubicBezTo>
                    <a:pt x="632" y="760"/>
                    <a:pt x="632" y="760"/>
                    <a:pt x="632" y="760"/>
                  </a:cubicBezTo>
                  <a:cubicBezTo>
                    <a:pt x="677" y="760"/>
                    <a:pt x="713" y="731"/>
                    <a:pt x="713" y="696"/>
                  </a:cubicBezTo>
                  <a:cubicBezTo>
                    <a:pt x="713" y="509"/>
                    <a:pt x="713" y="509"/>
                    <a:pt x="713" y="509"/>
                  </a:cubicBezTo>
                  <a:cubicBezTo>
                    <a:pt x="713" y="473"/>
                    <a:pt x="677" y="444"/>
                    <a:pt x="632" y="444"/>
                  </a:cubicBezTo>
                  <a:cubicBezTo>
                    <a:pt x="563" y="444"/>
                    <a:pt x="563" y="444"/>
                    <a:pt x="563" y="444"/>
                  </a:cubicBezTo>
                  <a:cubicBezTo>
                    <a:pt x="563" y="246"/>
                    <a:pt x="563" y="246"/>
                    <a:pt x="563" y="246"/>
                  </a:cubicBezTo>
                  <a:cubicBezTo>
                    <a:pt x="588" y="246"/>
                    <a:pt x="588" y="246"/>
                    <a:pt x="588" y="246"/>
                  </a:cubicBezTo>
                  <a:cubicBezTo>
                    <a:pt x="617" y="246"/>
                    <a:pt x="639" y="264"/>
                    <a:pt x="639" y="286"/>
                  </a:cubicBezTo>
                  <a:cubicBezTo>
                    <a:pt x="639" y="345"/>
                    <a:pt x="639" y="345"/>
                    <a:pt x="639" y="345"/>
                  </a:cubicBezTo>
                  <a:lnTo>
                    <a:pt x="714" y="34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sp>
          <p:nvSpPr>
            <p:cNvPr id="50" name="Freeform 461"/>
            <p:cNvSpPr>
              <a:spLocks/>
            </p:cNvSpPr>
            <p:nvPr/>
          </p:nvSpPr>
          <p:spPr bwMode="auto">
            <a:xfrm>
              <a:off x="5187951" y="5254626"/>
              <a:ext cx="1827213" cy="209550"/>
            </a:xfrm>
            <a:custGeom>
              <a:avLst/>
              <a:gdLst>
                <a:gd name="T0" fmla="*/ 436 w 486"/>
                <a:gd name="T1" fmla="*/ 0 h 56"/>
                <a:gd name="T2" fmla="*/ 486 w 486"/>
                <a:gd name="T3" fmla="*/ 28 h 56"/>
                <a:gd name="T4" fmla="*/ 436 w 486"/>
                <a:gd name="T5" fmla="*/ 56 h 56"/>
                <a:gd name="T6" fmla="*/ 51 w 486"/>
                <a:gd name="T7" fmla="*/ 56 h 56"/>
                <a:gd name="T8" fmla="*/ 0 w 486"/>
                <a:gd name="T9" fmla="*/ 28 h 56"/>
                <a:gd name="T10" fmla="*/ 15 w 486"/>
                <a:gd name="T11" fmla="*/ 8 h 56"/>
                <a:gd name="T12" fmla="*/ 51 w 486"/>
                <a:gd name="T13" fmla="*/ 0 h 56"/>
                <a:gd name="T14" fmla="*/ 436 w 486"/>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6" h="56">
                  <a:moveTo>
                    <a:pt x="436" y="0"/>
                  </a:moveTo>
                  <a:cubicBezTo>
                    <a:pt x="464" y="0"/>
                    <a:pt x="486" y="13"/>
                    <a:pt x="486" y="28"/>
                  </a:cubicBezTo>
                  <a:cubicBezTo>
                    <a:pt x="486" y="44"/>
                    <a:pt x="464" y="56"/>
                    <a:pt x="436" y="56"/>
                  </a:cubicBezTo>
                  <a:cubicBezTo>
                    <a:pt x="51" y="56"/>
                    <a:pt x="51" y="56"/>
                    <a:pt x="51" y="56"/>
                  </a:cubicBezTo>
                  <a:cubicBezTo>
                    <a:pt x="23" y="56"/>
                    <a:pt x="0" y="44"/>
                    <a:pt x="0" y="28"/>
                  </a:cubicBezTo>
                  <a:cubicBezTo>
                    <a:pt x="0" y="20"/>
                    <a:pt x="6" y="13"/>
                    <a:pt x="15" y="8"/>
                  </a:cubicBezTo>
                  <a:cubicBezTo>
                    <a:pt x="24" y="3"/>
                    <a:pt x="37" y="0"/>
                    <a:pt x="51" y="0"/>
                  </a:cubicBezTo>
                  <a:lnTo>
                    <a:pt x="436"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sp>
          <p:nvSpPr>
            <p:cNvPr id="51" name="Freeform 462"/>
            <p:cNvSpPr>
              <a:spLocks/>
            </p:cNvSpPr>
            <p:nvPr/>
          </p:nvSpPr>
          <p:spPr bwMode="auto">
            <a:xfrm>
              <a:off x="5368926" y="5576888"/>
              <a:ext cx="1470025" cy="211138"/>
            </a:xfrm>
            <a:custGeom>
              <a:avLst/>
              <a:gdLst>
                <a:gd name="T0" fmla="*/ 341 w 391"/>
                <a:gd name="T1" fmla="*/ 0 h 56"/>
                <a:gd name="T2" fmla="*/ 391 w 391"/>
                <a:gd name="T3" fmla="*/ 28 h 56"/>
                <a:gd name="T4" fmla="*/ 341 w 391"/>
                <a:gd name="T5" fmla="*/ 56 h 56"/>
                <a:gd name="T6" fmla="*/ 50 w 391"/>
                <a:gd name="T7" fmla="*/ 56 h 56"/>
                <a:gd name="T8" fmla="*/ 0 w 391"/>
                <a:gd name="T9" fmla="*/ 28 h 56"/>
                <a:gd name="T10" fmla="*/ 14 w 391"/>
                <a:gd name="T11" fmla="*/ 8 h 56"/>
                <a:gd name="T12" fmla="*/ 50 w 391"/>
                <a:gd name="T13" fmla="*/ 0 h 56"/>
                <a:gd name="T14" fmla="*/ 341 w 391"/>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1" h="56">
                  <a:moveTo>
                    <a:pt x="341" y="0"/>
                  </a:moveTo>
                  <a:cubicBezTo>
                    <a:pt x="369" y="0"/>
                    <a:pt x="391" y="12"/>
                    <a:pt x="391" y="28"/>
                  </a:cubicBezTo>
                  <a:cubicBezTo>
                    <a:pt x="391" y="43"/>
                    <a:pt x="369" y="56"/>
                    <a:pt x="341" y="56"/>
                  </a:cubicBezTo>
                  <a:cubicBezTo>
                    <a:pt x="50" y="56"/>
                    <a:pt x="50" y="56"/>
                    <a:pt x="50" y="56"/>
                  </a:cubicBezTo>
                  <a:cubicBezTo>
                    <a:pt x="22" y="56"/>
                    <a:pt x="0" y="43"/>
                    <a:pt x="0" y="28"/>
                  </a:cubicBezTo>
                  <a:cubicBezTo>
                    <a:pt x="0" y="20"/>
                    <a:pt x="5" y="13"/>
                    <a:pt x="14" y="8"/>
                  </a:cubicBezTo>
                  <a:cubicBezTo>
                    <a:pt x="24" y="3"/>
                    <a:pt x="36" y="0"/>
                    <a:pt x="50" y="0"/>
                  </a:cubicBezTo>
                  <a:lnTo>
                    <a:pt x="341"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sp>
          <p:nvSpPr>
            <p:cNvPr id="52" name="Freeform 463"/>
            <p:cNvSpPr>
              <a:spLocks/>
            </p:cNvSpPr>
            <p:nvPr/>
          </p:nvSpPr>
          <p:spPr bwMode="auto">
            <a:xfrm>
              <a:off x="5556251" y="5895976"/>
              <a:ext cx="1090613" cy="211138"/>
            </a:xfrm>
            <a:custGeom>
              <a:avLst/>
              <a:gdLst>
                <a:gd name="T0" fmla="*/ 240 w 290"/>
                <a:gd name="T1" fmla="*/ 0 h 56"/>
                <a:gd name="T2" fmla="*/ 290 w 290"/>
                <a:gd name="T3" fmla="*/ 28 h 56"/>
                <a:gd name="T4" fmla="*/ 240 w 290"/>
                <a:gd name="T5" fmla="*/ 56 h 56"/>
                <a:gd name="T6" fmla="*/ 50 w 290"/>
                <a:gd name="T7" fmla="*/ 56 h 56"/>
                <a:gd name="T8" fmla="*/ 0 w 290"/>
                <a:gd name="T9" fmla="*/ 28 h 56"/>
                <a:gd name="T10" fmla="*/ 15 w 290"/>
                <a:gd name="T11" fmla="*/ 8 h 56"/>
                <a:gd name="T12" fmla="*/ 50 w 290"/>
                <a:gd name="T13" fmla="*/ 0 h 56"/>
                <a:gd name="T14" fmla="*/ 240 w 290"/>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0" h="56">
                  <a:moveTo>
                    <a:pt x="240" y="0"/>
                  </a:moveTo>
                  <a:cubicBezTo>
                    <a:pt x="268" y="0"/>
                    <a:pt x="290" y="12"/>
                    <a:pt x="290" y="28"/>
                  </a:cubicBezTo>
                  <a:cubicBezTo>
                    <a:pt x="290" y="43"/>
                    <a:pt x="268" y="56"/>
                    <a:pt x="240" y="56"/>
                  </a:cubicBezTo>
                  <a:cubicBezTo>
                    <a:pt x="50" y="56"/>
                    <a:pt x="50" y="56"/>
                    <a:pt x="50" y="56"/>
                  </a:cubicBezTo>
                  <a:cubicBezTo>
                    <a:pt x="23" y="56"/>
                    <a:pt x="0" y="43"/>
                    <a:pt x="0" y="28"/>
                  </a:cubicBezTo>
                  <a:cubicBezTo>
                    <a:pt x="0" y="20"/>
                    <a:pt x="6" y="13"/>
                    <a:pt x="15" y="8"/>
                  </a:cubicBezTo>
                  <a:cubicBezTo>
                    <a:pt x="24" y="3"/>
                    <a:pt x="37" y="0"/>
                    <a:pt x="50" y="0"/>
                  </a:cubicBezTo>
                  <a:lnTo>
                    <a:pt x="24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sp>
          <p:nvSpPr>
            <p:cNvPr id="53" name="Freeform 464"/>
            <p:cNvSpPr>
              <a:spLocks/>
            </p:cNvSpPr>
            <p:nvPr/>
          </p:nvSpPr>
          <p:spPr bwMode="auto">
            <a:xfrm>
              <a:off x="6286501" y="3416301"/>
              <a:ext cx="285750" cy="744538"/>
            </a:xfrm>
            <a:custGeom>
              <a:avLst/>
              <a:gdLst>
                <a:gd name="T0" fmla="*/ 76 w 76"/>
                <a:gd name="T1" fmla="*/ 41 h 198"/>
                <a:gd name="T2" fmla="*/ 76 w 76"/>
                <a:gd name="T3" fmla="*/ 158 h 198"/>
                <a:gd name="T4" fmla="*/ 25 w 76"/>
                <a:gd name="T5" fmla="*/ 198 h 198"/>
                <a:gd name="T6" fmla="*/ 0 w 76"/>
                <a:gd name="T7" fmla="*/ 198 h 198"/>
                <a:gd name="T8" fmla="*/ 0 w 76"/>
                <a:gd name="T9" fmla="*/ 0 h 198"/>
                <a:gd name="T10" fmla="*/ 25 w 76"/>
                <a:gd name="T11" fmla="*/ 0 h 198"/>
                <a:gd name="T12" fmla="*/ 76 w 76"/>
                <a:gd name="T13" fmla="*/ 41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41"/>
                  </a:moveTo>
                  <a:cubicBezTo>
                    <a:pt x="76" y="158"/>
                    <a:pt x="76" y="158"/>
                    <a:pt x="76" y="158"/>
                  </a:cubicBezTo>
                  <a:cubicBezTo>
                    <a:pt x="76" y="180"/>
                    <a:pt x="53" y="198"/>
                    <a:pt x="25" y="198"/>
                  </a:cubicBezTo>
                  <a:cubicBezTo>
                    <a:pt x="0" y="198"/>
                    <a:pt x="0" y="198"/>
                    <a:pt x="0" y="198"/>
                  </a:cubicBezTo>
                  <a:cubicBezTo>
                    <a:pt x="0" y="0"/>
                    <a:pt x="0" y="0"/>
                    <a:pt x="0" y="0"/>
                  </a:cubicBezTo>
                  <a:cubicBezTo>
                    <a:pt x="25" y="0"/>
                    <a:pt x="25" y="0"/>
                    <a:pt x="25" y="0"/>
                  </a:cubicBezTo>
                  <a:cubicBezTo>
                    <a:pt x="53" y="0"/>
                    <a:pt x="76" y="18"/>
                    <a:pt x="76" y="4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sp>
          <p:nvSpPr>
            <p:cNvPr id="54" name="Freeform 465"/>
            <p:cNvSpPr>
              <a:spLocks/>
            </p:cNvSpPr>
            <p:nvPr/>
          </p:nvSpPr>
          <p:spPr bwMode="auto">
            <a:xfrm>
              <a:off x="5948363" y="754063"/>
              <a:ext cx="307975" cy="658813"/>
            </a:xfrm>
            <a:custGeom>
              <a:avLst/>
              <a:gdLst>
                <a:gd name="T0" fmla="*/ 82 w 82"/>
                <a:gd name="T1" fmla="*/ 41 h 175"/>
                <a:gd name="T2" fmla="*/ 82 w 82"/>
                <a:gd name="T3" fmla="*/ 134 h 175"/>
                <a:gd name="T4" fmla="*/ 41 w 82"/>
                <a:gd name="T5" fmla="*/ 175 h 175"/>
                <a:gd name="T6" fmla="*/ 12 w 82"/>
                <a:gd name="T7" fmla="*/ 163 h 175"/>
                <a:gd name="T8" fmla="*/ 0 w 82"/>
                <a:gd name="T9" fmla="*/ 134 h 175"/>
                <a:gd name="T10" fmla="*/ 0 w 82"/>
                <a:gd name="T11" fmla="*/ 41 h 175"/>
                <a:gd name="T12" fmla="*/ 41 w 82"/>
                <a:gd name="T13" fmla="*/ 0 h 175"/>
                <a:gd name="T14" fmla="*/ 82 w 82"/>
                <a:gd name="T15" fmla="*/ 41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 h="175">
                  <a:moveTo>
                    <a:pt x="82" y="41"/>
                  </a:moveTo>
                  <a:cubicBezTo>
                    <a:pt x="82" y="134"/>
                    <a:pt x="82" y="134"/>
                    <a:pt x="82" y="134"/>
                  </a:cubicBezTo>
                  <a:cubicBezTo>
                    <a:pt x="82" y="157"/>
                    <a:pt x="64" y="175"/>
                    <a:pt x="41" y="175"/>
                  </a:cubicBezTo>
                  <a:cubicBezTo>
                    <a:pt x="30" y="175"/>
                    <a:pt x="20" y="171"/>
                    <a:pt x="12" y="163"/>
                  </a:cubicBezTo>
                  <a:cubicBezTo>
                    <a:pt x="5" y="156"/>
                    <a:pt x="0" y="146"/>
                    <a:pt x="0" y="134"/>
                  </a:cubicBezTo>
                  <a:cubicBezTo>
                    <a:pt x="0" y="41"/>
                    <a:pt x="0" y="41"/>
                    <a:pt x="0" y="41"/>
                  </a:cubicBezTo>
                  <a:cubicBezTo>
                    <a:pt x="0" y="19"/>
                    <a:pt x="19" y="0"/>
                    <a:pt x="41" y="0"/>
                  </a:cubicBezTo>
                  <a:cubicBezTo>
                    <a:pt x="64" y="0"/>
                    <a:pt x="82" y="19"/>
                    <a:pt x="82" y="4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sp>
          <p:nvSpPr>
            <p:cNvPr id="55" name="Freeform 466"/>
            <p:cNvSpPr>
              <a:spLocks/>
            </p:cNvSpPr>
            <p:nvPr/>
          </p:nvSpPr>
          <p:spPr bwMode="auto">
            <a:xfrm>
              <a:off x="5635626" y="2449513"/>
              <a:ext cx="285750" cy="744538"/>
            </a:xfrm>
            <a:custGeom>
              <a:avLst/>
              <a:gdLst>
                <a:gd name="T0" fmla="*/ 76 w 76"/>
                <a:gd name="T1" fmla="*/ 0 h 198"/>
                <a:gd name="T2" fmla="*/ 76 w 76"/>
                <a:gd name="T3" fmla="*/ 198 h 198"/>
                <a:gd name="T4" fmla="*/ 51 w 76"/>
                <a:gd name="T5" fmla="*/ 198 h 198"/>
                <a:gd name="T6" fmla="*/ 0 w 76"/>
                <a:gd name="T7" fmla="*/ 157 h 198"/>
                <a:gd name="T8" fmla="*/ 0 w 76"/>
                <a:gd name="T9" fmla="*/ 40 h 198"/>
                <a:gd name="T10" fmla="*/ 51 w 76"/>
                <a:gd name="T11" fmla="*/ 0 h 198"/>
                <a:gd name="T12" fmla="*/ 76 w 76"/>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0"/>
                  </a:moveTo>
                  <a:cubicBezTo>
                    <a:pt x="76" y="198"/>
                    <a:pt x="76" y="198"/>
                    <a:pt x="76" y="198"/>
                  </a:cubicBezTo>
                  <a:cubicBezTo>
                    <a:pt x="51" y="198"/>
                    <a:pt x="51" y="198"/>
                    <a:pt x="51" y="198"/>
                  </a:cubicBezTo>
                  <a:cubicBezTo>
                    <a:pt x="23" y="198"/>
                    <a:pt x="0" y="180"/>
                    <a:pt x="0" y="157"/>
                  </a:cubicBezTo>
                  <a:cubicBezTo>
                    <a:pt x="0" y="40"/>
                    <a:pt x="0" y="40"/>
                    <a:pt x="0" y="40"/>
                  </a:cubicBezTo>
                  <a:cubicBezTo>
                    <a:pt x="0" y="18"/>
                    <a:pt x="23" y="0"/>
                    <a:pt x="51" y="0"/>
                  </a:cubicBezTo>
                  <a:lnTo>
                    <a:pt x="76"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sp>
          <p:nvSpPr>
            <p:cNvPr id="56" name="Freeform 467"/>
            <p:cNvSpPr>
              <a:spLocks/>
            </p:cNvSpPr>
            <p:nvPr/>
          </p:nvSpPr>
          <p:spPr bwMode="auto">
            <a:xfrm>
              <a:off x="3951288" y="1539876"/>
              <a:ext cx="571500" cy="587375"/>
            </a:xfrm>
            <a:custGeom>
              <a:avLst/>
              <a:gdLst>
                <a:gd name="T0" fmla="*/ 140 w 152"/>
                <a:gd name="T1" fmla="*/ 82 h 156"/>
                <a:gd name="T2" fmla="*/ 152 w 152"/>
                <a:gd name="T3" fmla="*/ 111 h 156"/>
                <a:gd name="T4" fmla="*/ 140 w 152"/>
                <a:gd name="T5" fmla="*/ 140 h 156"/>
                <a:gd name="T6" fmla="*/ 82 w 152"/>
                <a:gd name="T7" fmla="*/ 140 h 156"/>
                <a:gd name="T8" fmla="*/ 16 w 152"/>
                <a:gd name="T9" fmla="*/ 74 h 156"/>
                <a:gd name="T10" fmla="*/ 16 w 152"/>
                <a:gd name="T11" fmla="*/ 16 h 156"/>
                <a:gd name="T12" fmla="*/ 74 w 152"/>
                <a:gd name="T13" fmla="*/ 16 h 156"/>
                <a:gd name="T14" fmla="*/ 140 w 152"/>
                <a:gd name="T15" fmla="*/ 82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40" y="82"/>
                  </a:moveTo>
                  <a:cubicBezTo>
                    <a:pt x="148" y="90"/>
                    <a:pt x="152" y="100"/>
                    <a:pt x="152" y="111"/>
                  </a:cubicBezTo>
                  <a:cubicBezTo>
                    <a:pt x="152" y="121"/>
                    <a:pt x="148" y="132"/>
                    <a:pt x="140" y="140"/>
                  </a:cubicBezTo>
                  <a:cubicBezTo>
                    <a:pt x="124" y="156"/>
                    <a:pt x="98" y="156"/>
                    <a:pt x="82" y="140"/>
                  </a:cubicBezTo>
                  <a:cubicBezTo>
                    <a:pt x="16" y="74"/>
                    <a:pt x="16" y="74"/>
                    <a:pt x="16" y="74"/>
                  </a:cubicBezTo>
                  <a:cubicBezTo>
                    <a:pt x="0" y="58"/>
                    <a:pt x="0" y="32"/>
                    <a:pt x="16" y="16"/>
                  </a:cubicBezTo>
                  <a:cubicBezTo>
                    <a:pt x="32" y="0"/>
                    <a:pt x="58" y="0"/>
                    <a:pt x="74" y="16"/>
                  </a:cubicBezTo>
                  <a:lnTo>
                    <a:pt x="140" y="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sp>
          <p:nvSpPr>
            <p:cNvPr id="57" name="Freeform 468"/>
            <p:cNvSpPr>
              <a:spLocks/>
            </p:cNvSpPr>
            <p:nvPr/>
          </p:nvSpPr>
          <p:spPr bwMode="auto">
            <a:xfrm>
              <a:off x="3294063" y="3122613"/>
              <a:ext cx="657225" cy="307975"/>
            </a:xfrm>
            <a:custGeom>
              <a:avLst/>
              <a:gdLst>
                <a:gd name="T0" fmla="*/ 134 w 175"/>
                <a:gd name="T1" fmla="*/ 0 h 82"/>
                <a:gd name="T2" fmla="*/ 175 w 175"/>
                <a:gd name="T3" fmla="*/ 41 h 82"/>
                <a:gd name="T4" fmla="*/ 134 w 175"/>
                <a:gd name="T5" fmla="*/ 82 h 82"/>
                <a:gd name="T6" fmla="*/ 41 w 175"/>
                <a:gd name="T7" fmla="*/ 82 h 82"/>
                <a:gd name="T8" fmla="*/ 0 w 175"/>
                <a:gd name="T9" fmla="*/ 41 h 82"/>
                <a:gd name="T10" fmla="*/ 12 w 175"/>
                <a:gd name="T11" fmla="*/ 12 h 82"/>
                <a:gd name="T12" fmla="*/ 41 w 175"/>
                <a:gd name="T13" fmla="*/ 0 h 82"/>
                <a:gd name="T14" fmla="*/ 134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4" y="0"/>
                  </a:moveTo>
                  <a:cubicBezTo>
                    <a:pt x="156" y="0"/>
                    <a:pt x="175" y="19"/>
                    <a:pt x="175" y="41"/>
                  </a:cubicBezTo>
                  <a:cubicBezTo>
                    <a:pt x="175" y="64"/>
                    <a:pt x="156" y="82"/>
                    <a:pt x="134" y="82"/>
                  </a:cubicBezTo>
                  <a:cubicBezTo>
                    <a:pt x="41" y="82"/>
                    <a:pt x="41" y="82"/>
                    <a:pt x="41" y="82"/>
                  </a:cubicBezTo>
                  <a:cubicBezTo>
                    <a:pt x="18" y="82"/>
                    <a:pt x="0" y="64"/>
                    <a:pt x="0" y="41"/>
                  </a:cubicBezTo>
                  <a:cubicBezTo>
                    <a:pt x="0" y="30"/>
                    <a:pt x="4" y="20"/>
                    <a:pt x="12" y="12"/>
                  </a:cubicBezTo>
                  <a:cubicBezTo>
                    <a:pt x="19" y="5"/>
                    <a:pt x="29" y="0"/>
                    <a:pt x="41" y="0"/>
                  </a:cubicBezTo>
                  <a:lnTo>
                    <a:pt x="134"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grpSp>
      <p:sp>
        <p:nvSpPr>
          <p:cNvPr id="58" name="六边形 57"/>
          <p:cNvSpPr/>
          <p:nvPr/>
        </p:nvSpPr>
        <p:spPr>
          <a:xfrm>
            <a:off x="4644350" y="1763823"/>
            <a:ext cx="274692" cy="274692"/>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六边形 58"/>
          <p:cNvSpPr/>
          <p:nvPr/>
        </p:nvSpPr>
        <p:spPr>
          <a:xfrm>
            <a:off x="4348109" y="1882126"/>
            <a:ext cx="137347" cy="137347"/>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六边形 59"/>
          <p:cNvSpPr/>
          <p:nvPr/>
        </p:nvSpPr>
        <p:spPr>
          <a:xfrm>
            <a:off x="5154176" y="1760980"/>
            <a:ext cx="137347" cy="137347"/>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六边形 60"/>
          <p:cNvSpPr/>
          <p:nvPr/>
        </p:nvSpPr>
        <p:spPr>
          <a:xfrm>
            <a:off x="3626713" y="1631548"/>
            <a:ext cx="250377" cy="250377"/>
          </a:xfrm>
          <a:prstGeom prst="hexagon">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六边形 61"/>
          <p:cNvSpPr/>
          <p:nvPr/>
        </p:nvSpPr>
        <p:spPr>
          <a:xfrm>
            <a:off x="3927841" y="1606204"/>
            <a:ext cx="274692" cy="274692"/>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六边形 62"/>
          <p:cNvSpPr/>
          <p:nvPr/>
        </p:nvSpPr>
        <p:spPr>
          <a:xfrm>
            <a:off x="4162597" y="1892630"/>
            <a:ext cx="137347" cy="137347"/>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六边形 63"/>
          <p:cNvSpPr/>
          <p:nvPr/>
        </p:nvSpPr>
        <p:spPr>
          <a:xfrm>
            <a:off x="5297916" y="1707640"/>
            <a:ext cx="322052" cy="322052"/>
          </a:xfrm>
          <a:prstGeom prst="hexagon">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六边形 64"/>
          <p:cNvSpPr/>
          <p:nvPr/>
        </p:nvSpPr>
        <p:spPr>
          <a:xfrm>
            <a:off x="3299369" y="1763693"/>
            <a:ext cx="274692" cy="274692"/>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六边形 65"/>
          <p:cNvSpPr/>
          <p:nvPr/>
        </p:nvSpPr>
        <p:spPr>
          <a:xfrm>
            <a:off x="3014249" y="1894885"/>
            <a:ext cx="137347" cy="137347"/>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六边形 66"/>
          <p:cNvSpPr/>
          <p:nvPr/>
        </p:nvSpPr>
        <p:spPr>
          <a:xfrm>
            <a:off x="4864368" y="1580479"/>
            <a:ext cx="274692" cy="274692"/>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六边形 67"/>
          <p:cNvSpPr/>
          <p:nvPr/>
        </p:nvSpPr>
        <p:spPr>
          <a:xfrm>
            <a:off x="3782998" y="1816740"/>
            <a:ext cx="137347" cy="137347"/>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9" name="组合 68"/>
          <p:cNvGrpSpPr/>
          <p:nvPr/>
        </p:nvGrpSpPr>
        <p:grpSpPr>
          <a:xfrm>
            <a:off x="3674857" y="362633"/>
            <a:ext cx="1583591" cy="1373482"/>
            <a:chOff x="304800" y="673100"/>
            <a:chExt cx="4000500" cy="4000500"/>
          </a:xfrm>
          <a:effectLst>
            <a:outerShdw blurRad="444500" dist="254000" dir="8100000" algn="tr" rotWithShape="0">
              <a:prstClr val="black">
                <a:alpha val="50000"/>
              </a:prstClr>
            </a:outerShdw>
          </a:effectLst>
        </p:grpSpPr>
        <p:sp>
          <p:nvSpPr>
            <p:cNvPr id="70" name="同心圆 236"/>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71" name="椭圆 237"/>
            <p:cNvSpPr/>
            <p:nvPr/>
          </p:nvSpPr>
          <p:spPr>
            <a:xfrm>
              <a:off x="392113" y="760413"/>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sp>
        <p:nvSpPr>
          <p:cNvPr id="72" name="矩形 71"/>
          <p:cNvSpPr/>
          <p:nvPr/>
        </p:nvSpPr>
        <p:spPr>
          <a:xfrm>
            <a:off x="3927843" y="660032"/>
            <a:ext cx="1114197" cy="523092"/>
          </a:xfrm>
          <a:prstGeom prst="rect">
            <a:avLst/>
          </a:prstGeom>
        </p:spPr>
        <p:txBody>
          <a:bodyPr wrap="square">
            <a:spAutoFit/>
          </a:bodyPr>
          <a:lstStyle/>
          <a:p>
            <a:pPr defTabSz="933962" fontAlgn="auto">
              <a:spcBef>
                <a:spcPts val="0"/>
              </a:spcBef>
              <a:spcAft>
                <a:spcPts val="0"/>
              </a:spcAft>
              <a:defRPr/>
            </a:pPr>
            <a:r>
              <a:rPr lang="zh-CN" altLang="en-US" sz="2799" b="0" kern="0" dirty="0">
                <a:solidFill>
                  <a:schemeClr val="accent3">
                    <a:lumMod val="75000"/>
                  </a:schemeClr>
                </a:solidFill>
                <a:latin typeface="微软雅黑" panose="020B0503020204020204" pitchFamily="34" charset="-122"/>
                <a:ea typeface="微软雅黑" panose="020B0503020204020204" pitchFamily="34" charset="-122"/>
              </a:rPr>
              <a:t>目 录</a:t>
            </a:r>
          </a:p>
        </p:txBody>
      </p:sp>
      <p:sp>
        <p:nvSpPr>
          <p:cNvPr id="73" name="六边形 72"/>
          <p:cNvSpPr/>
          <p:nvPr/>
        </p:nvSpPr>
        <p:spPr>
          <a:xfrm>
            <a:off x="5729656" y="1892630"/>
            <a:ext cx="137347" cy="137347"/>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Rectangle 4"/>
          <p:cNvSpPr txBox="1">
            <a:spLocks noChangeArrowheads="1"/>
          </p:cNvSpPr>
          <p:nvPr/>
        </p:nvSpPr>
        <p:spPr bwMode="auto">
          <a:xfrm>
            <a:off x="3779911" y="1030738"/>
            <a:ext cx="1372035" cy="38088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50" tIns="34274" rIns="68550" bIns="3427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spcBef>
                <a:spcPts val="0"/>
              </a:spcBef>
              <a:spcAft>
                <a:spcPts val="0"/>
              </a:spcAft>
              <a:defRPr/>
            </a:pPr>
            <a:r>
              <a:rPr lang="en-US" altLang="zh-CN" sz="900" b="0" kern="0" dirty="0">
                <a:solidFill>
                  <a:schemeClr val="accent3">
                    <a:lumMod val="75000"/>
                  </a:schemeClr>
                </a:solidFill>
                <a:latin typeface="Arial"/>
                <a:ea typeface="微软雅黑"/>
              </a:rPr>
              <a:t>CATALOG</a:t>
            </a:r>
            <a:endParaRPr lang="zh-CN" altLang="en-US" sz="900" b="0" kern="0" dirty="0">
              <a:solidFill>
                <a:schemeClr val="accent3">
                  <a:lumMod val="75000"/>
                </a:schemeClr>
              </a:solidFill>
              <a:latin typeface="Arial"/>
              <a:ea typeface="微软雅黑"/>
            </a:endParaRPr>
          </a:p>
        </p:txBody>
      </p:sp>
      <p:sp>
        <p:nvSpPr>
          <p:cNvPr id="75" name="Rectangle 4"/>
          <p:cNvSpPr txBox="1">
            <a:spLocks noChangeArrowheads="1"/>
          </p:cNvSpPr>
          <p:nvPr/>
        </p:nvSpPr>
        <p:spPr bwMode="auto">
          <a:xfrm>
            <a:off x="686999" y="4095280"/>
            <a:ext cx="1372035" cy="38088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50" tIns="34274" rIns="68550" bIns="3427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defTabSz="914126" fontAlgn="auto">
              <a:spcBef>
                <a:spcPts val="0"/>
              </a:spcBef>
              <a:spcAft>
                <a:spcPts val="0"/>
              </a:spcAft>
              <a:defRPr/>
            </a:pPr>
            <a:r>
              <a:rPr lang="zh-CN" altLang="en-US" sz="1500" b="0" kern="0" dirty="0" smtClean="0">
                <a:solidFill>
                  <a:schemeClr val="accent3">
                    <a:lumMod val="75000"/>
                  </a:schemeClr>
                </a:solidFill>
                <a:latin typeface="Arial"/>
                <a:ea typeface="微软雅黑"/>
              </a:rPr>
              <a:t>添加标题</a:t>
            </a:r>
            <a:endParaRPr lang="zh-CN" altLang="en-US" sz="1500" b="0" kern="0" dirty="0">
              <a:solidFill>
                <a:schemeClr val="accent3">
                  <a:lumMod val="75000"/>
                </a:schemeClr>
              </a:solidFill>
              <a:latin typeface="Arial"/>
              <a:ea typeface="微软雅黑"/>
            </a:endParaRPr>
          </a:p>
        </p:txBody>
      </p:sp>
      <p:sp>
        <p:nvSpPr>
          <p:cNvPr id="76" name="Rectangle 4"/>
          <p:cNvSpPr txBox="1">
            <a:spLocks noChangeArrowheads="1"/>
          </p:cNvSpPr>
          <p:nvPr/>
        </p:nvSpPr>
        <p:spPr bwMode="auto">
          <a:xfrm>
            <a:off x="686999" y="4323810"/>
            <a:ext cx="1372035" cy="38088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50" tIns="34274" rIns="68550" bIns="3427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spcBef>
                <a:spcPts val="0"/>
              </a:spcBef>
              <a:spcAft>
                <a:spcPts val="0"/>
              </a:spcAft>
              <a:defRPr/>
            </a:pPr>
            <a:r>
              <a:rPr lang="en-US" altLang="zh-CN" sz="900" b="0" kern="0" dirty="0">
                <a:solidFill>
                  <a:schemeClr val="accent3">
                    <a:lumMod val="75000"/>
                  </a:schemeClr>
                </a:solidFill>
                <a:latin typeface="Arial"/>
                <a:ea typeface="微软雅黑"/>
              </a:rPr>
              <a:t>Add title</a:t>
            </a:r>
            <a:endParaRPr lang="zh-CN" altLang="en-US" sz="900" b="0" kern="0" dirty="0">
              <a:solidFill>
                <a:schemeClr val="accent3">
                  <a:lumMod val="75000"/>
                </a:schemeClr>
              </a:solidFill>
              <a:latin typeface="Arial"/>
              <a:ea typeface="微软雅黑"/>
            </a:endParaRPr>
          </a:p>
        </p:txBody>
      </p:sp>
      <p:sp>
        <p:nvSpPr>
          <p:cNvPr id="77" name="Rectangle 4"/>
          <p:cNvSpPr txBox="1">
            <a:spLocks noChangeArrowheads="1"/>
          </p:cNvSpPr>
          <p:nvPr/>
        </p:nvSpPr>
        <p:spPr bwMode="auto">
          <a:xfrm>
            <a:off x="2286707" y="4095280"/>
            <a:ext cx="1372035" cy="38088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50" tIns="34274" rIns="68550" bIns="3427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defTabSz="914126" fontAlgn="auto">
              <a:spcBef>
                <a:spcPts val="0"/>
              </a:spcBef>
              <a:spcAft>
                <a:spcPts val="0"/>
              </a:spcAft>
              <a:defRPr/>
            </a:pPr>
            <a:r>
              <a:rPr lang="zh-CN" altLang="en-US" sz="1500" b="0" kern="0" dirty="0">
                <a:solidFill>
                  <a:schemeClr val="accent3">
                    <a:lumMod val="75000"/>
                  </a:schemeClr>
                </a:solidFill>
                <a:latin typeface="Arial"/>
                <a:ea typeface="微软雅黑"/>
              </a:rPr>
              <a:t>添加标题</a:t>
            </a:r>
          </a:p>
        </p:txBody>
      </p:sp>
      <p:sp>
        <p:nvSpPr>
          <p:cNvPr id="78" name="Rectangle 4"/>
          <p:cNvSpPr txBox="1">
            <a:spLocks noChangeArrowheads="1"/>
          </p:cNvSpPr>
          <p:nvPr/>
        </p:nvSpPr>
        <p:spPr bwMode="auto">
          <a:xfrm>
            <a:off x="2286707" y="4323810"/>
            <a:ext cx="1372035" cy="38088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50" tIns="34274" rIns="68550" bIns="3427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spcBef>
                <a:spcPts val="0"/>
              </a:spcBef>
              <a:spcAft>
                <a:spcPts val="0"/>
              </a:spcAft>
              <a:defRPr/>
            </a:pPr>
            <a:r>
              <a:rPr lang="en-US" altLang="zh-CN" sz="900" b="0" kern="0" dirty="0">
                <a:solidFill>
                  <a:schemeClr val="accent3">
                    <a:lumMod val="75000"/>
                  </a:schemeClr>
                </a:solidFill>
                <a:latin typeface="Arial"/>
                <a:ea typeface="微软雅黑"/>
              </a:rPr>
              <a:t>Add title</a:t>
            </a:r>
            <a:endParaRPr lang="zh-CN" altLang="en-US" sz="900" b="0" kern="0" dirty="0">
              <a:solidFill>
                <a:schemeClr val="accent3">
                  <a:lumMod val="75000"/>
                </a:schemeClr>
              </a:solidFill>
              <a:latin typeface="Arial"/>
              <a:ea typeface="微软雅黑"/>
            </a:endParaRPr>
          </a:p>
        </p:txBody>
      </p:sp>
      <p:sp>
        <p:nvSpPr>
          <p:cNvPr id="79" name="Rectangle 4"/>
          <p:cNvSpPr txBox="1">
            <a:spLocks noChangeArrowheads="1"/>
          </p:cNvSpPr>
          <p:nvPr/>
        </p:nvSpPr>
        <p:spPr bwMode="auto">
          <a:xfrm>
            <a:off x="3886413" y="4095280"/>
            <a:ext cx="1372035" cy="38088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50" tIns="34274" rIns="68550" bIns="3427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defTabSz="914126" fontAlgn="auto">
              <a:spcBef>
                <a:spcPts val="0"/>
              </a:spcBef>
              <a:spcAft>
                <a:spcPts val="0"/>
              </a:spcAft>
              <a:defRPr/>
            </a:pPr>
            <a:r>
              <a:rPr lang="zh-CN" altLang="en-US" sz="1500" b="0" kern="0" dirty="0">
                <a:solidFill>
                  <a:schemeClr val="accent3">
                    <a:lumMod val="75000"/>
                  </a:schemeClr>
                </a:solidFill>
                <a:latin typeface="Arial"/>
                <a:ea typeface="微软雅黑"/>
              </a:rPr>
              <a:t>添加标题</a:t>
            </a:r>
          </a:p>
        </p:txBody>
      </p:sp>
      <p:sp>
        <p:nvSpPr>
          <p:cNvPr id="80" name="Rectangle 4"/>
          <p:cNvSpPr txBox="1">
            <a:spLocks noChangeArrowheads="1"/>
          </p:cNvSpPr>
          <p:nvPr/>
        </p:nvSpPr>
        <p:spPr bwMode="auto">
          <a:xfrm>
            <a:off x="3886413" y="4323810"/>
            <a:ext cx="1372035" cy="38088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50" tIns="34274" rIns="68550" bIns="3427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spcBef>
                <a:spcPts val="0"/>
              </a:spcBef>
              <a:spcAft>
                <a:spcPts val="0"/>
              </a:spcAft>
              <a:defRPr/>
            </a:pPr>
            <a:r>
              <a:rPr lang="en-US" altLang="zh-CN" sz="900" b="0" kern="0" dirty="0">
                <a:solidFill>
                  <a:schemeClr val="accent3">
                    <a:lumMod val="75000"/>
                  </a:schemeClr>
                </a:solidFill>
                <a:latin typeface="Arial"/>
                <a:ea typeface="微软雅黑"/>
              </a:rPr>
              <a:t>Add title</a:t>
            </a:r>
            <a:endParaRPr lang="zh-CN" altLang="en-US" sz="900" b="0" kern="0" dirty="0">
              <a:solidFill>
                <a:schemeClr val="accent3">
                  <a:lumMod val="75000"/>
                </a:schemeClr>
              </a:solidFill>
              <a:latin typeface="Arial"/>
              <a:ea typeface="微软雅黑"/>
            </a:endParaRPr>
          </a:p>
        </p:txBody>
      </p:sp>
      <p:sp>
        <p:nvSpPr>
          <p:cNvPr id="81" name="Rectangle 4"/>
          <p:cNvSpPr txBox="1">
            <a:spLocks noChangeArrowheads="1"/>
          </p:cNvSpPr>
          <p:nvPr/>
        </p:nvSpPr>
        <p:spPr bwMode="auto">
          <a:xfrm>
            <a:off x="5486120" y="4095280"/>
            <a:ext cx="1372035" cy="38088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50" tIns="34274" rIns="68550" bIns="3427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defTabSz="914126" fontAlgn="auto">
              <a:spcBef>
                <a:spcPts val="0"/>
              </a:spcBef>
              <a:spcAft>
                <a:spcPts val="0"/>
              </a:spcAft>
              <a:defRPr/>
            </a:pPr>
            <a:r>
              <a:rPr lang="zh-CN" altLang="en-US" sz="1500" b="0" kern="0" dirty="0">
                <a:solidFill>
                  <a:schemeClr val="accent3">
                    <a:lumMod val="75000"/>
                  </a:schemeClr>
                </a:solidFill>
                <a:latin typeface="Arial"/>
                <a:ea typeface="微软雅黑"/>
              </a:rPr>
              <a:t>添加标题</a:t>
            </a:r>
          </a:p>
        </p:txBody>
      </p:sp>
      <p:sp>
        <p:nvSpPr>
          <p:cNvPr id="82" name="Rectangle 4"/>
          <p:cNvSpPr txBox="1">
            <a:spLocks noChangeArrowheads="1"/>
          </p:cNvSpPr>
          <p:nvPr/>
        </p:nvSpPr>
        <p:spPr bwMode="auto">
          <a:xfrm>
            <a:off x="5486120" y="4323810"/>
            <a:ext cx="1372035" cy="38088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50" tIns="34274" rIns="68550" bIns="3427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spcBef>
                <a:spcPts val="0"/>
              </a:spcBef>
              <a:spcAft>
                <a:spcPts val="0"/>
              </a:spcAft>
              <a:defRPr/>
            </a:pPr>
            <a:r>
              <a:rPr lang="en-US" altLang="zh-CN" sz="900" b="0" kern="0" dirty="0">
                <a:solidFill>
                  <a:schemeClr val="accent3">
                    <a:lumMod val="75000"/>
                  </a:schemeClr>
                </a:solidFill>
                <a:latin typeface="Arial"/>
                <a:ea typeface="微软雅黑"/>
              </a:rPr>
              <a:t>Add title</a:t>
            </a:r>
            <a:endParaRPr lang="zh-CN" altLang="en-US" sz="900" b="0" kern="0" dirty="0">
              <a:solidFill>
                <a:schemeClr val="accent3">
                  <a:lumMod val="75000"/>
                </a:schemeClr>
              </a:solidFill>
              <a:latin typeface="Arial"/>
              <a:ea typeface="微软雅黑"/>
            </a:endParaRPr>
          </a:p>
        </p:txBody>
      </p:sp>
      <p:sp>
        <p:nvSpPr>
          <p:cNvPr id="83" name="Rectangle 4"/>
          <p:cNvSpPr txBox="1">
            <a:spLocks noChangeArrowheads="1"/>
          </p:cNvSpPr>
          <p:nvPr/>
        </p:nvSpPr>
        <p:spPr bwMode="auto">
          <a:xfrm>
            <a:off x="7161145" y="4095280"/>
            <a:ext cx="1372035" cy="38088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50" tIns="34274" rIns="68550" bIns="3427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defTabSz="914126" fontAlgn="auto">
              <a:spcBef>
                <a:spcPts val="0"/>
              </a:spcBef>
              <a:spcAft>
                <a:spcPts val="0"/>
              </a:spcAft>
              <a:defRPr/>
            </a:pPr>
            <a:r>
              <a:rPr lang="zh-CN" altLang="en-US" sz="1500" b="0" kern="0" dirty="0">
                <a:solidFill>
                  <a:schemeClr val="accent3">
                    <a:lumMod val="75000"/>
                  </a:schemeClr>
                </a:solidFill>
                <a:latin typeface="Arial"/>
                <a:ea typeface="微软雅黑"/>
              </a:rPr>
              <a:t>添加标题</a:t>
            </a:r>
          </a:p>
        </p:txBody>
      </p:sp>
      <p:sp>
        <p:nvSpPr>
          <p:cNvPr id="84" name="Rectangle 4"/>
          <p:cNvSpPr txBox="1">
            <a:spLocks noChangeArrowheads="1"/>
          </p:cNvSpPr>
          <p:nvPr/>
        </p:nvSpPr>
        <p:spPr bwMode="auto">
          <a:xfrm>
            <a:off x="7161145" y="4323810"/>
            <a:ext cx="1372035" cy="38088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50" tIns="34274" rIns="68550" bIns="3427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spcBef>
                <a:spcPts val="0"/>
              </a:spcBef>
              <a:spcAft>
                <a:spcPts val="0"/>
              </a:spcAft>
              <a:defRPr/>
            </a:pPr>
            <a:r>
              <a:rPr lang="en-US" altLang="zh-CN" sz="900" b="0" kern="0" dirty="0">
                <a:solidFill>
                  <a:schemeClr val="accent3">
                    <a:lumMod val="75000"/>
                  </a:schemeClr>
                </a:solidFill>
                <a:latin typeface="Arial"/>
                <a:ea typeface="微软雅黑"/>
              </a:rPr>
              <a:t>Add title</a:t>
            </a:r>
            <a:endParaRPr lang="zh-CN" altLang="en-US" sz="900" b="0" kern="0" dirty="0">
              <a:solidFill>
                <a:schemeClr val="accent3">
                  <a:lumMod val="75000"/>
                </a:schemeClr>
              </a:solidFill>
              <a:latin typeface="Arial"/>
              <a:ea typeface="微软雅黑"/>
            </a:endParaRPr>
          </a:p>
        </p:txBody>
      </p:sp>
    </p:spTree>
    <p:extLst>
      <p:ext uri="{BB962C8B-B14F-4D97-AF65-F5344CB8AC3E}">
        <p14:creationId xmlns:p14="http://schemas.microsoft.com/office/powerpoint/2010/main" xmlns="" val="3481967848"/>
      </p:ext>
    </p:extLst>
  </p:cSld>
  <p:clrMapOvr>
    <a:masterClrMapping/>
  </p:clrMapOvr>
  <mc:AlternateContent xmlns:mc="http://schemas.openxmlformats.org/markup-compatibility/2006">
    <mc:Choice xmlns:p14="http://schemas.microsoft.com/office/powerpoint/2010/main" xmlns=""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p:cTn id="7" dur="500" fill="hold"/>
                                        <p:tgtEl>
                                          <p:spTgt spid="58"/>
                                        </p:tgtEl>
                                        <p:attrNameLst>
                                          <p:attrName>ppt_w</p:attrName>
                                        </p:attrNameLst>
                                      </p:cBhvr>
                                      <p:tavLst>
                                        <p:tav tm="0">
                                          <p:val>
                                            <p:fltVal val="0"/>
                                          </p:val>
                                        </p:tav>
                                        <p:tav tm="100000">
                                          <p:val>
                                            <p:strVal val="#ppt_w"/>
                                          </p:val>
                                        </p:tav>
                                      </p:tavLst>
                                    </p:anim>
                                    <p:anim calcmode="lin" valueType="num">
                                      <p:cBhvr>
                                        <p:cTn id="8" dur="500" fill="hold"/>
                                        <p:tgtEl>
                                          <p:spTgt spid="58"/>
                                        </p:tgtEl>
                                        <p:attrNameLst>
                                          <p:attrName>ppt_h</p:attrName>
                                        </p:attrNameLst>
                                      </p:cBhvr>
                                      <p:tavLst>
                                        <p:tav tm="0">
                                          <p:val>
                                            <p:fltVal val="0"/>
                                          </p:val>
                                        </p:tav>
                                        <p:tav tm="100000">
                                          <p:val>
                                            <p:strVal val="#ppt_h"/>
                                          </p:val>
                                        </p:tav>
                                      </p:tavLst>
                                    </p:anim>
                                    <p:animEffect transition="in" filter="fade">
                                      <p:cBhvr>
                                        <p:cTn id="9" dur="500"/>
                                        <p:tgtEl>
                                          <p:spTgt spid="5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9"/>
                                        </p:tgtEl>
                                        <p:attrNameLst>
                                          <p:attrName>style.visibility</p:attrName>
                                        </p:attrNameLst>
                                      </p:cBhvr>
                                      <p:to>
                                        <p:strVal val="visible"/>
                                      </p:to>
                                    </p:set>
                                    <p:anim calcmode="lin" valueType="num">
                                      <p:cBhvr>
                                        <p:cTn id="12" dur="500" fill="hold"/>
                                        <p:tgtEl>
                                          <p:spTgt spid="59"/>
                                        </p:tgtEl>
                                        <p:attrNameLst>
                                          <p:attrName>ppt_w</p:attrName>
                                        </p:attrNameLst>
                                      </p:cBhvr>
                                      <p:tavLst>
                                        <p:tav tm="0">
                                          <p:val>
                                            <p:fltVal val="0"/>
                                          </p:val>
                                        </p:tav>
                                        <p:tav tm="100000">
                                          <p:val>
                                            <p:strVal val="#ppt_w"/>
                                          </p:val>
                                        </p:tav>
                                      </p:tavLst>
                                    </p:anim>
                                    <p:anim calcmode="lin" valueType="num">
                                      <p:cBhvr>
                                        <p:cTn id="13" dur="500" fill="hold"/>
                                        <p:tgtEl>
                                          <p:spTgt spid="59"/>
                                        </p:tgtEl>
                                        <p:attrNameLst>
                                          <p:attrName>ppt_h</p:attrName>
                                        </p:attrNameLst>
                                      </p:cBhvr>
                                      <p:tavLst>
                                        <p:tav tm="0">
                                          <p:val>
                                            <p:fltVal val="0"/>
                                          </p:val>
                                        </p:tav>
                                        <p:tav tm="100000">
                                          <p:val>
                                            <p:strVal val="#ppt_h"/>
                                          </p:val>
                                        </p:tav>
                                      </p:tavLst>
                                    </p:anim>
                                    <p:animEffect transition="in" filter="fade">
                                      <p:cBhvr>
                                        <p:cTn id="14" dur="500"/>
                                        <p:tgtEl>
                                          <p:spTgt spid="59"/>
                                        </p:tgtEl>
                                      </p:cBhvr>
                                    </p:animEffect>
                                  </p:childTnLst>
                                </p:cTn>
                              </p:par>
                              <p:par>
                                <p:cTn id="15" presetID="53" presetClass="entr" presetSubtype="16" fill="hold" grpId="0" nodeType="withEffect">
                                  <p:stCondLst>
                                    <p:cond delay="200"/>
                                  </p:stCondLst>
                                  <p:childTnLst>
                                    <p:set>
                                      <p:cBhvr>
                                        <p:cTn id="16" dur="1" fill="hold">
                                          <p:stCondLst>
                                            <p:cond delay="0"/>
                                          </p:stCondLst>
                                        </p:cTn>
                                        <p:tgtEl>
                                          <p:spTgt spid="60"/>
                                        </p:tgtEl>
                                        <p:attrNameLst>
                                          <p:attrName>style.visibility</p:attrName>
                                        </p:attrNameLst>
                                      </p:cBhvr>
                                      <p:to>
                                        <p:strVal val="visible"/>
                                      </p:to>
                                    </p:set>
                                    <p:anim calcmode="lin" valueType="num">
                                      <p:cBhvr>
                                        <p:cTn id="17" dur="500" fill="hold"/>
                                        <p:tgtEl>
                                          <p:spTgt spid="60"/>
                                        </p:tgtEl>
                                        <p:attrNameLst>
                                          <p:attrName>ppt_w</p:attrName>
                                        </p:attrNameLst>
                                      </p:cBhvr>
                                      <p:tavLst>
                                        <p:tav tm="0">
                                          <p:val>
                                            <p:fltVal val="0"/>
                                          </p:val>
                                        </p:tav>
                                        <p:tav tm="100000">
                                          <p:val>
                                            <p:strVal val="#ppt_w"/>
                                          </p:val>
                                        </p:tav>
                                      </p:tavLst>
                                    </p:anim>
                                    <p:anim calcmode="lin" valueType="num">
                                      <p:cBhvr>
                                        <p:cTn id="18" dur="500" fill="hold"/>
                                        <p:tgtEl>
                                          <p:spTgt spid="60"/>
                                        </p:tgtEl>
                                        <p:attrNameLst>
                                          <p:attrName>ppt_h</p:attrName>
                                        </p:attrNameLst>
                                      </p:cBhvr>
                                      <p:tavLst>
                                        <p:tav tm="0">
                                          <p:val>
                                            <p:fltVal val="0"/>
                                          </p:val>
                                        </p:tav>
                                        <p:tav tm="100000">
                                          <p:val>
                                            <p:strVal val="#ppt_h"/>
                                          </p:val>
                                        </p:tav>
                                      </p:tavLst>
                                    </p:anim>
                                    <p:animEffect transition="in" filter="fade">
                                      <p:cBhvr>
                                        <p:cTn id="19" dur="500"/>
                                        <p:tgtEl>
                                          <p:spTgt spid="60"/>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61"/>
                                        </p:tgtEl>
                                        <p:attrNameLst>
                                          <p:attrName>style.visibility</p:attrName>
                                        </p:attrNameLst>
                                      </p:cBhvr>
                                      <p:to>
                                        <p:strVal val="visible"/>
                                      </p:to>
                                    </p:set>
                                    <p:anim calcmode="lin" valueType="num">
                                      <p:cBhvr>
                                        <p:cTn id="22" dur="500" fill="hold"/>
                                        <p:tgtEl>
                                          <p:spTgt spid="61"/>
                                        </p:tgtEl>
                                        <p:attrNameLst>
                                          <p:attrName>ppt_w</p:attrName>
                                        </p:attrNameLst>
                                      </p:cBhvr>
                                      <p:tavLst>
                                        <p:tav tm="0">
                                          <p:val>
                                            <p:fltVal val="0"/>
                                          </p:val>
                                        </p:tav>
                                        <p:tav tm="100000">
                                          <p:val>
                                            <p:strVal val="#ppt_w"/>
                                          </p:val>
                                        </p:tav>
                                      </p:tavLst>
                                    </p:anim>
                                    <p:anim calcmode="lin" valueType="num">
                                      <p:cBhvr>
                                        <p:cTn id="23" dur="500" fill="hold"/>
                                        <p:tgtEl>
                                          <p:spTgt spid="61"/>
                                        </p:tgtEl>
                                        <p:attrNameLst>
                                          <p:attrName>ppt_h</p:attrName>
                                        </p:attrNameLst>
                                      </p:cBhvr>
                                      <p:tavLst>
                                        <p:tav tm="0">
                                          <p:val>
                                            <p:fltVal val="0"/>
                                          </p:val>
                                        </p:tav>
                                        <p:tav tm="100000">
                                          <p:val>
                                            <p:strVal val="#ppt_h"/>
                                          </p:val>
                                        </p:tav>
                                      </p:tavLst>
                                    </p:anim>
                                    <p:animEffect transition="in" filter="fade">
                                      <p:cBhvr>
                                        <p:cTn id="24" dur="500"/>
                                        <p:tgtEl>
                                          <p:spTgt spid="61"/>
                                        </p:tgtEl>
                                      </p:cBhvr>
                                    </p:animEffect>
                                  </p:childTnLst>
                                </p:cTn>
                              </p:par>
                              <p:par>
                                <p:cTn id="25" presetID="53" presetClass="entr" presetSubtype="16" fill="hold" grpId="0" nodeType="withEffect">
                                  <p:stCondLst>
                                    <p:cond delay="200"/>
                                  </p:stCondLst>
                                  <p:childTnLst>
                                    <p:set>
                                      <p:cBhvr>
                                        <p:cTn id="26" dur="1" fill="hold">
                                          <p:stCondLst>
                                            <p:cond delay="0"/>
                                          </p:stCondLst>
                                        </p:cTn>
                                        <p:tgtEl>
                                          <p:spTgt spid="62"/>
                                        </p:tgtEl>
                                        <p:attrNameLst>
                                          <p:attrName>style.visibility</p:attrName>
                                        </p:attrNameLst>
                                      </p:cBhvr>
                                      <p:to>
                                        <p:strVal val="visible"/>
                                      </p:to>
                                    </p:set>
                                    <p:anim calcmode="lin" valueType="num">
                                      <p:cBhvr>
                                        <p:cTn id="27" dur="500" fill="hold"/>
                                        <p:tgtEl>
                                          <p:spTgt spid="62"/>
                                        </p:tgtEl>
                                        <p:attrNameLst>
                                          <p:attrName>ppt_w</p:attrName>
                                        </p:attrNameLst>
                                      </p:cBhvr>
                                      <p:tavLst>
                                        <p:tav tm="0">
                                          <p:val>
                                            <p:fltVal val="0"/>
                                          </p:val>
                                        </p:tav>
                                        <p:tav tm="100000">
                                          <p:val>
                                            <p:strVal val="#ppt_w"/>
                                          </p:val>
                                        </p:tav>
                                      </p:tavLst>
                                    </p:anim>
                                    <p:anim calcmode="lin" valueType="num">
                                      <p:cBhvr>
                                        <p:cTn id="28" dur="500" fill="hold"/>
                                        <p:tgtEl>
                                          <p:spTgt spid="62"/>
                                        </p:tgtEl>
                                        <p:attrNameLst>
                                          <p:attrName>ppt_h</p:attrName>
                                        </p:attrNameLst>
                                      </p:cBhvr>
                                      <p:tavLst>
                                        <p:tav tm="0">
                                          <p:val>
                                            <p:fltVal val="0"/>
                                          </p:val>
                                        </p:tav>
                                        <p:tav tm="100000">
                                          <p:val>
                                            <p:strVal val="#ppt_h"/>
                                          </p:val>
                                        </p:tav>
                                      </p:tavLst>
                                    </p:anim>
                                    <p:animEffect transition="in" filter="fade">
                                      <p:cBhvr>
                                        <p:cTn id="29" dur="500"/>
                                        <p:tgtEl>
                                          <p:spTgt spid="62"/>
                                        </p:tgtEl>
                                      </p:cBhvr>
                                    </p:animEffect>
                                  </p:childTnLst>
                                </p:cTn>
                              </p:par>
                              <p:par>
                                <p:cTn id="30" presetID="53" presetClass="entr" presetSubtype="16" fill="hold" grpId="0" nodeType="withEffect">
                                  <p:stCondLst>
                                    <p:cond delay="200"/>
                                  </p:stCondLst>
                                  <p:childTnLst>
                                    <p:set>
                                      <p:cBhvr>
                                        <p:cTn id="31" dur="1" fill="hold">
                                          <p:stCondLst>
                                            <p:cond delay="0"/>
                                          </p:stCondLst>
                                        </p:cTn>
                                        <p:tgtEl>
                                          <p:spTgt spid="63"/>
                                        </p:tgtEl>
                                        <p:attrNameLst>
                                          <p:attrName>style.visibility</p:attrName>
                                        </p:attrNameLst>
                                      </p:cBhvr>
                                      <p:to>
                                        <p:strVal val="visible"/>
                                      </p:to>
                                    </p:set>
                                    <p:anim calcmode="lin" valueType="num">
                                      <p:cBhvr>
                                        <p:cTn id="32" dur="500" fill="hold"/>
                                        <p:tgtEl>
                                          <p:spTgt spid="63"/>
                                        </p:tgtEl>
                                        <p:attrNameLst>
                                          <p:attrName>ppt_w</p:attrName>
                                        </p:attrNameLst>
                                      </p:cBhvr>
                                      <p:tavLst>
                                        <p:tav tm="0">
                                          <p:val>
                                            <p:fltVal val="0"/>
                                          </p:val>
                                        </p:tav>
                                        <p:tav tm="100000">
                                          <p:val>
                                            <p:strVal val="#ppt_w"/>
                                          </p:val>
                                        </p:tav>
                                      </p:tavLst>
                                    </p:anim>
                                    <p:anim calcmode="lin" valueType="num">
                                      <p:cBhvr>
                                        <p:cTn id="33" dur="500" fill="hold"/>
                                        <p:tgtEl>
                                          <p:spTgt spid="63"/>
                                        </p:tgtEl>
                                        <p:attrNameLst>
                                          <p:attrName>ppt_h</p:attrName>
                                        </p:attrNameLst>
                                      </p:cBhvr>
                                      <p:tavLst>
                                        <p:tav tm="0">
                                          <p:val>
                                            <p:fltVal val="0"/>
                                          </p:val>
                                        </p:tav>
                                        <p:tav tm="100000">
                                          <p:val>
                                            <p:strVal val="#ppt_h"/>
                                          </p:val>
                                        </p:tav>
                                      </p:tavLst>
                                    </p:anim>
                                    <p:animEffect transition="in" filter="fade">
                                      <p:cBhvr>
                                        <p:cTn id="34" dur="500"/>
                                        <p:tgtEl>
                                          <p:spTgt spid="6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64"/>
                                        </p:tgtEl>
                                        <p:attrNameLst>
                                          <p:attrName>style.visibility</p:attrName>
                                        </p:attrNameLst>
                                      </p:cBhvr>
                                      <p:to>
                                        <p:strVal val="visible"/>
                                      </p:to>
                                    </p:set>
                                    <p:anim calcmode="lin" valueType="num">
                                      <p:cBhvr>
                                        <p:cTn id="37" dur="500" fill="hold"/>
                                        <p:tgtEl>
                                          <p:spTgt spid="64"/>
                                        </p:tgtEl>
                                        <p:attrNameLst>
                                          <p:attrName>ppt_w</p:attrName>
                                        </p:attrNameLst>
                                      </p:cBhvr>
                                      <p:tavLst>
                                        <p:tav tm="0">
                                          <p:val>
                                            <p:fltVal val="0"/>
                                          </p:val>
                                        </p:tav>
                                        <p:tav tm="100000">
                                          <p:val>
                                            <p:strVal val="#ppt_w"/>
                                          </p:val>
                                        </p:tav>
                                      </p:tavLst>
                                    </p:anim>
                                    <p:anim calcmode="lin" valueType="num">
                                      <p:cBhvr>
                                        <p:cTn id="38" dur="500" fill="hold"/>
                                        <p:tgtEl>
                                          <p:spTgt spid="64"/>
                                        </p:tgtEl>
                                        <p:attrNameLst>
                                          <p:attrName>ppt_h</p:attrName>
                                        </p:attrNameLst>
                                      </p:cBhvr>
                                      <p:tavLst>
                                        <p:tav tm="0">
                                          <p:val>
                                            <p:fltVal val="0"/>
                                          </p:val>
                                        </p:tav>
                                        <p:tav tm="100000">
                                          <p:val>
                                            <p:strVal val="#ppt_h"/>
                                          </p:val>
                                        </p:tav>
                                      </p:tavLst>
                                    </p:anim>
                                    <p:animEffect transition="in" filter="fade">
                                      <p:cBhvr>
                                        <p:cTn id="39" dur="500"/>
                                        <p:tgtEl>
                                          <p:spTgt spid="64"/>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65"/>
                                        </p:tgtEl>
                                        <p:attrNameLst>
                                          <p:attrName>style.visibility</p:attrName>
                                        </p:attrNameLst>
                                      </p:cBhvr>
                                      <p:to>
                                        <p:strVal val="visible"/>
                                      </p:to>
                                    </p:set>
                                    <p:anim calcmode="lin" valueType="num">
                                      <p:cBhvr>
                                        <p:cTn id="42" dur="500" fill="hold"/>
                                        <p:tgtEl>
                                          <p:spTgt spid="65"/>
                                        </p:tgtEl>
                                        <p:attrNameLst>
                                          <p:attrName>ppt_w</p:attrName>
                                        </p:attrNameLst>
                                      </p:cBhvr>
                                      <p:tavLst>
                                        <p:tav tm="0">
                                          <p:val>
                                            <p:fltVal val="0"/>
                                          </p:val>
                                        </p:tav>
                                        <p:tav tm="100000">
                                          <p:val>
                                            <p:strVal val="#ppt_w"/>
                                          </p:val>
                                        </p:tav>
                                      </p:tavLst>
                                    </p:anim>
                                    <p:anim calcmode="lin" valueType="num">
                                      <p:cBhvr>
                                        <p:cTn id="43" dur="500" fill="hold"/>
                                        <p:tgtEl>
                                          <p:spTgt spid="65"/>
                                        </p:tgtEl>
                                        <p:attrNameLst>
                                          <p:attrName>ppt_h</p:attrName>
                                        </p:attrNameLst>
                                      </p:cBhvr>
                                      <p:tavLst>
                                        <p:tav tm="0">
                                          <p:val>
                                            <p:fltVal val="0"/>
                                          </p:val>
                                        </p:tav>
                                        <p:tav tm="100000">
                                          <p:val>
                                            <p:strVal val="#ppt_h"/>
                                          </p:val>
                                        </p:tav>
                                      </p:tavLst>
                                    </p:anim>
                                    <p:animEffect transition="in" filter="fade">
                                      <p:cBhvr>
                                        <p:cTn id="44" dur="500"/>
                                        <p:tgtEl>
                                          <p:spTgt spid="6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66"/>
                                        </p:tgtEl>
                                        <p:attrNameLst>
                                          <p:attrName>style.visibility</p:attrName>
                                        </p:attrNameLst>
                                      </p:cBhvr>
                                      <p:to>
                                        <p:strVal val="visible"/>
                                      </p:to>
                                    </p:set>
                                    <p:anim calcmode="lin" valueType="num">
                                      <p:cBhvr>
                                        <p:cTn id="47" dur="500" fill="hold"/>
                                        <p:tgtEl>
                                          <p:spTgt spid="66"/>
                                        </p:tgtEl>
                                        <p:attrNameLst>
                                          <p:attrName>ppt_w</p:attrName>
                                        </p:attrNameLst>
                                      </p:cBhvr>
                                      <p:tavLst>
                                        <p:tav tm="0">
                                          <p:val>
                                            <p:fltVal val="0"/>
                                          </p:val>
                                        </p:tav>
                                        <p:tav tm="100000">
                                          <p:val>
                                            <p:strVal val="#ppt_w"/>
                                          </p:val>
                                        </p:tav>
                                      </p:tavLst>
                                    </p:anim>
                                    <p:anim calcmode="lin" valueType="num">
                                      <p:cBhvr>
                                        <p:cTn id="48" dur="500" fill="hold"/>
                                        <p:tgtEl>
                                          <p:spTgt spid="66"/>
                                        </p:tgtEl>
                                        <p:attrNameLst>
                                          <p:attrName>ppt_h</p:attrName>
                                        </p:attrNameLst>
                                      </p:cBhvr>
                                      <p:tavLst>
                                        <p:tav tm="0">
                                          <p:val>
                                            <p:fltVal val="0"/>
                                          </p:val>
                                        </p:tav>
                                        <p:tav tm="100000">
                                          <p:val>
                                            <p:strVal val="#ppt_h"/>
                                          </p:val>
                                        </p:tav>
                                      </p:tavLst>
                                    </p:anim>
                                    <p:animEffect transition="in" filter="fade">
                                      <p:cBhvr>
                                        <p:cTn id="49" dur="500"/>
                                        <p:tgtEl>
                                          <p:spTgt spid="66"/>
                                        </p:tgtEl>
                                      </p:cBhvr>
                                    </p:animEffect>
                                  </p:childTnLst>
                                </p:cTn>
                              </p:par>
                              <p:par>
                                <p:cTn id="50" presetID="53" presetClass="entr" presetSubtype="16" fill="hold" grpId="0" nodeType="withEffect">
                                  <p:stCondLst>
                                    <p:cond delay="400"/>
                                  </p:stCondLst>
                                  <p:childTnLst>
                                    <p:set>
                                      <p:cBhvr>
                                        <p:cTn id="51" dur="1" fill="hold">
                                          <p:stCondLst>
                                            <p:cond delay="0"/>
                                          </p:stCondLst>
                                        </p:cTn>
                                        <p:tgtEl>
                                          <p:spTgt spid="67"/>
                                        </p:tgtEl>
                                        <p:attrNameLst>
                                          <p:attrName>style.visibility</p:attrName>
                                        </p:attrNameLst>
                                      </p:cBhvr>
                                      <p:to>
                                        <p:strVal val="visible"/>
                                      </p:to>
                                    </p:set>
                                    <p:anim calcmode="lin" valueType="num">
                                      <p:cBhvr>
                                        <p:cTn id="52" dur="500" fill="hold"/>
                                        <p:tgtEl>
                                          <p:spTgt spid="67"/>
                                        </p:tgtEl>
                                        <p:attrNameLst>
                                          <p:attrName>ppt_w</p:attrName>
                                        </p:attrNameLst>
                                      </p:cBhvr>
                                      <p:tavLst>
                                        <p:tav tm="0">
                                          <p:val>
                                            <p:fltVal val="0"/>
                                          </p:val>
                                        </p:tav>
                                        <p:tav tm="100000">
                                          <p:val>
                                            <p:strVal val="#ppt_w"/>
                                          </p:val>
                                        </p:tav>
                                      </p:tavLst>
                                    </p:anim>
                                    <p:anim calcmode="lin" valueType="num">
                                      <p:cBhvr>
                                        <p:cTn id="53" dur="500" fill="hold"/>
                                        <p:tgtEl>
                                          <p:spTgt spid="67"/>
                                        </p:tgtEl>
                                        <p:attrNameLst>
                                          <p:attrName>ppt_h</p:attrName>
                                        </p:attrNameLst>
                                      </p:cBhvr>
                                      <p:tavLst>
                                        <p:tav tm="0">
                                          <p:val>
                                            <p:fltVal val="0"/>
                                          </p:val>
                                        </p:tav>
                                        <p:tav tm="100000">
                                          <p:val>
                                            <p:strVal val="#ppt_h"/>
                                          </p:val>
                                        </p:tav>
                                      </p:tavLst>
                                    </p:anim>
                                    <p:animEffect transition="in" filter="fade">
                                      <p:cBhvr>
                                        <p:cTn id="54" dur="500"/>
                                        <p:tgtEl>
                                          <p:spTgt spid="67"/>
                                        </p:tgtEl>
                                      </p:cBhvr>
                                    </p:animEffect>
                                  </p:childTnLst>
                                </p:cTn>
                              </p:par>
                              <p:par>
                                <p:cTn id="55" presetID="53" presetClass="entr" presetSubtype="16" fill="hold" grpId="0" nodeType="withEffect">
                                  <p:stCondLst>
                                    <p:cond delay="200"/>
                                  </p:stCondLst>
                                  <p:childTnLst>
                                    <p:set>
                                      <p:cBhvr>
                                        <p:cTn id="56" dur="1" fill="hold">
                                          <p:stCondLst>
                                            <p:cond delay="0"/>
                                          </p:stCondLst>
                                        </p:cTn>
                                        <p:tgtEl>
                                          <p:spTgt spid="68"/>
                                        </p:tgtEl>
                                        <p:attrNameLst>
                                          <p:attrName>style.visibility</p:attrName>
                                        </p:attrNameLst>
                                      </p:cBhvr>
                                      <p:to>
                                        <p:strVal val="visible"/>
                                      </p:to>
                                    </p:set>
                                    <p:anim calcmode="lin" valueType="num">
                                      <p:cBhvr>
                                        <p:cTn id="57" dur="500" fill="hold"/>
                                        <p:tgtEl>
                                          <p:spTgt spid="68"/>
                                        </p:tgtEl>
                                        <p:attrNameLst>
                                          <p:attrName>ppt_w</p:attrName>
                                        </p:attrNameLst>
                                      </p:cBhvr>
                                      <p:tavLst>
                                        <p:tav tm="0">
                                          <p:val>
                                            <p:fltVal val="0"/>
                                          </p:val>
                                        </p:tav>
                                        <p:tav tm="100000">
                                          <p:val>
                                            <p:strVal val="#ppt_w"/>
                                          </p:val>
                                        </p:tav>
                                      </p:tavLst>
                                    </p:anim>
                                    <p:anim calcmode="lin" valueType="num">
                                      <p:cBhvr>
                                        <p:cTn id="58" dur="500" fill="hold"/>
                                        <p:tgtEl>
                                          <p:spTgt spid="68"/>
                                        </p:tgtEl>
                                        <p:attrNameLst>
                                          <p:attrName>ppt_h</p:attrName>
                                        </p:attrNameLst>
                                      </p:cBhvr>
                                      <p:tavLst>
                                        <p:tav tm="0">
                                          <p:val>
                                            <p:fltVal val="0"/>
                                          </p:val>
                                        </p:tav>
                                        <p:tav tm="100000">
                                          <p:val>
                                            <p:strVal val="#ppt_h"/>
                                          </p:val>
                                        </p:tav>
                                      </p:tavLst>
                                    </p:anim>
                                    <p:animEffect transition="in" filter="fade">
                                      <p:cBhvr>
                                        <p:cTn id="59" dur="500"/>
                                        <p:tgtEl>
                                          <p:spTgt spid="6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73"/>
                                        </p:tgtEl>
                                        <p:attrNameLst>
                                          <p:attrName>style.visibility</p:attrName>
                                        </p:attrNameLst>
                                      </p:cBhvr>
                                      <p:to>
                                        <p:strVal val="visible"/>
                                      </p:to>
                                    </p:set>
                                    <p:anim calcmode="lin" valueType="num">
                                      <p:cBhvr>
                                        <p:cTn id="62" dur="500" fill="hold"/>
                                        <p:tgtEl>
                                          <p:spTgt spid="73"/>
                                        </p:tgtEl>
                                        <p:attrNameLst>
                                          <p:attrName>ppt_w</p:attrName>
                                        </p:attrNameLst>
                                      </p:cBhvr>
                                      <p:tavLst>
                                        <p:tav tm="0">
                                          <p:val>
                                            <p:fltVal val="0"/>
                                          </p:val>
                                        </p:tav>
                                        <p:tav tm="100000">
                                          <p:val>
                                            <p:strVal val="#ppt_w"/>
                                          </p:val>
                                        </p:tav>
                                      </p:tavLst>
                                    </p:anim>
                                    <p:anim calcmode="lin" valueType="num">
                                      <p:cBhvr>
                                        <p:cTn id="63" dur="500" fill="hold"/>
                                        <p:tgtEl>
                                          <p:spTgt spid="73"/>
                                        </p:tgtEl>
                                        <p:attrNameLst>
                                          <p:attrName>ppt_h</p:attrName>
                                        </p:attrNameLst>
                                      </p:cBhvr>
                                      <p:tavLst>
                                        <p:tav tm="0">
                                          <p:val>
                                            <p:fltVal val="0"/>
                                          </p:val>
                                        </p:tav>
                                        <p:tav tm="100000">
                                          <p:val>
                                            <p:strVal val="#ppt_h"/>
                                          </p:val>
                                        </p:tav>
                                      </p:tavLst>
                                    </p:anim>
                                    <p:animEffect transition="in" filter="fade">
                                      <p:cBhvr>
                                        <p:cTn id="64" dur="500"/>
                                        <p:tgtEl>
                                          <p:spTgt spid="73"/>
                                        </p:tgtEl>
                                      </p:cBhvr>
                                    </p:animEffect>
                                  </p:childTnLst>
                                </p:cTn>
                              </p:par>
                            </p:childTnLst>
                          </p:cTn>
                        </p:par>
                        <p:par>
                          <p:cTn id="65" fill="hold">
                            <p:stCondLst>
                              <p:cond delay="900"/>
                            </p:stCondLst>
                            <p:childTnLst>
                              <p:par>
                                <p:cTn id="66" presetID="53" presetClass="entr" presetSubtype="16" fill="hold" nodeType="afterEffect">
                                  <p:stCondLst>
                                    <p:cond delay="0"/>
                                  </p:stCondLst>
                                  <p:childTnLst>
                                    <p:set>
                                      <p:cBhvr>
                                        <p:cTn id="67" dur="1" fill="hold">
                                          <p:stCondLst>
                                            <p:cond delay="0"/>
                                          </p:stCondLst>
                                        </p:cTn>
                                        <p:tgtEl>
                                          <p:spTgt spid="69"/>
                                        </p:tgtEl>
                                        <p:attrNameLst>
                                          <p:attrName>style.visibility</p:attrName>
                                        </p:attrNameLst>
                                      </p:cBhvr>
                                      <p:to>
                                        <p:strVal val="visible"/>
                                      </p:to>
                                    </p:set>
                                    <p:anim calcmode="lin" valueType="num">
                                      <p:cBhvr>
                                        <p:cTn id="68" dur="500" fill="hold"/>
                                        <p:tgtEl>
                                          <p:spTgt spid="69"/>
                                        </p:tgtEl>
                                        <p:attrNameLst>
                                          <p:attrName>ppt_w</p:attrName>
                                        </p:attrNameLst>
                                      </p:cBhvr>
                                      <p:tavLst>
                                        <p:tav tm="0">
                                          <p:val>
                                            <p:fltVal val="0"/>
                                          </p:val>
                                        </p:tav>
                                        <p:tav tm="100000">
                                          <p:val>
                                            <p:strVal val="#ppt_w"/>
                                          </p:val>
                                        </p:tav>
                                      </p:tavLst>
                                    </p:anim>
                                    <p:anim calcmode="lin" valueType="num">
                                      <p:cBhvr>
                                        <p:cTn id="69" dur="500" fill="hold"/>
                                        <p:tgtEl>
                                          <p:spTgt spid="69"/>
                                        </p:tgtEl>
                                        <p:attrNameLst>
                                          <p:attrName>ppt_h</p:attrName>
                                        </p:attrNameLst>
                                      </p:cBhvr>
                                      <p:tavLst>
                                        <p:tav tm="0">
                                          <p:val>
                                            <p:fltVal val="0"/>
                                          </p:val>
                                        </p:tav>
                                        <p:tav tm="100000">
                                          <p:val>
                                            <p:strVal val="#ppt_h"/>
                                          </p:val>
                                        </p:tav>
                                      </p:tavLst>
                                    </p:anim>
                                    <p:animEffect transition="in" filter="fade">
                                      <p:cBhvr>
                                        <p:cTn id="70" dur="500"/>
                                        <p:tgtEl>
                                          <p:spTgt spid="69"/>
                                        </p:tgtEl>
                                      </p:cBhvr>
                                    </p:animEffect>
                                  </p:childTnLst>
                                </p:cTn>
                              </p:par>
                            </p:childTnLst>
                          </p:cTn>
                        </p:par>
                        <p:par>
                          <p:cTn id="71" fill="hold">
                            <p:stCondLst>
                              <p:cond delay="1400"/>
                            </p:stCondLst>
                            <p:childTnLst>
                              <p:par>
                                <p:cTn id="72" presetID="56" presetClass="entr" presetSubtype="0" fill="hold" grpId="0" nodeType="afterEffect">
                                  <p:stCondLst>
                                    <p:cond delay="0"/>
                                  </p:stCondLst>
                                  <p:iterate type="lt">
                                    <p:tmPct val="10000"/>
                                  </p:iterate>
                                  <p:childTnLst>
                                    <p:set>
                                      <p:cBhvr>
                                        <p:cTn id="73" dur="1" fill="hold">
                                          <p:stCondLst>
                                            <p:cond delay="0"/>
                                          </p:stCondLst>
                                        </p:cTn>
                                        <p:tgtEl>
                                          <p:spTgt spid="72"/>
                                        </p:tgtEl>
                                        <p:attrNameLst>
                                          <p:attrName>style.visibility</p:attrName>
                                        </p:attrNameLst>
                                      </p:cBhvr>
                                      <p:to>
                                        <p:strVal val="visible"/>
                                      </p:to>
                                    </p:set>
                                    <p:anim by="(-#ppt_w*2)" calcmode="lin" valueType="num">
                                      <p:cBhvr rctx="PPT">
                                        <p:cTn id="74" dur="250" autoRev="1" fill="hold">
                                          <p:stCondLst>
                                            <p:cond delay="0"/>
                                          </p:stCondLst>
                                        </p:cTn>
                                        <p:tgtEl>
                                          <p:spTgt spid="72"/>
                                        </p:tgtEl>
                                        <p:attrNameLst>
                                          <p:attrName>ppt_w</p:attrName>
                                        </p:attrNameLst>
                                      </p:cBhvr>
                                    </p:anim>
                                    <p:anim by="(#ppt_w*0.50)" calcmode="lin" valueType="num">
                                      <p:cBhvr>
                                        <p:cTn id="75" dur="250" decel="50000" autoRev="1" fill="hold">
                                          <p:stCondLst>
                                            <p:cond delay="0"/>
                                          </p:stCondLst>
                                        </p:cTn>
                                        <p:tgtEl>
                                          <p:spTgt spid="72"/>
                                        </p:tgtEl>
                                        <p:attrNameLst>
                                          <p:attrName>ppt_x</p:attrName>
                                        </p:attrNameLst>
                                      </p:cBhvr>
                                    </p:anim>
                                    <p:anim from="(-#ppt_h/2)" to="(#ppt_y)" calcmode="lin" valueType="num">
                                      <p:cBhvr>
                                        <p:cTn id="76" dur="500" fill="hold">
                                          <p:stCondLst>
                                            <p:cond delay="0"/>
                                          </p:stCondLst>
                                        </p:cTn>
                                        <p:tgtEl>
                                          <p:spTgt spid="72"/>
                                        </p:tgtEl>
                                        <p:attrNameLst>
                                          <p:attrName>ppt_y</p:attrName>
                                        </p:attrNameLst>
                                      </p:cBhvr>
                                    </p:anim>
                                    <p:animRot by="21600000">
                                      <p:cBhvr>
                                        <p:cTn id="77" dur="500" fill="hold">
                                          <p:stCondLst>
                                            <p:cond delay="0"/>
                                          </p:stCondLst>
                                        </p:cTn>
                                        <p:tgtEl>
                                          <p:spTgt spid="72"/>
                                        </p:tgtEl>
                                        <p:attrNameLst>
                                          <p:attrName>r</p:attrName>
                                        </p:attrNameLst>
                                      </p:cBhvr>
                                    </p:animRot>
                                  </p:childTnLst>
                                </p:cTn>
                              </p:par>
                            </p:childTnLst>
                          </p:cTn>
                        </p:par>
                        <p:par>
                          <p:cTn id="78" fill="hold">
                            <p:stCondLst>
                              <p:cond delay="1950"/>
                            </p:stCondLst>
                            <p:childTnLst>
                              <p:par>
                                <p:cTn id="79" presetID="22" presetClass="entr" presetSubtype="8" fill="hold" grpId="0" nodeType="afterEffect">
                                  <p:stCondLst>
                                    <p:cond delay="0"/>
                                  </p:stCondLst>
                                  <p:childTnLst>
                                    <p:set>
                                      <p:cBhvr>
                                        <p:cTn id="80" dur="1" fill="hold">
                                          <p:stCondLst>
                                            <p:cond delay="0"/>
                                          </p:stCondLst>
                                        </p:cTn>
                                        <p:tgtEl>
                                          <p:spTgt spid="74"/>
                                        </p:tgtEl>
                                        <p:attrNameLst>
                                          <p:attrName>style.visibility</p:attrName>
                                        </p:attrNameLst>
                                      </p:cBhvr>
                                      <p:to>
                                        <p:strVal val="visible"/>
                                      </p:to>
                                    </p:set>
                                    <p:animEffect transition="in" filter="wipe(left)">
                                      <p:cBhvr>
                                        <p:cTn id="81" dur="500"/>
                                        <p:tgtEl>
                                          <p:spTgt spid="74"/>
                                        </p:tgtEl>
                                      </p:cBhvr>
                                    </p:animEffect>
                                  </p:childTnLst>
                                </p:cTn>
                              </p:par>
                              <p:par>
                                <p:cTn id="82" presetID="31" presetClass="entr" presetSubtype="0"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1000" fill="hold"/>
                                        <p:tgtEl>
                                          <p:spTgt spid="4"/>
                                        </p:tgtEl>
                                        <p:attrNameLst>
                                          <p:attrName>ppt_w</p:attrName>
                                        </p:attrNameLst>
                                      </p:cBhvr>
                                      <p:tavLst>
                                        <p:tav tm="0">
                                          <p:val>
                                            <p:fltVal val="0"/>
                                          </p:val>
                                        </p:tav>
                                        <p:tav tm="100000">
                                          <p:val>
                                            <p:strVal val="#ppt_w"/>
                                          </p:val>
                                        </p:tav>
                                      </p:tavLst>
                                    </p:anim>
                                    <p:anim calcmode="lin" valueType="num">
                                      <p:cBhvr>
                                        <p:cTn id="85" dur="1000" fill="hold"/>
                                        <p:tgtEl>
                                          <p:spTgt spid="4"/>
                                        </p:tgtEl>
                                        <p:attrNameLst>
                                          <p:attrName>ppt_h</p:attrName>
                                        </p:attrNameLst>
                                      </p:cBhvr>
                                      <p:tavLst>
                                        <p:tav tm="0">
                                          <p:val>
                                            <p:fltVal val="0"/>
                                          </p:val>
                                        </p:tav>
                                        <p:tav tm="100000">
                                          <p:val>
                                            <p:strVal val="#ppt_h"/>
                                          </p:val>
                                        </p:tav>
                                      </p:tavLst>
                                    </p:anim>
                                    <p:anim calcmode="lin" valueType="num">
                                      <p:cBhvr>
                                        <p:cTn id="86" dur="1000" fill="hold"/>
                                        <p:tgtEl>
                                          <p:spTgt spid="4"/>
                                        </p:tgtEl>
                                        <p:attrNameLst>
                                          <p:attrName>style.rotation</p:attrName>
                                        </p:attrNameLst>
                                      </p:cBhvr>
                                      <p:tavLst>
                                        <p:tav tm="0">
                                          <p:val>
                                            <p:fltVal val="90"/>
                                          </p:val>
                                        </p:tav>
                                        <p:tav tm="100000">
                                          <p:val>
                                            <p:fltVal val="0"/>
                                          </p:val>
                                        </p:tav>
                                      </p:tavLst>
                                    </p:anim>
                                    <p:animEffect transition="in" filter="fade">
                                      <p:cBhvr>
                                        <p:cTn id="87" dur="1000"/>
                                        <p:tgtEl>
                                          <p:spTgt spid="4"/>
                                        </p:tgtEl>
                                      </p:cBhvr>
                                    </p:animEffect>
                                  </p:childTnLst>
                                </p:cTn>
                              </p:par>
                            </p:childTnLst>
                          </p:cTn>
                        </p:par>
                        <p:par>
                          <p:cTn id="88" fill="hold">
                            <p:stCondLst>
                              <p:cond delay="295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75"/>
                                        </p:tgtEl>
                                        <p:attrNameLst>
                                          <p:attrName>style.visibility</p:attrName>
                                        </p:attrNameLst>
                                      </p:cBhvr>
                                      <p:to>
                                        <p:strVal val="visible"/>
                                      </p:to>
                                    </p:set>
                                    <p:animEffect transition="in" filter="wipe(left)">
                                      <p:cBhvr>
                                        <p:cTn id="94" dur="700"/>
                                        <p:tgtEl>
                                          <p:spTgt spid="75"/>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76"/>
                                        </p:tgtEl>
                                        <p:attrNameLst>
                                          <p:attrName>style.visibility</p:attrName>
                                        </p:attrNameLst>
                                      </p:cBhvr>
                                      <p:to>
                                        <p:strVal val="visible"/>
                                      </p:to>
                                    </p:set>
                                    <p:animEffect transition="in" filter="wipe(left)">
                                      <p:cBhvr>
                                        <p:cTn id="97" dur="700"/>
                                        <p:tgtEl>
                                          <p:spTgt spid="76"/>
                                        </p:tgtEl>
                                      </p:cBhvr>
                                    </p:animEffect>
                                  </p:childTnLst>
                                </p:cTn>
                              </p:par>
                              <p:par>
                                <p:cTn id="98" presetID="31" presetClass="entr" presetSubtype="0" fill="hold" nodeType="withEffect">
                                  <p:stCondLst>
                                    <p:cond delay="300"/>
                                  </p:stCondLst>
                                  <p:childTnLst>
                                    <p:set>
                                      <p:cBhvr>
                                        <p:cTn id="99" dur="1" fill="hold">
                                          <p:stCondLst>
                                            <p:cond delay="0"/>
                                          </p:stCondLst>
                                        </p:cTn>
                                        <p:tgtEl>
                                          <p:spTgt spid="10"/>
                                        </p:tgtEl>
                                        <p:attrNameLst>
                                          <p:attrName>style.visibility</p:attrName>
                                        </p:attrNameLst>
                                      </p:cBhvr>
                                      <p:to>
                                        <p:strVal val="visible"/>
                                      </p:to>
                                    </p:set>
                                    <p:anim calcmode="lin" valueType="num">
                                      <p:cBhvr>
                                        <p:cTn id="100" dur="1000" fill="hold"/>
                                        <p:tgtEl>
                                          <p:spTgt spid="10"/>
                                        </p:tgtEl>
                                        <p:attrNameLst>
                                          <p:attrName>ppt_w</p:attrName>
                                        </p:attrNameLst>
                                      </p:cBhvr>
                                      <p:tavLst>
                                        <p:tav tm="0">
                                          <p:val>
                                            <p:fltVal val="0"/>
                                          </p:val>
                                        </p:tav>
                                        <p:tav tm="100000">
                                          <p:val>
                                            <p:strVal val="#ppt_w"/>
                                          </p:val>
                                        </p:tav>
                                      </p:tavLst>
                                    </p:anim>
                                    <p:anim calcmode="lin" valueType="num">
                                      <p:cBhvr>
                                        <p:cTn id="101" dur="1000" fill="hold"/>
                                        <p:tgtEl>
                                          <p:spTgt spid="10"/>
                                        </p:tgtEl>
                                        <p:attrNameLst>
                                          <p:attrName>ppt_h</p:attrName>
                                        </p:attrNameLst>
                                      </p:cBhvr>
                                      <p:tavLst>
                                        <p:tav tm="0">
                                          <p:val>
                                            <p:fltVal val="0"/>
                                          </p:val>
                                        </p:tav>
                                        <p:tav tm="100000">
                                          <p:val>
                                            <p:strVal val="#ppt_h"/>
                                          </p:val>
                                        </p:tav>
                                      </p:tavLst>
                                    </p:anim>
                                    <p:anim calcmode="lin" valueType="num">
                                      <p:cBhvr>
                                        <p:cTn id="102" dur="1000" fill="hold"/>
                                        <p:tgtEl>
                                          <p:spTgt spid="10"/>
                                        </p:tgtEl>
                                        <p:attrNameLst>
                                          <p:attrName>style.rotation</p:attrName>
                                        </p:attrNameLst>
                                      </p:cBhvr>
                                      <p:tavLst>
                                        <p:tav tm="0">
                                          <p:val>
                                            <p:fltVal val="90"/>
                                          </p:val>
                                        </p:tav>
                                        <p:tav tm="100000">
                                          <p:val>
                                            <p:fltVal val="0"/>
                                          </p:val>
                                        </p:tav>
                                      </p:tavLst>
                                    </p:anim>
                                    <p:animEffect transition="in" filter="fade">
                                      <p:cBhvr>
                                        <p:cTn id="103" dur="1000"/>
                                        <p:tgtEl>
                                          <p:spTgt spid="10"/>
                                        </p:tgtEl>
                                      </p:cBhvr>
                                    </p:animEffect>
                                  </p:childTnLst>
                                </p:cTn>
                              </p:par>
                            </p:childTnLst>
                          </p:cTn>
                        </p:par>
                        <p:par>
                          <p:cTn id="104" fill="hold">
                            <p:stCondLst>
                              <p:cond delay="4250"/>
                            </p:stCondLst>
                            <p:childTnLst>
                              <p:par>
                                <p:cTn id="105" presetID="10" presetClass="entr" presetSubtype="0" fill="hold" nodeType="afterEffect">
                                  <p:stCondLst>
                                    <p:cond delay="0"/>
                                  </p:stCondLst>
                                  <p:childTnLst>
                                    <p:set>
                                      <p:cBhvr>
                                        <p:cTn id="106" dur="1" fill="hold">
                                          <p:stCondLst>
                                            <p:cond delay="0"/>
                                          </p:stCondLst>
                                        </p:cTn>
                                        <p:tgtEl>
                                          <p:spTgt spid="35"/>
                                        </p:tgtEl>
                                        <p:attrNameLst>
                                          <p:attrName>style.visibility</p:attrName>
                                        </p:attrNameLst>
                                      </p:cBhvr>
                                      <p:to>
                                        <p:strVal val="visible"/>
                                      </p:to>
                                    </p:set>
                                    <p:animEffect transition="in" filter="fade">
                                      <p:cBhvr>
                                        <p:cTn id="107" dur="500"/>
                                        <p:tgtEl>
                                          <p:spTgt spid="35"/>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77"/>
                                        </p:tgtEl>
                                        <p:attrNameLst>
                                          <p:attrName>style.visibility</p:attrName>
                                        </p:attrNameLst>
                                      </p:cBhvr>
                                      <p:to>
                                        <p:strVal val="visible"/>
                                      </p:to>
                                    </p:set>
                                    <p:animEffect transition="in" filter="wipe(left)">
                                      <p:cBhvr>
                                        <p:cTn id="110" dur="700"/>
                                        <p:tgtEl>
                                          <p:spTgt spid="77"/>
                                        </p:tgtEl>
                                      </p:cBhvr>
                                    </p:animEffect>
                                  </p:childTnLst>
                                </p:cTn>
                              </p:par>
                              <p:par>
                                <p:cTn id="111" presetID="22" presetClass="entr" presetSubtype="8" fill="hold" grpId="0" nodeType="withEffect">
                                  <p:stCondLst>
                                    <p:cond delay="0"/>
                                  </p:stCondLst>
                                  <p:childTnLst>
                                    <p:set>
                                      <p:cBhvr>
                                        <p:cTn id="112" dur="1" fill="hold">
                                          <p:stCondLst>
                                            <p:cond delay="0"/>
                                          </p:stCondLst>
                                        </p:cTn>
                                        <p:tgtEl>
                                          <p:spTgt spid="78"/>
                                        </p:tgtEl>
                                        <p:attrNameLst>
                                          <p:attrName>style.visibility</p:attrName>
                                        </p:attrNameLst>
                                      </p:cBhvr>
                                      <p:to>
                                        <p:strVal val="visible"/>
                                      </p:to>
                                    </p:set>
                                    <p:animEffect transition="in" filter="wipe(left)">
                                      <p:cBhvr>
                                        <p:cTn id="113" dur="700"/>
                                        <p:tgtEl>
                                          <p:spTgt spid="78"/>
                                        </p:tgtEl>
                                      </p:cBhvr>
                                    </p:animEffect>
                                  </p:childTnLst>
                                </p:cTn>
                              </p:par>
                              <p:par>
                                <p:cTn id="114" presetID="31" presetClass="entr" presetSubtype="0" fill="hold" nodeType="withEffect">
                                  <p:stCondLst>
                                    <p:cond delay="500"/>
                                  </p:stCondLst>
                                  <p:childTnLst>
                                    <p:set>
                                      <p:cBhvr>
                                        <p:cTn id="115" dur="1" fill="hold">
                                          <p:stCondLst>
                                            <p:cond delay="0"/>
                                          </p:stCondLst>
                                        </p:cTn>
                                        <p:tgtEl>
                                          <p:spTgt spid="16"/>
                                        </p:tgtEl>
                                        <p:attrNameLst>
                                          <p:attrName>style.visibility</p:attrName>
                                        </p:attrNameLst>
                                      </p:cBhvr>
                                      <p:to>
                                        <p:strVal val="visible"/>
                                      </p:to>
                                    </p:set>
                                    <p:anim calcmode="lin" valueType="num">
                                      <p:cBhvr>
                                        <p:cTn id="116" dur="1000" fill="hold"/>
                                        <p:tgtEl>
                                          <p:spTgt spid="16"/>
                                        </p:tgtEl>
                                        <p:attrNameLst>
                                          <p:attrName>ppt_w</p:attrName>
                                        </p:attrNameLst>
                                      </p:cBhvr>
                                      <p:tavLst>
                                        <p:tav tm="0">
                                          <p:val>
                                            <p:fltVal val="0"/>
                                          </p:val>
                                        </p:tav>
                                        <p:tav tm="100000">
                                          <p:val>
                                            <p:strVal val="#ppt_w"/>
                                          </p:val>
                                        </p:tav>
                                      </p:tavLst>
                                    </p:anim>
                                    <p:anim calcmode="lin" valueType="num">
                                      <p:cBhvr>
                                        <p:cTn id="117" dur="1000" fill="hold"/>
                                        <p:tgtEl>
                                          <p:spTgt spid="16"/>
                                        </p:tgtEl>
                                        <p:attrNameLst>
                                          <p:attrName>ppt_h</p:attrName>
                                        </p:attrNameLst>
                                      </p:cBhvr>
                                      <p:tavLst>
                                        <p:tav tm="0">
                                          <p:val>
                                            <p:fltVal val="0"/>
                                          </p:val>
                                        </p:tav>
                                        <p:tav tm="100000">
                                          <p:val>
                                            <p:strVal val="#ppt_h"/>
                                          </p:val>
                                        </p:tav>
                                      </p:tavLst>
                                    </p:anim>
                                    <p:anim calcmode="lin" valueType="num">
                                      <p:cBhvr>
                                        <p:cTn id="118" dur="1000" fill="hold"/>
                                        <p:tgtEl>
                                          <p:spTgt spid="16"/>
                                        </p:tgtEl>
                                        <p:attrNameLst>
                                          <p:attrName>style.rotation</p:attrName>
                                        </p:attrNameLst>
                                      </p:cBhvr>
                                      <p:tavLst>
                                        <p:tav tm="0">
                                          <p:val>
                                            <p:fltVal val="90"/>
                                          </p:val>
                                        </p:tav>
                                        <p:tav tm="100000">
                                          <p:val>
                                            <p:fltVal val="0"/>
                                          </p:val>
                                        </p:tav>
                                      </p:tavLst>
                                    </p:anim>
                                    <p:animEffect transition="in" filter="fade">
                                      <p:cBhvr>
                                        <p:cTn id="119" dur="1000"/>
                                        <p:tgtEl>
                                          <p:spTgt spid="16"/>
                                        </p:tgtEl>
                                      </p:cBhvr>
                                    </p:animEffect>
                                  </p:childTnLst>
                                </p:cTn>
                              </p:par>
                            </p:childTnLst>
                          </p:cTn>
                        </p:par>
                        <p:par>
                          <p:cTn id="120" fill="hold">
                            <p:stCondLst>
                              <p:cond delay="5750"/>
                            </p:stCondLst>
                            <p:childTnLst>
                              <p:par>
                                <p:cTn id="121" presetID="10" presetClass="entr" presetSubtype="0" fill="hold" nodeType="afterEffect">
                                  <p:stCondLst>
                                    <p:cond delay="0"/>
                                  </p:stCondLst>
                                  <p:childTnLst>
                                    <p:set>
                                      <p:cBhvr>
                                        <p:cTn id="122" dur="1" fill="hold">
                                          <p:stCondLst>
                                            <p:cond delay="0"/>
                                          </p:stCondLst>
                                        </p:cTn>
                                        <p:tgtEl>
                                          <p:spTgt spid="38"/>
                                        </p:tgtEl>
                                        <p:attrNameLst>
                                          <p:attrName>style.visibility</p:attrName>
                                        </p:attrNameLst>
                                      </p:cBhvr>
                                      <p:to>
                                        <p:strVal val="visible"/>
                                      </p:to>
                                    </p:set>
                                    <p:animEffect transition="in" filter="fade">
                                      <p:cBhvr>
                                        <p:cTn id="123" dur="500"/>
                                        <p:tgtEl>
                                          <p:spTgt spid="38"/>
                                        </p:tgtEl>
                                      </p:cBhvr>
                                    </p:animEffect>
                                  </p:childTnLst>
                                </p:cTn>
                              </p:par>
                              <p:par>
                                <p:cTn id="124" presetID="22" presetClass="entr" presetSubtype="8" fill="hold" grpId="0" nodeType="withEffect">
                                  <p:stCondLst>
                                    <p:cond delay="0"/>
                                  </p:stCondLst>
                                  <p:childTnLst>
                                    <p:set>
                                      <p:cBhvr>
                                        <p:cTn id="125" dur="1" fill="hold">
                                          <p:stCondLst>
                                            <p:cond delay="0"/>
                                          </p:stCondLst>
                                        </p:cTn>
                                        <p:tgtEl>
                                          <p:spTgt spid="79"/>
                                        </p:tgtEl>
                                        <p:attrNameLst>
                                          <p:attrName>style.visibility</p:attrName>
                                        </p:attrNameLst>
                                      </p:cBhvr>
                                      <p:to>
                                        <p:strVal val="visible"/>
                                      </p:to>
                                    </p:set>
                                    <p:animEffect transition="in" filter="wipe(left)">
                                      <p:cBhvr>
                                        <p:cTn id="126" dur="700"/>
                                        <p:tgtEl>
                                          <p:spTgt spid="79"/>
                                        </p:tgtEl>
                                      </p:cBhvr>
                                    </p:animEffect>
                                  </p:childTnLst>
                                </p:cTn>
                              </p:par>
                              <p:par>
                                <p:cTn id="127" presetID="22" presetClass="entr" presetSubtype="8" fill="hold" grpId="0" nodeType="withEffect">
                                  <p:stCondLst>
                                    <p:cond delay="0"/>
                                  </p:stCondLst>
                                  <p:childTnLst>
                                    <p:set>
                                      <p:cBhvr>
                                        <p:cTn id="128" dur="1" fill="hold">
                                          <p:stCondLst>
                                            <p:cond delay="0"/>
                                          </p:stCondLst>
                                        </p:cTn>
                                        <p:tgtEl>
                                          <p:spTgt spid="80"/>
                                        </p:tgtEl>
                                        <p:attrNameLst>
                                          <p:attrName>style.visibility</p:attrName>
                                        </p:attrNameLst>
                                      </p:cBhvr>
                                      <p:to>
                                        <p:strVal val="visible"/>
                                      </p:to>
                                    </p:set>
                                    <p:animEffect transition="in" filter="wipe(left)">
                                      <p:cBhvr>
                                        <p:cTn id="129" dur="700"/>
                                        <p:tgtEl>
                                          <p:spTgt spid="80"/>
                                        </p:tgtEl>
                                      </p:cBhvr>
                                    </p:animEffect>
                                  </p:childTnLst>
                                </p:cTn>
                              </p:par>
                              <p:par>
                                <p:cTn id="130" presetID="31" presetClass="entr" presetSubtype="0" fill="hold" nodeType="withEffect">
                                  <p:stCondLst>
                                    <p:cond delay="500"/>
                                  </p:stCondLst>
                                  <p:childTnLst>
                                    <p:set>
                                      <p:cBhvr>
                                        <p:cTn id="131" dur="1" fill="hold">
                                          <p:stCondLst>
                                            <p:cond delay="0"/>
                                          </p:stCondLst>
                                        </p:cTn>
                                        <p:tgtEl>
                                          <p:spTgt spid="22"/>
                                        </p:tgtEl>
                                        <p:attrNameLst>
                                          <p:attrName>style.visibility</p:attrName>
                                        </p:attrNameLst>
                                      </p:cBhvr>
                                      <p:to>
                                        <p:strVal val="visible"/>
                                      </p:to>
                                    </p:set>
                                    <p:anim calcmode="lin" valueType="num">
                                      <p:cBhvr>
                                        <p:cTn id="132" dur="1000" fill="hold"/>
                                        <p:tgtEl>
                                          <p:spTgt spid="22"/>
                                        </p:tgtEl>
                                        <p:attrNameLst>
                                          <p:attrName>ppt_w</p:attrName>
                                        </p:attrNameLst>
                                      </p:cBhvr>
                                      <p:tavLst>
                                        <p:tav tm="0">
                                          <p:val>
                                            <p:fltVal val="0"/>
                                          </p:val>
                                        </p:tav>
                                        <p:tav tm="100000">
                                          <p:val>
                                            <p:strVal val="#ppt_w"/>
                                          </p:val>
                                        </p:tav>
                                      </p:tavLst>
                                    </p:anim>
                                    <p:anim calcmode="lin" valueType="num">
                                      <p:cBhvr>
                                        <p:cTn id="133" dur="1000" fill="hold"/>
                                        <p:tgtEl>
                                          <p:spTgt spid="22"/>
                                        </p:tgtEl>
                                        <p:attrNameLst>
                                          <p:attrName>ppt_h</p:attrName>
                                        </p:attrNameLst>
                                      </p:cBhvr>
                                      <p:tavLst>
                                        <p:tav tm="0">
                                          <p:val>
                                            <p:fltVal val="0"/>
                                          </p:val>
                                        </p:tav>
                                        <p:tav tm="100000">
                                          <p:val>
                                            <p:strVal val="#ppt_h"/>
                                          </p:val>
                                        </p:tav>
                                      </p:tavLst>
                                    </p:anim>
                                    <p:anim calcmode="lin" valueType="num">
                                      <p:cBhvr>
                                        <p:cTn id="134" dur="1000" fill="hold"/>
                                        <p:tgtEl>
                                          <p:spTgt spid="22"/>
                                        </p:tgtEl>
                                        <p:attrNameLst>
                                          <p:attrName>style.rotation</p:attrName>
                                        </p:attrNameLst>
                                      </p:cBhvr>
                                      <p:tavLst>
                                        <p:tav tm="0">
                                          <p:val>
                                            <p:fltVal val="90"/>
                                          </p:val>
                                        </p:tav>
                                        <p:tav tm="100000">
                                          <p:val>
                                            <p:fltVal val="0"/>
                                          </p:val>
                                        </p:tav>
                                      </p:tavLst>
                                    </p:anim>
                                    <p:animEffect transition="in" filter="fade">
                                      <p:cBhvr>
                                        <p:cTn id="135" dur="1000"/>
                                        <p:tgtEl>
                                          <p:spTgt spid="22"/>
                                        </p:tgtEl>
                                      </p:cBhvr>
                                    </p:animEffect>
                                  </p:childTnLst>
                                </p:cTn>
                              </p:par>
                            </p:childTnLst>
                          </p:cTn>
                        </p:par>
                        <p:par>
                          <p:cTn id="136" fill="hold">
                            <p:stCondLst>
                              <p:cond delay="7250"/>
                            </p:stCondLst>
                            <p:childTnLst>
                              <p:par>
                                <p:cTn id="137" presetID="10" presetClass="entr" presetSubtype="0" fill="hold" nodeType="afterEffect">
                                  <p:stCondLst>
                                    <p:cond delay="0"/>
                                  </p:stCondLst>
                                  <p:childTnLst>
                                    <p:set>
                                      <p:cBhvr>
                                        <p:cTn id="138" dur="1" fill="hold">
                                          <p:stCondLst>
                                            <p:cond delay="0"/>
                                          </p:stCondLst>
                                        </p:cTn>
                                        <p:tgtEl>
                                          <p:spTgt spid="41"/>
                                        </p:tgtEl>
                                        <p:attrNameLst>
                                          <p:attrName>style.visibility</p:attrName>
                                        </p:attrNameLst>
                                      </p:cBhvr>
                                      <p:to>
                                        <p:strVal val="visible"/>
                                      </p:to>
                                    </p:set>
                                    <p:animEffect transition="in" filter="fade">
                                      <p:cBhvr>
                                        <p:cTn id="139" dur="500"/>
                                        <p:tgtEl>
                                          <p:spTgt spid="41"/>
                                        </p:tgtEl>
                                      </p:cBhvr>
                                    </p:animEffect>
                                  </p:childTnLst>
                                </p:cTn>
                              </p:par>
                              <p:par>
                                <p:cTn id="140" presetID="22" presetClass="entr" presetSubtype="8" fill="hold" grpId="0" nodeType="withEffect">
                                  <p:stCondLst>
                                    <p:cond delay="0"/>
                                  </p:stCondLst>
                                  <p:childTnLst>
                                    <p:set>
                                      <p:cBhvr>
                                        <p:cTn id="141" dur="1" fill="hold">
                                          <p:stCondLst>
                                            <p:cond delay="0"/>
                                          </p:stCondLst>
                                        </p:cTn>
                                        <p:tgtEl>
                                          <p:spTgt spid="81"/>
                                        </p:tgtEl>
                                        <p:attrNameLst>
                                          <p:attrName>style.visibility</p:attrName>
                                        </p:attrNameLst>
                                      </p:cBhvr>
                                      <p:to>
                                        <p:strVal val="visible"/>
                                      </p:to>
                                    </p:set>
                                    <p:animEffect transition="in" filter="wipe(left)">
                                      <p:cBhvr>
                                        <p:cTn id="142" dur="700"/>
                                        <p:tgtEl>
                                          <p:spTgt spid="81"/>
                                        </p:tgtEl>
                                      </p:cBhvr>
                                    </p:animEffect>
                                  </p:childTnLst>
                                </p:cTn>
                              </p:par>
                              <p:par>
                                <p:cTn id="143" presetID="22" presetClass="entr" presetSubtype="8" fill="hold" grpId="0" nodeType="withEffect">
                                  <p:stCondLst>
                                    <p:cond delay="0"/>
                                  </p:stCondLst>
                                  <p:childTnLst>
                                    <p:set>
                                      <p:cBhvr>
                                        <p:cTn id="144" dur="1" fill="hold">
                                          <p:stCondLst>
                                            <p:cond delay="0"/>
                                          </p:stCondLst>
                                        </p:cTn>
                                        <p:tgtEl>
                                          <p:spTgt spid="82"/>
                                        </p:tgtEl>
                                        <p:attrNameLst>
                                          <p:attrName>style.visibility</p:attrName>
                                        </p:attrNameLst>
                                      </p:cBhvr>
                                      <p:to>
                                        <p:strVal val="visible"/>
                                      </p:to>
                                    </p:set>
                                    <p:animEffect transition="in" filter="wipe(left)">
                                      <p:cBhvr>
                                        <p:cTn id="145" dur="700"/>
                                        <p:tgtEl>
                                          <p:spTgt spid="82"/>
                                        </p:tgtEl>
                                      </p:cBhvr>
                                    </p:animEffect>
                                  </p:childTnLst>
                                </p:cTn>
                              </p:par>
                              <p:par>
                                <p:cTn id="146" presetID="31" presetClass="entr" presetSubtype="0" fill="hold" nodeType="withEffect">
                                  <p:stCondLst>
                                    <p:cond delay="500"/>
                                  </p:stCondLst>
                                  <p:childTnLst>
                                    <p:set>
                                      <p:cBhvr>
                                        <p:cTn id="147" dur="1" fill="hold">
                                          <p:stCondLst>
                                            <p:cond delay="0"/>
                                          </p:stCondLst>
                                        </p:cTn>
                                        <p:tgtEl>
                                          <p:spTgt spid="28"/>
                                        </p:tgtEl>
                                        <p:attrNameLst>
                                          <p:attrName>style.visibility</p:attrName>
                                        </p:attrNameLst>
                                      </p:cBhvr>
                                      <p:to>
                                        <p:strVal val="visible"/>
                                      </p:to>
                                    </p:set>
                                    <p:anim calcmode="lin" valueType="num">
                                      <p:cBhvr>
                                        <p:cTn id="148" dur="1000" fill="hold"/>
                                        <p:tgtEl>
                                          <p:spTgt spid="28"/>
                                        </p:tgtEl>
                                        <p:attrNameLst>
                                          <p:attrName>ppt_w</p:attrName>
                                        </p:attrNameLst>
                                      </p:cBhvr>
                                      <p:tavLst>
                                        <p:tav tm="0">
                                          <p:val>
                                            <p:fltVal val="0"/>
                                          </p:val>
                                        </p:tav>
                                        <p:tav tm="100000">
                                          <p:val>
                                            <p:strVal val="#ppt_w"/>
                                          </p:val>
                                        </p:tav>
                                      </p:tavLst>
                                    </p:anim>
                                    <p:anim calcmode="lin" valueType="num">
                                      <p:cBhvr>
                                        <p:cTn id="149" dur="1000" fill="hold"/>
                                        <p:tgtEl>
                                          <p:spTgt spid="28"/>
                                        </p:tgtEl>
                                        <p:attrNameLst>
                                          <p:attrName>ppt_h</p:attrName>
                                        </p:attrNameLst>
                                      </p:cBhvr>
                                      <p:tavLst>
                                        <p:tav tm="0">
                                          <p:val>
                                            <p:fltVal val="0"/>
                                          </p:val>
                                        </p:tav>
                                        <p:tav tm="100000">
                                          <p:val>
                                            <p:strVal val="#ppt_h"/>
                                          </p:val>
                                        </p:tav>
                                      </p:tavLst>
                                    </p:anim>
                                    <p:anim calcmode="lin" valueType="num">
                                      <p:cBhvr>
                                        <p:cTn id="150" dur="1000" fill="hold"/>
                                        <p:tgtEl>
                                          <p:spTgt spid="28"/>
                                        </p:tgtEl>
                                        <p:attrNameLst>
                                          <p:attrName>style.rotation</p:attrName>
                                        </p:attrNameLst>
                                      </p:cBhvr>
                                      <p:tavLst>
                                        <p:tav tm="0">
                                          <p:val>
                                            <p:fltVal val="90"/>
                                          </p:val>
                                        </p:tav>
                                        <p:tav tm="100000">
                                          <p:val>
                                            <p:fltVal val="0"/>
                                          </p:val>
                                        </p:tav>
                                      </p:tavLst>
                                    </p:anim>
                                    <p:animEffect transition="in" filter="fade">
                                      <p:cBhvr>
                                        <p:cTn id="151" dur="1000"/>
                                        <p:tgtEl>
                                          <p:spTgt spid="28"/>
                                        </p:tgtEl>
                                      </p:cBhvr>
                                    </p:animEffect>
                                  </p:childTnLst>
                                </p:cTn>
                              </p:par>
                            </p:childTnLst>
                          </p:cTn>
                        </p:par>
                        <p:par>
                          <p:cTn id="152" fill="hold">
                            <p:stCondLst>
                              <p:cond delay="8750"/>
                            </p:stCondLst>
                            <p:childTnLst>
                              <p:par>
                                <p:cTn id="153" presetID="10" presetClass="entr" presetSubtype="0" fill="hold" nodeType="afterEffect">
                                  <p:stCondLst>
                                    <p:cond delay="0"/>
                                  </p:stCondLst>
                                  <p:childTnLst>
                                    <p:set>
                                      <p:cBhvr>
                                        <p:cTn id="154" dur="1" fill="hold">
                                          <p:stCondLst>
                                            <p:cond delay="0"/>
                                          </p:stCondLst>
                                        </p:cTn>
                                        <p:tgtEl>
                                          <p:spTgt spid="46"/>
                                        </p:tgtEl>
                                        <p:attrNameLst>
                                          <p:attrName>style.visibility</p:attrName>
                                        </p:attrNameLst>
                                      </p:cBhvr>
                                      <p:to>
                                        <p:strVal val="visible"/>
                                      </p:to>
                                    </p:set>
                                    <p:animEffect transition="in" filter="fade">
                                      <p:cBhvr>
                                        <p:cTn id="155" dur="500"/>
                                        <p:tgtEl>
                                          <p:spTgt spid="46"/>
                                        </p:tgtEl>
                                      </p:cBhvr>
                                    </p:animEffect>
                                  </p:childTnLst>
                                </p:cTn>
                              </p:par>
                              <p:par>
                                <p:cTn id="156" presetID="22" presetClass="entr" presetSubtype="8" fill="hold" grpId="0" nodeType="withEffect">
                                  <p:stCondLst>
                                    <p:cond delay="0"/>
                                  </p:stCondLst>
                                  <p:childTnLst>
                                    <p:set>
                                      <p:cBhvr>
                                        <p:cTn id="157" dur="1" fill="hold">
                                          <p:stCondLst>
                                            <p:cond delay="0"/>
                                          </p:stCondLst>
                                        </p:cTn>
                                        <p:tgtEl>
                                          <p:spTgt spid="83"/>
                                        </p:tgtEl>
                                        <p:attrNameLst>
                                          <p:attrName>style.visibility</p:attrName>
                                        </p:attrNameLst>
                                      </p:cBhvr>
                                      <p:to>
                                        <p:strVal val="visible"/>
                                      </p:to>
                                    </p:set>
                                    <p:animEffect transition="in" filter="wipe(left)">
                                      <p:cBhvr>
                                        <p:cTn id="158" dur="700"/>
                                        <p:tgtEl>
                                          <p:spTgt spid="83"/>
                                        </p:tgtEl>
                                      </p:cBhvr>
                                    </p:animEffect>
                                  </p:childTnLst>
                                </p:cTn>
                              </p:par>
                              <p:par>
                                <p:cTn id="159" presetID="22" presetClass="entr" presetSubtype="8" fill="hold" grpId="0" nodeType="withEffect">
                                  <p:stCondLst>
                                    <p:cond delay="0"/>
                                  </p:stCondLst>
                                  <p:childTnLst>
                                    <p:set>
                                      <p:cBhvr>
                                        <p:cTn id="160" dur="1" fill="hold">
                                          <p:stCondLst>
                                            <p:cond delay="0"/>
                                          </p:stCondLst>
                                        </p:cTn>
                                        <p:tgtEl>
                                          <p:spTgt spid="84"/>
                                        </p:tgtEl>
                                        <p:attrNameLst>
                                          <p:attrName>style.visibility</p:attrName>
                                        </p:attrNameLst>
                                      </p:cBhvr>
                                      <p:to>
                                        <p:strVal val="visible"/>
                                      </p:to>
                                    </p:set>
                                    <p:animEffect transition="in" filter="wipe(left)">
                                      <p:cBhvr>
                                        <p:cTn id="161" dur="7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72" grpId="0"/>
      <p:bldP spid="73" grpId="0" animBg="1"/>
      <p:bldP spid="74" grpId="0"/>
      <p:bldP spid="75" grpId="0"/>
      <p:bldP spid="76" grpId="0"/>
      <p:bldP spid="77" grpId="0"/>
      <p:bldP spid="78" grpId="0"/>
      <p:bldP spid="79" grpId="0"/>
      <p:bldP spid="80" grpId="0"/>
      <p:bldP spid="81" grpId="0"/>
      <p:bldP spid="82" grpId="0"/>
      <p:bldP spid="83" grpId="0"/>
      <p:bldP spid="8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6" name="组合 145"/>
          <p:cNvGrpSpPr/>
          <p:nvPr/>
        </p:nvGrpSpPr>
        <p:grpSpPr>
          <a:xfrm>
            <a:off x="6284675" y="4110384"/>
            <a:ext cx="1178917" cy="1178917"/>
            <a:chOff x="304800" y="673100"/>
            <a:chExt cx="4000500" cy="4000500"/>
          </a:xfrm>
          <a:effectLst>
            <a:outerShdw blurRad="444500" dist="254000" dir="8100000" algn="tr" rotWithShape="0">
              <a:prstClr val="black">
                <a:alpha val="50000"/>
              </a:prstClr>
            </a:outerShdw>
          </a:effectLst>
        </p:grpSpPr>
        <p:sp>
          <p:nvSpPr>
            <p:cNvPr id="147" name="同心圆 125"/>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148" name="椭圆 126"/>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149" name="组合 148"/>
          <p:cNvGrpSpPr/>
          <p:nvPr/>
        </p:nvGrpSpPr>
        <p:grpSpPr>
          <a:xfrm>
            <a:off x="4757991" y="4605222"/>
            <a:ext cx="630036" cy="630036"/>
            <a:chOff x="304800" y="673100"/>
            <a:chExt cx="4000500" cy="4000500"/>
          </a:xfrm>
          <a:effectLst>
            <a:outerShdw blurRad="444500" dist="254000" dir="8100000" algn="tr" rotWithShape="0">
              <a:prstClr val="black">
                <a:alpha val="50000"/>
              </a:prstClr>
            </a:outerShdw>
          </a:effectLst>
        </p:grpSpPr>
        <p:sp>
          <p:nvSpPr>
            <p:cNvPr id="150" name="同心圆 128"/>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151" name="椭圆 129"/>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152" name="组合 151"/>
          <p:cNvGrpSpPr/>
          <p:nvPr/>
        </p:nvGrpSpPr>
        <p:grpSpPr>
          <a:xfrm>
            <a:off x="5436572" y="4920241"/>
            <a:ext cx="890244" cy="890244"/>
            <a:chOff x="304800" y="673100"/>
            <a:chExt cx="4000500" cy="4000500"/>
          </a:xfrm>
          <a:effectLst>
            <a:outerShdw blurRad="444500" dist="254000" dir="8100000" algn="tr" rotWithShape="0">
              <a:prstClr val="black">
                <a:alpha val="50000"/>
              </a:prstClr>
            </a:outerShdw>
          </a:effectLst>
        </p:grpSpPr>
        <p:sp>
          <p:nvSpPr>
            <p:cNvPr id="153" name="同心圆 131"/>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154" name="椭圆 132"/>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155" name="组合 154"/>
          <p:cNvGrpSpPr/>
          <p:nvPr/>
        </p:nvGrpSpPr>
        <p:grpSpPr>
          <a:xfrm>
            <a:off x="7758358" y="4730423"/>
            <a:ext cx="685588" cy="685588"/>
            <a:chOff x="304800" y="673100"/>
            <a:chExt cx="4000500" cy="4000500"/>
          </a:xfrm>
          <a:effectLst>
            <a:outerShdw blurRad="444500" dist="254000" dir="8100000" algn="tr" rotWithShape="0">
              <a:prstClr val="black">
                <a:alpha val="50000"/>
              </a:prstClr>
            </a:outerShdw>
          </a:effectLst>
        </p:grpSpPr>
        <p:sp>
          <p:nvSpPr>
            <p:cNvPr id="156" name="同心圆 134"/>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157" name="椭圆 135"/>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158" name="组合 157"/>
          <p:cNvGrpSpPr/>
          <p:nvPr/>
        </p:nvGrpSpPr>
        <p:grpSpPr>
          <a:xfrm>
            <a:off x="766955" y="5038934"/>
            <a:ext cx="588675" cy="588675"/>
            <a:chOff x="304800" y="673100"/>
            <a:chExt cx="4000500" cy="4000500"/>
          </a:xfrm>
          <a:effectLst>
            <a:outerShdw blurRad="444500" dist="254000" dir="8100000" algn="tr" rotWithShape="0">
              <a:prstClr val="black">
                <a:alpha val="50000"/>
              </a:prstClr>
            </a:outerShdw>
          </a:effectLst>
        </p:grpSpPr>
        <p:sp>
          <p:nvSpPr>
            <p:cNvPr id="159" name="同心圆 137"/>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160" name="椭圆 138"/>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161" name="组合 160"/>
          <p:cNvGrpSpPr/>
          <p:nvPr/>
        </p:nvGrpSpPr>
        <p:grpSpPr>
          <a:xfrm>
            <a:off x="3962591" y="4528456"/>
            <a:ext cx="252413" cy="252413"/>
            <a:chOff x="304800" y="673100"/>
            <a:chExt cx="4000500" cy="4000500"/>
          </a:xfrm>
          <a:effectLst>
            <a:outerShdw blurRad="444500" dist="254000" dir="8100000" algn="tr" rotWithShape="0">
              <a:prstClr val="black">
                <a:alpha val="50000"/>
              </a:prstClr>
            </a:outerShdw>
          </a:effectLst>
        </p:grpSpPr>
        <p:sp>
          <p:nvSpPr>
            <p:cNvPr id="162" name="同心圆 140"/>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163" name="椭圆 141"/>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164" name="组合 163"/>
          <p:cNvGrpSpPr/>
          <p:nvPr/>
        </p:nvGrpSpPr>
        <p:grpSpPr>
          <a:xfrm>
            <a:off x="3181440" y="4325716"/>
            <a:ext cx="528912" cy="528912"/>
            <a:chOff x="304800" y="673100"/>
            <a:chExt cx="4000500" cy="4000500"/>
          </a:xfrm>
          <a:effectLst>
            <a:outerShdw blurRad="444500" dist="254000" dir="8100000" algn="tr" rotWithShape="0">
              <a:prstClr val="black">
                <a:alpha val="50000"/>
              </a:prstClr>
            </a:outerShdw>
          </a:effectLst>
        </p:grpSpPr>
        <p:sp>
          <p:nvSpPr>
            <p:cNvPr id="165" name="同心圆 143"/>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166" name="椭圆 144"/>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167" name="组合 166"/>
          <p:cNvGrpSpPr/>
          <p:nvPr/>
        </p:nvGrpSpPr>
        <p:grpSpPr>
          <a:xfrm>
            <a:off x="8463461" y="3830482"/>
            <a:ext cx="1178917" cy="1178917"/>
            <a:chOff x="304800" y="673100"/>
            <a:chExt cx="4000500" cy="4000500"/>
          </a:xfrm>
          <a:effectLst>
            <a:outerShdw blurRad="444500" dist="254000" dir="8100000" algn="tr" rotWithShape="0">
              <a:prstClr val="black">
                <a:alpha val="50000"/>
              </a:prstClr>
            </a:outerShdw>
          </a:effectLst>
        </p:grpSpPr>
        <p:sp>
          <p:nvSpPr>
            <p:cNvPr id="168" name="同心圆 146"/>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169" name="椭圆 147"/>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170" name="组合 169"/>
          <p:cNvGrpSpPr/>
          <p:nvPr/>
        </p:nvGrpSpPr>
        <p:grpSpPr>
          <a:xfrm>
            <a:off x="4419649" y="4323809"/>
            <a:ext cx="223011" cy="223011"/>
            <a:chOff x="304800" y="673100"/>
            <a:chExt cx="4000500" cy="4000500"/>
          </a:xfrm>
          <a:effectLst>
            <a:outerShdw blurRad="444500" dist="254000" dir="8100000" algn="tr" rotWithShape="0">
              <a:prstClr val="black">
                <a:alpha val="50000"/>
              </a:prstClr>
            </a:outerShdw>
          </a:effectLst>
        </p:grpSpPr>
        <p:sp>
          <p:nvSpPr>
            <p:cNvPr id="171" name="同心圆 149"/>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172" name="椭圆 150"/>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173" name="组合 172"/>
          <p:cNvGrpSpPr/>
          <p:nvPr/>
        </p:nvGrpSpPr>
        <p:grpSpPr>
          <a:xfrm>
            <a:off x="1943493" y="4704693"/>
            <a:ext cx="1178917" cy="1178917"/>
            <a:chOff x="304800" y="673100"/>
            <a:chExt cx="4000500" cy="4000500"/>
          </a:xfrm>
          <a:effectLst>
            <a:outerShdw blurRad="444500" dist="254000" dir="8100000" algn="tr" rotWithShape="0">
              <a:prstClr val="black">
                <a:alpha val="50000"/>
              </a:prstClr>
            </a:outerShdw>
          </a:effectLst>
        </p:grpSpPr>
        <p:sp>
          <p:nvSpPr>
            <p:cNvPr id="174" name="同心圆 152"/>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175" name="椭圆 153"/>
            <p:cNvSpPr/>
            <p:nvPr/>
          </p:nvSpPr>
          <p:spPr>
            <a:xfrm>
              <a:off x="392112" y="760412"/>
              <a:ext cx="3825873" cy="3825873"/>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176" name="组合 175"/>
          <p:cNvGrpSpPr/>
          <p:nvPr/>
        </p:nvGrpSpPr>
        <p:grpSpPr>
          <a:xfrm>
            <a:off x="1275642" y="4605225"/>
            <a:ext cx="520031" cy="520031"/>
            <a:chOff x="304800" y="673100"/>
            <a:chExt cx="4000500" cy="4000500"/>
          </a:xfrm>
          <a:effectLst>
            <a:outerShdw blurRad="444500" dist="254000" dir="8100000" algn="tr" rotWithShape="0">
              <a:prstClr val="black">
                <a:alpha val="50000"/>
              </a:prstClr>
            </a:outerShdw>
          </a:effectLst>
        </p:grpSpPr>
        <p:sp>
          <p:nvSpPr>
            <p:cNvPr id="177" name="同心圆 155"/>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178" name="椭圆 156"/>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179" name="组合 178"/>
          <p:cNvGrpSpPr/>
          <p:nvPr/>
        </p:nvGrpSpPr>
        <p:grpSpPr>
          <a:xfrm>
            <a:off x="291658" y="4920242"/>
            <a:ext cx="316779" cy="316779"/>
            <a:chOff x="304800" y="673100"/>
            <a:chExt cx="4000500" cy="4000500"/>
          </a:xfrm>
          <a:effectLst>
            <a:outerShdw blurRad="444500" dist="254000" dir="8100000" algn="tr" rotWithShape="0">
              <a:prstClr val="black">
                <a:alpha val="50000"/>
              </a:prstClr>
            </a:outerShdw>
          </a:effectLst>
        </p:grpSpPr>
        <p:sp>
          <p:nvSpPr>
            <p:cNvPr id="180" name="同心圆 158"/>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181" name="椭圆 159"/>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182" name="组合 181"/>
          <p:cNvGrpSpPr/>
          <p:nvPr/>
        </p:nvGrpSpPr>
        <p:grpSpPr>
          <a:xfrm>
            <a:off x="117747" y="4736991"/>
            <a:ext cx="158389" cy="158389"/>
            <a:chOff x="304800" y="673100"/>
            <a:chExt cx="4000500" cy="4000500"/>
          </a:xfrm>
          <a:effectLst>
            <a:outerShdw blurRad="444500" dist="254000" dir="8100000" algn="tr" rotWithShape="0">
              <a:prstClr val="black">
                <a:alpha val="50000"/>
              </a:prstClr>
            </a:outerShdw>
          </a:effectLst>
        </p:grpSpPr>
        <p:sp>
          <p:nvSpPr>
            <p:cNvPr id="183" name="同心圆 161"/>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184" name="椭圆 162"/>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cxnSp>
        <p:nvCxnSpPr>
          <p:cNvPr id="185" name="直接连接符 184"/>
          <p:cNvCxnSpPr/>
          <p:nvPr/>
        </p:nvCxnSpPr>
        <p:spPr>
          <a:xfrm>
            <a:off x="6113230" y="1071336"/>
            <a:ext cx="0" cy="2414532"/>
          </a:xfrm>
          <a:prstGeom prst="line">
            <a:avLst/>
          </a:prstGeom>
          <a:ln w="6350">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86" name="组合 185"/>
          <p:cNvGrpSpPr/>
          <p:nvPr/>
        </p:nvGrpSpPr>
        <p:grpSpPr>
          <a:xfrm>
            <a:off x="6041244" y="993811"/>
            <a:ext cx="143972" cy="143972"/>
            <a:chOff x="4971660" y="1569718"/>
            <a:chExt cx="144016" cy="144016"/>
          </a:xfrm>
          <a:solidFill>
            <a:srgbClr val="C00000"/>
          </a:solidFill>
        </p:grpSpPr>
        <p:sp>
          <p:nvSpPr>
            <p:cNvPr id="187" name="椭圆 165"/>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188" name="椭圆 166"/>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grpSp>
        <p:nvGrpSpPr>
          <p:cNvPr id="189" name="组合 188"/>
          <p:cNvGrpSpPr/>
          <p:nvPr/>
        </p:nvGrpSpPr>
        <p:grpSpPr>
          <a:xfrm>
            <a:off x="6041244" y="1391476"/>
            <a:ext cx="143972" cy="143972"/>
            <a:chOff x="4971660" y="1569718"/>
            <a:chExt cx="144016" cy="144016"/>
          </a:xfrm>
          <a:solidFill>
            <a:srgbClr val="C00000"/>
          </a:solidFill>
        </p:grpSpPr>
        <p:sp>
          <p:nvSpPr>
            <p:cNvPr id="190" name="椭圆 168"/>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191" name="椭圆 169"/>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grpSp>
        <p:nvGrpSpPr>
          <p:cNvPr id="192" name="组合 191"/>
          <p:cNvGrpSpPr/>
          <p:nvPr/>
        </p:nvGrpSpPr>
        <p:grpSpPr>
          <a:xfrm>
            <a:off x="6041244" y="1789143"/>
            <a:ext cx="143972" cy="143972"/>
            <a:chOff x="4971660" y="1569718"/>
            <a:chExt cx="144016" cy="144016"/>
          </a:xfrm>
          <a:solidFill>
            <a:srgbClr val="C00000"/>
          </a:solidFill>
        </p:grpSpPr>
        <p:sp>
          <p:nvSpPr>
            <p:cNvPr id="193" name="椭圆 172"/>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194" name="椭圆 173"/>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grpSp>
        <p:nvGrpSpPr>
          <p:cNvPr id="195" name="组合 194"/>
          <p:cNvGrpSpPr/>
          <p:nvPr/>
        </p:nvGrpSpPr>
        <p:grpSpPr>
          <a:xfrm>
            <a:off x="6041244" y="2186809"/>
            <a:ext cx="143972" cy="143972"/>
            <a:chOff x="4971660" y="1569718"/>
            <a:chExt cx="144016" cy="144016"/>
          </a:xfrm>
          <a:solidFill>
            <a:srgbClr val="C00000"/>
          </a:solidFill>
        </p:grpSpPr>
        <p:sp>
          <p:nvSpPr>
            <p:cNvPr id="196" name="椭圆 175"/>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197" name="椭圆 176"/>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grpSp>
        <p:nvGrpSpPr>
          <p:cNvPr id="198" name="组合 197"/>
          <p:cNvGrpSpPr/>
          <p:nvPr/>
        </p:nvGrpSpPr>
        <p:grpSpPr>
          <a:xfrm>
            <a:off x="6041244" y="2584476"/>
            <a:ext cx="143972" cy="143972"/>
            <a:chOff x="4971660" y="1569718"/>
            <a:chExt cx="144016" cy="144016"/>
          </a:xfrm>
          <a:solidFill>
            <a:srgbClr val="C00000"/>
          </a:solidFill>
        </p:grpSpPr>
        <p:sp>
          <p:nvSpPr>
            <p:cNvPr id="199" name="椭圆 178"/>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200" name="椭圆 179"/>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grpSp>
        <p:nvGrpSpPr>
          <p:cNvPr id="201" name="组合 200"/>
          <p:cNvGrpSpPr/>
          <p:nvPr/>
        </p:nvGrpSpPr>
        <p:grpSpPr>
          <a:xfrm>
            <a:off x="6041244" y="2982142"/>
            <a:ext cx="143972" cy="143972"/>
            <a:chOff x="4971660" y="1569718"/>
            <a:chExt cx="144016" cy="144016"/>
          </a:xfrm>
          <a:solidFill>
            <a:srgbClr val="C00000"/>
          </a:solidFill>
        </p:grpSpPr>
        <p:sp>
          <p:nvSpPr>
            <p:cNvPr id="202" name="椭圆 181"/>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203" name="椭圆 182"/>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grpSp>
        <p:nvGrpSpPr>
          <p:cNvPr id="204" name="组合 203"/>
          <p:cNvGrpSpPr/>
          <p:nvPr/>
        </p:nvGrpSpPr>
        <p:grpSpPr>
          <a:xfrm>
            <a:off x="6041244" y="3379804"/>
            <a:ext cx="143972" cy="143972"/>
            <a:chOff x="4971660" y="1569718"/>
            <a:chExt cx="144016" cy="144016"/>
          </a:xfrm>
          <a:solidFill>
            <a:srgbClr val="C00000"/>
          </a:solidFill>
        </p:grpSpPr>
        <p:sp>
          <p:nvSpPr>
            <p:cNvPr id="205" name="椭圆 184"/>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206" name="椭圆 185"/>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sp>
        <p:nvSpPr>
          <p:cNvPr id="207" name="TextBox 186"/>
          <p:cNvSpPr txBox="1"/>
          <p:nvPr/>
        </p:nvSpPr>
        <p:spPr>
          <a:xfrm>
            <a:off x="6324059" y="811650"/>
            <a:ext cx="1697774" cy="2869984"/>
          </a:xfrm>
          <a:prstGeom prst="rect">
            <a:avLst/>
          </a:prstGeom>
          <a:noFill/>
        </p:spPr>
        <p:txBody>
          <a:bodyPr wrap="square" lIns="68550" tIns="34274" rIns="68550" bIns="34274" rtlCol="0">
            <a:spAutoFit/>
          </a:bodyPr>
          <a:lstStyle/>
          <a:p>
            <a:pPr algn="l">
              <a:lnSpc>
                <a:spcPct val="200000"/>
              </a:lnSpc>
            </a:pPr>
            <a:r>
              <a:rPr lang="zh-CN" altLang="en-US" sz="1300" dirty="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p:txBody>
      </p:sp>
      <p:grpSp>
        <p:nvGrpSpPr>
          <p:cNvPr id="208" name="组合 207"/>
          <p:cNvGrpSpPr/>
          <p:nvPr/>
        </p:nvGrpSpPr>
        <p:grpSpPr>
          <a:xfrm>
            <a:off x="1267939" y="895868"/>
            <a:ext cx="1857566" cy="2144979"/>
            <a:chOff x="1397895" y="1132124"/>
            <a:chExt cx="1202093" cy="1388087"/>
          </a:xfrm>
        </p:grpSpPr>
        <p:grpSp>
          <p:nvGrpSpPr>
            <p:cNvPr id="209" name="组合 208"/>
            <p:cNvGrpSpPr/>
            <p:nvPr/>
          </p:nvGrpSpPr>
          <p:grpSpPr>
            <a:xfrm>
              <a:off x="1397895" y="1132124"/>
              <a:ext cx="1202093" cy="1388087"/>
              <a:chOff x="789153" y="2729597"/>
              <a:chExt cx="1202093" cy="1388087"/>
            </a:xfrm>
          </p:grpSpPr>
          <p:grpSp>
            <p:nvGrpSpPr>
              <p:cNvPr id="211" name="组合 210"/>
              <p:cNvGrpSpPr/>
              <p:nvPr/>
            </p:nvGrpSpPr>
            <p:grpSpPr>
              <a:xfrm>
                <a:off x="789153" y="2729597"/>
                <a:ext cx="1202093" cy="1388087"/>
                <a:chOff x="3273692" y="1099961"/>
                <a:chExt cx="1202093" cy="1388087"/>
              </a:xfrm>
            </p:grpSpPr>
            <p:sp>
              <p:nvSpPr>
                <p:cNvPr id="213" name="Freeform 14"/>
                <p:cNvSpPr>
                  <a:spLocks/>
                </p:cNvSpPr>
                <p:nvPr/>
              </p:nvSpPr>
              <p:spPr bwMode="auto">
                <a:xfrm>
                  <a:off x="3345550" y="1141029"/>
                  <a:ext cx="529701" cy="237166"/>
                </a:xfrm>
                <a:custGeom>
                  <a:avLst/>
                  <a:gdLst>
                    <a:gd name="T0" fmla="*/ 0 w 516"/>
                    <a:gd name="T1" fmla="*/ 231 h 231"/>
                    <a:gd name="T2" fmla="*/ 398 w 516"/>
                    <a:gd name="T3" fmla="*/ 0 h 231"/>
                    <a:gd name="T4" fmla="*/ 516 w 516"/>
                    <a:gd name="T5" fmla="*/ 0 h 231"/>
                    <a:gd name="T6" fmla="*/ 516 w 516"/>
                    <a:gd name="T7" fmla="*/ 231 h 231"/>
                    <a:gd name="T8" fmla="*/ 0 w 516"/>
                    <a:gd name="T9" fmla="*/ 231 h 231"/>
                  </a:gdLst>
                  <a:ahLst/>
                  <a:cxnLst>
                    <a:cxn ang="0">
                      <a:pos x="T0" y="T1"/>
                    </a:cxn>
                    <a:cxn ang="0">
                      <a:pos x="T2" y="T3"/>
                    </a:cxn>
                    <a:cxn ang="0">
                      <a:pos x="T4" y="T5"/>
                    </a:cxn>
                    <a:cxn ang="0">
                      <a:pos x="T6" y="T7"/>
                    </a:cxn>
                    <a:cxn ang="0">
                      <a:pos x="T8" y="T9"/>
                    </a:cxn>
                  </a:cxnLst>
                  <a:rect l="0" t="0" r="r" b="b"/>
                  <a:pathLst>
                    <a:path w="516" h="231">
                      <a:moveTo>
                        <a:pt x="0" y="231"/>
                      </a:moveTo>
                      <a:lnTo>
                        <a:pt x="398" y="0"/>
                      </a:lnTo>
                      <a:lnTo>
                        <a:pt x="516" y="0"/>
                      </a:lnTo>
                      <a:lnTo>
                        <a:pt x="516" y="231"/>
                      </a:lnTo>
                      <a:lnTo>
                        <a:pt x="0" y="231"/>
                      </a:lnTo>
                      <a:close/>
                    </a:path>
                  </a:pathLst>
                </a:custGeom>
                <a:solidFill>
                  <a:srgbClr val="5F652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8" tIns="34284" rIns="68568" bIns="34284" numCol="1" anchor="t" anchorCtr="0" compatLnSpc="1">
                  <a:prstTxWarp prst="textNoShape">
                    <a:avLst/>
                  </a:prstTxWarp>
                </a:bodyPr>
                <a:lstStyle/>
                <a:p>
                  <a:endParaRPr lang="zh-CN" altLang="en-US"/>
                </a:p>
              </p:txBody>
            </p:sp>
            <p:sp>
              <p:nvSpPr>
                <p:cNvPr id="214" name="Freeform 15"/>
                <p:cNvSpPr>
                  <a:spLocks/>
                </p:cNvSpPr>
                <p:nvPr/>
              </p:nvSpPr>
              <p:spPr bwMode="auto">
                <a:xfrm>
                  <a:off x="3273692" y="1099961"/>
                  <a:ext cx="1202093" cy="1388087"/>
                </a:xfrm>
                <a:custGeom>
                  <a:avLst/>
                  <a:gdLst>
                    <a:gd name="T0" fmla="*/ 0 w 1171"/>
                    <a:gd name="T1" fmla="*/ 1014 h 1352"/>
                    <a:gd name="T2" fmla="*/ 0 w 1171"/>
                    <a:gd name="T3" fmla="*/ 338 h 1352"/>
                    <a:gd name="T4" fmla="*/ 586 w 1171"/>
                    <a:gd name="T5" fmla="*/ 0 h 1352"/>
                    <a:gd name="T6" fmla="*/ 1171 w 1171"/>
                    <a:gd name="T7" fmla="*/ 338 h 1352"/>
                    <a:gd name="T8" fmla="*/ 1171 w 1171"/>
                    <a:gd name="T9" fmla="*/ 1014 h 1352"/>
                    <a:gd name="T10" fmla="*/ 586 w 1171"/>
                    <a:gd name="T11" fmla="*/ 1352 h 1352"/>
                    <a:gd name="T12" fmla="*/ 0 w 1171"/>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71" h="1352">
                      <a:moveTo>
                        <a:pt x="0" y="1014"/>
                      </a:moveTo>
                      <a:lnTo>
                        <a:pt x="0" y="338"/>
                      </a:lnTo>
                      <a:lnTo>
                        <a:pt x="586" y="0"/>
                      </a:lnTo>
                      <a:lnTo>
                        <a:pt x="1171" y="338"/>
                      </a:lnTo>
                      <a:lnTo>
                        <a:pt x="1171" y="1014"/>
                      </a:lnTo>
                      <a:lnTo>
                        <a:pt x="586" y="1352"/>
                      </a:lnTo>
                      <a:lnTo>
                        <a:pt x="0" y="1014"/>
                      </a:lnTo>
                      <a:close/>
                    </a:path>
                  </a:pathLst>
                </a:custGeom>
                <a:solidFill>
                  <a:schemeClr val="bg1">
                    <a:lumMod val="95000"/>
                  </a:schemeClr>
                </a:solidFill>
                <a:ln>
                  <a:noFill/>
                </a:ln>
                <a:effectLst>
                  <a:outerShdw blurRad="228600" sx="102000" sy="102000" algn="ctr" rotWithShape="0">
                    <a:prstClr val="black">
                      <a:alpha val="28000"/>
                    </a:prstClr>
                  </a:outerShdw>
                </a:effectLst>
                <a:extLst/>
              </p:spPr>
              <p:txBody>
                <a:bodyPr vert="horz" wrap="square" lIns="68568" tIns="34284" rIns="68568" bIns="34284" numCol="1" anchor="t" anchorCtr="0" compatLnSpc="1">
                  <a:prstTxWarp prst="textNoShape">
                    <a:avLst/>
                  </a:prstTxWarp>
                </a:bodyPr>
                <a:lstStyle/>
                <a:p>
                  <a:endParaRPr lang="zh-CN" altLang="en-US"/>
                </a:p>
              </p:txBody>
            </p:sp>
            <p:sp>
              <p:nvSpPr>
                <p:cNvPr id="215" name="Freeform 16"/>
                <p:cNvSpPr>
                  <a:spLocks/>
                </p:cNvSpPr>
                <p:nvPr/>
              </p:nvSpPr>
              <p:spPr bwMode="auto">
                <a:xfrm>
                  <a:off x="3345551" y="1141029"/>
                  <a:ext cx="408568" cy="441478"/>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C00000"/>
                </a:solidFill>
                <a:ln w="28575">
                  <a:noFill/>
                </a:ln>
                <a:effectLst>
                  <a:outerShdw blurRad="279400" dist="76200" dir="2700000" sx="101000" sy="101000" algn="tl" rotWithShape="0">
                    <a:prstClr val="black">
                      <a:alpha val="28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dirty="0">
                    <a:solidFill>
                      <a:schemeClr val="lt1"/>
                    </a:solidFill>
                  </a:endParaRPr>
                </a:p>
              </p:txBody>
            </p:sp>
          </p:grpSp>
          <p:sp>
            <p:nvSpPr>
              <p:cNvPr id="212" name="TextBox 73"/>
              <p:cNvSpPr txBox="1"/>
              <p:nvPr/>
            </p:nvSpPr>
            <p:spPr>
              <a:xfrm>
                <a:off x="939680" y="2828471"/>
                <a:ext cx="948647" cy="438096"/>
              </a:xfrm>
              <a:prstGeom prst="rect">
                <a:avLst/>
              </a:prstGeom>
              <a:noFill/>
            </p:spPr>
            <p:txBody>
              <a:bodyPr wrap="square" rtlCol="0">
                <a:spAutoFit/>
              </a:bodyPr>
              <a:lstStyle/>
              <a:p>
                <a:r>
                  <a:rPr lang="en-US" altLang="zh-CN" sz="3799" dirty="0">
                    <a:solidFill>
                      <a:srgbClr val="FFFFFF"/>
                    </a:solidFill>
                    <a:latin typeface="Agency FB" panose="020B0503020202020204" pitchFamily="34" charset="0"/>
                  </a:rPr>
                  <a:t>01</a:t>
                </a:r>
                <a:endParaRPr lang="zh-CN" altLang="en-US" sz="3799" dirty="0">
                  <a:solidFill>
                    <a:srgbClr val="FFFFFF"/>
                  </a:solidFill>
                  <a:latin typeface="Agency FB" panose="020B0503020202020204" pitchFamily="34" charset="0"/>
                </a:endParaRPr>
              </a:p>
            </p:txBody>
          </p:sp>
        </p:grpSp>
        <p:sp>
          <p:nvSpPr>
            <p:cNvPr id="210" name="Freeform 21"/>
            <p:cNvSpPr>
              <a:spLocks noEditPoints="1"/>
            </p:cNvSpPr>
            <p:nvPr/>
          </p:nvSpPr>
          <p:spPr bwMode="auto">
            <a:xfrm>
              <a:off x="1752536" y="1627713"/>
              <a:ext cx="462041" cy="478315"/>
            </a:xfrm>
            <a:custGeom>
              <a:avLst/>
              <a:gdLst>
                <a:gd name="T0" fmla="*/ 24 w 60"/>
                <a:gd name="T1" fmla="*/ 7 h 62"/>
                <a:gd name="T2" fmla="*/ 38 w 60"/>
                <a:gd name="T3" fmla="*/ 7 h 62"/>
                <a:gd name="T4" fmla="*/ 47 w 60"/>
                <a:gd name="T5" fmla="*/ 7 h 62"/>
                <a:gd name="T6" fmla="*/ 47 w 60"/>
                <a:gd name="T7" fmla="*/ 18 h 62"/>
                <a:gd name="T8" fmla="*/ 47 w 60"/>
                <a:gd name="T9" fmla="*/ 7 h 62"/>
                <a:gd name="T10" fmla="*/ 20 w 60"/>
                <a:gd name="T11" fmla="*/ 37 h 62"/>
                <a:gd name="T12" fmla="*/ 21 w 60"/>
                <a:gd name="T13" fmla="*/ 58 h 62"/>
                <a:gd name="T14" fmla="*/ 15 w 60"/>
                <a:gd name="T15" fmla="*/ 40 h 62"/>
                <a:gd name="T16" fmla="*/ 12 w 60"/>
                <a:gd name="T17" fmla="*/ 58 h 62"/>
                <a:gd name="T18" fmla="*/ 7 w 60"/>
                <a:gd name="T19" fmla="*/ 37 h 62"/>
                <a:gd name="T20" fmla="*/ 2 w 60"/>
                <a:gd name="T21" fmla="*/ 36 h 62"/>
                <a:gd name="T22" fmla="*/ 7 w 60"/>
                <a:gd name="T23" fmla="*/ 19 h 62"/>
                <a:gd name="T24" fmla="*/ 14 w 60"/>
                <a:gd name="T25" fmla="*/ 24 h 62"/>
                <a:gd name="T26" fmla="*/ 21 w 60"/>
                <a:gd name="T27" fmla="*/ 19 h 62"/>
                <a:gd name="T28" fmla="*/ 29 w 60"/>
                <a:gd name="T29" fmla="*/ 16 h 62"/>
                <a:gd name="T30" fmla="*/ 30 w 60"/>
                <a:gd name="T31" fmla="*/ 19 h 62"/>
                <a:gd name="T32" fmla="*/ 30 w 60"/>
                <a:gd name="T33" fmla="*/ 32 h 62"/>
                <a:gd name="T34" fmla="*/ 31 w 60"/>
                <a:gd name="T35" fmla="*/ 32 h 62"/>
                <a:gd name="T36" fmla="*/ 31 w 60"/>
                <a:gd name="T37" fmla="*/ 32 h 62"/>
                <a:gd name="T38" fmla="*/ 32 w 60"/>
                <a:gd name="T39" fmla="*/ 19 h 62"/>
                <a:gd name="T40" fmla="*/ 32 w 60"/>
                <a:gd name="T41" fmla="*/ 16 h 62"/>
                <a:gd name="T42" fmla="*/ 40 w 60"/>
                <a:gd name="T43" fmla="*/ 19 h 62"/>
                <a:gd name="T44" fmla="*/ 47 w 60"/>
                <a:gd name="T45" fmla="*/ 24 h 62"/>
                <a:gd name="T46" fmla="*/ 54 w 60"/>
                <a:gd name="T47" fmla="*/ 19 h 62"/>
                <a:gd name="T48" fmla="*/ 58 w 60"/>
                <a:gd name="T49" fmla="*/ 35 h 62"/>
                <a:gd name="T50" fmla="*/ 53 w 60"/>
                <a:gd name="T51" fmla="*/ 37 h 62"/>
                <a:gd name="T52" fmla="*/ 54 w 60"/>
                <a:gd name="T53" fmla="*/ 58 h 62"/>
                <a:gd name="T54" fmla="*/ 48 w 60"/>
                <a:gd name="T55" fmla="*/ 40 h 62"/>
                <a:gd name="T56" fmla="*/ 45 w 60"/>
                <a:gd name="T57" fmla="*/ 58 h 62"/>
                <a:gd name="T58" fmla="*/ 40 w 60"/>
                <a:gd name="T59" fmla="*/ 37 h 62"/>
                <a:gd name="T60" fmla="*/ 38 w 60"/>
                <a:gd name="T61" fmla="*/ 38 h 62"/>
                <a:gd name="T62" fmla="*/ 33 w 60"/>
                <a:gd name="T63" fmla="*/ 62 h 62"/>
                <a:gd name="T64" fmla="*/ 29 w 60"/>
                <a:gd name="T65" fmla="*/ 41 h 62"/>
                <a:gd name="T66" fmla="*/ 22 w 60"/>
                <a:gd name="T67" fmla="*/ 62 h 62"/>
                <a:gd name="T68" fmla="*/ 20 w 60"/>
                <a:gd name="T69" fmla="*/ 36 h 62"/>
                <a:gd name="T70" fmla="*/ 9 w 60"/>
                <a:gd name="T71" fmla="*/ 13 h 62"/>
                <a:gd name="T72" fmla="*/ 20 w 60"/>
                <a:gd name="T73" fmla="*/ 13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0" h="62">
                  <a:moveTo>
                    <a:pt x="31" y="0"/>
                  </a:moveTo>
                  <a:cubicBezTo>
                    <a:pt x="27" y="0"/>
                    <a:pt x="24" y="4"/>
                    <a:pt x="24" y="7"/>
                  </a:cubicBezTo>
                  <a:cubicBezTo>
                    <a:pt x="24" y="11"/>
                    <a:pt x="27" y="14"/>
                    <a:pt x="31" y="14"/>
                  </a:cubicBezTo>
                  <a:cubicBezTo>
                    <a:pt x="35" y="14"/>
                    <a:pt x="38" y="11"/>
                    <a:pt x="38" y="7"/>
                  </a:cubicBezTo>
                  <a:cubicBezTo>
                    <a:pt x="38" y="4"/>
                    <a:pt x="35" y="0"/>
                    <a:pt x="31" y="0"/>
                  </a:cubicBezTo>
                  <a:close/>
                  <a:moveTo>
                    <a:pt x="47" y="7"/>
                  </a:moveTo>
                  <a:cubicBezTo>
                    <a:pt x="44" y="7"/>
                    <a:pt x="41" y="10"/>
                    <a:pt x="41" y="13"/>
                  </a:cubicBezTo>
                  <a:cubicBezTo>
                    <a:pt x="41" y="16"/>
                    <a:pt x="44" y="18"/>
                    <a:pt x="47" y="18"/>
                  </a:cubicBezTo>
                  <a:cubicBezTo>
                    <a:pt x="50" y="18"/>
                    <a:pt x="53" y="16"/>
                    <a:pt x="53" y="13"/>
                  </a:cubicBezTo>
                  <a:cubicBezTo>
                    <a:pt x="53" y="10"/>
                    <a:pt x="50" y="7"/>
                    <a:pt x="47" y="7"/>
                  </a:cubicBezTo>
                  <a:close/>
                  <a:moveTo>
                    <a:pt x="20" y="36"/>
                  </a:moveTo>
                  <a:cubicBezTo>
                    <a:pt x="20" y="37"/>
                    <a:pt x="20" y="37"/>
                    <a:pt x="20" y="37"/>
                  </a:cubicBezTo>
                  <a:cubicBezTo>
                    <a:pt x="20" y="37"/>
                    <a:pt x="20" y="37"/>
                    <a:pt x="20" y="37"/>
                  </a:cubicBezTo>
                  <a:cubicBezTo>
                    <a:pt x="21" y="58"/>
                    <a:pt x="21" y="58"/>
                    <a:pt x="21" y="58"/>
                  </a:cubicBezTo>
                  <a:cubicBezTo>
                    <a:pt x="16" y="58"/>
                    <a:pt x="16" y="58"/>
                    <a:pt x="16" y="58"/>
                  </a:cubicBezTo>
                  <a:cubicBezTo>
                    <a:pt x="15" y="40"/>
                    <a:pt x="15" y="40"/>
                    <a:pt x="15" y="40"/>
                  </a:cubicBezTo>
                  <a:cubicBezTo>
                    <a:pt x="13" y="40"/>
                    <a:pt x="13" y="40"/>
                    <a:pt x="13" y="40"/>
                  </a:cubicBezTo>
                  <a:cubicBezTo>
                    <a:pt x="12" y="58"/>
                    <a:pt x="12" y="58"/>
                    <a:pt x="12" y="58"/>
                  </a:cubicBezTo>
                  <a:cubicBezTo>
                    <a:pt x="7" y="58"/>
                    <a:pt x="7" y="58"/>
                    <a:pt x="7" y="58"/>
                  </a:cubicBezTo>
                  <a:cubicBezTo>
                    <a:pt x="7" y="37"/>
                    <a:pt x="7" y="37"/>
                    <a:pt x="7" y="37"/>
                  </a:cubicBezTo>
                  <a:cubicBezTo>
                    <a:pt x="7" y="29"/>
                    <a:pt x="7" y="29"/>
                    <a:pt x="7" y="29"/>
                  </a:cubicBezTo>
                  <a:cubicBezTo>
                    <a:pt x="2" y="36"/>
                    <a:pt x="2" y="36"/>
                    <a:pt x="2" y="36"/>
                  </a:cubicBezTo>
                  <a:cubicBezTo>
                    <a:pt x="0" y="34"/>
                    <a:pt x="0" y="34"/>
                    <a:pt x="0" y="34"/>
                  </a:cubicBezTo>
                  <a:cubicBezTo>
                    <a:pt x="7" y="19"/>
                    <a:pt x="7" y="19"/>
                    <a:pt x="7" y="19"/>
                  </a:cubicBezTo>
                  <a:cubicBezTo>
                    <a:pt x="11" y="19"/>
                    <a:pt x="11" y="19"/>
                    <a:pt x="11" y="19"/>
                  </a:cubicBezTo>
                  <a:cubicBezTo>
                    <a:pt x="14" y="24"/>
                    <a:pt x="14" y="24"/>
                    <a:pt x="14" y="24"/>
                  </a:cubicBezTo>
                  <a:cubicBezTo>
                    <a:pt x="18" y="19"/>
                    <a:pt x="18" y="19"/>
                    <a:pt x="18" y="19"/>
                  </a:cubicBezTo>
                  <a:cubicBezTo>
                    <a:pt x="21" y="19"/>
                    <a:pt x="21" y="19"/>
                    <a:pt x="21" y="19"/>
                  </a:cubicBezTo>
                  <a:cubicBezTo>
                    <a:pt x="22" y="16"/>
                    <a:pt x="22" y="16"/>
                    <a:pt x="22" y="16"/>
                  </a:cubicBezTo>
                  <a:cubicBezTo>
                    <a:pt x="29" y="16"/>
                    <a:pt x="29" y="16"/>
                    <a:pt x="29" y="16"/>
                  </a:cubicBezTo>
                  <a:cubicBezTo>
                    <a:pt x="29" y="17"/>
                    <a:pt x="29" y="17"/>
                    <a:pt x="29" y="17"/>
                  </a:cubicBezTo>
                  <a:cubicBezTo>
                    <a:pt x="30" y="19"/>
                    <a:pt x="30" y="19"/>
                    <a:pt x="30" y="19"/>
                  </a:cubicBezTo>
                  <a:cubicBezTo>
                    <a:pt x="28" y="30"/>
                    <a:pt x="28" y="30"/>
                    <a:pt x="28" y="30"/>
                  </a:cubicBezTo>
                  <a:cubicBezTo>
                    <a:pt x="30" y="32"/>
                    <a:pt x="30" y="32"/>
                    <a:pt x="30" y="32"/>
                  </a:cubicBezTo>
                  <a:cubicBezTo>
                    <a:pt x="30" y="33"/>
                    <a:pt x="30" y="33"/>
                    <a:pt x="30" y="33"/>
                  </a:cubicBezTo>
                  <a:cubicBezTo>
                    <a:pt x="31" y="32"/>
                    <a:pt x="31" y="32"/>
                    <a:pt x="31" y="32"/>
                  </a:cubicBezTo>
                  <a:cubicBezTo>
                    <a:pt x="31" y="33"/>
                    <a:pt x="31" y="33"/>
                    <a:pt x="31" y="33"/>
                  </a:cubicBezTo>
                  <a:cubicBezTo>
                    <a:pt x="31" y="32"/>
                    <a:pt x="31" y="32"/>
                    <a:pt x="31" y="32"/>
                  </a:cubicBezTo>
                  <a:cubicBezTo>
                    <a:pt x="33" y="30"/>
                    <a:pt x="33" y="30"/>
                    <a:pt x="33" y="30"/>
                  </a:cubicBezTo>
                  <a:cubicBezTo>
                    <a:pt x="32" y="19"/>
                    <a:pt x="32" y="19"/>
                    <a:pt x="32" y="19"/>
                  </a:cubicBezTo>
                  <a:cubicBezTo>
                    <a:pt x="32" y="17"/>
                    <a:pt x="32" y="17"/>
                    <a:pt x="32" y="17"/>
                  </a:cubicBezTo>
                  <a:cubicBezTo>
                    <a:pt x="32" y="16"/>
                    <a:pt x="32" y="16"/>
                    <a:pt x="32" y="16"/>
                  </a:cubicBezTo>
                  <a:cubicBezTo>
                    <a:pt x="39" y="16"/>
                    <a:pt x="39" y="16"/>
                    <a:pt x="39" y="16"/>
                  </a:cubicBezTo>
                  <a:cubicBezTo>
                    <a:pt x="40" y="19"/>
                    <a:pt x="40" y="19"/>
                    <a:pt x="40" y="19"/>
                  </a:cubicBezTo>
                  <a:cubicBezTo>
                    <a:pt x="44" y="19"/>
                    <a:pt x="44" y="19"/>
                    <a:pt x="44" y="19"/>
                  </a:cubicBezTo>
                  <a:cubicBezTo>
                    <a:pt x="47" y="24"/>
                    <a:pt x="47" y="24"/>
                    <a:pt x="47" y="24"/>
                  </a:cubicBezTo>
                  <a:cubicBezTo>
                    <a:pt x="51" y="19"/>
                    <a:pt x="51" y="19"/>
                    <a:pt x="51" y="19"/>
                  </a:cubicBezTo>
                  <a:cubicBezTo>
                    <a:pt x="54" y="19"/>
                    <a:pt x="54" y="19"/>
                    <a:pt x="54" y="19"/>
                  </a:cubicBezTo>
                  <a:cubicBezTo>
                    <a:pt x="60" y="33"/>
                    <a:pt x="60" y="33"/>
                    <a:pt x="60" y="33"/>
                  </a:cubicBezTo>
                  <a:cubicBezTo>
                    <a:pt x="58" y="35"/>
                    <a:pt x="58" y="35"/>
                    <a:pt x="58" y="35"/>
                  </a:cubicBezTo>
                  <a:cubicBezTo>
                    <a:pt x="54" y="28"/>
                    <a:pt x="54" y="28"/>
                    <a:pt x="54" y="28"/>
                  </a:cubicBezTo>
                  <a:cubicBezTo>
                    <a:pt x="53" y="37"/>
                    <a:pt x="53" y="37"/>
                    <a:pt x="53" y="37"/>
                  </a:cubicBezTo>
                  <a:cubicBezTo>
                    <a:pt x="53" y="37"/>
                    <a:pt x="53" y="37"/>
                    <a:pt x="53" y="37"/>
                  </a:cubicBezTo>
                  <a:cubicBezTo>
                    <a:pt x="54" y="58"/>
                    <a:pt x="54" y="58"/>
                    <a:pt x="54" y="58"/>
                  </a:cubicBezTo>
                  <a:cubicBezTo>
                    <a:pt x="49" y="58"/>
                    <a:pt x="49" y="58"/>
                    <a:pt x="49" y="58"/>
                  </a:cubicBezTo>
                  <a:cubicBezTo>
                    <a:pt x="48" y="40"/>
                    <a:pt x="48" y="40"/>
                    <a:pt x="48" y="40"/>
                  </a:cubicBezTo>
                  <a:cubicBezTo>
                    <a:pt x="46" y="40"/>
                    <a:pt x="46" y="40"/>
                    <a:pt x="46" y="40"/>
                  </a:cubicBezTo>
                  <a:cubicBezTo>
                    <a:pt x="45" y="58"/>
                    <a:pt x="45" y="58"/>
                    <a:pt x="45" y="58"/>
                  </a:cubicBezTo>
                  <a:cubicBezTo>
                    <a:pt x="40" y="58"/>
                    <a:pt x="40" y="58"/>
                    <a:pt x="40" y="58"/>
                  </a:cubicBezTo>
                  <a:cubicBezTo>
                    <a:pt x="40" y="37"/>
                    <a:pt x="40" y="37"/>
                    <a:pt x="40" y="37"/>
                  </a:cubicBezTo>
                  <a:cubicBezTo>
                    <a:pt x="40" y="36"/>
                    <a:pt x="40" y="36"/>
                    <a:pt x="40" y="36"/>
                  </a:cubicBezTo>
                  <a:cubicBezTo>
                    <a:pt x="38" y="38"/>
                    <a:pt x="38" y="38"/>
                    <a:pt x="38" y="38"/>
                  </a:cubicBezTo>
                  <a:cubicBezTo>
                    <a:pt x="39" y="62"/>
                    <a:pt x="39" y="62"/>
                    <a:pt x="39" y="62"/>
                  </a:cubicBezTo>
                  <a:cubicBezTo>
                    <a:pt x="33" y="62"/>
                    <a:pt x="33" y="62"/>
                    <a:pt x="33" y="62"/>
                  </a:cubicBezTo>
                  <a:cubicBezTo>
                    <a:pt x="32" y="41"/>
                    <a:pt x="32" y="41"/>
                    <a:pt x="32" y="41"/>
                  </a:cubicBezTo>
                  <a:cubicBezTo>
                    <a:pt x="29" y="41"/>
                    <a:pt x="29" y="41"/>
                    <a:pt x="29" y="41"/>
                  </a:cubicBezTo>
                  <a:cubicBezTo>
                    <a:pt x="28" y="62"/>
                    <a:pt x="28" y="62"/>
                    <a:pt x="28" y="62"/>
                  </a:cubicBezTo>
                  <a:cubicBezTo>
                    <a:pt x="22" y="62"/>
                    <a:pt x="22" y="62"/>
                    <a:pt x="22" y="62"/>
                  </a:cubicBezTo>
                  <a:cubicBezTo>
                    <a:pt x="23" y="38"/>
                    <a:pt x="23" y="38"/>
                    <a:pt x="23" y="38"/>
                  </a:cubicBezTo>
                  <a:cubicBezTo>
                    <a:pt x="20" y="36"/>
                    <a:pt x="20" y="36"/>
                    <a:pt x="20" y="36"/>
                  </a:cubicBezTo>
                  <a:close/>
                  <a:moveTo>
                    <a:pt x="14" y="7"/>
                  </a:moveTo>
                  <a:cubicBezTo>
                    <a:pt x="11" y="7"/>
                    <a:pt x="9" y="10"/>
                    <a:pt x="9" y="13"/>
                  </a:cubicBezTo>
                  <a:cubicBezTo>
                    <a:pt x="9" y="16"/>
                    <a:pt x="11" y="18"/>
                    <a:pt x="14" y="18"/>
                  </a:cubicBezTo>
                  <a:cubicBezTo>
                    <a:pt x="17" y="18"/>
                    <a:pt x="20" y="16"/>
                    <a:pt x="20" y="13"/>
                  </a:cubicBezTo>
                  <a:cubicBezTo>
                    <a:pt x="20" y="10"/>
                    <a:pt x="17" y="7"/>
                    <a:pt x="14" y="7"/>
                  </a:cubicBezTo>
                  <a:close/>
                </a:path>
              </a:pathLst>
            </a:custGeom>
            <a:solidFill>
              <a:srgbClr val="777777"/>
            </a:solidFill>
            <a:ln>
              <a:noFill/>
            </a:ln>
          </p:spPr>
          <p:txBody>
            <a:bodyPr vert="horz" wrap="square" lIns="91412" tIns="45706" rIns="91412" bIns="45706" numCol="1" anchor="t" anchorCtr="0" compatLnSpc="1">
              <a:prstTxWarp prst="textNoShape">
                <a:avLst/>
              </a:prstTxWarp>
            </a:bodyPr>
            <a:lstStyle/>
            <a:p>
              <a:endParaRPr lang="zh-CN" altLang="en-US"/>
            </a:p>
          </p:txBody>
        </p:sp>
      </p:grpSp>
      <p:sp>
        <p:nvSpPr>
          <p:cNvPr id="216" name="Rectangle 4"/>
          <p:cNvSpPr txBox="1">
            <a:spLocks noChangeArrowheads="1"/>
          </p:cNvSpPr>
          <p:nvPr/>
        </p:nvSpPr>
        <p:spPr bwMode="auto">
          <a:xfrm>
            <a:off x="1203605" y="2889558"/>
            <a:ext cx="1921042" cy="79654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50" tIns="34274" rIns="68550" bIns="3427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defTabSz="914126" fontAlgn="auto">
              <a:spcBef>
                <a:spcPts val="0"/>
              </a:spcBef>
              <a:spcAft>
                <a:spcPts val="0"/>
              </a:spcAft>
              <a:defRPr/>
            </a:pPr>
            <a:r>
              <a:rPr lang="zh-CN" altLang="en-US" sz="2499" b="0" kern="0" dirty="0" smtClean="0">
                <a:solidFill>
                  <a:schemeClr val="accent3">
                    <a:lumMod val="75000"/>
                  </a:schemeClr>
                </a:solidFill>
                <a:latin typeface="Arial"/>
                <a:ea typeface="微软雅黑"/>
              </a:rPr>
              <a:t>添加标题</a:t>
            </a:r>
            <a:endParaRPr lang="zh-CN" altLang="en-US" sz="2499" b="0" kern="0" dirty="0">
              <a:solidFill>
                <a:schemeClr val="accent3">
                  <a:lumMod val="75000"/>
                </a:schemeClr>
              </a:solidFill>
              <a:latin typeface="Arial"/>
              <a:ea typeface="微软雅黑"/>
            </a:endParaRPr>
          </a:p>
        </p:txBody>
      </p:sp>
    </p:spTree>
    <p:extLst>
      <p:ext uri="{BB962C8B-B14F-4D97-AF65-F5344CB8AC3E}">
        <p14:creationId xmlns:p14="http://schemas.microsoft.com/office/powerpoint/2010/main" xmlns="" val="4128117748"/>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16"/>
                                        </p:tgtEl>
                                        <p:attrNameLst>
                                          <p:attrName>style.visibility</p:attrName>
                                        </p:attrNameLst>
                                      </p:cBhvr>
                                      <p:to>
                                        <p:strVal val="visible"/>
                                      </p:to>
                                    </p:set>
                                    <p:anim calcmode="lin" valueType="num">
                                      <p:cBhvr>
                                        <p:cTn id="7" dur="500" fill="hold"/>
                                        <p:tgtEl>
                                          <p:spTgt spid="216"/>
                                        </p:tgtEl>
                                        <p:attrNameLst>
                                          <p:attrName>ppt_w</p:attrName>
                                        </p:attrNameLst>
                                      </p:cBhvr>
                                      <p:tavLst>
                                        <p:tav tm="0">
                                          <p:val>
                                            <p:fltVal val="0"/>
                                          </p:val>
                                        </p:tav>
                                        <p:tav tm="100000">
                                          <p:val>
                                            <p:strVal val="#ppt_w"/>
                                          </p:val>
                                        </p:tav>
                                      </p:tavLst>
                                    </p:anim>
                                    <p:anim calcmode="lin" valueType="num">
                                      <p:cBhvr>
                                        <p:cTn id="8" dur="500" fill="hold"/>
                                        <p:tgtEl>
                                          <p:spTgt spid="216"/>
                                        </p:tgtEl>
                                        <p:attrNameLst>
                                          <p:attrName>ppt_h</p:attrName>
                                        </p:attrNameLst>
                                      </p:cBhvr>
                                      <p:tavLst>
                                        <p:tav tm="0">
                                          <p:val>
                                            <p:fltVal val="0"/>
                                          </p:val>
                                        </p:tav>
                                        <p:tav tm="100000">
                                          <p:val>
                                            <p:strVal val="#ppt_h"/>
                                          </p:val>
                                        </p:tav>
                                      </p:tavLst>
                                    </p:anim>
                                    <p:animEffect transition="in" filter="fade">
                                      <p:cBhvr>
                                        <p:cTn id="9" dur="500"/>
                                        <p:tgtEl>
                                          <p:spTgt spid="216"/>
                                        </p:tgtEl>
                                      </p:cBhvr>
                                    </p:animEffect>
                                  </p:childTnLst>
                                </p:cTn>
                              </p:par>
                              <p:par>
                                <p:cTn id="10" presetID="31" presetClass="entr" presetSubtype="0" fill="hold" nodeType="withEffect">
                                  <p:stCondLst>
                                    <p:cond delay="0"/>
                                  </p:stCondLst>
                                  <p:childTnLst>
                                    <p:set>
                                      <p:cBhvr>
                                        <p:cTn id="11" dur="1" fill="hold">
                                          <p:stCondLst>
                                            <p:cond delay="0"/>
                                          </p:stCondLst>
                                        </p:cTn>
                                        <p:tgtEl>
                                          <p:spTgt spid="208"/>
                                        </p:tgtEl>
                                        <p:attrNameLst>
                                          <p:attrName>style.visibility</p:attrName>
                                        </p:attrNameLst>
                                      </p:cBhvr>
                                      <p:to>
                                        <p:strVal val="visible"/>
                                      </p:to>
                                    </p:set>
                                    <p:anim calcmode="lin" valueType="num">
                                      <p:cBhvr>
                                        <p:cTn id="12" dur="1000" fill="hold"/>
                                        <p:tgtEl>
                                          <p:spTgt spid="208"/>
                                        </p:tgtEl>
                                        <p:attrNameLst>
                                          <p:attrName>ppt_w</p:attrName>
                                        </p:attrNameLst>
                                      </p:cBhvr>
                                      <p:tavLst>
                                        <p:tav tm="0">
                                          <p:val>
                                            <p:fltVal val="0"/>
                                          </p:val>
                                        </p:tav>
                                        <p:tav tm="100000">
                                          <p:val>
                                            <p:strVal val="#ppt_w"/>
                                          </p:val>
                                        </p:tav>
                                      </p:tavLst>
                                    </p:anim>
                                    <p:anim calcmode="lin" valueType="num">
                                      <p:cBhvr>
                                        <p:cTn id="13" dur="1000" fill="hold"/>
                                        <p:tgtEl>
                                          <p:spTgt spid="208"/>
                                        </p:tgtEl>
                                        <p:attrNameLst>
                                          <p:attrName>ppt_h</p:attrName>
                                        </p:attrNameLst>
                                      </p:cBhvr>
                                      <p:tavLst>
                                        <p:tav tm="0">
                                          <p:val>
                                            <p:fltVal val="0"/>
                                          </p:val>
                                        </p:tav>
                                        <p:tav tm="100000">
                                          <p:val>
                                            <p:strVal val="#ppt_h"/>
                                          </p:val>
                                        </p:tav>
                                      </p:tavLst>
                                    </p:anim>
                                    <p:anim calcmode="lin" valueType="num">
                                      <p:cBhvr>
                                        <p:cTn id="14" dur="1000" fill="hold"/>
                                        <p:tgtEl>
                                          <p:spTgt spid="208"/>
                                        </p:tgtEl>
                                        <p:attrNameLst>
                                          <p:attrName>style.rotation</p:attrName>
                                        </p:attrNameLst>
                                      </p:cBhvr>
                                      <p:tavLst>
                                        <p:tav tm="0">
                                          <p:val>
                                            <p:fltVal val="90"/>
                                          </p:val>
                                        </p:tav>
                                        <p:tav tm="100000">
                                          <p:val>
                                            <p:fltVal val="0"/>
                                          </p:val>
                                        </p:tav>
                                      </p:tavLst>
                                    </p:anim>
                                    <p:animEffect transition="in" filter="fade">
                                      <p:cBhvr>
                                        <p:cTn id="15" dur="1000"/>
                                        <p:tgtEl>
                                          <p:spTgt spid="208"/>
                                        </p:tgtEl>
                                      </p:cBhvr>
                                    </p:animEffect>
                                  </p:childTnLst>
                                </p:cTn>
                              </p:par>
                            </p:childTnLst>
                          </p:cTn>
                        </p:par>
                        <p:par>
                          <p:cTn id="16" fill="hold">
                            <p:stCondLst>
                              <p:cond delay="1000"/>
                            </p:stCondLst>
                            <p:childTnLst>
                              <p:par>
                                <p:cTn id="17" presetID="23" presetClass="entr" presetSubtype="528" fill="hold" nodeType="afterEffect">
                                  <p:stCondLst>
                                    <p:cond delay="0"/>
                                  </p:stCondLst>
                                  <p:childTnLst>
                                    <p:set>
                                      <p:cBhvr>
                                        <p:cTn id="18" dur="1" fill="hold">
                                          <p:stCondLst>
                                            <p:cond delay="0"/>
                                          </p:stCondLst>
                                        </p:cTn>
                                        <p:tgtEl>
                                          <p:spTgt spid="146"/>
                                        </p:tgtEl>
                                        <p:attrNameLst>
                                          <p:attrName>style.visibility</p:attrName>
                                        </p:attrNameLst>
                                      </p:cBhvr>
                                      <p:to>
                                        <p:strVal val="visible"/>
                                      </p:to>
                                    </p:set>
                                    <p:anim calcmode="lin" valueType="num">
                                      <p:cBhvr>
                                        <p:cTn id="19" dur="500" fill="hold"/>
                                        <p:tgtEl>
                                          <p:spTgt spid="146"/>
                                        </p:tgtEl>
                                        <p:attrNameLst>
                                          <p:attrName>ppt_w</p:attrName>
                                        </p:attrNameLst>
                                      </p:cBhvr>
                                      <p:tavLst>
                                        <p:tav tm="0">
                                          <p:val>
                                            <p:fltVal val="0"/>
                                          </p:val>
                                        </p:tav>
                                        <p:tav tm="100000">
                                          <p:val>
                                            <p:strVal val="#ppt_w"/>
                                          </p:val>
                                        </p:tav>
                                      </p:tavLst>
                                    </p:anim>
                                    <p:anim calcmode="lin" valueType="num">
                                      <p:cBhvr>
                                        <p:cTn id="20" dur="500" fill="hold"/>
                                        <p:tgtEl>
                                          <p:spTgt spid="146"/>
                                        </p:tgtEl>
                                        <p:attrNameLst>
                                          <p:attrName>ppt_h</p:attrName>
                                        </p:attrNameLst>
                                      </p:cBhvr>
                                      <p:tavLst>
                                        <p:tav tm="0">
                                          <p:val>
                                            <p:fltVal val="0"/>
                                          </p:val>
                                        </p:tav>
                                        <p:tav tm="100000">
                                          <p:val>
                                            <p:strVal val="#ppt_h"/>
                                          </p:val>
                                        </p:tav>
                                      </p:tavLst>
                                    </p:anim>
                                    <p:anim calcmode="lin" valueType="num">
                                      <p:cBhvr>
                                        <p:cTn id="21" dur="500" fill="hold"/>
                                        <p:tgtEl>
                                          <p:spTgt spid="146"/>
                                        </p:tgtEl>
                                        <p:attrNameLst>
                                          <p:attrName>ppt_x</p:attrName>
                                        </p:attrNameLst>
                                      </p:cBhvr>
                                      <p:tavLst>
                                        <p:tav tm="0">
                                          <p:val>
                                            <p:fltVal val="0.5"/>
                                          </p:val>
                                        </p:tav>
                                        <p:tav tm="100000">
                                          <p:val>
                                            <p:strVal val="#ppt_x"/>
                                          </p:val>
                                        </p:tav>
                                      </p:tavLst>
                                    </p:anim>
                                    <p:anim calcmode="lin" valueType="num">
                                      <p:cBhvr>
                                        <p:cTn id="22" dur="500" fill="hold"/>
                                        <p:tgtEl>
                                          <p:spTgt spid="146"/>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300"/>
                                  </p:stCondLst>
                                  <p:childTnLst>
                                    <p:set>
                                      <p:cBhvr>
                                        <p:cTn id="24" dur="1" fill="hold">
                                          <p:stCondLst>
                                            <p:cond delay="0"/>
                                          </p:stCondLst>
                                        </p:cTn>
                                        <p:tgtEl>
                                          <p:spTgt spid="149"/>
                                        </p:tgtEl>
                                        <p:attrNameLst>
                                          <p:attrName>style.visibility</p:attrName>
                                        </p:attrNameLst>
                                      </p:cBhvr>
                                      <p:to>
                                        <p:strVal val="visible"/>
                                      </p:to>
                                    </p:set>
                                    <p:anim calcmode="lin" valueType="num">
                                      <p:cBhvr>
                                        <p:cTn id="25" dur="500" fill="hold"/>
                                        <p:tgtEl>
                                          <p:spTgt spid="149"/>
                                        </p:tgtEl>
                                        <p:attrNameLst>
                                          <p:attrName>ppt_w</p:attrName>
                                        </p:attrNameLst>
                                      </p:cBhvr>
                                      <p:tavLst>
                                        <p:tav tm="0">
                                          <p:val>
                                            <p:fltVal val="0"/>
                                          </p:val>
                                        </p:tav>
                                        <p:tav tm="100000">
                                          <p:val>
                                            <p:strVal val="#ppt_w"/>
                                          </p:val>
                                        </p:tav>
                                      </p:tavLst>
                                    </p:anim>
                                    <p:anim calcmode="lin" valueType="num">
                                      <p:cBhvr>
                                        <p:cTn id="26" dur="500" fill="hold"/>
                                        <p:tgtEl>
                                          <p:spTgt spid="149"/>
                                        </p:tgtEl>
                                        <p:attrNameLst>
                                          <p:attrName>ppt_h</p:attrName>
                                        </p:attrNameLst>
                                      </p:cBhvr>
                                      <p:tavLst>
                                        <p:tav tm="0">
                                          <p:val>
                                            <p:fltVal val="0"/>
                                          </p:val>
                                        </p:tav>
                                        <p:tav tm="100000">
                                          <p:val>
                                            <p:strVal val="#ppt_h"/>
                                          </p:val>
                                        </p:tav>
                                      </p:tavLst>
                                    </p:anim>
                                    <p:anim calcmode="lin" valueType="num">
                                      <p:cBhvr>
                                        <p:cTn id="27" dur="500" fill="hold"/>
                                        <p:tgtEl>
                                          <p:spTgt spid="149"/>
                                        </p:tgtEl>
                                        <p:attrNameLst>
                                          <p:attrName>ppt_x</p:attrName>
                                        </p:attrNameLst>
                                      </p:cBhvr>
                                      <p:tavLst>
                                        <p:tav tm="0">
                                          <p:val>
                                            <p:fltVal val="0.5"/>
                                          </p:val>
                                        </p:tav>
                                        <p:tav tm="100000">
                                          <p:val>
                                            <p:strVal val="#ppt_x"/>
                                          </p:val>
                                        </p:tav>
                                      </p:tavLst>
                                    </p:anim>
                                    <p:anim calcmode="lin" valueType="num">
                                      <p:cBhvr>
                                        <p:cTn id="28" dur="500" fill="hold"/>
                                        <p:tgtEl>
                                          <p:spTgt spid="149"/>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700"/>
                                  </p:stCondLst>
                                  <p:childTnLst>
                                    <p:set>
                                      <p:cBhvr>
                                        <p:cTn id="30" dur="1" fill="hold">
                                          <p:stCondLst>
                                            <p:cond delay="0"/>
                                          </p:stCondLst>
                                        </p:cTn>
                                        <p:tgtEl>
                                          <p:spTgt spid="152"/>
                                        </p:tgtEl>
                                        <p:attrNameLst>
                                          <p:attrName>style.visibility</p:attrName>
                                        </p:attrNameLst>
                                      </p:cBhvr>
                                      <p:to>
                                        <p:strVal val="visible"/>
                                      </p:to>
                                    </p:set>
                                    <p:anim calcmode="lin" valueType="num">
                                      <p:cBhvr>
                                        <p:cTn id="31" dur="500" fill="hold"/>
                                        <p:tgtEl>
                                          <p:spTgt spid="152"/>
                                        </p:tgtEl>
                                        <p:attrNameLst>
                                          <p:attrName>ppt_w</p:attrName>
                                        </p:attrNameLst>
                                      </p:cBhvr>
                                      <p:tavLst>
                                        <p:tav tm="0">
                                          <p:val>
                                            <p:fltVal val="0"/>
                                          </p:val>
                                        </p:tav>
                                        <p:tav tm="100000">
                                          <p:val>
                                            <p:strVal val="#ppt_w"/>
                                          </p:val>
                                        </p:tav>
                                      </p:tavLst>
                                    </p:anim>
                                    <p:anim calcmode="lin" valueType="num">
                                      <p:cBhvr>
                                        <p:cTn id="32" dur="500" fill="hold"/>
                                        <p:tgtEl>
                                          <p:spTgt spid="152"/>
                                        </p:tgtEl>
                                        <p:attrNameLst>
                                          <p:attrName>ppt_h</p:attrName>
                                        </p:attrNameLst>
                                      </p:cBhvr>
                                      <p:tavLst>
                                        <p:tav tm="0">
                                          <p:val>
                                            <p:fltVal val="0"/>
                                          </p:val>
                                        </p:tav>
                                        <p:tav tm="100000">
                                          <p:val>
                                            <p:strVal val="#ppt_h"/>
                                          </p:val>
                                        </p:tav>
                                      </p:tavLst>
                                    </p:anim>
                                    <p:anim calcmode="lin" valueType="num">
                                      <p:cBhvr>
                                        <p:cTn id="33" dur="500" fill="hold"/>
                                        <p:tgtEl>
                                          <p:spTgt spid="152"/>
                                        </p:tgtEl>
                                        <p:attrNameLst>
                                          <p:attrName>ppt_x</p:attrName>
                                        </p:attrNameLst>
                                      </p:cBhvr>
                                      <p:tavLst>
                                        <p:tav tm="0">
                                          <p:val>
                                            <p:fltVal val="0.5"/>
                                          </p:val>
                                        </p:tav>
                                        <p:tav tm="100000">
                                          <p:val>
                                            <p:strVal val="#ppt_x"/>
                                          </p:val>
                                        </p:tav>
                                      </p:tavLst>
                                    </p:anim>
                                    <p:anim calcmode="lin" valueType="num">
                                      <p:cBhvr>
                                        <p:cTn id="34" dur="500" fill="hold"/>
                                        <p:tgtEl>
                                          <p:spTgt spid="152"/>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300"/>
                                  </p:stCondLst>
                                  <p:childTnLst>
                                    <p:set>
                                      <p:cBhvr>
                                        <p:cTn id="36" dur="1" fill="hold">
                                          <p:stCondLst>
                                            <p:cond delay="0"/>
                                          </p:stCondLst>
                                        </p:cTn>
                                        <p:tgtEl>
                                          <p:spTgt spid="155"/>
                                        </p:tgtEl>
                                        <p:attrNameLst>
                                          <p:attrName>style.visibility</p:attrName>
                                        </p:attrNameLst>
                                      </p:cBhvr>
                                      <p:to>
                                        <p:strVal val="visible"/>
                                      </p:to>
                                    </p:set>
                                    <p:anim calcmode="lin" valueType="num">
                                      <p:cBhvr>
                                        <p:cTn id="37" dur="500" fill="hold"/>
                                        <p:tgtEl>
                                          <p:spTgt spid="155"/>
                                        </p:tgtEl>
                                        <p:attrNameLst>
                                          <p:attrName>ppt_w</p:attrName>
                                        </p:attrNameLst>
                                      </p:cBhvr>
                                      <p:tavLst>
                                        <p:tav tm="0">
                                          <p:val>
                                            <p:fltVal val="0"/>
                                          </p:val>
                                        </p:tav>
                                        <p:tav tm="100000">
                                          <p:val>
                                            <p:strVal val="#ppt_w"/>
                                          </p:val>
                                        </p:tav>
                                      </p:tavLst>
                                    </p:anim>
                                    <p:anim calcmode="lin" valueType="num">
                                      <p:cBhvr>
                                        <p:cTn id="38" dur="500" fill="hold"/>
                                        <p:tgtEl>
                                          <p:spTgt spid="155"/>
                                        </p:tgtEl>
                                        <p:attrNameLst>
                                          <p:attrName>ppt_h</p:attrName>
                                        </p:attrNameLst>
                                      </p:cBhvr>
                                      <p:tavLst>
                                        <p:tav tm="0">
                                          <p:val>
                                            <p:fltVal val="0"/>
                                          </p:val>
                                        </p:tav>
                                        <p:tav tm="100000">
                                          <p:val>
                                            <p:strVal val="#ppt_h"/>
                                          </p:val>
                                        </p:tav>
                                      </p:tavLst>
                                    </p:anim>
                                    <p:anim calcmode="lin" valueType="num">
                                      <p:cBhvr>
                                        <p:cTn id="39" dur="500" fill="hold"/>
                                        <p:tgtEl>
                                          <p:spTgt spid="155"/>
                                        </p:tgtEl>
                                        <p:attrNameLst>
                                          <p:attrName>ppt_x</p:attrName>
                                        </p:attrNameLst>
                                      </p:cBhvr>
                                      <p:tavLst>
                                        <p:tav tm="0">
                                          <p:val>
                                            <p:fltVal val="0.5"/>
                                          </p:val>
                                        </p:tav>
                                        <p:tav tm="100000">
                                          <p:val>
                                            <p:strVal val="#ppt_x"/>
                                          </p:val>
                                        </p:tav>
                                      </p:tavLst>
                                    </p:anim>
                                    <p:anim calcmode="lin" valueType="num">
                                      <p:cBhvr>
                                        <p:cTn id="40" dur="500" fill="hold"/>
                                        <p:tgtEl>
                                          <p:spTgt spid="155"/>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100"/>
                                  </p:stCondLst>
                                  <p:childTnLst>
                                    <p:set>
                                      <p:cBhvr>
                                        <p:cTn id="42" dur="1" fill="hold">
                                          <p:stCondLst>
                                            <p:cond delay="0"/>
                                          </p:stCondLst>
                                        </p:cTn>
                                        <p:tgtEl>
                                          <p:spTgt spid="158"/>
                                        </p:tgtEl>
                                        <p:attrNameLst>
                                          <p:attrName>style.visibility</p:attrName>
                                        </p:attrNameLst>
                                      </p:cBhvr>
                                      <p:to>
                                        <p:strVal val="visible"/>
                                      </p:to>
                                    </p:set>
                                    <p:anim calcmode="lin" valueType="num">
                                      <p:cBhvr>
                                        <p:cTn id="43" dur="500" fill="hold"/>
                                        <p:tgtEl>
                                          <p:spTgt spid="158"/>
                                        </p:tgtEl>
                                        <p:attrNameLst>
                                          <p:attrName>ppt_w</p:attrName>
                                        </p:attrNameLst>
                                      </p:cBhvr>
                                      <p:tavLst>
                                        <p:tav tm="0">
                                          <p:val>
                                            <p:fltVal val="0"/>
                                          </p:val>
                                        </p:tav>
                                        <p:tav tm="100000">
                                          <p:val>
                                            <p:strVal val="#ppt_w"/>
                                          </p:val>
                                        </p:tav>
                                      </p:tavLst>
                                    </p:anim>
                                    <p:anim calcmode="lin" valueType="num">
                                      <p:cBhvr>
                                        <p:cTn id="44" dur="500" fill="hold"/>
                                        <p:tgtEl>
                                          <p:spTgt spid="158"/>
                                        </p:tgtEl>
                                        <p:attrNameLst>
                                          <p:attrName>ppt_h</p:attrName>
                                        </p:attrNameLst>
                                      </p:cBhvr>
                                      <p:tavLst>
                                        <p:tav tm="0">
                                          <p:val>
                                            <p:fltVal val="0"/>
                                          </p:val>
                                        </p:tav>
                                        <p:tav tm="100000">
                                          <p:val>
                                            <p:strVal val="#ppt_h"/>
                                          </p:val>
                                        </p:tav>
                                      </p:tavLst>
                                    </p:anim>
                                    <p:anim calcmode="lin" valueType="num">
                                      <p:cBhvr>
                                        <p:cTn id="45" dur="500" fill="hold"/>
                                        <p:tgtEl>
                                          <p:spTgt spid="158"/>
                                        </p:tgtEl>
                                        <p:attrNameLst>
                                          <p:attrName>ppt_x</p:attrName>
                                        </p:attrNameLst>
                                      </p:cBhvr>
                                      <p:tavLst>
                                        <p:tav tm="0">
                                          <p:val>
                                            <p:fltVal val="0.5"/>
                                          </p:val>
                                        </p:tav>
                                        <p:tav tm="100000">
                                          <p:val>
                                            <p:strVal val="#ppt_x"/>
                                          </p:val>
                                        </p:tav>
                                      </p:tavLst>
                                    </p:anim>
                                    <p:anim calcmode="lin" valueType="num">
                                      <p:cBhvr>
                                        <p:cTn id="46" dur="500" fill="hold"/>
                                        <p:tgtEl>
                                          <p:spTgt spid="158"/>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600"/>
                                  </p:stCondLst>
                                  <p:childTnLst>
                                    <p:set>
                                      <p:cBhvr>
                                        <p:cTn id="48" dur="1" fill="hold">
                                          <p:stCondLst>
                                            <p:cond delay="0"/>
                                          </p:stCondLst>
                                        </p:cTn>
                                        <p:tgtEl>
                                          <p:spTgt spid="161"/>
                                        </p:tgtEl>
                                        <p:attrNameLst>
                                          <p:attrName>style.visibility</p:attrName>
                                        </p:attrNameLst>
                                      </p:cBhvr>
                                      <p:to>
                                        <p:strVal val="visible"/>
                                      </p:to>
                                    </p:set>
                                    <p:anim calcmode="lin" valueType="num">
                                      <p:cBhvr>
                                        <p:cTn id="49" dur="500" fill="hold"/>
                                        <p:tgtEl>
                                          <p:spTgt spid="161"/>
                                        </p:tgtEl>
                                        <p:attrNameLst>
                                          <p:attrName>ppt_w</p:attrName>
                                        </p:attrNameLst>
                                      </p:cBhvr>
                                      <p:tavLst>
                                        <p:tav tm="0">
                                          <p:val>
                                            <p:fltVal val="0"/>
                                          </p:val>
                                        </p:tav>
                                        <p:tav tm="100000">
                                          <p:val>
                                            <p:strVal val="#ppt_w"/>
                                          </p:val>
                                        </p:tav>
                                      </p:tavLst>
                                    </p:anim>
                                    <p:anim calcmode="lin" valueType="num">
                                      <p:cBhvr>
                                        <p:cTn id="50" dur="500" fill="hold"/>
                                        <p:tgtEl>
                                          <p:spTgt spid="161"/>
                                        </p:tgtEl>
                                        <p:attrNameLst>
                                          <p:attrName>ppt_h</p:attrName>
                                        </p:attrNameLst>
                                      </p:cBhvr>
                                      <p:tavLst>
                                        <p:tav tm="0">
                                          <p:val>
                                            <p:fltVal val="0"/>
                                          </p:val>
                                        </p:tav>
                                        <p:tav tm="100000">
                                          <p:val>
                                            <p:strVal val="#ppt_h"/>
                                          </p:val>
                                        </p:tav>
                                      </p:tavLst>
                                    </p:anim>
                                    <p:anim calcmode="lin" valueType="num">
                                      <p:cBhvr>
                                        <p:cTn id="51" dur="500" fill="hold"/>
                                        <p:tgtEl>
                                          <p:spTgt spid="161"/>
                                        </p:tgtEl>
                                        <p:attrNameLst>
                                          <p:attrName>ppt_x</p:attrName>
                                        </p:attrNameLst>
                                      </p:cBhvr>
                                      <p:tavLst>
                                        <p:tav tm="0">
                                          <p:val>
                                            <p:fltVal val="0.5"/>
                                          </p:val>
                                        </p:tav>
                                        <p:tav tm="100000">
                                          <p:val>
                                            <p:strVal val="#ppt_x"/>
                                          </p:val>
                                        </p:tav>
                                      </p:tavLst>
                                    </p:anim>
                                    <p:anim calcmode="lin" valueType="num">
                                      <p:cBhvr>
                                        <p:cTn id="52" dur="500" fill="hold"/>
                                        <p:tgtEl>
                                          <p:spTgt spid="161"/>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300"/>
                                  </p:stCondLst>
                                  <p:childTnLst>
                                    <p:set>
                                      <p:cBhvr>
                                        <p:cTn id="54" dur="1" fill="hold">
                                          <p:stCondLst>
                                            <p:cond delay="0"/>
                                          </p:stCondLst>
                                        </p:cTn>
                                        <p:tgtEl>
                                          <p:spTgt spid="164"/>
                                        </p:tgtEl>
                                        <p:attrNameLst>
                                          <p:attrName>style.visibility</p:attrName>
                                        </p:attrNameLst>
                                      </p:cBhvr>
                                      <p:to>
                                        <p:strVal val="visible"/>
                                      </p:to>
                                    </p:set>
                                    <p:anim calcmode="lin" valueType="num">
                                      <p:cBhvr>
                                        <p:cTn id="55" dur="500" fill="hold"/>
                                        <p:tgtEl>
                                          <p:spTgt spid="164"/>
                                        </p:tgtEl>
                                        <p:attrNameLst>
                                          <p:attrName>ppt_w</p:attrName>
                                        </p:attrNameLst>
                                      </p:cBhvr>
                                      <p:tavLst>
                                        <p:tav tm="0">
                                          <p:val>
                                            <p:fltVal val="0"/>
                                          </p:val>
                                        </p:tav>
                                        <p:tav tm="100000">
                                          <p:val>
                                            <p:strVal val="#ppt_w"/>
                                          </p:val>
                                        </p:tav>
                                      </p:tavLst>
                                    </p:anim>
                                    <p:anim calcmode="lin" valueType="num">
                                      <p:cBhvr>
                                        <p:cTn id="56" dur="500" fill="hold"/>
                                        <p:tgtEl>
                                          <p:spTgt spid="164"/>
                                        </p:tgtEl>
                                        <p:attrNameLst>
                                          <p:attrName>ppt_h</p:attrName>
                                        </p:attrNameLst>
                                      </p:cBhvr>
                                      <p:tavLst>
                                        <p:tav tm="0">
                                          <p:val>
                                            <p:fltVal val="0"/>
                                          </p:val>
                                        </p:tav>
                                        <p:tav tm="100000">
                                          <p:val>
                                            <p:strVal val="#ppt_h"/>
                                          </p:val>
                                        </p:tav>
                                      </p:tavLst>
                                    </p:anim>
                                    <p:anim calcmode="lin" valueType="num">
                                      <p:cBhvr>
                                        <p:cTn id="57" dur="500" fill="hold"/>
                                        <p:tgtEl>
                                          <p:spTgt spid="164"/>
                                        </p:tgtEl>
                                        <p:attrNameLst>
                                          <p:attrName>ppt_x</p:attrName>
                                        </p:attrNameLst>
                                      </p:cBhvr>
                                      <p:tavLst>
                                        <p:tav tm="0">
                                          <p:val>
                                            <p:fltVal val="0.5"/>
                                          </p:val>
                                        </p:tav>
                                        <p:tav tm="100000">
                                          <p:val>
                                            <p:strVal val="#ppt_x"/>
                                          </p:val>
                                        </p:tav>
                                      </p:tavLst>
                                    </p:anim>
                                    <p:anim calcmode="lin" valueType="num">
                                      <p:cBhvr>
                                        <p:cTn id="58" dur="500" fill="hold"/>
                                        <p:tgtEl>
                                          <p:spTgt spid="164"/>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300"/>
                                  </p:stCondLst>
                                  <p:childTnLst>
                                    <p:set>
                                      <p:cBhvr>
                                        <p:cTn id="60" dur="1" fill="hold">
                                          <p:stCondLst>
                                            <p:cond delay="0"/>
                                          </p:stCondLst>
                                        </p:cTn>
                                        <p:tgtEl>
                                          <p:spTgt spid="167"/>
                                        </p:tgtEl>
                                        <p:attrNameLst>
                                          <p:attrName>style.visibility</p:attrName>
                                        </p:attrNameLst>
                                      </p:cBhvr>
                                      <p:to>
                                        <p:strVal val="visible"/>
                                      </p:to>
                                    </p:set>
                                    <p:anim calcmode="lin" valueType="num">
                                      <p:cBhvr>
                                        <p:cTn id="61" dur="500" fill="hold"/>
                                        <p:tgtEl>
                                          <p:spTgt spid="167"/>
                                        </p:tgtEl>
                                        <p:attrNameLst>
                                          <p:attrName>ppt_w</p:attrName>
                                        </p:attrNameLst>
                                      </p:cBhvr>
                                      <p:tavLst>
                                        <p:tav tm="0">
                                          <p:val>
                                            <p:fltVal val="0"/>
                                          </p:val>
                                        </p:tav>
                                        <p:tav tm="100000">
                                          <p:val>
                                            <p:strVal val="#ppt_w"/>
                                          </p:val>
                                        </p:tav>
                                      </p:tavLst>
                                    </p:anim>
                                    <p:anim calcmode="lin" valueType="num">
                                      <p:cBhvr>
                                        <p:cTn id="62" dur="500" fill="hold"/>
                                        <p:tgtEl>
                                          <p:spTgt spid="167"/>
                                        </p:tgtEl>
                                        <p:attrNameLst>
                                          <p:attrName>ppt_h</p:attrName>
                                        </p:attrNameLst>
                                      </p:cBhvr>
                                      <p:tavLst>
                                        <p:tav tm="0">
                                          <p:val>
                                            <p:fltVal val="0"/>
                                          </p:val>
                                        </p:tav>
                                        <p:tav tm="100000">
                                          <p:val>
                                            <p:strVal val="#ppt_h"/>
                                          </p:val>
                                        </p:tav>
                                      </p:tavLst>
                                    </p:anim>
                                    <p:anim calcmode="lin" valueType="num">
                                      <p:cBhvr>
                                        <p:cTn id="63" dur="500" fill="hold"/>
                                        <p:tgtEl>
                                          <p:spTgt spid="167"/>
                                        </p:tgtEl>
                                        <p:attrNameLst>
                                          <p:attrName>ppt_x</p:attrName>
                                        </p:attrNameLst>
                                      </p:cBhvr>
                                      <p:tavLst>
                                        <p:tav tm="0">
                                          <p:val>
                                            <p:fltVal val="0.5"/>
                                          </p:val>
                                        </p:tav>
                                        <p:tav tm="100000">
                                          <p:val>
                                            <p:strVal val="#ppt_x"/>
                                          </p:val>
                                        </p:tav>
                                      </p:tavLst>
                                    </p:anim>
                                    <p:anim calcmode="lin" valueType="num">
                                      <p:cBhvr>
                                        <p:cTn id="64" dur="500" fill="hold"/>
                                        <p:tgtEl>
                                          <p:spTgt spid="167"/>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600"/>
                                  </p:stCondLst>
                                  <p:childTnLst>
                                    <p:set>
                                      <p:cBhvr>
                                        <p:cTn id="66" dur="1" fill="hold">
                                          <p:stCondLst>
                                            <p:cond delay="0"/>
                                          </p:stCondLst>
                                        </p:cTn>
                                        <p:tgtEl>
                                          <p:spTgt spid="170"/>
                                        </p:tgtEl>
                                        <p:attrNameLst>
                                          <p:attrName>style.visibility</p:attrName>
                                        </p:attrNameLst>
                                      </p:cBhvr>
                                      <p:to>
                                        <p:strVal val="visible"/>
                                      </p:to>
                                    </p:set>
                                    <p:anim calcmode="lin" valueType="num">
                                      <p:cBhvr>
                                        <p:cTn id="67" dur="500" fill="hold"/>
                                        <p:tgtEl>
                                          <p:spTgt spid="170"/>
                                        </p:tgtEl>
                                        <p:attrNameLst>
                                          <p:attrName>ppt_w</p:attrName>
                                        </p:attrNameLst>
                                      </p:cBhvr>
                                      <p:tavLst>
                                        <p:tav tm="0">
                                          <p:val>
                                            <p:fltVal val="0"/>
                                          </p:val>
                                        </p:tav>
                                        <p:tav tm="100000">
                                          <p:val>
                                            <p:strVal val="#ppt_w"/>
                                          </p:val>
                                        </p:tav>
                                      </p:tavLst>
                                    </p:anim>
                                    <p:anim calcmode="lin" valueType="num">
                                      <p:cBhvr>
                                        <p:cTn id="68" dur="500" fill="hold"/>
                                        <p:tgtEl>
                                          <p:spTgt spid="170"/>
                                        </p:tgtEl>
                                        <p:attrNameLst>
                                          <p:attrName>ppt_h</p:attrName>
                                        </p:attrNameLst>
                                      </p:cBhvr>
                                      <p:tavLst>
                                        <p:tav tm="0">
                                          <p:val>
                                            <p:fltVal val="0"/>
                                          </p:val>
                                        </p:tav>
                                        <p:tav tm="100000">
                                          <p:val>
                                            <p:strVal val="#ppt_h"/>
                                          </p:val>
                                        </p:tav>
                                      </p:tavLst>
                                    </p:anim>
                                    <p:anim calcmode="lin" valueType="num">
                                      <p:cBhvr>
                                        <p:cTn id="69" dur="500" fill="hold"/>
                                        <p:tgtEl>
                                          <p:spTgt spid="170"/>
                                        </p:tgtEl>
                                        <p:attrNameLst>
                                          <p:attrName>ppt_x</p:attrName>
                                        </p:attrNameLst>
                                      </p:cBhvr>
                                      <p:tavLst>
                                        <p:tav tm="0">
                                          <p:val>
                                            <p:fltVal val="0.5"/>
                                          </p:val>
                                        </p:tav>
                                        <p:tav tm="100000">
                                          <p:val>
                                            <p:strVal val="#ppt_x"/>
                                          </p:val>
                                        </p:tav>
                                      </p:tavLst>
                                    </p:anim>
                                    <p:anim calcmode="lin" valueType="num">
                                      <p:cBhvr>
                                        <p:cTn id="70" dur="500" fill="hold"/>
                                        <p:tgtEl>
                                          <p:spTgt spid="170"/>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600"/>
                                  </p:stCondLst>
                                  <p:childTnLst>
                                    <p:set>
                                      <p:cBhvr>
                                        <p:cTn id="72" dur="1" fill="hold">
                                          <p:stCondLst>
                                            <p:cond delay="0"/>
                                          </p:stCondLst>
                                        </p:cTn>
                                        <p:tgtEl>
                                          <p:spTgt spid="173"/>
                                        </p:tgtEl>
                                        <p:attrNameLst>
                                          <p:attrName>style.visibility</p:attrName>
                                        </p:attrNameLst>
                                      </p:cBhvr>
                                      <p:to>
                                        <p:strVal val="visible"/>
                                      </p:to>
                                    </p:set>
                                    <p:anim calcmode="lin" valueType="num">
                                      <p:cBhvr>
                                        <p:cTn id="73" dur="500" fill="hold"/>
                                        <p:tgtEl>
                                          <p:spTgt spid="173"/>
                                        </p:tgtEl>
                                        <p:attrNameLst>
                                          <p:attrName>ppt_w</p:attrName>
                                        </p:attrNameLst>
                                      </p:cBhvr>
                                      <p:tavLst>
                                        <p:tav tm="0">
                                          <p:val>
                                            <p:fltVal val="0"/>
                                          </p:val>
                                        </p:tav>
                                        <p:tav tm="100000">
                                          <p:val>
                                            <p:strVal val="#ppt_w"/>
                                          </p:val>
                                        </p:tav>
                                      </p:tavLst>
                                    </p:anim>
                                    <p:anim calcmode="lin" valueType="num">
                                      <p:cBhvr>
                                        <p:cTn id="74" dur="500" fill="hold"/>
                                        <p:tgtEl>
                                          <p:spTgt spid="173"/>
                                        </p:tgtEl>
                                        <p:attrNameLst>
                                          <p:attrName>ppt_h</p:attrName>
                                        </p:attrNameLst>
                                      </p:cBhvr>
                                      <p:tavLst>
                                        <p:tav tm="0">
                                          <p:val>
                                            <p:fltVal val="0"/>
                                          </p:val>
                                        </p:tav>
                                        <p:tav tm="100000">
                                          <p:val>
                                            <p:strVal val="#ppt_h"/>
                                          </p:val>
                                        </p:tav>
                                      </p:tavLst>
                                    </p:anim>
                                    <p:anim calcmode="lin" valueType="num">
                                      <p:cBhvr>
                                        <p:cTn id="75" dur="500" fill="hold"/>
                                        <p:tgtEl>
                                          <p:spTgt spid="173"/>
                                        </p:tgtEl>
                                        <p:attrNameLst>
                                          <p:attrName>ppt_x</p:attrName>
                                        </p:attrNameLst>
                                      </p:cBhvr>
                                      <p:tavLst>
                                        <p:tav tm="0">
                                          <p:val>
                                            <p:fltVal val="0.5"/>
                                          </p:val>
                                        </p:tav>
                                        <p:tav tm="100000">
                                          <p:val>
                                            <p:strVal val="#ppt_x"/>
                                          </p:val>
                                        </p:tav>
                                      </p:tavLst>
                                    </p:anim>
                                    <p:anim calcmode="lin" valueType="num">
                                      <p:cBhvr>
                                        <p:cTn id="76" dur="500" fill="hold"/>
                                        <p:tgtEl>
                                          <p:spTgt spid="173"/>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300"/>
                                  </p:stCondLst>
                                  <p:childTnLst>
                                    <p:set>
                                      <p:cBhvr>
                                        <p:cTn id="78" dur="1" fill="hold">
                                          <p:stCondLst>
                                            <p:cond delay="0"/>
                                          </p:stCondLst>
                                        </p:cTn>
                                        <p:tgtEl>
                                          <p:spTgt spid="176"/>
                                        </p:tgtEl>
                                        <p:attrNameLst>
                                          <p:attrName>style.visibility</p:attrName>
                                        </p:attrNameLst>
                                      </p:cBhvr>
                                      <p:to>
                                        <p:strVal val="visible"/>
                                      </p:to>
                                    </p:set>
                                    <p:anim calcmode="lin" valueType="num">
                                      <p:cBhvr>
                                        <p:cTn id="79" dur="500" fill="hold"/>
                                        <p:tgtEl>
                                          <p:spTgt spid="176"/>
                                        </p:tgtEl>
                                        <p:attrNameLst>
                                          <p:attrName>ppt_w</p:attrName>
                                        </p:attrNameLst>
                                      </p:cBhvr>
                                      <p:tavLst>
                                        <p:tav tm="0">
                                          <p:val>
                                            <p:fltVal val="0"/>
                                          </p:val>
                                        </p:tav>
                                        <p:tav tm="100000">
                                          <p:val>
                                            <p:strVal val="#ppt_w"/>
                                          </p:val>
                                        </p:tav>
                                      </p:tavLst>
                                    </p:anim>
                                    <p:anim calcmode="lin" valueType="num">
                                      <p:cBhvr>
                                        <p:cTn id="80" dur="500" fill="hold"/>
                                        <p:tgtEl>
                                          <p:spTgt spid="176"/>
                                        </p:tgtEl>
                                        <p:attrNameLst>
                                          <p:attrName>ppt_h</p:attrName>
                                        </p:attrNameLst>
                                      </p:cBhvr>
                                      <p:tavLst>
                                        <p:tav tm="0">
                                          <p:val>
                                            <p:fltVal val="0"/>
                                          </p:val>
                                        </p:tav>
                                        <p:tav tm="100000">
                                          <p:val>
                                            <p:strVal val="#ppt_h"/>
                                          </p:val>
                                        </p:tav>
                                      </p:tavLst>
                                    </p:anim>
                                    <p:anim calcmode="lin" valueType="num">
                                      <p:cBhvr>
                                        <p:cTn id="81" dur="500" fill="hold"/>
                                        <p:tgtEl>
                                          <p:spTgt spid="176"/>
                                        </p:tgtEl>
                                        <p:attrNameLst>
                                          <p:attrName>ppt_x</p:attrName>
                                        </p:attrNameLst>
                                      </p:cBhvr>
                                      <p:tavLst>
                                        <p:tav tm="0">
                                          <p:val>
                                            <p:fltVal val="0.5"/>
                                          </p:val>
                                        </p:tav>
                                        <p:tav tm="100000">
                                          <p:val>
                                            <p:strVal val="#ppt_x"/>
                                          </p:val>
                                        </p:tav>
                                      </p:tavLst>
                                    </p:anim>
                                    <p:anim calcmode="lin" valueType="num">
                                      <p:cBhvr>
                                        <p:cTn id="82" dur="500" fill="hold"/>
                                        <p:tgtEl>
                                          <p:spTgt spid="176"/>
                                        </p:tgtEl>
                                        <p:attrNameLst>
                                          <p:attrName>ppt_y</p:attrName>
                                        </p:attrNameLst>
                                      </p:cBhvr>
                                      <p:tavLst>
                                        <p:tav tm="0">
                                          <p:val>
                                            <p:fltVal val="0.5"/>
                                          </p:val>
                                        </p:tav>
                                        <p:tav tm="100000">
                                          <p:val>
                                            <p:strVal val="#ppt_y"/>
                                          </p:val>
                                        </p:tav>
                                      </p:tavLst>
                                    </p:anim>
                                  </p:childTnLst>
                                </p:cTn>
                              </p:par>
                              <p:par>
                                <p:cTn id="83" presetID="23" presetClass="entr" presetSubtype="528" fill="hold" nodeType="withEffect">
                                  <p:stCondLst>
                                    <p:cond delay="600"/>
                                  </p:stCondLst>
                                  <p:childTnLst>
                                    <p:set>
                                      <p:cBhvr>
                                        <p:cTn id="84" dur="1" fill="hold">
                                          <p:stCondLst>
                                            <p:cond delay="0"/>
                                          </p:stCondLst>
                                        </p:cTn>
                                        <p:tgtEl>
                                          <p:spTgt spid="179"/>
                                        </p:tgtEl>
                                        <p:attrNameLst>
                                          <p:attrName>style.visibility</p:attrName>
                                        </p:attrNameLst>
                                      </p:cBhvr>
                                      <p:to>
                                        <p:strVal val="visible"/>
                                      </p:to>
                                    </p:set>
                                    <p:anim calcmode="lin" valueType="num">
                                      <p:cBhvr>
                                        <p:cTn id="85" dur="500" fill="hold"/>
                                        <p:tgtEl>
                                          <p:spTgt spid="179"/>
                                        </p:tgtEl>
                                        <p:attrNameLst>
                                          <p:attrName>ppt_w</p:attrName>
                                        </p:attrNameLst>
                                      </p:cBhvr>
                                      <p:tavLst>
                                        <p:tav tm="0">
                                          <p:val>
                                            <p:fltVal val="0"/>
                                          </p:val>
                                        </p:tav>
                                        <p:tav tm="100000">
                                          <p:val>
                                            <p:strVal val="#ppt_w"/>
                                          </p:val>
                                        </p:tav>
                                      </p:tavLst>
                                    </p:anim>
                                    <p:anim calcmode="lin" valueType="num">
                                      <p:cBhvr>
                                        <p:cTn id="86" dur="500" fill="hold"/>
                                        <p:tgtEl>
                                          <p:spTgt spid="179"/>
                                        </p:tgtEl>
                                        <p:attrNameLst>
                                          <p:attrName>ppt_h</p:attrName>
                                        </p:attrNameLst>
                                      </p:cBhvr>
                                      <p:tavLst>
                                        <p:tav tm="0">
                                          <p:val>
                                            <p:fltVal val="0"/>
                                          </p:val>
                                        </p:tav>
                                        <p:tav tm="100000">
                                          <p:val>
                                            <p:strVal val="#ppt_h"/>
                                          </p:val>
                                        </p:tav>
                                      </p:tavLst>
                                    </p:anim>
                                    <p:anim calcmode="lin" valueType="num">
                                      <p:cBhvr>
                                        <p:cTn id="87" dur="500" fill="hold"/>
                                        <p:tgtEl>
                                          <p:spTgt spid="179"/>
                                        </p:tgtEl>
                                        <p:attrNameLst>
                                          <p:attrName>ppt_x</p:attrName>
                                        </p:attrNameLst>
                                      </p:cBhvr>
                                      <p:tavLst>
                                        <p:tav tm="0">
                                          <p:val>
                                            <p:fltVal val="0.5"/>
                                          </p:val>
                                        </p:tav>
                                        <p:tav tm="100000">
                                          <p:val>
                                            <p:strVal val="#ppt_x"/>
                                          </p:val>
                                        </p:tav>
                                      </p:tavLst>
                                    </p:anim>
                                    <p:anim calcmode="lin" valueType="num">
                                      <p:cBhvr>
                                        <p:cTn id="88" dur="500" fill="hold"/>
                                        <p:tgtEl>
                                          <p:spTgt spid="179"/>
                                        </p:tgtEl>
                                        <p:attrNameLst>
                                          <p:attrName>ppt_y</p:attrName>
                                        </p:attrNameLst>
                                      </p:cBhvr>
                                      <p:tavLst>
                                        <p:tav tm="0">
                                          <p:val>
                                            <p:fltVal val="0.5"/>
                                          </p:val>
                                        </p:tav>
                                        <p:tav tm="100000">
                                          <p:val>
                                            <p:strVal val="#ppt_y"/>
                                          </p:val>
                                        </p:tav>
                                      </p:tavLst>
                                    </p:anim>
                                  </p:childTnLst>
                                </p:cTn>
                              </p:par>
                              <p:par>
                                <p:cTn id="89" presetID="23" presetClass="entr" presetSubtype="528" fill="hold" nodeType="withEffect">
                                  <p:stCondLst>
                                    <p:cond delay="600"/>
                                  </p:stCondLst>
                                  <p:childTnLst>
                                    <p:set>
                                      <p:cBhvr>
                                        <p:cTn id="90" dur="1" fill="hold">
                                          <p:stCondLst>
                                            <p:cond delay="0"/>
                                          </p:stCondLst>
                                        </p:cTn>
                                        <p:tgtEl>
                                          <p:spTgt spid="182"/>
                                        </p:tgtEl>
                                        <p:attrNameLst>
                                          <p:attrName>style.visibility</p:attrName>
                                        </p:attrNameLst>
                                      </p:cBhvr>
                                      <p:to>
                                        <p:strVal val="visible"/>
                                      </p:to>
                                    </p:set>
                                    <p:anim calcmode="lin" valueType="num">
                                      <p:cBhvr>
                                        <p:cTn id="91" dur="500" fill="hold"/>
                                        <p:tgtEl>
                                          <p:spTgt spid="182"/>
                                        </p:tgtEl>
                                        <p:attrNameLst>
                                          <p:attrName>ppt_w</p:attrName>
                                        </p:attrNameLst>
                                      </p:cBhvr>
                                      <p:tavLst>
                                        <p:tav tm="0">
                                          <p:val>
                                            <p:fltVal val="0"/>
                                          </p:val>
                                        </p:tav>
                                        <p:tav tm="100000">
                                          <p:val>
                                            <p:strVal val="#ppt_w"/>
                                          </p:val>
                                        </p:tav>
                                      </p:tavLst>
                                    </p:anim>
                                    <p:anim calcmode="lin" valueType="num">
                                      <p:cBhvr>
                                        <p:cTn id="92" dur="500" fill="hold"/>
                                        <p:tgtEl>
                                          <p:spTgt spid="182"/>
                                        </p:tgtEl>
                                        <p:attrNameLst>
                                          <p:attrName>ppt_h</p:attrName>
                                        </p:attrNameLst>
                                      </p:cBhvr>
                                      <p:tavLst>
                                        <p:tav tm="0">
                                          <p:val>
                                            <p:fltVal val="0"/>
                                          </p:val>
                                        </p:tav>
                                        <p:tav tm="100000">
                                          <p:val>
                                            <p:strVal val="#ppt_h"/>
                                          </p:val>
                                        </p:tav>
                                      </p:tavLst>
                                    </p:anim>
                                    <p:anim calcmode="lin" valueType="num">
                                      <p:cBhvr>
                                        <p:cTn id="93" dur="500" fill="hold"/>
                                        <p:tgtEl>
                                          <p:spTgt spid="182"/>
                                        </p:tgtEl>
                                        <p:attrNameLst>
                                          <p:attrName>ppt_x</p:attrName>
                                        </p:attrNameLst>
                                      </p:cBhvr>
                                      <p:tavLst>
                                        <p:tav tm="0">
                                          <p:val>
                                            <p:fltVal val="0.5"/>
                                          </p:val>
                                        </p:tav>
                                        <p:tav tm="100000">
                                          <p:val>
                                            <p:strVal val="#ppt_x"/>
                                          </p:val>
                                        </p:tav>
                                      </p:tavLst>
                                    </p:anim>
                                    <p:anim calcmode="lin" valueType="num">
                                      <p:cBhvr>
                                        <p:cTn id="94" dur="500" fill="hold"/>
                                        <p:tgtEl>
                                          <p:spTgt spid="182"/>
                                        </p:tgtEl>
                                        <p:attrNameLst>
                                          <p:attrName>ppt_y</p:attrName>
                                        </p:attrNameLst>
                                      </p:cBhvr>
                                      <p:tavLst>
                                        <p:tav tm="0">
                                          <p:val>
                                            <p:fltVal val="0.5"/>
                                          </p:val>
                                        </p:tav>
                                        <p:tav tm="100000">
                                          <p:val>
                                            <p:strVal val="#ppt_y"/>
                                          </p:val>
                                        </p:tav>
                                      </p:tavLst>
                                    </p:anim>
                                  </p:childTnLst>
                                </p:cTn>
                              </p:par>
                              <p:par>
                                <p:cTn id="95" presetID="26" presetClass="emph" presetSubtype="0" repeatCount="3000" fill="hold" nodeType="withEffect">
                                  <p:stCondLst>
                                    <p:cond delay="600"/>
                                  </p:stCondLst>
                                  <p:childTnLst>
                                    <p:animEffect transition="out" filter="fade">
                                      <p:cBhvr>
                                        <p:cTn id="96" dur="500" tmFilter="0, 0; .2, .5; .8, .5; 1, 0"/>
                                        <p:tgtEl>
                                          <p:spTgt spid="146"/>
                                        </p:tgtEl>
                                      </p:cBhvr>
                                    </p:animEffect>
                                    <p:animScale>
                                      <p:cBhvr>
                                        <p:cTn id="97" dur="250" autoRev="1" fill="hold"/>
                                        <p:tgtEl>
                                          <p:spTgt spid="146"/>
                                        </p:tgtEl>
                                      </p:cBhvr>
                                      <p:by x="105000" y="105000"/>
                                    </p:animScale>
                                  </p:childTnLst>
                                </p:cTn>
                              </p:par>
                              <p:par>
                                <p:cTn id="98" presetID="26" presetClass="emph" presetSubtype="0" repeatCount="3000" fill="hold" nodeType="withEffect">
                                  <p:stCondLst>
                                    <p:cond delay="710"/>
                                  </p:stCondLst>
                                  <p:childTnLst>
                                    <p:animEffect transition="out" filter="fade">
                                      <p:cBhvr>
                                        <p:cTn id="99" dur="500" tmFilter="0, 0; .2, .5; .8, .5; 1, 0"/>
                                        <p:tgtEl>
                                          <p:spTgt spid="167"/>
                                        </p:tgtEl>
                                      </p:cBhvr>
                                    </p:animEffect>
                                    <p:animScale>
                                      <p:cBhvr>
                                        <p:cTn id="100" dur="250" autoRev="1" fill="hold"/>
                                        <p:tgtEl>
                                          <p:spTgt spid="167"/>
                                        </p:tgtEl>
                                      </p:cBhvr>
                                      <p:by x="105000" y="105000"/>
                                    </p:animScale>
                                  </p:childTnLst>
                                </p:cTn>
                              </p:par>
                              <p:par>
                                <p:cTn id="101" presetID="26" presetClass="emph" presetSubtype="0" repeatCount="3000" fill="hold" nodeType="withEffect">
                                  <p:stCondLst>
                                    <p:cond delay="410"/>
                                  </p:stCondLst>
                                  <p:childTnLst>
                                    <p:animEffect transition="out" filter="fade">
                                      <p:cBhvr>
                                        <p:cTn id="102" dur="500" tmFilter="0, 0; .2, .5; .8, .5; 1, 0"/>
                                        <p:tgtEl>
                                          <p:spTgt spid="173"/>
                                        </p:tgtEl>
                                      </p:cBhvr>
                                    </p:animEffect>
                                    <p:animScale>
                                      <p:cBhvr>
                                        <p:cTn id="103" dur="250" autoRev="1" fill="hold"/>
                                        <p:tgtEl>
                                          <p:spTgt spid="173"/>
                                        </p:tgtEl>
                                      </p:cBhvr>
                                      <p:by x="105000" y="105000"/>
                                    </p:animScale>
                                  </p:childTnLst>
                                </p:cTn>
                              </p:par>
                              <p:par>
                                <p:cTn id="104" presetID="26" presetClass="emph" presetSubtype="0" repeatCount="3000" fill="hold" nodeType="withEffect">
                                  <p:stCondLst>
                                    <p:cond delay="810"/>
                                  </p:stCondLst>
                                  <p:childTnLst>
                                    <p:animEffect transition="out" filter="fade">
                                      <p:cBhvr>
                                        <p:cTn id="105" dur="500" tmFilter="0, 0; .2, .5; .8, .5; 1, 0"/>
                                        <p:tgtEl>
                                          <p:spTgt spid="176"/>
                                        </p:tgtEl>
                                      </p:cBhvr>
                                    </p:animEffect>
                                    <p:animScale>
                                      <p:cBhvr>
                                        <p:cTn id="106" dur="250" autoRev="1" fill="hold"/>
                                        <p:tgtEl>
                                          <p:spTgt spid="176"/>
                                        </p:tgtEl>
                                      </p:cBhvr>
                                      <p:by x="105000" y="105000"/>
                                    </p:animScale>
                                  </p:childTnLst>
                                </p:cTn>
                              </p:par>
                            </p:childTnLst>
                          </p:cTn>
                        </p:par>
                        <p:par>
                          <p:cTn id="107" fill="hold">
                            <p:stCondLst>
                              <p:cond delay="3310"/>
                            </p:stCondLst>
                            <p:childTnLst>
                              <p:par>
                                <p:cTn id="108" presetID="16" presetClass="entr" presetSubtype="42" fill="hold" nodeType="afterEffect">
                                  <p:stCondLst>
                                    <p:cond delay="0"/>
                                  </p:stCondLst>
                                  <p:childTnLst>
                                    <p:set>
                                      <p:cBhvr>
                                        <p:cTn id="109" dur="1" fill="hold">
                                          <p:stCondLst>
                                            <p:cond delay="0"/>
                                          </p:stCondLst>
                                        </p:cTn>
                                        <p:tgtEl>
                                          <p:spTgt spid="185"/>
                                        </p:tgtEl>
                                        <p:attrNameLst>
                                          <p:attrName>style.visibility</p:attrName>
                                        </p:attrNameLst>
                                      </p:cBhvr>
                                      <p:to>
                                        <p:strVal val="visible"/>
                                      </p:to>
                                    </p:set>
                                    <p:animEffect transition="in" filter="barn(outHorizontal)">
                                      <p:cBhvr>
                                        <p:cTn id="110" dur="500"/>
                                        <p:tgtEl>
                                          <p:spTgt spid="185"/>
                                        </p:tgtEl>
                                      </p:cBhvr>
                                    </p:animEffect>
                                  </p:childTnLst>
                                </p:cTn>
                              </p:par>
                            </p:childTnLst>
                          </p:cTn>
                        </p:par>
                        <p:par>
                          <p:cTn id="111" fill="hold">
                            <p:stCondLst>
                              <p:cond delay="3810"/>
                            </p:stCondLst>
                            <p:childTnLst>
                              <p:par>
                                <p:cTn id="112" presetID="23" presetClass="entr" presetSubtype="32" fill="hold" nodeType="afterEffect">
                                  <p:stCondLst>
                                    <p:cond delay="0"/>
                                  </p:stCondLst>
                                  <p:childTnLst>
                                    <p:set>
                                      <p:cBhvr>
                                        <p:cTn id="113" dur="1" fill="hold">
                                          <p:stCondLst>
                                            <p:cond delay="0"/>
                                          </p:stCondLst>
                                        </p:cTn>
                                        <p:tgtEl>
                                          <p:spTgt spid="186"/>
                                        </p:tgtEl>
                                        <p:attrNameLst>
                                          <p:attrName>style.visibility</p:attrName>
                                        </p:attrNameLst>
                                      </p:cBhvr>
                                      <p:to>
                                        <p:strVal val="visible"/>
                                      </p:to>
                                    </p:set>
                                    <p:anim calcmode="lin" valueType="num">
                                      <p:cBhvr>
                                        <p:cTn id="114" dur="500" fill="hold"/>
                                        <p:tgtEl>
                                          <p:spTgt spid="186"/>
                                        </p:tgtEl>
                                        <p:attrNameLst>
                                          <p:attrName>ppt_w</p:attrName>
                                        </p:attrNameLst>
                                      </p:cBhvr>
                                      <p:tavLst>
                                        <p:tav tm="0">
                                          <p:val>
                                            <p:strVal val="4*#ppt_w"/>
                                          </p:val>
                                        </p:tav>
                                        <p:tav tm="100000">
                                          <p:val>
                                            <p:strVal val="#ppt_w"/>
                                          </p:val>
                                        </p:tav>
                                      </p:tavLst>
                                    </p:anim>
                                    <p:anim calcmode="lin" valueType="num">
                                      <p:cBhvr>
                                        <p:cTn id="115" dur="500" fill="hold"/>
                                        <p:tgtEl>
                                          <p:spTgt spid="186"/>
                                        </p:tgtEl>
                                        <p:attrNameLst>
                                          <p:attrName>ppt_h</p:attrName>
                                        </p:attrNameLst>
                                      </p:cBhvr>
                                      <p:tavLst>
                                        <p:tav tm="0">
                                          <p:val>
                                            <p:strVal val="4*#ppt_h"/>
                                          </p:val>
                                        </p:tav>
                                        <p:tav tm="100000">
                                          <p:val>
                                            <p:strVal val="#ppt_h"/>
                                          </p:val>
                                        </p:tav>
                                      </p:tavLst>
                                    </p:anim>
                                  </p:childTnLst>
                                </p:cTn>
                              </p:par>
                              <p:par>
                                <p:cTn id="116" presetID="23" presetClass="entr" presetSubtype="32" fill="hold" nodeType="withEffect">
                                  <p:stCondLst>
                                    <p:cond delay="200"/>
                                  </p:stCondLst>
                                  <p:childTnLst>
                                    <p:set>
                                      <p:cBhvr>
                                        <p:cTn id="117" dur="1" fill="hold">
                                          <p:stCondLst>
                                            <p:cond delay="0"/>
                                          </p:stCondLst>
                                        </p:cTn>
                                        <p:tgtEl>
                                          <p:spTgt spid="189"/>
                                        </p:tgtEl>
                                        <p:attrNameLst>
                                          <p:attrName>style.visibility</p:attrName>
                                        </p:attrNameLst>
                                      </p:cBhvr>
                                      <p:to>
                                        <p:strVal val="visible"/>
                                      </p:to>
                                    </p:set>
                                    <p:anim calcmode="lin" valueType="num">
                                      <p:cBhvr>
                                        <p:cTn id="118" dur="500" fill="hold"/>
                                        <p:tgtEl>
                                          <p:spTgt spid="189"/>
                                        </p:tgtEl>
                                        <p:attrNameLst>
                                          <p:attrName>ppt_w</p:attrName>
                                        </p:attrNameLst>
                                      </p:cBhvr>
                                      <p:tavLst>
                                        <p:tav tm="0">
                                          <p:val>
                                            <p:strVal val="4*#ppt_w"/>
                                          </p:val>
                                        </p:tav>
                                        <p:tav tm="100000">
                                          <p:val>
                                            <p:strVal val="#ppt_w"/>
                                          </p:val>
                                        </p:tav>
                                      </p:tavLst>
                                    </p:anim>
                                    <p:anim calcmode="lin" valueType="num">
                                      <p:cBhvr>
                                        <p:cTn id="119" dur="500" fill="hold"/>
                                        <p:tgtEl>
                                          <p:spTgt spid="189"/>
                                        </p:tgtEl>
                                        <p:attrNameLst>
                                          <p:attrName>ppt_h</p:attrName>
                                        </p:attrNameLst>
                                      </p:cBhvr>
                                      <p:tavLst>
                                        <p:tav tm="0">
                                          <p:val>
                                            <p:strVal val="4*#ppt_h"/>
                                          </p:val>
                                        </p:tav>
                                        <p:tav tm="100000">
                                          <p:val>
                                            <p:strVal val="#ppt_h"/>
                                          </p:val>
                                        </p:tav>
                                      </p:tavLst>
                                    </p:anim>
                                  </p:childTnLst>
                                </p:cTn>
                              </p:par>
                              <p:par>
                                <p:cTn id="120" presetID="23" presetClass="entr" presetSubtype="32" fill="hold" nodeType="withEffect">
                                  <p:stCondLst>
                                    <p:cond delay="200"/>
                                  </p:stCondLst>
                                  <p:childTnLst>
                                    <p:set>
                                      <p:cBhvr>
                                        <p:cTn id="121" dur="1" fill="hold">
                                          <p:stCondLst>
                                            <p:cond delay="0"/>
                                          </p:stCondLst>
                                        </p:cTn>
                                        <p:tgtEl>
                                          <p:spTgt spid="192"/>
                                        </p:tgtEl>
                                        <p:attrNameLst>
                                          <p:attrName>style.visibility</p:attrName>
                                        </p:attrNameLst>
                                      </p:cBhvr>
                                      <p:to>
                                        <p:strVal val="visible"/>
                                      </p:to>
                                    </p:set>
                                    <p:anim calcmode="lin" valueType="num">
                                      <p:cBhvr>
                                        <p:cTn id="122" dur="500" fill="hold"/>
                                        <p:tgtEl>
                                          <p:spTgt spid="192"/>
                                        </p:tgtEl>
                                        <p:attrNameLst>
                                          <p:attrName>ppt_w</p:attrName>
                                        </p:attrNameLst>
                                      </p:cBhvr>
                                      <p:tavLst>
                                        <p:tav tm="0">
                                          <p:val>
                                            <p:strVal val="4*#ppt_w"/>
                                          </p:val>
                                        </p:tav>
                                        <p:tav tm="100000">
                                          <p:val>
                                            <p:strVal val="#ppt_w"/>
                                          </p:val>
                                        </p:tav>
                                      </p:tavLst>
                                    </p:anim>
                                    <p:anim calcmode="lin" valueType="num">
                                      <p:cBhvr>
                                        <p:cTn id="123" dur="500" fill="hold"/>
                                        <p:tgtEl>
                                          <p:spTgt spid="192"/>
                                        </p:tgtEl>
                                        <p:attrNameLst>
                                          <p:attrName>ppt_h</p:attrName>
                                        </p:attrNameLst>
                                      </p:cBhvr>
                                      <p:tavLst>
                                        <p:tav tm="0">
                                          <p:val>
                                            <p:strVal val="4*#ppt_h"/>
                                          </p:val>
                                        </p:tav>
                                        <p:tav tm="100000">
                                          <p:val>
                                            <p:strVal val="#ppt_h"/>
                                          </p:val>
                                        </p:tav>
                                      </p:tavLst>
                                    </p:anim>
                                  </p:childTnLst>
                                </p:cTn>
                              </p:par>
                              <p:par>
                                <p:cTn id="124" presetID="23" presetClass="entr" presetSubtype="32" fill="hold" nodeType="withEffect">
                                  <p:stCondLst>
                                    <p:cond delay="200"/>
                                  </p:stCondLst>
                                  <p:childTnLst>
                                    <p:set>
                                      <p:cBhvr>
                                        <p:cTn id="125" dur="1" fill="hold">
                                          <p:stCondLst>
                                            <p:cond delay="0"/>
                                          </p:stCondLst>
                                        </p:cTn>
                                        <p:tgtEl>
                                          <p:spTgt spid="195"/>
                                        </p:tgtEl>
                                        <p:attrNameLst>
                                          <p:attrName>style.visibility</p:attrName>
                                        </p:attrNameLst>
                                      </p:cBhvr>
                                      <p:to>
                                        <p:strVal val="visible"/>
                                      </p:to>
                                    </p:set>
                                    <p:anim calcmode="lin" valueType="num">
                                      <p:cBhvr>
                                        <p:cTn id="126" dur="500" fill="hold"/>
                                        <p:tgtEl>
                                          <p:spTgt spid="195"/>
                                        </p:tgtEl>
                                        <p:attrNameLst>
                                          <p:attrName>ppt_w</p:attrName>
                                        </p:attrNameLst>
                                      </p:cBhvr>
                                      <p:tavLst>
                                        <p:tav tm="0">
                                          <p:val>
                                            <p:strVal val="4*#ppt_w"/>
                                          </p:val>
                                        </p:tav>
                                        <p:tav tm="100000">
                                          <p:val>
                                            <p:strVal val="#ppt_w"/>
                                          </p:val>
                                        </p:tav>
                                      </p:tavLst>
                                    </p:anim>
                                    <p:anim calcmode="lin" valueType="num">
                                      <p:cBhvr>
                                        <p:cTn id="127" dur="500" fill="hold"/>
                                        <p:tgtEl>
                                          <p:spTgt spid="195"/>
                                        </p:tgtEl>
                                        <p:attrNameLst>
                                          <p:attrName>ppt_h</p:attrName>
                                        </p:attrNameLst>
                                      </p:cBhvr>
                                      <p:tavLst>
                                        <p:tav tm="0">
                                          <p:val>
                                            <p:strVal val="4*#ppt_h"/>
                                          </p:val>
                                        </p:tav>
                                        <p:tav tm="100000">
                                          <p:val>
                                            <p:strVal val="#ppt_h"/>
                                          </p:val>
                                        </p:tav>
                                      </p:tavLst>
                                    </p:anim>
                                  </p:childTnLst>
                                </p:cTn>
                              </p:par>
                              <p:par>
                                <p:cTn id="128" presetID="23" presetClass="entr" presetSubtype="32" fill="hold" nodeType="withEffect">
                                  <p:stCondLst>
                                    <p:cond delay="200"/>
                                  </p:stCondLst>
                                  <p:childTnLst>
                                    <p:set>
                                      <p:cBhvr>
                                        <p:cTn id="129" dur="1" fill="hold">
                                          <p:stCondLst>
                                            <p:cond delay="0"/>
                                          </p:stCondLst>
                                        </p:cTn>
                                        <p:tgtEl>
                                          <p:spTgt spid="198"/>
                                        </p:tgtEl>
                                        <p:attrNameLst>
                                          <p:attrName>style.visibility</p:attrName>
                                        </p:attrNameLst>
                                      </p:cBhvr>
                                      <p:to>
                                        <p:strVal val="visible"/>
                                      </p:to>
                                    </p:set>
                                    <p:anim calcmode="lin" valueType="num">
                                      <p:cBhvr>
                                        <p:cTn id="130" dur="500" fill="hold"/>
                                        <p:tgtEl>
                                          <p:spTgt spid="198"/>
                                        </p:tgtEl>
                                        <p:attrNameLst>
                                          <p:attrName>ppt_w</p:attrName>
                                        </p:attrNameLst>
                                      </p:cBhvr>
                                      <p:tavLst>
                                        <p:tav tm="0">
                                          <p:val>
                                            <p:strVal val="4*#ppt_w"/>
                                          </p:val>
                                        </p:tav>
                                        <p:tav tm="100000">
                                          <p:val>
                                            <p:strVal val="#ppt_w"/>
                                          </p:val>
                                        </p:tav>
                                      </p:tavLst>
                                    </p:anim>
                                    <p:anim calcmode="lin" valueType="num">
                                      <p:cBhvr>
                                        <p:cTn id="131" dur="500" fill="hold"/>
                                        <p:tgtEl>
                                          <p:spTgt spid="198"/>
                                        </p:tgtEl>
                                        <p:attrNameLst>
                                          <p:attrName>ppt_h</p:attrName>
                                        </p:attrNameLst>
                                      </p:cBhvr>
                                      <p:tavLst>
                                        <p:tav tm="0">
                                          <p:val>
                                            <p:strVal val="4*#ppt_h"/>
                                          </p:val>
                                        </p:tav>
                                        <p:tav tm="100000">
                                          <p:val>
                                            <p:strVal val="#ppt_h"/>
                                          </p:val>
                                        </p:tav>
                                      </p:tavLst>
                                    </p:anim>
                                  </p:childTnLst>
                                </p:cTn>
                              </p:par>
                              <p:par>
                                <p:cTn id="132" presetID="23" presetClass="entr" presetSubtype="32" fill="hold" nodeType="withEffect">
                                  <p:stCondLst>
                                    <p:cond delay="200"/>
                                  </p:stCondLst>
                                  <p:childTnLst>
                                    <p:set>
                                      <p:cBhvr>
                                        <p:cTn id="133" dur="1" fill="hold">
                                          <p:stCondLst>
                                            <p:cond delay="0"/>
                                          </p:stCondLst>
                                        </p:cTn>
                                        <p:tgtEl>
                                          <p:spTgt spid="201"/>
                                        </p:tgtEl>
                                        <p:attrNameLst>
                                          <p:attrName>style.visibility</p:attrName>
                                        </p:attrNameLst>
                                      </p:cBhvr>
                                      <p:to>
                                        <p:strVal val="visible"/>
                                      </p:to>
                                    </p:set>
                                    <p:anim calcmode="lin" valueType="num">
                                      <p:cBhvr>
                                        <p:cTn id="134" dur="500" fill="hold"/>
                                        <p:tgtEl>
                                          <p:spTgt spid="201"/>
                                        </p:tgtEl>
                                        <p:attrNameLst>
                                          <p:attrName>ppt_w</p:attrName>
                                        </p:attrNameLst>
                                      </p:cBhvr>
                                      <p:tavLst>
                                        <p:tav tm="0">
                                          <p:val>
                                            <p:strVal val="4*#ppt_w"/>
                                          </p:val>
                                        </p:tav>
                                        <p:tav tm="100000">
                                          <p:val>
                                            <p:strVal val="#ppt_w"/>
                                          </p:val>
                                        </p:tav>
                                      </p:tavLst>
                                    </p:anim>
                                    <p:anim calcmode="lin" valueType="num">
                                      <p:cBhvr>
                                        <p:cTn id="135" dur="500" fill="hold"/>
                                        <p:tgtEl>
                                          <p:spTgt spid="201"/>
                                        </p:tgtEl>
                                        <p:attrNameLst>
                                          <p:attrName>ppt_h</p:attrName>
                                        </p:attrNameLst>
                                      </p:cBhvr>
                                      <p:tavLst>
                                        <p:tav tm="0">
                                          <p:val>
                                            <p:strVal val="4*#ppt_h"/>
                                          </p:val>
                                        </p:tav>
                                        <p:tav tm="100000">
                                          <p:val>
                                            <p:strVal val="#ppt_h"/>
                                          </p:val>
                                        </p:tav>
                                      </p:tavLst>
                                    </p:anim>
                                  </p:childTnLst>
                                </p:cTn>
                              </p:par>
                              <p:par>
                                <p:cTn id="136" presetID="23" presetClass="entr" presetSubtype="32" fill="hold" nodeType="withEffect">
                                  <p:stCondLst>
                                    <p:cond delay="200"/>
                                  </p:stCondLst>
                                  <p:childTnLst>
                                    <p:set>
                                      <p:cBhvr>
                                        <p:cTn id="137" dur="1" fill="hold">
                                          <p:stCondLst>
                                            <p:cond delay="0"/>
                                          </p:stCondLst>
                                        </p:cTn>
                                        <p:tgtEl>
                                          <p:spTgt spid="204"/>
                                        </p:tgtEl>
                                        <p:attrNameLst>
                                          <p:attrName>style.visibility</p:attrName>
                                        </p:attrNameLst>
                                      </p:cBhvr>
                                      <p:to>
                                        <p:strVal val="visible"/>
                                      </p:to>
                                    </p:set>
                                    <p:anim calcmode="lin" valueType="num">
                                      <p:cBhvr>
                                        <p:cTn id="138" dur="500" fill="hold"/>
                                        <p:tgtEl>
                                          <p:spTgt spid="204"/>
                                        </p:tgtEl>
                                        <p:attrNameLst>
                                          <p:attrName>ppt_w</p:attrName>
                                        </p:attrNameLst>
                                      </p:cBhvr>
                                      <p:tavLst>
                                        <p:tav tm="0">
                                          <p:val>
                                            <p:strVal val="4*#ppt_w"/>
                                          </p:val>
                                        </p:tav>
                                        <p:tav tm="100000">
                                          <p:val>
                                            <p:strVal val="#ppt_w"/>
                                          </p:val>
                                        </p:tav>
                                      </p:tavLst>
                                    </p:anim>
                                    <p:anim calcmode="lin" valueType="num">
                                      <p:cBhvr>
                                        <p:cTn id="139" dur="500" fill="hold"/>
                                        <p:tgtEl>
                                          <p:spTgt spid="204"/>
                                        </p:tgtEl>
                                        <p:attrNameLst>
                                          <p:attrName>ppt_h</p:attrName>
                                        </p:attrNameLst>
                                      </p:cBhvr>
                                      <p:tavLst>
                                        <p:tav tm="0">
                                          <p:val>
                                            <p:strVal val="4*#ppt_h"/>
                                          </p:val>
                                        </p:tav>
                                        <p:tav tm="100000">
                                          <p:val>
                                            <p:strVal val="#ppt_h"/>
                                          </p:val>
                                        </p:tav>
                                      </p:tavLst>
                                    </p:anim>
                                  </p:childTnLst>
                                </p:cTn>
                              </p:par>
                            </p:childTnLst>
                          </p:cTn>
                        </p:par>
                        <p:par>
                          <p:cTn id="140" fill="hold">
                            <p:stCondLst>
                              <p:cond delay="4510"/>
                            </p:stCondLst>
                            <p:childTnLst>
                              <p:par>
                                <p:cTn id="141" presetID="22" presetClass="entr" presetSubtype="8" fill="hold" grpId="0" nodeType="afterEffect">
                                  <p:stCondLst>
                                    <p:cond delay="0"/>
                                  </p:stCondLst>
                                  <p:childTnLst>
                                    <p:set>
                                      <p:cBhvr>
                                        <p:cTn id="142" dur="1" fill="hold">
                                          <p:stCondLst>
                                            <p:cond delay="0"/>
                                          </p:stCondLst>
                                        </p:cTn>
                                        <p:tgtEl>
                                          <p:spTgt spid="207"/>
                                        </p:tgtEl>
                                        <p:attrNameLst>
                                          <p:attrName>style.visibility</p:attrName>
                                        </p:attrNameLst>
                                      </p:cBhvr>
                                      <p:to>
                                        <p:strVal val="visible"/>
                                      </p:to>
                                    </p:set>
                                    <p:animEffect transition="in" filter="wipe(left)">
                                      <p:cBhvr>
                                        <p:cTn id="143" dur="500"/>
                                        <p:tgtEl>
                                          <p:spTgt spid="2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 grpId="0"/>
      <p:bldP spid="2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8264978" y="-18249"/>
            <a:ext cx="593292" cy="761765"/>
            <a:chOff x="8266914" y="-18254"/>
            <a:chExt cx="593475" cy="762000"/>
          </a:xfrm>
        </p:grpSpPr>
        <p:sp>
          <p:nvSpPr>
            <p:cNvPr id="16" name="AutoShape 7"/>
            <p:cNvSpPr>
              <a:spLocks noChangeArrowheads="1"/>
            </p:cNvSpPr>
            <p:nvPr/>
          </p:nvSpPr>
          <p:spPr bwMode="auto">
            <a:xfrm rot="5400000">
              <a:off x="8201851" y="88633"/>
              <a:ext cx="762000" cy="548226"/>
            </a:xfrm>
            <a:prstGeom prst="homePlate">
              <a:avLst>
                <a:gd name="adj" fmla="val 35606"/>
              </a:avLst>
            </a:prstGeom>
            <a:solidFill>
              <a:schemeClr val="bg1">
                <a:lumMod val="9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lIns="91412" tIns="45706" rIns="91412" bIns="45706" numCol="1" anchor="ctr" anchorCtr="0" compatLnSpc="1">
              <a:prstTxWarp prst="textNoShape">
                <a:avLst/>
              </a:prstTxWarp>
            </a:bodyPr>
            <a:lstStyle/>
            <a:p>
              <a:pPr defTabSz="914126"/>
              <a:endParaRPr lang="zh-CN" altLang="zh-CN" sz="1799" b="0" dirty="0">
                <a:ea typeface="宋体" pitchFamily="2" charset="-122"/>
                <a:cs typeface="宋体" pitchFamily="2" charset="-122"/>
              </a:endParaRPr>
            </a:p>
          </p:txBody>
        </p:sp>
        <p:grpSp>
          <p:nvGrpSpPr>
            <p:cNvPr id="17" name="组合 16"/>
            <p:cNvGrpSpPr/>
            <p:nvPr/>
          </p:nvGrpSpPr>
          <p:grpSpPr>
            <a:xfrm>
              <a:off x="8266914" y="134144"/>
              <a:ext cx="593475" cy="475620"/>
              <a:chOff x="235091" y="185120"/>
              <a:chExt cx="593475" cy="475620"/>
            </a:xfrm>
          </p:grpSpPr>
          <p:sp>
            <p:nvSpPr>
              <p:cNvPr id="18" name="矩形 17"/>
              <p:cNvSpPr/>
              <p:nvPr/>
            </p:nvSpPr>
            <p:spPr>
              <a:xfrm>
                <a:off x="235091" y="185120"/>
                <a:ext cx="533259" cy="300174"/>
              </a:xfrm>
              <a:prstGeom prst="rect">
                <a:avLst/>
              </a:prstGeom>
            </p:spPr>
            <p:txBody>
              <a:bodyPr wrap="none">
                <a:spAutoFit/>
              </a:bodyPr>
              <a:lstStyle/>
              <a:p>
                <a:r>
                  <a:rPr lang="en-US" altLang="zh-CN" b="0" dirty="0">
                    <a:solidFill>
                      <a:schemeClr val="accent3">
                        <a:lumMod val="50000"/>
                      </a:schemeClr>
                    </a:solidFill>
                    <a:latin typeface="Impact" pitchFamily="34" charset="0"/>
                  </a:rPr>
                  <a:t>LOGO</a:t>
                </a:r>
                <a:endParaRPr lang="zh-CN" altLang="en-US" b="0" dirty="0">
                  <a:solidFill>
                    <a:schemeClr val="accent3">
                      <a:lumMod val="50000"/>
                    </a:schemeClr>
                  </a:solidFill>
                  <a:latin typeface="Impact" pitchFamily="34" charset="0"/>
                </a:endParaRPr>
              </a:p>
            </p:txBody>
          </p:sp>
          <p:sp>
            <p:nvSpPr>
              <p:cNvPr id="19" name="矩形 18"/>
              <p:cNvSpPr/>
              <p:nvPr/>
            </p:nvSpPr>
            <p:spPr>
              <a:xfrm>
                <a:off x="292677" y="460623"/>
                <a:ext cx="535889" cy="200117"/>
              </a:xfrm>
              <a:prstGeom prst="rect">
                <a:avLst/>
              </a:prstGeom>
            </p:spPr>
            <p:txBody>
              <a:bodyPr wrap="none">
                <a:spAutoFit/>
              </a:bodyPr>
              <a:lstStyle/>
              <a:p>
                <a:r>
                  <a:rPr lang="en-US" altLang="zh-CN" sz="700" b="0" dirty="0">
                    <a:solidFill>
                      <a:srgbClr val="C00000"/>
                    </a:solidFill>
                    <a:latin typeface="Impact" pitchFamily="34" charset="0"/>
                    <a:ea typeface="微软雅黑" pitchFamily="34" charset="-122"/>
                  </a:rPr>
                  <a:t>TEXT HERE</a:t>
                </a:r>
                <a:endParaRPr lang="zh-CN" altLang="en-US" sz="700" b="0" dirty="0">
                  <a:solidFill>
                    <a:srgbClr val="C00000"/>
                  </a:solidFill>
                  <a:latin typeface="Impact" pitchFamily="34" charset="0"/>
                  <a:ea typeface="微软雅黑" pitchFamily="34" charset="-122"/>
                </a:endParaRPr>
              </a:p>
            </p:txBody>
          </p:sp>
        </p:grpSp>
      </p:grpSp>
      <p:grpSp>
        <p:nvGrpSpPr>
          <p:cNvPr id="20" name="组合 19"/>
          <p:cNvGrpSpPr/>
          <p:nvPr/>
        </p:nvGrpSpPr>
        <p:grpSpPr>
          <a:xfrm>
            <a:off x="903710" y="249867"/>
            <a:ext cx="2830349" cy="679489"/>
            <a:chOff x="903371" y="249943"/>
            <a:chExt cx="2831223" cy="679699"/>
          </a:xfrm>
        </p:grpSpPr>
        <p:sp>
          <p:nvSpPr>
            <p:cNvPr id="21" name="任意多边形 20"/>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sp>
          <p:nvSpPr>
            <p:cNvPr id="22" name="任意多边形 21"/>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grpSp>
      <p:grpSp>
        <p:nvGrpSpPr>
          <p:cNvPr id="23" name="组合 22"/>
          <p:cNvGrpSpPr/>
          <p:nvPr/>
        </p:nvGrpSpPr>
        <p:grpSpPr>
          <a:xfrm rot="16200000">
            <a:off x="574965" y="158113"/>
            <a:ext cx="764867" cy="862996"/>
            <a:chOff x="8439634" y="3544648"/>
            <a:chExt cx="1611146" cy="1817848"/>
          </a:xfrm>
        </p:grpSpPr>
        <p:sp>
          <p:nvSpPr>
            <p:cNvPr id="24"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5"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nvGrpSpPr>
          <p:cNvPr id="26" name="Group 17"/>
          <p:cNvGrpSpPr>
            <a:grpSpLocks noChangeAspect="1"/>
          </p:cNvGrpSpPr>
          <p:nvPr/>
        </p:nvGrpSpPr>
        <p:grpSpPr bwMode="auto">
          <a:xfrm>
            <a:off x="827767" y="455514"/>
            <a:ext cx="259260" cy="278300"/>
            <a:chOff x="231" y="1205"/>
            <a:chExt cx="640" cy="687"/>
          </a:xfrm>
          <a:solidFill>
            <a:schemeClr val="bg1"/>
          </a:solidFill>
          <a:effectLst/>
        </p:grpSpPr>
        <p:sp>
          <p:nvSpPr>
            <p:cNvPr id="27"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8"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sp>
        <p:nvSpPr>
          <p:cNvPr id="29" name="矩形 3"/>
          <p:cNvSpPr>
            <a:spLocks noChangeArrowheads="1"/>
          </p:cNvSpPr>
          <p:nvPr/>
        </p:nvSpPr>
        <p:spPr bwMode="auto">
          <a:xfrm>
            <a:off x="1448766" y="442777"/>
            <a:ext cx="1164383" cy="376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61" tIns="34281" rIns="68561" bIns="34281">
            <a:spAutoFit/>
          </a:bodyPr>
          <a:lstStyle/>
          <a:p>
            <a:r>
              <a:rPr lang="zh-CN" altLang="en-US" sz="1999" b="0" dirty="0" smtClean="0">
                <a:solidFill>
                  <a:schemeClr val="accent3">
                    <a:lumMod val="50000"/>
                  </a:schemeClr>
                </a:solidFill>
                <a:latin typeface="微软雅黑" pitchFamily="34" charset="-122"/>
                <a:ea typeface="微软雅黑" pitchFamily="34" charset="-122"/>
                <a:sym typeface="Arial" pitchFamily="34" charset="0"/>
              </a:rPr>
              <a:t>添加标题</a:t>
            </a:r>
            <a:endParaRPr lang="zh-CN" altLang="en-US" sz="1999" b="0" dirty="0">
              <a:solidFill>
                <a:schemeClr val="accent3">
                  <a:lumMod val="50000"/>
                </a:schemeClr>
              </a:solidFill>
              <a:latin typeface="微软雅黑" pitchFamily="34" charset="-122"/>
              <a:ea typeface="微软雅黑" pitchFamily="34" charset="-122"/>
              <a:sym typeface="Arial" pitchFamily="34" charset="0"/>
            </a:endParaRPr>
          </a:p>
        </p:txBody>
      </p:sp>
      <p:sp>
        <p:nvSpPr>
          <p:cNvPr id="30" name="文本框 37"/>
          <p:cNvSpPr>
            <a:spLocks noChangeArrowheads="1"/>
          </p:cNvSpPr>
          <p:nvPr/>
        </p:nvSpPr>
        <p:spPr bwMode="auto">
          <a:xfrm>
            <a:off x="2591414" y="570056"/>
            <a:ext cx="1730935" cy="2231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1" tIns="34281" rIns="68561" bIns="34281">
            <a:spAutoFit/>
          </a:bodyPr>
          <a:lstStyle/>
          <a:p>
            <a:pPr fontAlgn="auto">
              <a:spcBef>
                <a:spcPts val="0"/>
              </a:spcBef>
              <a:spcAft>
                <a:spcPts val="0"/>
              </a:spcAft>
              <a:defRPr/>
            </a:pPr>
            <a:r>
              <a:rPr lang="en-US" altLang="zh-CN" sz="1000" kern="0" dirty="0">
                <a:solidFill>
                  <a:schemeClr val="accent3">
                    <a:lumMod val="75000"/>
                  </a:schemeClr>
                </a:solidFill>
                <a:latin typeface="Arial"/>
                <a:ea typeface="微软雅黑"/>
              </a:rPr>
              <a:t>Add title</a:t>
            </a:r>
            <a:endParaRPr lang="zh-CN" altLang="en-US" sz="1000" kern="0" dirty="0">
              <a:solidFill>
                <a:schemeClr val="accent3">
                  <a:lumMod val="75000"/>
                </a:schemeClr>
              </a:solidFill>
              <a:latin typeface="Arial"/>
              <a:ea typeface="微软雅黑"/>
            </a:endParaRPr>
          </a:p>
        </p:txBody>
      </p:sp>
      <p:grpSp>
        <p:nvGrpSpPr>
          <p:cNvPr id="31" name="组合 30"/>
          <p:cNvGrpSpPr/>
          <p:nvPr/>
        </p:nvGrpSpPr>
        <p:grpSpPr>
          <a:xfrm>
            <a:off x="695989" y="1071241"/>
            <a:ext cx="1609079" cy="1608497"/>
            <a:chOff x="1367367" y="1923540"/>
            <a:chExt cx="2091076" cy="2091076"/>
          </a:xfrm>
        </p:grpSpPr>
        <p:pic>
          <p:nvPicPr>
            <p:cNvPr id="32" name="图片 31"/>
            <p:cNvPicPr>
              <a:picLocks noChangeAspect="1"/>
            </p:cNvPicPr>
            <p:nvPr/>
          </p:nvPicPr>
          <p:blipFill rotWithShape="1">
            <a:blip r:embed="rId2" cstate="screen">
              <a:extLst>
                <a:ext uri="{28A0092B-C50C-407E-A947-70E740481C1C}">
                  <a14:useLocalDpi xmlns:a14="http://schemas.microsoft.com/office/drawing/2010/main" xmlns=""/>
                </a:ext>
              </a:extLst>
            </a:blip>
            <a:srcRect/>
            <a:stretch/>
          </p:blipFill>
          <p:spPr>
            <a:xfrm>
              <a:off x="1452218" y="2113785"/>
              <a:ext cx="1921373" cy="1710589"/>
            </a:xfrm>
            <a:custGeom>
              <a:avLst/>
              <a:gdLst>
                <a:gd name="connsiteX0" fmla="*/ 0 w 2579915"/>
                <a:gd name="connsiteY0" fmla="*/ 0 h 2296885"/>
                <a:gd name="connsiteX1" fmla="*/ 2579915 w 2579915"/>
                <a:gd name="connsiteY1" fmla="*/ 0 h 2296885"/>
                <a:gd name="connsiteX2" fmla="*/ 2579915 w 2579915"/>
                <a:gd name="connsiteY2" fmla="*/ 2296885 h 2296885"/>
                <a:gd name="connsiteX3" fmla="*/ 0 w 2579915"/>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5" h="2296885">
                  <a:moveTo>
                    <a:pt x="0" y="0"/>
                  </a:moveTo>
                  <a:lnTo>
                    <a:pt x="2579915" y="0"/>
                  </a:lnTo>
                  <a:lnTo>
                    <a:pt x="2579915" y="2296885"/>
                  </a:lnTo>
                  <a:lnTo>
                    <a:pt x="0" y="2296885"/>
                  </a:lnTo>
                  <a:close/>
                </a:path>
              </a:pathLst>
            </a:custGeom>
          </p:spPr>
        </p:pic>
        <p:grpSp>
          <p:nvGrpSpPr>
            <p:cNvPr id="33" name="组合 32"/>
            <p:cNvGrpSpPr/>
            <p:nvPr/>
          </p:nvGrpSpPr>
          <p:grpSpPr>
            <a:xfrm>
              <a:off x="1367367" y="1923540"/>
              <a:ext cx="2091076" cy="2091076"/>
              <a:chOff x="4742449" y="2216782"/>
              <a:chExt cx="3801476" cy="3801476"/>
            </a:xfrm>
          </p:grpSpPr>
          <p:sp>
            <p:nvSpPr>
              <p:cNvPr id="34" name="任意多边形 33"/>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 name="圆角矩形 34"/>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6" name="圆角矩形 35"/>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nvGrpSpPr>
          <p:cNvPr id="37" name="组合 36"/>
          <p:cNvGrpSpPr/>
          <p:nvPr/>
        </p:nvGrpSpPr>
        <p:grpSpPr>
          <a:xfrm>
            <a:off x="2742812" y="1071241"/>
            <a:ext cx="1609079" cy="1608497"/>
            <a:chOff x="3751324" y="1923540"/>
            <a:chExt cx="2091076" cy="2091076"/>
          </a:xfrm>
        </p:grpSpPr>
        <p:pic>
          <p:nvPicPr>
            <p:cNvPr id="38" name="图片 37"/>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3907120" y="2113785"/>
              <a:ext cx="1921373" cy="1710587"/>
            </a:xfrm>
            <a:custGeom>
              <a:avLst/>
              <a:gdLst>
                <a:gd name="connsiteX0" fmla="*/ 0 w 2579915"/>
                <a:gd name="connsiteY0" fmla="*/ 0 h 2296884"/>
                <a:gd name="connsiteX1" fmla="*/ 2579915 w 2579915"/>
                <a:gd name="connsiteY1" fmla="*/ 0 h 2296884"/>
                <a:gd name="connsiteX2" fmla="*/ 2579915 w 2579915"/>
                <a:gd name="connsiteY2" fmla="*/ 2296884 h 2296884"/>
                <a:gd name="connsiteX3" fmla="*/ 0 w 2579915"/>
                <a:gd name="connsiteY3" fmla="*/ 2296884 h 2296884"/>
              </a:gdLst>
              <a:ahLst/>
              <a:cxnLst>
                <a:cxn ang="0">
                  <a:pos x="connsiteX0" y="connsiteY0"/>
                </a:cxn>
                <a:cxn ang="0">
                  <a:pos x="connsiteX1" y="connsiteY1"/>
                </a:cxn>
                <a:cxn ang="0">
                  <a:pos x="connsiteX2" y="connsiteY2"/>
                </a:cxn>
                <a:cxn ang="0">
                  <a:pos x="connsiteX3" y="connsiteY3"/>
                </a:cxn>
              </a:cxnLst>
              <a:rect l="l" t="t" r="r" b="b"/>
              <a:pathLst>
                <a:path w="2579915" h="2296884">
                  <a:moveTo>
                    <a:pt x="0" y="0"/>
                  </a:moveTo>
                  <a:lnTo>
                    <a:pt x="2579915" y="0"/>
                  </a:lnTo>
                  <a:lnTo>
                    <a:pt x="2579915" y="2296884"/>
                  </a:lnTo>
                  <a:lnTo>
                    <a:pt x="0" y="2296884"/>
                  </a:lnTo>
                  <a:close/>
                </a:path>
              </a:pathLst>
            </a:custGeom>
          </p:spPr>
        </p:pic>
        <p:grpSp>
          <p:nvGrpSpPr>
            <p:cNvPr id="39" name="组合 38"/>
            <p:cNvGrpSpPr/>
            <p:nvPr/>
          </p:nvGrpSpPr>
          <p:grpSpPr>
            <a:xfrm>
              <a:off x="3751324" y="1923540"/>
              <a:ext cx="2091076" cy="2091076"/>
              <a:chOff x="4742449" y="2216782"/>
              <a:chExt cx="3801476" cy="3801476"/>
            </a:xfrm>
          </p:grpSpPr>
          <p:sp>
            <p:nvSpPr>
              <p:cNvPr id="40" name="任意多边形 39"/>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 name="圆角矩形 40"/>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 name="圆角矩形 41"/>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nvGrpSpPr>
          <p:cNvPr id="43" name="组合 42"/>
          <p:cNvGrpSpPr/>
          <p:nvPr/>
        </p:nvGrpSpPr>
        <p:grpSpPr>
          <a:xfrm>
            <a:off x="4786448" y="1071241"/>
            <a:ext cx="1615449" cy="1608497"/>
            <a:chOff x="6258959" y="1923540"/>
            <a:chExt cx="2099355" cy="2091076"/>
          </a:xfrm>
        </p:grpSpPr>
        <p:pic>
          <p:nvPicPr>
            <p:cNvPr id="44" name="图片 43"/>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6436941" y="2113786"/>
              <a:ext cx="1921373" cy="1710589"/>
            </a:xfrm>
            <a:custGeom>
              <a:avLst/>
              <a:gdLst>
                <a:gd name="connsiteX0" fmla="*/ 0 w 2579915"/>
                <a:gd name="connsiteY0" fmla="*/ 0 h 2296885"/>
                <a:gd name="connsiteX1" fmla="*/ 2579915 w 2579915"/>
                <a:gd name="connsiteY1" fmla="*/ 0 h 2296885"/>
                <a:gd name="connsiteX2" fmla="*/ 2579915 w 2579915"/>
                <a:gd name="connsiteY2" fmla="*/ 2296885 h 2296885"/>
                <a:gd name="connsiteX3" fmla="*/ 0 w 2579915"/>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5" h="2296885">
                  <a:moveTo>
                    <a:pt x="0" y="0"/>
                  </a:moveTo>
                  <a:lnTo>
                    <a:pt x="2579915" y="0"/>
                  </a:lnTo>
                  <a:lnTo>
                    <a:pt x="2579915" y="2296885"/>
                  </a:lnTo>
                  <a:lnTo>
                    <a:pt x="0" y="2296885"/>
                  </a:lnTo>
                  <a:close/>
                </a:path>
              </a:pathLst>
            </a:custGeom>
          </p:spPr>
        </p:pic>
        <p:grpSp>
          <p:nvGrpSpPr>
            <p:cNvPr id="45" name="组合 44"/>
            <p:cNvGrpSpPr/>
            <p:nvPr/>
          </p:nvGrpSpPr>
          <p:grpSpPr>
            <a:xfrm>
              <a:off x="6258959" y="1923540"/>
              <a:ext cx="2091076" cy="2091076"/>
              <a:chOff x="4742449" y="2216782"/>
              <a:chExt cx="3801476" cy="3801476"/>
            </a:xfrm>
          </p:grpSpPr>
          <p:sp>
            <p:nvSpPr>
              <p:cNvPr id="46" name="任意多边形 45"/>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 name="圆角矩形 46"/>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 name="圆角矩形 47"/>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nvGrpSpPr>
          <p:cNvPr id="49" name="组合 48"/>
          <p:cNvGrpSpPr/>
          <p:nvPr/>
        </p:nvGrpSpPr>
        <p:grpSpPr>
          <a:xfrm>
            <a:off x="6832783" y="1071241"/>
            <a:ext cx="1616423" cy="1608497"/>
            <a:chOff x="8787513" y="1923540"/>
            <a:chExt cx="2100620" cy="2091076"/>
          </a:xfrm>
        </p:grpSpPr>
        <p:pic>
          <p:nvPicPr>
            <p:cNvPr id="50" name="图片 49"/>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a:off x="8966762" y="2113784"/>
              <a:ext cx="1921371" cy="1710589"/>
            </a:xfrm>
            <a:custGeom>
              <a:avLst/>
              <a:gdLst>
                <a:gd name="connsiteX0" fmla="*/ 0 w 2579914"/>
                <a:gd name="connsiteY0" fmla="*/ 0 h 2296885"/>
                <a:gd name="connsiteX1" fmla="*/ 2579914 w 2579914"/>
                <a:gd name="connsiteY1" fmla="*/ 0 h 2296885"/>
                <a:gd name="connsiteX2" fmla="*/ 2579914 w 2579914"/>
                <a:gd name="connsiteY2" fmla="*/ 2296885 h 2296885"/>
                <a:gd name="connsiteX3" fmla="*/ 0 w 2579914"/>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4" h="2296885">
                  <a:moveTo>
                    <a:pt x="0" y="0"/>
                  </a:moveTo>
                  <a:lnTo>
                    <a:pt x="2579914" y="0"/>
                  </a:lnTo>
                  <a:lnTo>
                    <a:pt x="2579914" y="2296885"/>
                  </a:lnTo>
                  <a:lnTo>
                    <a:pt x="0" y="2296885"/>
                  </a:lnTo>
                  <a:close/>
                </a:path>
              </a:pathLst>
            </a:custGeom>
          </p:spPr>
        </p:pic>
        <p:grpSp>
          <p:nvGrpSpPr>
            <p:cNvPr id="51" name="组合 50"/>
            <p:cNvGrpSpPr/>
            <p:nvPr/>
          </p:nvGrpSpPr>
          <p:grpSpPr>
            <a:xfrm>
              <a:off x="8787513" y="1923540"/>
              <a:ext cx="2091076" cy="2091076"/>
              <a:chOff x="4742449" y="2216782"/>
              <a:chExt cx="3801476" cy="3801476"/>
            </a:xfrm>
          </p:grpSpPr>
          <p:sp>
            <p:nvSpPr>
              <p:cNvPr id="52" name="任意多边形 51"/>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3" name="圆角矩形 52"/>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4" name="圆角矩形 53"/>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55" name="文本框 23"/>
          <p:cNvSpPr txBox="1"/>
          <p:nvPr/>
        </p:nvSpPr>
        <p:spPr>
          <a:xfrm>
            <a:off x="718069" y="3680784"/>
            <a:ext cx="1341692" cy="812530"/>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grpSp>
        <p:nvGrpSpPr>
          <p:cNvPr id="56" name="组合 55"/>
          <p:cNvGrpSpPr/>
          <p:nvPr/>
        </p:nvGrpSpPr>
        <p:grpSpPr>
          <a:xfrm>
            <a:off x="705647" y="3036432"/>
            <a:ext cx="1447988" cy="478780"/>
            <a:chOff x="940739" y="4267247"/>
            <a:chExt cx="1930400" cy="638521"/>
          </a:xfrm>
        </p:grpSpPr>
        <p:sp>
          <p:nvSpPr>
            <p:cNvPr id="57" name="任意多边形 56"/>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C00000"/>
                </a:solidFill>
              </a:endParaRPr>
            </a:p>
          </p:txBody>
        </p:sp>
        <p:sp>
          <p:nvSpPr>
            <p:cNvPr id="58" name="任意多边形 57"/>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C00000"/>
                </a:solidFill>
              </a:endParaRPr>
            </a:p>
          </p:txBody>
        </p:sp>
        <p:sp>
          <p:nvSpPr>
            <p:cNvPr id="59"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C00000"/>
                  </a:solidFill>
                  <a:latin typeface="+mn-ea"/>
                </a:rPr>
                <a:t>输入待用名</a:t>
              </a:r>
            </a:p>
          </p:txBody>
        </p:sp>
      </p:grpSp>
      <p:grpSp>
        <p:nvGrpSpPr>
          <p:cNvPr id="60" name="组合 59"/>
          <p:cNvGrpSpPr/>
          <p:nvPr/>
        </p:nvGrpSpPr>
        <p:grpSpPr>
          <a:xfrm>
            <a:off x="2802550" y="3036432"/>
            <a:ext cx="1447988" cy="478780"/>
            <a:chOff x="940739" y="4267247"/>
            <a:chExt cx="1930400" cy="638521"/>
          </a:xfrm>
        </p:grpSpPr>
        <p:sp>
          <p:nvSpPr>
            <p:cNvPr id="61" name="任意多边形 60"/>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C00000"/>
                </a:solidFill>
              </a:endParaRPr>
            </a:p>
          </p:txBody>
        </p:sp>
        <p:sp>
          <p:nvSpPr>
            <p:cNvPr id="62" name="任意多边形 61"/>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C00000"/>
                </a:solidFill>
              </a:endParaRPr>
            </a:p>
          </p:txBody>
        </p:sp>
        <p:sp>
          <p:nvSpPr>
            <p:cNvPr id="63"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C00000"/>
                  </a:solidFill>
                  <a:latin typeface="+mn-ea"/>
                </a:rPr>
                <a:t>输入待用名</a:t>
              </a:r>
            </a:p>
          </p:txBody>
        </p:sp>
      </p:grpSp>
      <p:grpSp>
        <p:nvGrpSpPr>
          <p:cNvPr id="64" name="组合 63"/>
          <p:cNvGrpSpPr/>
          <p:nvPr/>
        </p:nvGrpSpPr>
        <p:grpSpPr>
          <a:xfrm>
            <a:off x="4899453" y="3036432"/>
            <a:ext cx="1447988" cy="478780"/>
            <a:chOff x="940739" y="4267247"/>
            <a:chExt cx="1930400" cy="638521"/>
          </a:xfrm>
        </p:grpSpPr>
        <p:sp>
          <p:nvSpPr>
            <p:cNvPr id="65" name="任意多边形 64"/>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C00000"/>
                </a:solidFill>
              </a:endParaRPr>
            </a:p>
          </p:txBody>
        </p:sp>
        <p:sp>
          <p:nvSpPr>
            <p:cNvPr id="66" name="任意多边形 65"/>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C00000"/>
                </a:solidFill>
              </a:endParaRPr>
            </a:p>
          </p:txBody>
        </p:sp>
        <p:sp>
          <p:nvSpPr>
            <p:cNvPr id="67"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C00000"/>
                  </a:solidFill>
                  <a:latin typeface="+mn-ea"/>
                </a:rPr>
                <a:t>输入待用名</a:t>
              </a:r>
            </a:p>
          </p:txBody>
        </p:sp>
      </p:grpSp>
      <p:grpSp>
        <p:nvGrpSpPr>
          <p:cNvPr id="68" name="组合 67"/>
          <p:cNvGrpSpPr/>
          <p:nvPr/>
        </p:nvGrpSpPr>
        <p:grpSpPr>
          <a:xfrm>
            <a:off x="6996357" y="3036432"/>
            <a:ext cx="1447988" cy="478780"/>
            <a:chOff x="940739" y="4267247"/>
            <a:chExt cx="1930400" cy="638521"/>
          </a:xfrm>
        </p:grpSpPr>
        <p:sp>
          <p:nvSpPr>
            <p:cNvPr id="69" name="任意多边形 68"/>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C00000"/>
                </a:solidFill>
              </a:endParaRPr>
            </a:p>
          </p:txBody>
        </p:sp>
        <p:sp>
          <p:nvSpPr>
            <p:cNvPr id="70" name="任意多边形 69"/>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C00000"/>
                </a:solidFill>
              </a:endParaRPr>
            </a:p>
          </p:txBody>
        </p:sp>
        <p:sp>
          <p:nvSpPr>
            <p:cNvPr id="71"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C00000"/>
                  </a:solidFill>
                  <a:latin typeface="+mn-ea"/>
                </a:rPr>
                <a:t>输入待用名</a:t>
              </a:r>
            </a:p>
          </p:txBody>
        </p:sp>
      </p:grpSp>
      <p:sp>
        <p:nvSpPr>
          <p:cNvPr id="72" name="文本框 23"/>
          <p:cNvSpPr txBox="1"/>
          <p:nvPr/>
        </p:nvSpPr>
        <p:spPr>
          <a:xfrm>
            <a:off x="2853753" y="3680784"/>
            <a:ext cx="1341692" cy="812530"/>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73" name="文本框 23"/>
          <p:cNvSpPr txBox="1"/>
          <p:nvPr/>
        </p:nvSpPr>
        <p:spPr>
          <a:xfrm>
            <a:off x="4954546" y="3680784"/>
            <a:ext cx="1341692" cy="812530"/>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74" name="文本框 23"/>
          <p:cNvSpPr txBox="1"/>
          <p:nvPr/>
        </p:nvSpPr>
        <p:spPr>
          <a:xfrm>
            <a:off x="7069993" y="3680784"/>
            <a:ext cx="1341692" cy="812530"/>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Tree>
    <p:extLst>
      <p:ext uri="{BB962C8B-B14F-4D97-AF65-F5344CB8AC3E}">
        <p14:creationId xmlns:p14="http://schemas.microsoft.com/office/powerpoint/2010/main" xmlns="" val="3241817558"/>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par>
                                <p:cTn id="13" presetID="22" presetClass="entr" presetSubtype="8" fill="hold" nodeType="withEffect">
                                  <p:stCondLst>
                                    <p:cond delay="40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53" presetClass="entr" presetSubtype="16"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Effect transition="in" filter="fade">
                                      <p:cBhvr>
                                        <p:cTn id="20" dur="500"/>
                                        <p:tgtEl>
                                          <p:spTgt spid="23"/>
                                        </p:tgtEl>
                                      </p:cBhvr>
                                    </p:animEffect>
                                  </p:childTnLst>
                                </p:cTn>
                              </p:par>
                            </p:childTnLst>
                          </p:cTn>
                        </p:par>
                        <p:par>
                          <p:cTn id="21" fill="hold">
                            <p:stCondLst>
                              <p:cond delay="900"/>
                            </p:stCondLst>
                            <p:childTnLst>
                              <p:par>
                                <p:cTn id="22" presetID="22" presetClass="entr" presetSubtype="8"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par>
                                <p:cTn id="25" presetID="22" presetClass="entr" presetSubtype="8" fill="hold" grpId="0"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childTnLst>
                          </p:cTn>
                        </p:par>
                        <p:par>
                          <p:cTn id="28" fill="hold">
                            <p:stCondLst>
                              <p:cond delay="1900"/>
                            </p:stCondLst>
                            <p:childTnLst>
                              <p:par>
                                <p:cTn id="29" presetID="53" presetClass="entr" presetSubtype="16" fill="hold" nodeType="after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100" fill="hold"/>
                                        <p:tgtEl>
                                          <p:spTgt spid="31"/>
                                        </p:tgtEl>
                                        <p:attrNameLst>
                                          <p:attrName>ppt_w</p:attrName>
                                        </p:attrNameLst>
                                      </p:cBhvr>
                                      <p:tavLst>
                                        <p:tav tm="0">
                                          <p:val>
                                            <p:fltVal val="0"/>
                                          </p:val>
                                        </p:tav>
                                        <p:tav tm="100000">
                                          <p:val>
                                            <p:strVal val="#ppt_w"/>
                                          </p:val>
                                        </p:tav>
                                      </p:tavLst>
                                    </p:anim>
                                    <p:anim calcmode="lin" valueType="num">
                                      <p:cBhvr>
                                        <p:cTn id="32" dur="100" fill="hold"/>
                                        <p:tgtEl>
                                          <p:spTgt spid="31"/>
                                        </p:tgtEl>
                                        <p:attrNameLst>
                                          <p:attrName>ppt_h</p:attrName>
                                        </p:attrNameLst>
                                      </p:cBhvr>
                                      <p:tavLst>
                                        <p:tav tm="0">
                                          <p:val>
                                            <p:fltVal val="0"/>
                                          </p:val>
                                        </p:tav>
                                        <p:tav tm="100000">
                                          <p:val>
                                            <p:strVal val="#ppt_h"/>
                                          </p:val>
                                        </p:tav>
                                      </p:tavLst>
                                    </p:anim>
                                    <p:animEffect transition="in" filter="fade">
                                      <p:cBhvr>
                                        <p:cTn id="33" dur="100"/>
                                        <p:tgtEl>
                                          <p:spTgt spid="31"/>
                                        </p:tgtEl>
                                      </p:cBhvr>
                                    </p:animEffect>
                                  </p:childTnLst>
                                </p:cTn>
                              </p:par>
                              <p:par>
                                <p:cTn id="34" presetID="6" presetClass="emph" presetSubtype="0" fill="hold" nodeType="withEffect">
                                  <p:stCondLst>
                                    <p:cond delay="100"/>
                                  </p:stCondLst>
                                  <p:childTnLst>
                                    <p:animScale>
                                      <p:cBhvr>
                                        <p:cTn id="35" dur="100" fill="hold"/>
                                        <p:tgtEl>
                                          <p:spTgt spid="31"/>
                                        </p:tgtEl>
                                      </p:cBhvr>
                                      <p:by x="110000" y="110000"/>
                                    </p:animScale>
                                  </p:childTnLst>
                                </p:cTn>
                              </p:par>
                              <p:par>
                                <p:cTn id="36" presetID="6" presetClass="emph" presetSubtype="0" fill="hold" nodeType="withEffect">
                                  <p:stCondLst>
                                    <p:cond delay="200"/>
                                  </p:stCondLst>
                                  <p:childTnLst>
                                    <p:animScale>
                                      <p:cBhvr>
                                        <p:cTn id="37" dur="200" fill="hold"/>
                                        <p:tgtEl>
                                          <p:spTgt spid="31"/>
                                        </p:tgtEl>
                                      </p:cBhvr>
                                      <p:by x="90000" y="90000"/>
                                    </p:animScale>
                                  </p:childTnLst>
                                </p:cTn>
                              </p:par>
                              <p:par>
                                <p:cTn id="38" presetID="6" presetClass="emph" presetSubtype="0" fill="hold" nodeType="withEffect">
                                  <p:stCondLst>
                                    <p:cond delay="400"/>
                                  </p:stCondLst>
                                  <p:childTnLst>
                                    <p:animScale>
                                      <p:cBhvr>
                                        <p:cTn id="39" dur="100" fill="hold"/>
                                        <p:tgtEl>
                                          <p:spTgt spid="31"/>
                                        </p:tgtEl>
                                      </p:cBhvr>
                                      <p:by x="105000" y="105000"/>
                                    </p:animScale>
                                  </p:childTnLst>
                                </p:cTn>
                              </p:par>
                              <p:par>
                                <p:cTn id="40" presetID="6" presetClass="emph" presetSubtype="0" fill="hold" nodeType="withEffect">
                                  <p:stCondLst>
                                    <p:cond delay="500"/>
                                  </p:stCondLst>
                                  <p:childTnLst>
                                    <p:animScale>
                                      <p:cBhvr>
                                        <p:cTn id="41" dur="200" fill="hold"/>
                                        <p:tgtEl>
                                          <p:spTgt spid="31"/>
                                        </p:tgtEl>
                                      </p:cBhvr>
                                      <p:by x="95000" y="95000"/>
                                    </p:animScale>
                                  </p:childTnLst>
                                </p:cTn>
                              </p:par>
                            </p:childTnLst>
                          </p:cTn>
                        </p:par>
                        <p:par>
                          <p:cTn id="42" fill="hold">
                            <p:stCondLst>
                              <p:cond delay="2600"/>
                            </p:stCondLst>
                            <p:childTnLst>
                              <p:par>
                                <p:cTn id="43" presetID="53" presetClass="entr" presetSubtype="16" fill="hold" nodeType="after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p:cTn id="45" dur="100" fill="hold"/>
                                        <p:tgtEl>
                                          <p:spTgt spid="37"/>
                                        </p:tgtEl>
                                        <p:attrNameLst>
                                          <p:attrName>ppt_w</p:attrName>
                                        </p:attrNameLst>
                                      </p:cBhvr>
                                      <p:tavLst>
                                        <p:tav tm="0">
                                          <p:val>
                                            <p:fltVal val="0"/>
                                          </p:val>
                                        </p:tav>
                                        <p:tav tm="100000">
                                          <p:val>
                                            <p:strVal val="#ppt_w"/>
                                          </p:val>
                                        </p:tav>
                                      </p:tavLst>
                                    </p:anim>
                                    <p:anim calcmode="lin" valueType="num">
                                      <p:cBhvr>
                                        <p:cTn id="46" dur="100" fill="hold"/>
                                        <p:tgtEl>
                                          <p:spTgt spid="37"/>
                                        </p:tgtEl>
                                        <p:attrNameLst>
                                          <p:attrName>ppt_h</p:attrName>
                                        </p:attrNameLst>
                                      </p:cBhvr>
                                      <p:tavLst>
                                        <p:tav tm="0">
                                          <p:val>
                                            <p:fltVal val="0"/>
                                          </p:val>
                                        </p:tav>
                                        <p:tav tm="100000">
                                          <p:val>
                                            <p:strVal val="#ppt_h"/>
                                          </p:val>
                                        </p:tav>
                                      </p:tavLst>
                                    </p:anim>
                                    <p:animEffect transition="in" filter="fade">
                                      <p:cBhvr>
                                        <p:cTn id="47" dur="100"/>
                                        <p:tgtEl>
                                          <p:spTgt spid="37"/>
                                        </p:tgtEl>
                                      </p:cBhvr>
                                    </p:animEffect>
                                  </p:childTnLst>
                                </p:cTn>
                              </p:par>
                              <p:par>
                                <p:cTn id="48" presetID="6" presetClass="emph" presetSubtype="0" fill="hold" nodeType="withEffect">
                                  <p:stCondLst>
                                    <p:cond delay="100"/>
                                  </p:stCondLst>
                                  <p:childTnLst>
                                    <p:animScale>
                                      <p:cBhvr>
                                        <p:cTn id="49" dur="100" fill="hold"/>
                                        <p:tgtEl>
                                          <p:spTgt spid="37"/>
                                        </p:tgtEl>
                                      </p:cBhvr>
                                      <p:by x="110000" y="110000"/>
                                    </p:animScale>
                                  </p:childTnLst>
                                </p:cTn>
                              </p:par>
                              <p:par>
                                <p:cTn id="50" presetID="6" presetClass="emph" presetSubtype="0" fill="hold" nodeType="withEffect">
                                  <p:stCondLst>
                                    <p:cond delay="200"/>
                                  </p:stCondLst>
                                  <p:childTnLst>
                                    <p:animScale>
                                      <p:cBhvr>
                                        <p:cTn id="51" dur="200" fill="hold"/>
                                        <p:tgtEl>
                                          <p:spTgt spid="37"/>
                                        </p:tgtEl>
                                      </p:cBhvr>
                                      <p:by x="90000" y="90000"/>
                                    </p:animScale>
                                  </p:childTnLst>
                                </p:cTn>
                              </p:par>
                              <p:par>
                                <p:cTn id="52" presetID="6" presetClass="emph" presetSubtype="0" fill="hold" nodeType="withEffect">
                                  <p:stCondLst>
                                    <p:cond delay="400"/>
                                  </p:stCondLst>
                                  <p:childTnLst>
                                    <p:animScale>
                                      <p:cBhvr>
                                        <p:cTn id="53" dur="100" fill="hold"/>
                                        <p:tgtEl>
                                          <p:spTgt spid="37"/>
                                        </p:tgtEl>
                                      </p:cBhvr>
                                      <p:by x="105000" y="105000"/>
                                    </p:animScale>
                                  </p:childTnLst>
                                </p:cTn>
                              </p:par>
                              <p:par>
                                <p:cTn id="54" presetID="6" presetClass="emph" presetSubtype="0" fill="hold" nodeType="withEffect">
                                  <p:stCondLst>
                                    <p:cond delay="500"/>
                                  </p:stCondLst>
                                  <p:childTnLst>
                                    <p:animScale>
                                      <p:cBhvr>
                                        <p:cTn id="55" dur="200" fill="hold"/>
                                        <p:tgtEl>
                                          <p:spTgt spid="37"/>
                                        </p:tgtEl>
                                      </p:cBhvr>
                                      <p:by x="95000" y="95000"/>
                                    </p:animScale>
                                  </p:childTnLst>
                                </p:cTn>
                              </p:par>
                            </p:childTnLst>
                          </p:cTn>
                        </p:par>
                        <p:par>
                          <p:cTn id="56" fill="hold">
                            <p:stCondLst>
                              <p:cond delay="3300"/>
                            </p:stCondLst>
                            <p:childTnLst>
                              <p:par>
                                <p:cTn id="57" presetID="53" presetClass="entr" presetSubtype="16" fill="hold" nodeType="afterEffect">
                                  <p:stCondLst>
                                    <p:cond delay="0"/>
                                  </p:stCondLst>
                                  <p:childTnLst>
                                    <p:set>
                                      <p:cBhvr>
                                        <p:cTn id="58" dur="1" fill="hold">
                                          <p:stCondLst>
                                            <p:cond delay="0"/>
                                          </p:stCondLst>
                                        </p:cTn>
                                        <p:tgtEl>
                                          <p:spTgt spid="43"/>
                                        </p:tgtEl>
                                        <p:attrNameLst>
                                          <p:attrName>style.visibility</p:attrName>
                                        </p:attrNameLst>
                                      </p:cBhvr>
                                      <p:to>
                                        <p:strVal val="visible"/>
                                      </p:to>
                                    </p:set>
                                    <p:anim calcmode="lin" valueType="num">
                                      <p:cBhvr>
                                        <p:cTn id="59" dur="100" fill="hold"/>
                                        <p:tgtEl>
                                          <p:spTgt spid="43"/>
                                        </p:tgtEl>
                                        <p:attrNameLst>
                                          <p:attrName>ppt_w</p:attrName>
                                        </p:attrNameLst>
                                      </p:cBhvr>
                                      <p:tavLst>
                                        <p:tav tm="0">
                                          <p:val>
                                            <p:fltVal val="0"/>
                                          </p:val>
                                        </p:tav>
                                        <p:tav tm="100000">
                                          <p:val>
                                            <p:strVal val="#ppt_w"/>
                                          </p:val>
                                        </p:tav>
                                      </p:tavLst>
                                    </p:anim>
                                    <p:anim calcmode="lin" valueType="num">
                                      <p:cBhvr>
                                        <p:cTn id="60" dur="100" fill="hold"/>
                                        <p:tgtEl>
                                          <p:spTgt spid="43"/>
                                        </p:tgtEl>
                                        <p:attrNameLst>
                                          <p:attrName>ppt_h</p:attrName>
                                        </p:attrNameLst>
                                      </p:cBhvr>
                                      <p:tavLst>
                                        <p:tav tm="0">
                                          <p:val>
                                            <p:fltVal val="0"/>
                                          </p:val>
                                        </p:tav>
                                        <p:tav tm="100000">
                                          <p:val>
                                            <p:strVal val="#ppt_h"/>
                                          </p:val>
                                        </p:tav>
                                      </p:tavLst>
                                    </p:anim>
                                    <p:animEffect transition="in" filter="fade">
                                      <p:cBhvr>
                                        <p:cTn id="61" dur="100"/>
                                        <p:tgtEl>
                                          <p:spTgt spid="43"/>
                                        </p:tgtEl>
                                      </p:cBhvr>
                                    </p:animEffect>
                                  </p:childTnLst>
                                </p:cTn>
                              </p:par>
                              <p:par>
                                <p:cTn id="62" presetID="6" presetClass="emph" presetSubtype="0" fill="hold" nodeType="withEffect">
                                  <p:stCondLst>
                                    <p:cond delay="100"/>
                                  </p:stCondLst>
                                  <p:childTnLst>
                                    <p:animScale>
                                      <p:cBhvr>
                                        <p:cTn id="63" dur="100" fill="hold"/>
                                        <p:tgtEl>
                                          <p:spTgt spid="43"/>
                                        </p:tgtEl>
                                      </p:cBhvr>
                                      <p:by x="110000" y="110000"/>
                                    </p:animScale>
                                  </p:childTnLst>
                                </p:cTn>
                              </p:par>
                              <p:par>
                                <p:cTn id="64" presetID="6" presetClass="emph" presetSubtype="0" fill="hold" nodeType="withEffect">
                                  <p:stCondLst>
                                    <p:cond delay="200"/>
                                  </p:stCondLst>
                                  <p:childTnLst>
                                    <p:animScale>
                                      <p:cBhvr>
                                        <p:cTn id="65" dur="200" fill="hold"/>
                                        <p:tgtEl>
                                          <p:spTgt spid="43"/>
                                        </p:tgtEl>
                                      </p:cBhvr>
                                      <p:by x="90000" y="90000"/>
                                    </p:animScale>
                                  </p:childTnLst>
                                </p:cTn>
                              </p:par>
                              <p:par>
                                <p:cTn id="66" presetID="6" presetClass="emph" presetSubtype="0" fill="hold" nodeType="withEffect">
                                  <p:stCondLst>
                                    <p:cond delay="400"/>
                                  </p:stCondLst>
                                  <p:childTnLst>
                                    <p:animScale>
                                      <p:cBhvr>
                                        <p:cTn id="67" dur="100" fill="hold"/>
                                        <p:tgtEl>
                                          <p:spTgt spid="43"/>
                                        </p:tgtEl>
                                      </p:cBhvr>
                                      <p:by x="105000" y="105000"/>
                                    </p:animScale>
                                  </p:childTnLst>
                                </p:cTn>
                              </p:par>
                              <p:par>
                                <p:cTn id="68" presetID="6" presetClass="emph" presetSubtype="0" fill="hold" nodeType="withEffect">
                                  <p:stCondLst>
                                    <p:cond delay="500"/>
                                  </p:stCondLst>
                                  <p:childTnLst>
                                    <p:animScale>
                                      <p:cBhvr>
                                        <p:cTn id="69" dur="200" fill="hold"/>
                                        <p:tgtEl>
                                          <p:spTgt spid="43"/>
                                        </p:tgtEl>
                                      </p:cBhvr>
                                      <p:by x="95000" y="95000"/>
                                    </p:animScale>
                                  </p:childTnLst>
                                </p:cTn>
                              </p:par>
                            </p:childTnLst>
                          </p:cTn>
                        </p:par>
                        <p:par>
                          <p:cTn id="70" fill="hold">
                            <p:stCondLst>
                              <p:cond delay="4000"/>
                            </p:stCondLst>
                            <p:childTnLst>
                              <p:par>
                                <p:cTn id="71" presetID="53" presetClass="entr" presetSubtype="16" fill="hold" nodeType="afterEffect">
                                  <p:stCondLst>
                                    <p:cond delay="0"/>
                                  </p:stCondLst>
                                  <p:childTnLst>
                                    <p:set>
                                      <p:cBhvr>
                                        <p:cTn id="72" dur="1" fill="hold">
                                          <p:stCondLst>
                                            <p:cond delay="0"/>
                                          </p:stCondLst>
                                        </p:cTn>
                                        <p:tgtEl>
                                          <p:spTgt spid="49"/>
                                        </p:tgtEl>
                                        <p:attrNameLst>
                                          <p:attrName>style.visibility</p:attrName>
                                        </p:attrNameLst>
                                      </p:cBhvr>
                                      <p:to>
                                        <p:strVal val="visible"/>
                                      </p:to>
                                    </p:set>
                                    <p:anim calcmode="lin" valueType="num">
                                      <p:cBhvr>
                                        <p:cTn id="73" dur="100" fill="hold"/>
                                        <p:tgtEl>
                                          <p:spTgt spid="49"/>
                                        </p:tgtEl>
                                        <p:attrNameLst>
                                          <p:attrName>ppt_w</p:attrName>
                                        </p:attrNameLst>
                                      </p:cBhvr>
                                      <p:tavLst>
                                        <p:tav tm="0">
                                          <p:val>
                                            <p:fltVal val="0"/>
                                          </p:val>
                                        </p:tav>
                                        <p:tav tm="100000">
                                          <p:val>
                                            <p:strVal val="#ppt_w"/>
                                          </p:val>
                                        </p:tav>
                                      </p:tavLst>
                                    </p:anim>
                                    <p:anim calcmode="lin" valueType="num">
                                      <p:cBhvr>
                                        <p:cTn id="74" dur="100" fill="hold"/>
                                        <p:tgtEl>
                                          <p:spTgt spid="49"/>
                                        </p:tgtEl>
                                        <p:attrNameLst>
                                          <p:attrName>ppt_h</p:attrName>
                                        </p:attrNameLst>
                                      </p:cBhvr>
                                      <p:tavLst>
                                        <p:tav tm="0">
                                          <p:val>
                                            <p:fltVal val="0"/>
                                          </p:val>
                                        </p:tav>
                                        <p:tav tm="100000">
                                          <p:val>
                                            <p:strVal val="#ppt_h"/>
                                          </p:val>
                                        </p:tav>
                                      </p:tavLst>
                                    </p:anim>
                                    <p:animEffect transition="in" filter="fade">
                                      <p:cBhvr>
                                        <p:cTn id="75" dur="100"/>
                                        <p:tgtEl>
                                          <p:spTgt spid="49"/>
                                        </p:tgtEl>
                                      </p:cBhvr>
                                    </p:animEffect>
                                  </p:childTnLst>
                                </p:cTn>
                              </p:par>
                              <p:par>
                                <p:cTn id="76" presetID="6" presetClass="emph" presetSubtype="0" fill="hold" nodeType="withEffect">
                                  <p:stCondLst>
                                    <p:cond delay="100"/>
                                  </p:stCondLst>
                                  <p:childTnLst>
                                    <p:animScale>
                                      <p:cBhvr>
                                        <p:cTn id="77" dur="100" fill="hold"/>
                                        <p:tgtEl>
                                          <p:spTgt spid="49"/>
                                        </p:tgtEl>
                                      </p:cBhvr>
                                      <p:by x="110000" y="110000"/>
                                    </p:animScale>
                                  </p:childTnLst>
                                </p:cTn>
                              </p:par>
                              <p:par>
                                <p:cTn id="78" presetID="6" presetClass="emph" presetSubtype="0" fill="hold" nodeType="withEffect">
                                  <p:stCondLst>
                                    <p:cond delay="200"/>
                                  </p:stCondLst>
                                  <p:childTnLst>
                                    <p:animScale>
                                      <p:cBhvr>
                                        <p:cTn id="79" dur="200" fill="hold"/>
                                        <p:tgtEl>
                                          <p:spTgt spid="49"/>
                                        </p:tgtEl>
                                      </p:cBhvr>
                                      <p:by x="90000" y="90000"/>
                                    </p:animScale>
                                  </p:childTnLst>
                                </p:cTn>
                              </p:par>
                              <p:par>
                                <p:cTn id="80" presetID="6" presetClass="emph" presetSubtype="0" fill="hold" nodeType="withEffect">
                                  <p:stCondLst>
                                    <p:cond delay="400"/>
                                  </p:stCondLst>
                                  <p:childTnLst>
                                    <p:animScale>
                                      <p:cBhvr>
                                        <p:cTn id="81" dur="100" fill="hold"/>
                                        <p:tgtEl>
                                          <p:spTgt spid="49"/>
                                        </p:tgtEl>
                                      </p:cBhvr>
                                      <p:by x="105000" y="105000"/>
                                    </p:animScale>
                                  </p:childTnLst>
                                </p:cTn>
                              </p:par>
                              <p:par>
                                <p:cTn id="82" presetID="6" presetClass="emph" presetSubtype="0" fill="hold" nodeType="withEffect">
                                  <p:stCondLst>
                                    <p:cond delay="500"/>
                                  </p:stCondLst>
                                  <p:childTnLst>
                                    <p:animScale>
                                      <p:cBhvr>
                                        <p:cTn id="83" dur="200" fill="hold"/>
                                        <p:tgtEl>
                                          <p:spTgt spid="49"/>
                                        </p:tgtEl>
                                      </p:cBhvr>
                                      <p:by x="95000" y="95000"/>
                                    </p:animScale>
                                  </p:childTnLst>
                                </p:cTn>
                              </p:par>
                            </p:childTnLst>
                          </p:cTn>
                        </p:par>
                        <p:par>
                          <p:cTn id="84" fill="hold">
                            <p:stCondLst>
                              <p:cond delay="4700"/>
                            </p:stCondLst>
                            <p:childTnLst>
                              <p:par>
                                <p:cTn id="85" presetID="42" presetClass="entr" presetSubtype="0" fill="hold" nodeType="afterEffect">
                                  <p:stCondLst>
                                    <p:cond delay="0"/>
                                  </p:stCondLst>
                                  <p:childTnLst>
                                    <p:set>
                                      <p:cBhvr>
                                        <p:cTn id="86" dur="1" fill="hold">
                                          <p:stCondLst>
                                            <p:cond delay="0"/>
                                          </p:stCondLst>
                                        </p:cTn>
                                        <p:tgtEl>
                                          <p:spTgt spid="56"/>
                                        </p:tgtEl>
                                        <p:attrNameLst>
                                          <p:attrName>style.visibility</p:attrName>
                                        </p:attrNameLst>
                                      </p:cBhvr>
                                      <p:to>
                                        <p:strVal val="visible"/>
                                      </p:to>
                                    </p:set>
                                    <p:animEffect transition="in" filter="fade">
                                      <p:cBhvr>
                                        <p:cTn id="87" dur="500"/>
                                        <p:tgtEl>
                                          <p:spTgt spid="56"/>
                                        </p:tgtEl>
                                      </p:cBhvr>
                                    </p:animEffect>
                                    <p:anim calcmode="lin" valueType="num">
                                      <p:cBhvr>
                                        <p:cTn id="88" dur="500" fill="hold"/>
                                        <p:tgtEl>
                                          <p:spTgt spid="56"/>
                                        </p:tgtEl>
                                        <p:attrNameLst>
                                          <p:attrName>ppt_x</p:attrName>
                                        </p:attrNameLst>
                                      </p:cBhvr>
                                      <p:tavLst>
                                        <p:tav tm="0">
                                          <p:val>
                                            <p:strVal val="#ppt_x"/>
                                          </p:val>
                                        </p:tav>
                                        <p:tav tm="100000">
                                          <p:val>
                                            <p:strVal val="#ppt_x"/>
                                          </p:val>
                                        </p:tav>
                                      </p:tavLst>
                                    </p:anim>
                                    <p:anim calcmode="lin" valueType="num">
                                      <p:cBhvr>
                                        <p:cTn id="89" dur="500" fill="hold"/>
                                        <p:tgtEl>
                                          <p:spTgt spid="56"/>
                                        </p:tgtEl>
                                        <p:attrNameLst>
                                          <p:attrName>ppt_y</p:attrName>
                                        </p:attrNameLst>
                                      </p:cBhvr>
                                      <p:tavLst>
                                        <p:tav tm="0">
                                          <p:val>
                                            <p:strVal val="#ppt_y+.1"/>
                                          </p:val>
                                        </p:tav>
                                        <p:tav tm="100000">
                                          <p:val>
                                            <p:strVal val="#ppt_y"/>
                                          </p:val>
                                        </p:tav>
                                      </p:tavLst>
                                    </p:anim>
                                  </p:childTnLst>
                                </p:cTn>
                              </p:par>
                              <p:par>
                                <p:cTn id="90" presetID="42" presetClass="entr" presetSubtype="0" fill="hold" nodeType="withEffect">
                                  <p:stCondLst>
                                    <p:cond delay="0"/>
                                  </p:stCondLst>
                                  <p:childTnLst>
                                    <p:set>
                                      <p:cBhvr>
                                        <p:cTn id="91" dur="1" fill="hold">
                                          <p:stCondLst>
                                            <p:cond delay="0"/>
                                          </p:stCondLst>
                                        </p:cTn>
                                        <p:tgtEl>
                                          <p:spTgt spid="60"/>
                                        </p:tgtEl>
                                        <p:attrNameLst>
                                          <p:attrName>style.visibility</p:attrName>
                                        </p:attrNameLst>
                                      </p:cBhvr>
                                      <p:to>
                                        <p:strVal val="visible"/>
                                      </p:to>
                                    </p:set>
                                    <p:animEffect transition="in" filter="fade">
                                      <p:cBhvr>
                                        <p:cTn id="92" dur="500"/>
                                        <p:tgtEl>
                                          <p:spTgt spid="60"/>
                                        </p:tgtEl>
                                      </p:cBhvr>
                                    </p:animEffect>
                                    <p:anim calcmode="lin" valueType="num">
                                      <p:cBhvr>
                                        <p:cTn id="93" dur="500" fill="hold"/>
                                        <p:tgtEl>
                                          <p:spTgt spid="60"/>
                                        </p:tgtEl>
                                        <p:attrNameLst>
                                          <p:attrName>ppt_x</p:attrName>
                                        </p:attrNameLst>
                                      </p:cBhvr>
                                      <p:tavLst>
                                        <p:tav tm="0">
                                          <p:val>
                                            <p:strVal val="#ppt_x"/>
                                          </p:val>
                                        </p:tav>
                                        <p:tav tm="100000">
                                          <p:val>
                                            <p:strVal val="#ppt_x"/>
                                          </p:val>
                                        </p:tav>
                                      </p:tavLst>
                                    </p:anim>
                                    <p:anim calcmode="lin" valueType="num">
                                      <p:cBhvr>
                                        <p:cTn id="94" dur="500" fill="hold"/>
                                        <p:tgtEl>
                                          <p:spTgt spid="60"/>
                                        </p:tgtEl>
                                        <p:attrNameLst>
                                          <p:attrName>ppt_y</p:attrName>
                                        </p:attrNameLst>
                                      </p:cBhvr>
                                      <p:tavLst>
                                        <p:tav tm="0">
                                          <p:val>
                                            <p:strVal val="#ppt_y+.1"/>
                                          </p:val>
                                        </p:tav>
                                        <p:tav tm="100000">
                                          <p:val>
                                            <p:strVal val="#ppt_y"/>
                                          </p:val>
                                        </p:tav>
                                      </p:tavLst>
                                    </p:anim>
                                  </p:childTnLst>
                                </p:cTn>
                              </p:par>
                              <p:par>
                                <p:cTn id="95" presetID="42" presetClass="entr" presetSubtype="0" fill="hold" nodeType="withEffect">
                                  <p:stCondLst>
                                    <p:cond delay="0"/>
                                  </p:stCondLst>
                                  <p:childTnLst>
                                    <p:set>
                                      <p:cBhvr>
                                        <p:cTn id="96" dur="1" fill="hold">
                                          <p:stCondLst>
                                            <p:cond delay="0"/>
                                          </p:stCondLst>
                                        </p:cTn>
                                        <p:tgtEl>
                                          <p:spTgt spid="64"/>
                                        </p:tgtEl>
                                        <p:attrNameLst>
                                          <p:attrName>style.visibility</p:attrName>
                                        </p:attrNameLst>
                                      </p:cBhvr>
                                      <p:to>
                                        <p:strVal val="visible"/>
                                      </p:to>
                                    </p:set>
                                    <p:animEffect transition="in" filter="fade">
                                      <p:cBhvr>
                                        <p:cTn id="97" dur="500"/>
                                        <p:tgtEl>
                                          <p:spTgt spid="64"/>
                                        </p:tgtEl>
                                      </p:cBhvr>
                                    </p:animEffect>
                                    <p:anim calcmode="lin" valueType="num">
                                      <p:cBhvr>
                                        <p:cTn id="98" dur="500" fill="hold"/>
                                        <p:tgtEl>
                                          <p:spTgt spid="64"/>
                                        </p:tgtEl>
                                        <p:attrNameLst>
                                          <p:attrName>ppt_x</p:attrName>
                                        </p:attrNameLst>
                                      </p:cBhvr>
                                      <p:tavLst>
                                        <p:tav tm="0">
                                          <p:val>
                                            <p:strVal val="#ppt_x"/>
                                          </p:val>
                                        </p:tav>
                                        <p:tav tm="100000">
                                          <p:val>
                                            <p:strVal val="#ppt_x"/>
                                          </p:val>
                                        </p:tav>
                                      </p:tavLst>
                                    </p:anim>
                                    <p:anim calcmode="lin" valueType="num">
                                      <p:cBhvr>
                                        <p:cTn id="99" dur="500" fill="hold"/>
                                        <p:tgtEl>
                                          <p:spTgt spid="64"/>
                                        </p:tgtEl>
                                        <p:attrNameLst>
                                          <p:attrName>ppt_y</p:attrName>
                                        </p:attrNameLst>
                                      </p:cBhvr>
                                      <p:tavLst>
                                        <p:tav tm="0">
                                          <p:val>
                                            <p:strVal val="#ppt_y+.1"/>
                                          </p:val>
                                        </p:tav>
                                        <p:tav tm="100000">
                                          <p:val>
                                            <p:strVal val="#ppt_y"/>
                                          </p:val>
                                        </p:tav>
                                      </p:tavLst>
                                    </p:anim>
                                  </p:childTnLst>
                                </p:cTn>
                              </p:par>
                              <p:par>
                                <p:cTn id="100" presetID="42" presetClass="entr" presetSubtype="0" fill="hold" nodeType="withEffect">
                                  <p:stCondLst>
                                    <p:cond delay="0"/>
                                  </p:stCondLst>
                                  <p:childTnLst>
                                    <p:set>
                                      <p:cBhvr>
                                        <p:cTn id="101" dur="1" fill="hold">
                                          <p:stCondLst>
                                            <p:cond delay="0"/>
                                          </p:stCondLst>
                                        </p:cTn>
                                        <p:tgtEl>
                                          <p:spTgt spid="68"/>
                                        </p:tgtEl>
                                        <p:attrNameLst>
                                          <p:attrName>style.visibility</p:attrName>
                                        </p:attrNameLst>
                                      </p:cBhvr>
                                      <p:to>
                                        <p:strVal val="visible"/>
                                      </p:to>
                                    </p:set>
                                    <p:animEffect transition="in" filter="fade">
                                      <p:cBhvr>
                                        <p:cTn id="102" dur="500"/>
                                        <p:tgtEl>
                                          <p:spTgt spid="68"/>
                                        </p:tgtEl>
                                      </p:cBhvr>
                                    </p:animEffect>
                                    <p:anim calcmode="lin" valueType="num">
                                      <p:cBhvr>
                                        <p:cTn id="103" dur="500" fill="hold"/>
                                        <p:tgtEl>
                                          <p:spTgt spid="68"/>
                                        </p:tgtEl>
                                        <p:attrNameLst>
                                          <p:attrName>ppt_x</p:attrName>
                                        </p:attrNameLst>
                                      </p:cBhvr>
                                      <p:tavLst>
                                        <p:tav tm="0">
                                          <p:val>
                                            <p:strVal val="#ppt_x"/>
                                          </p:val>
                                        </p:tav>
                                        <p:tav tm="100000">
                                          <p:val>
                                            <p:strVal val="#ppt_x"/>
                                          </p:val>
                                        </p:tav>
                                      </p:tavLst>
                                    </p:anim>
                                    <p:anim calcmode="lin" valueType="num">
                                      <p:cBhvr>
                                        <p:cTn id="104" dur="500" fill="hold"/>
                                        <p:tgtEl>
                                          <p:spTgt spid="68"/>
                                        </p:tgtEl>
                                        <p:attrNameLst>
                                          <p:attrName>ppt_y</p:attrName>
                                        </p:attrNameLst>
                                      </p:cBhvr>
                                      <p:tavLst>
                                        <p:tav tm="0">
                                          <p:val>
                                            <p:strVal val="#ppt_y+.1"/>
                                          </p:val>
                                        </p:tav>
                                        <p:tav tm="100000">
                                          <p:val>
                                            <p:strVal val="#ppt_y"/>
                                          </p:val>
                                        </p:tav>
                                      </p:tavLst>
                                    </p:anim>
                                  </p:childTnLst>
                                </p:cTn>
                              </p:par>
                            </p:childTnLst>
                          </p:cTn>
                        </p:par>
                        <p:par>
                          <p:cTn id="105" fill="hold">
                            <p:stCondLst>
                              <p:cond delay="5200"/>
                            </p:stCondLst>
                            <p:childTnLst>
                              <p:par>
                                <p:cTn id="106" presetID="22" presetClass="entr" presetSubtype="1" fill="hold" grpId="0" nodeType="afterEffect">
                                  <p:stCondLst>
                                    <p:cond delay="0"/>
                                  </p:stCondLst>
                                  <p:childTnLst>
                                    <p:set>
                                      <p:cBhvr>
                                        <p:cTn id="107" dur="1" fill="hold">
                                          <p:stCondLst>
                                            <p:cond delay="0"/>
                                          </p:stCondLst>
                                        </p:cTn>
                                        <p:tgtEl>
                                          <p:spTgt spid="55"/>
                                        </p:tgtEl>
                                        <p:attrNameLst>
                                          <p:attrName>style.visibility</p:attrName>
                                        </p:attrNameLst>
                                      </p:cBhvr>
                                      <p:to>
                                        <p:strVal val="visible"/>
                                      </p:to>
                                    </p:set>
                                    <p:animEffect transition="in" filter="wipe(up)">
                                      <p:cBhvr>
                                        <p:cTn id="108" dur="500"/>
                                        <p:tgtEl>
                                          <p:spTgt spid="55"/>
                                        </p:tgtEl>
                                      </p:cBhvr>
                                    </p:animEffect>
                                  </p:childTnLst>
                                </p:cTn>
                              </p:par>
                              <p:par>
                                <p:cTn id="109" presetID="22" presetClass="entr" presetSubtype="1" fill="hold" grpId="0" nodeType="withEffect">
                                  <p:stCondLst>
                                    <p:cond delay="0"/>
                                  </p:stCondLst>
                                  <p:childTnLst>
                                    <p:set>
                                      <p:cBhvr>
                                        <p:cTn id="110" dur="1" fill="hold">
                                          <p:stCondLst>
                                            <p:cond delay="0"/>
                                          </p:stCondLst>
                                        </p:cTn>
                                        <p:tgtEl>
                                          <p:spTgt spid="72"/>
                                        </p:tgtEl>
                                        <p:attrNameLst>
                                          <p:attrName>style.visibility</p:attrName>
                                        </p:attrNameLst>
                                      </p:cBhvr>
                                      <p:to>
                                        <p:strVal val="visible"/>
                                      </p:to>
                                    </p:set>
                                    <p:animEffect transition="in" filter="wipe(up)">
                                      <p:cBhvr>
                                        <p:cTn id="111" dur="500"/>
                                        <p:tgtEl>
                                          <p:spTgt spid="72"/>
                                        </p:tgtEl>
                                      </p:cBhvr>
                                    </p:animEffect>
                                  </p:childTnLst>
                                </p:cTn>
                              </p:par>
                              <p:par>
                                <p:cTn id="112" presetID="22" presetClass="entr" presetSubtype="1" fill="hold" grpId="0" nodeType="withEffect">
                                  <p:stCondLst>
                                    <p:cond delay="0"/>
                                  </p:stCondLst>
                                  <p:childTnLst>
                                    <p:set>
                                      <p:cBhvr>
                                        <p:cTn id="113" dur="1" fill="hold">
                                          <p:stCondLst>
                                            <p:cond delay="0"/>
                                          </p:stCondLst>
                                        </p:cTn>
                                        <p:tgtEl>
                                          <p:spTgt spid="73"/>
                                        </p:tgtEl>
                                        <p:attrNameLst>
                                          <p:attrName>style.visibility</p:attrName>
                                        </p:attrNameLst>
                                      </p:cBhvr>
                                      <p:to>
                                        <p:strVal val="visible"/>
                                      </p:to>
                                    </p:set>
                                    <p:animEffect transition="in" filter="wipe(up)">
                                      <p:cBhvr>
                                        <p:cTn id="114" dur="500"/>
                                        <p:tgtEl>
                                          <p:spTgt spid="73"/>
                                        </p:tgtEl>
                                      </p:cBhvr>
                                    </p:animEffect>
                                  </p:childTnLst>
                                </p:cTn>
                              </p:par>
                              <p:par>
                                <p:cTn id="115" presetID="22" presetClass="entr" presetSubtype="1" fill="hold" grpId="0" nodeType="withEffect">
                                  <p:stCondLst>
                                    <p:cond delay="0"/>
                                  </p:stCondLst>
                                  <p:childTnLst>
                                    <p:set>
                                      <p:cBhvr>
                                        <p:cTn id="116" dur="1" fill="hold">
                                          <p:stCondLst>
                                            <p:cond delay="0"/>
                                          </p:stCondLst>
                                        </p:cTn>
                                        <p:tgtEl>
                                          <p:spTgt spid="74"/>
                                        </p:tgtEl>
                                        <p:attrNameLst>
                                          <p:attrName>style.visibility</p:attrName>
                                        </p:attrNameLst>
                                      </p:cBhvr>
                                      <p:to>
                                        <p:strVal val="visible"/>
                                      </p:to>
                                    </p:set>
                                    <p:animEffect transition="in" filter="wipe(up)">
                                      <p:cBhvr>
                                        <p:cTn id="117"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55" grpId="0"/>
      <p:bldP spid="72" grpId="0"/>
      <p:bldP spid="73" grpId="0"/>
      <p:bldP spid="7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8264978" y="-18249"/>
            <a:ext cx="593292" cy="761765"/>
            <a:chOff x="8266914" y="-18254"/>
            <a:chExt cx="593475" cy="762000"/>
          </a:xfrm>
        </p:grpSpPr>
        <p:sp>
          <p:nvSpPr>
            <p:cNvPr id="16" name="AutoShape 7"/>
            <p:cNvSpPr>
              <a:spLocks noChangeArrowheads="1"/>
            </p:cNvSpPr>
            <p:nvPr/>
          </p:nvSpPr>
          <p:spPr bwMode="auto">
            <a:xfrm rot="5400000">
              <a:off x="8201851" y="88633"/>
              <a:ext cx="762000" cy="548226"/>
            </a:xfrm>
            <a:prstGeom prst="homePlate">
              <a:avLst>
                <a:gd name="adj" fmla="val 35606"/>
              </a:avLst>
            </a:prstGeom>
            <a:solidFill>
              <a:schemeClr val="bg1">
                <a:lumMod val="9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lIns="91412" tIns="45706" rIns="91412" bIns="45706" numCol="1" anchor="ctr" anchorCtr="0" compatLnSpc="1">
              <a:prstTxWarp prst="textNoShape">
                <a:avLst/>
              </a:prstTxWarp>
            </a:bodyPr>
            <a:lstStyle/>
            <a:p>
              <a:pPr defTabSz="914126"/>
              <a:endParaRPr lang="zh-CN" altLang="zh-CN" sz="1799" b="0" dirty="0">
                <a:ea typeface="宋体" pitchFamily="2" charset="-122"/>
                <a:cs typeface="宋体" pitchFamily="2" charset="-122"/>
              </a:endParaRPr>
            </a:p>
          </p:txBody>
        </p:sp>
        <p:grpSp>
          <p:nvGrpSpPr>
            <p:cNvPr id="17" name="组合 16"/>
            <p:cNvGrpSpPr/>
            <p:nvPr/>
          </p:nvGrpSpPr>
          <p:grpSpPr>
            <a:xfrm>
              <a:off x="8266914" y="134144"/>
              <a:ext cx="593475" cy="475620"/>
              <a:chOff x="235091" y="185120"/>
              <a:chExt cx="593475" cy="475620"/>
            </a:xfrm>
          </p:grpSpPr>
          <p:sp>
            <p:nvSpPr>
              <p:cNvPr id="18" name="矩形 17"/>
              <p:cNvSpPr/>
              <p:nvPr/>
            </p:nvSpPr>
            <p:spPr>
              <a:xfrm>
                <a:off x="235091" y="185120"/>
                <a:ext cx="533259" cy="300174"/>
              </a:xfrm>
              <a:prstGeom prst="rect">
                <a:avLst/>
              </a:prstGeom>
            </p:spPr>
            <p:txBody>
              <a:bodyPr wrap="none">
                <a:spAutoFit/>
              </a:bodyPr>
              <a:lstStyle/>
              <a:p>
                <a:r>
                  <a:rPr lang="en-US" altLang="zh-CN" b="0" dirty="0">
                    <a:solidFill>
                      <a:schemeClr val="accent3">
                        <a:lumMod val="50000"/>
                      </a:schemeClr>
                    </a:solidFill>
                    <a:latin typeface="Impact" pitchFamily="34" charset="0"/>
                  </a:rPr>
                  <a:t>LOGO</a:t>
                </a:r>
                <a:endParaRPr lang="zh-CN" altLang="en-US" b="0" dirty="0">
                  <a:solidFill>
                    <a:schemeClr val="accent3">
                      <a:lumMod val="50000"/>
                    </a:schemeClr>
                  </a:solidFill>
                  <a:latin typeface="Impact" pitchFamily="34" charset="0"/>
                </a:endParaRPr>
              </a:p>
            </p:txBody>
          </p:sp>
          <p:sp>
            <p:nvSpPr>
              <p:cNvPr id="19" name="矩形 18"/>
              <p:cNvSpPr/>
              <p:nvPr/>
            </p:nvSpPr>
            <p:spPr>
              <a:xfrm>
                <a:off x="292677" y="460623"/>
                <a:ext cx="535889" cy="200117"/>
              </a:xfrm>
              <a:prstGeom prst="rect">
                <a:avLst/>
              </a:prstGeom>
            </p:spPr>
            <p:txBody>
              <a:bodyPr wrap="none">
                <a:spAutoFit/>
              </a:bodyPr>
              <a:lstStyle/>
              <a:p>
                <a:r>
                  <a:rPr lang="en-US" altLang="zh-CN" sz="700" b="0" dirty="0">
                    <a:solidFill>
                      <a:srgbClr val="C00000"/>
                    </a:solidFill>
                    <a:latin typeface="Impact" pitchFamily="34" charset="0"/>
                    <a:ea typeface="微软雅黑" pitchFamily="34" charset="-122"/>
                  </a:rPr>
                  <a:t>TEXT HERE</a:t>
                </a:r>
                <a:endParaRPr lang="zh-CN" altLang="en-US" sz="700" b="0" dirty="0">
                  <a:solidFill>
                    <a:srgbClr val="C00000"/>
                  </a:solidFill>
                  <a:latin typeface="Impact" pitchFamily="34" charset="0"/>
                  <a:ea typeface="微软雅黑" pitchFamily="34" charset="-122"/>
                </a:endParaRPr>
              </a:p>
            </p:txBody>
          </p:sp>
        </p:grpSp>
      </p:grpSp>
      <p:grpSp>
        <p:nvGrpSpPr>
          <p:cNvPr id="20" name="组合 19"/>
          <p:cNvGrpSpPr/>
          <p:nvPr/>
        </p:nvGrpSpPr>
        <p:grpSpPr>
          <a:xfrm>
            <a:off x="903710" y="249867"/>
            <a:ext cx="2830349" cy="679489"/>
            <a:chOff x="903371" y="249943"/>
            <a:chExt cx="2831223" cy="679699"/>
          </a:xfrm>
        </p:grpSpPr>
        <p:sp>
          <p:nvSpPr>
            <p:cNvPr id="21" name="任意多边形 20"/>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sp>
          <p:nvSpPr>
            <p:cNvPr id="22" name="任意多边形 21"/>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grpSp>
      <p:grpSp>
        <p:nvGrpSpPr>
          <p:cNvPr id="23" name="组合 22"/>
          <p:cNvGrpSpPr/>
          <p:nvPr/>
        </p:nvGrpSpPr>
        <p:grpSpPr>
          <a:xfrm rot="16200000">
            <a:off x="574965" y="158113"/>
            <a:ext cx="764867" cy="862996"/>
            <a:chOff x="8439634" y="3544648"/>
            <a:chExt cx="1611146" cy="1817848"/>
          </a:xfrm>
        </p:grpSpPr>
        <p:sp>
          <p:nvSpPr>
            <p:cNvPr id="24"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5"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nvGrpSpPr>
          <p:cNvPr id="26" name="Group 17"/>
          <p:cNvGrpSpPr>
            <a:grpSpLocks noChangeAspect="1"/>
          </p:cNvGrpSpPr>
          <p:nvPr/>
        </p:nvGrpSpPr>
        <p:grpSpPr bwMode="auto">
          <a:xfrm>
            <a:off x="827767" y="455514"/>
            <a:ext cx="259260" cy="278300"/>
            <a:chOff x="231" y="1205"/>
            <a:chExt cx="640" cy="687"/>
          </a:xfrm>
          <a:solidFill>
            <a:schemeClr val="bg1"/>
          </a:solidFill>
          <a:effectLst/>
        </p:grpSpPr>
        <p:sp>
          <p:nvSpPr>
            <p:cNvPr id="27"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8"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sp>
        <p:nvSpPr>
          <p:cNvPr id="29" name="矩形 3"/>
          <p:cNvSpPr>
            <a:spLocks noChangeArrowheads="1"/>
          </p:cNvSpPr>
          <p:nvPr/>
        </p:nvSpPr>
        <p:spPr bwMode="auto">
          <a:xfrm>
            <a:off x="1448766" y="442777"/>
            <a:ext cx="1164383" cy="376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61" tIns="34281" rIns="68561" bIns="34281">
            <a:spAutoFit/>
          </a:bodyPr>
          <a:lstStyle/>
          <a:p>
            <a:r>
              <a:rPr lang="zh-CN" altLang="en-US" sz="1999" b="0" dirty="0" smtClean="0">
                <a:solidFill>
                  <a:schemeClr val="accent3">
                    <a:lumMod val="50000"/>
                  </a:schemeClr>
                </a:solidFill>
                <a:latin typeface="微软雅黑" pitchFamily="34" charset="-122"/>
                <a:ea typeface="微软雅黑" pitchFamily="34" charset="-122"/>
                <a:sym typeface="Arial" pitchFamily="34" charset="0"/>
              </a:rPr>
              <a:t>添加标题</a:t>
            </a:r>
            <a:endParaRPr lang="zh-CN" altLang="en-US" sz="1999" b="0" dirty="0">
              <a:solidFill>
                <a:schemeClr val="accent3">
                  <a:lumMod val="50000"/>
                </a:schemeClr>
              </a:solidFill>
              <a:latin typeface="微软雅黑" pitchFamily="34" charset="-122"/>
              <a:ea typeface="微软雅黑" pitchFamily="34" charset="-122"/>
              <a:sym typeface="Arial" pitchFamily="34" charset="0"/>
            </a:endParaRPr>
          </a:p>
        </p:txBody>
      </p:sp>
      <p:sp>
        <p:nvSpPr>
          <p:cNvPr id="30" name="文本框 37"/>
          <p:cNvSpPr>
            <a:spLocks noChangeArrowheads="1"/>
          </p:cNvSpPr>
          <p:nvPr/>
        </p:nvSpPr>
        <p:spPr bwMode="auto">
          <a:xfrm>
            <a:off x="2591414" y="570056"/>
            <a:ext cx="1730935" cy="2231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1" tIns="34281" rIns="68561" bIns="34281">
            <a:spAutoFit/>
          </a:bodyPr>
          <a:lstStyle/>
          <a:p>
            <a:pPr fontAlgn="auto">
              <a:spcBef>
                <a:spcPts val="0"/>
              </a:spcBef>
              <a:spcAft>
                <a:spcPts val="0"/>
              </a:spcAft>
              <a:defRPr/>
            </a:pPr>
            <a:r>
              <a:rPr lang="en-US" altLang="zh-CN" sz="1000" kern="0" dirty="0">
                <a:solidFill>
                  <a:schemeClr val="accent3">
                    <a:lumMod val="75000"/>
                  </a:schemeClr>
                </a:solidFill>
                <a:latin typeface="Arial"/>
                <a:ea typeface="微软雅黑"/>
              </a:rPr>
              <a:t>Add title</a:t>
            </a:r>
            <a:endParaRPr lang="zh-CN" altLang="en-US" sz="1000" kern="0" dirty="0">
              <a:solidFill>
                <a:schemeClr val="accent3">
                  <a:lumMod val="75000"/>
                </a:schemeClr>
              </a:solidFill>
              <a:latin typeface="Arial"/>
              <a:ea typeface="微软雅黑"/>
            </a:endParaRPr>
          </a:p>
        </p:txBody>
      </p:sp>
      <p:grpSp>
        <p:nvGrpSpPr>
          <p:cNvPr id="31" name="组合 30"/>
          <p:cNvGrpSpPr/>
          <p:nvPr/>
        </p:nvGrpSpPr>
        <p:grpSpPr>
          <a:xfrm>
            <a:off x="649704" y="1350571"/>
            <a:ext cx="2337050" cy="1041930"/>
            <a:chOff x="4304043" y="1286668"/>
            <a:chExt cx="3837944" cy="2757793"/>
          </a:xfrm>
          <a:effectLst>
            <a:outerShdw blurRad="381000" dist="254000" dir="8100000" algn="tr" rotWithShape="0">
              <a:prstClr val="black">
                <a:alpha val="40000"/>
              </a:prstClr>
            </a:outerShdw>
          </a:effectLst>
        </p:grpSpPr>
        <p:sp>
          <p:nvSpPr>
            <p:cNvPr id="32" name="圆角矩形 31"/>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圆角矩形 32"/>
            <p:cNvSpPr/>
            <p:nvPr/>
          </p:nvSpPr>
          <p:spPr>
            <a:xfrm>
              <a:off x="4351931" y="1367703"/>
              <a:ext cx="3742172" cy="2595722"/>
            </a:xfrm>
            <a:prstGeom prst="roundRect">
              <a:avLst/>
            </a:prstGeom>
            <a:blipFill>
              <a:blip r:embed="rId2" cstate="screen">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34" name="Picture 2"/>
          <p:cNvPicPr>
            <a:picLocks noChangeAspect="1" noChangeArrowheads="1"/>
          </p:cNvPicPr>
          <p:nvPr/>
        </p:nvPicPr>
        <p:blipFill>
          <a:blip r:embed="rId3">
            <a:extLst>
              <a:ext uri="{28A0092B-C50C-407E-A947-70E740481C1C}">
                <a14:useLocalDpi xmlns:a14="http://schemas.microsoft.com/office/drawing/2010/main" xmlns=""/>
              </a:ext>
            </a:extLst>
          </a:blip>
          <a:stretch>
            <a:fillRect/>
          </a:stretch>
        </p:blipFill>
        <p:spPr bwMode="auto">
          <a:xfrm>
            <a:off x="6106406" y="1886162"/>
            <a:ext cx="3036184" cy="3264417"/>
          </a:xfrm>
          <a:prstGeom prst="rect">
            <a:avLst/>
          </a:prstGeom>
          <a:noFill/>
          <a:extLst>
            <a:ext uri="{909E8E84-426E-40DD-AFC4-6F175D3DCCD1}">
              <a14:hiddenFill xmlns:a14="http://schemas.microsoft.com/office/drawing/2010/main" xmlns="">
                <a:solidFill>
                  <a:srgbClr val="FFFFFF"/>
                </a:solidFill>
              </a14:hiddenFill>
            </a:ext>
          </a:extLst>
        </p:spPr>
      </p:pic>
      <p:sp>
        <p:nvSpPr>
          <p:cNvPr id="35" name="矩形 34"/>
          <p:cNvSpPr/>
          <p:nvPr/>
        </p:nvSpPr>
        <p:spPr>
          <a:xfrm>
            <a:off x="610823" y="2454645"/>
            <a:ext cx="5569539" cy="1869743"/>
          </a:xfrm>
          <a:prstGeom prst="rect">
            <a:avLst/>
          </a:prstGeom>
        </p:spPr>
        <p:txBody>
          <a:bodyPr wrap="square">
            <a:spAutoFit/>
          </a:bodyPr>
          <a:lstStyle/>
          <a:p>
            <a:pPr algn="l" latinLnBrk="1">
              <a:lnSpc>
                <a:spcPct val="150000"/>
              </a:lnSpc>
            </a:pPr>
            <a:r>
              <a:rPr lang="zh-CN" altLang="en-US" sz="1100" b="0" dirty="0">
                <a:solidFill>
                  <a:schemeClr val="accent3">
                    <a:lumMod val="50000"/>
                  </a:schemeClr>
                </a:solidFill>
                <a:latin typeface="微软雅黑" pitchFamily="34" charset="-122"/>
                <a:ea typeface="微软雅黑" pitchFamily="34" charset="-122"/>
              </a:rPr>
              <a:t>团队是指拥有共同目标，并且具有不同能力的一小群人有意识的协调行为或力的系统，是一种应用广泛、灵活的组织形式。对于大学生创业团队，可以说由一群具有创新意识、拥有共同目标、有着不同专业知识背景的朝气蓬勃的年轻人组成的一个不可分割的整体。这群人就如同人的五官一样，共同协作维持一个人的生存，缺一不可。如果没有了其中一个，这个人将不能健康的活着。</a:t>
            </a:r>
          </a:p>
          <a:p>
            <a:pPr algn="l" latinLnBrk="1">
              <a:lnSpc>
                <a:spcPct val="150000"/>
              </a:lnSpc>
            </a:pPr>
            <a:r>
              <a:rPr lang="zh-CN" altLang="en-US" sz="1100" b="0" dirty="0">
                <a:solidFill>
                  <a:schemeClr val="accent3">
                    <a:lumMod val="50000"/>
                  </a:schemeClr>
                </a:solidFill>
                <a:latin typeface="微软雅黑" pitchFamily="34" charset="-122"/>
                <a:ea typeface="微软雅黑" pitchFamily="34" charset="-122"/>
              </a:rPr>
              <a:t>    团队精神尊重每个成员的兴趣和成就，要求团队的每一个成员，都以提高自身素质和实现团队目标为己任。团队精神的核心是合作协同，目的是最大发挥团队的潜在能量。</a:t>
            </a:r>
          </a:p>
        </p:txBody>
      </p:sp>
      <p:grpSp>
        <p:nvGrpSpPr>
          <p:cNvPr id="36" name="组合 35"/>
          <p:cNvGrpSpPr/>
          <p:nvPr/>
        </p:nvGrpSpPr>
        <p:grpSpPr>
          <a:xfrm>
            <a:off x="3301421" y="1350571"/>
            <a:ext cx="2337050" cy="1041930"/>
            <a:chOff x="4304043" y="1286668"/>
            <a:chExt cx="3837944" cy="2757793"/>
          </a:xfrm>
          <a:effectLst>
            <a:outerShdw blurRad="381000" dist="254000" dir="8100000" algn="tr" rotWithShape="0">
              <a:prstClr val="black">
                <a:alpha val="40000"/>
              </a:prstClr>
            </a:outerShdw>
          </a:effectLst>
        </p:grpSpPr>
        <p:sp>
          <p:nvSpPr>
            <p:cNvPr id="37" name="圆角矩形 3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圆角矩形 37"/>
            <p:cNvSpPr/>
            <p:nvPr/>
          </p:nvSpPr>
          <p:spPr>
            <a:xfrm>
              <a:off x="4351931" y="1367703"/>
              <a:ext cx="3742172" cy="2595722"/>
            </a:xfrm>
            <a:prstGeom prst="round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5967599" y="1350571"/>
            <a:ext cx="2337050" cy="1041930"/>
            <a:chOff x="4304043" y="1286668"/>
            <a:chExt cx="3837944" cy="2757793"/>
          </a:xfrm>
          <a:effectLst>
            <a:outerShdw blurRad="381000" dist="254000" dir="8100000" algn="tr" rotWithShape="0">
              <a:prstClr val="black">
                <a:alpha val="40000"/>
              </a:prstClr>
            </a:outerShdw>
          </a:effectLst>
        </p:grpSpPr>
        <p:sp>
          <p:nvSpPr>
            <p:cNvPr id="40" name="圆角矩形 39"/>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圆角矩形 40"/>
            <p:cNvSpPr/>
            <p:nvPr/>
          </p:nvSpPr>
          <p:spPr>
            <a:xfrm>
              <a:off x="4351931" y="1367703"/>
              <a:ext cx="3742172" cy="2595722"/>
            </a:xfrm>
            <a:prstGeom prst="roundRect">
              <a:avLst/>
            </a:prstGeom>
            <a:blipFill>
              <a:blip r:embed="rId5" cstate="screen">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xmlns="" val="2021621289"/>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par>
                                <p:cTn id="13" presetID="22" presetClass="entr" presetSubtype="8" fill="hold" nodeType="withEffect">
                                  <p:stCondLst>
                                    <p:cond delay="40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53" presetClass="entr" presetSubtype="16"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Effect transition="in" filter="fade">
                                      <p:cBhvr>
                                        <p:cTn id="20" dur="500"/>
                                        <p:tgtEl>
                                          <p:spTgt spid="23"/>
                                        </p:tgtEl>
                                      </p:cBhvr>
                                    </p:animEffect>
                                  </p:childTnLst>
                                </p:cTn>
                              </p:par>
                            </p:childTnLst>
                          </p:cTn>
                        </p:par>
                        <p:par>
                          <p:cTn id="21" fill="hold">
                            <p:stCondLst>
                              <p:cond delay="900"/>
                            </p:stCondLst>
                            <p:childTnLst>
                              <p:par>
                                <p:cTn id="22" presetID="22" presetClass="entr" presetSubtype="8"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par>
                                <p:cTn id="25" presetID="22" presetClass="entr" presetSubtype="8" fill="hold" grpId="0"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childTnLst>
                          </p:cTn>
                        </p:par>
                        <p:par>
                          <p:cTn id="28" fill="hold">
                            <p:stCondLst>
                              <p:cond delay="1900"/>
                            </p:stCondLst>
                            <p:childTnLst>
                              <p:par>
                                <p:cTn id="29" presetID="16" presetClass="entr" presetSubtype="21" fill="hold" nodeType="after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barn(inVertical)">
                                      <p:cBhvr>
                                        <p:cTn id="31" dur="500"/>
                                        <p:tgtEl>
                                          <p:spTgt spid="31"/>
                                        </p:tgtEl>
                                      </p:cBhvr>
                                    </p:animEffect>
                                  </p:childTnLst>
                                </p:cTn>
                              </p:par>
                            </p:childTnLst>
                          </p:cTn>
                        </p:par>
                        <p:par>
                          <p:cTn id="32" fill="hold">
                            <p:stCondLst>
                              <p:cond delay="2400"/>
                            </p:stCondLst>
                            <p:childTnLst>
                              <p:par>
                                <p:cTn id="33" presetID="16" presetClass="entr" presetSubtype="21" fill="hold"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barn(inVertical)">
                                      <p:cBhvr>
                                        <p:cTn id="35" dur="500"/>
                                        <p:tgtEl>
                                          <p:spTgt spid="36"/>
                                        </p:tgtEl>
                                      </p:cBhvr>
                                    </p:animEffect>
                                  </p:childTnLst>
                                </p:cTn>
                              </p:par>
                            </p:childTnLst>
                          </p:cTn>
                        </p:par>
                        <p:par>
                          <p:cTn id="36" fill="hold">
                            <p:stCondLst>
                              <p:cond delay="2900"/>
                            </p:stCondLst>
                            <p:childTnLst>
                              <p:par>
                                <p:cTn id="37" presetID="16" presetClass="entr" presetSubtype="21" fill="hold"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barn(inVertical)">
                                      <p:cBhvr>
                                        <p:cTn id="39" dur="500"/>
                                        <p:tgtEl>
                                          <p:spTgt spid="39"/>
                                        </p:tgtEl>
                                      </p:cBhvr>
                                    </p:animEffect>
                                  </p:childTnLst>
                                </p:cTn>
                              </p:par>
                            </p:childTnLst>
                          </p:cTn>
                        </p:par>
                        <p:par>
                          <p:cTn id="40" fill="hold">
                            <p:stCondLst>
                              <p:cond delay="3400"/>
                            </p:stCondLst>
                            <p:childTnLst>
                              <p:par>
                                <p:cTn id="41" presetID="22" presetClass="entr" presetSubtype="1"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wipe(up)">
                                      <p:cBhvr>
                                        <p:cTn id="43" dur="1000"/>
                                        <p:tgtEl>
                                          <p:spTgt spid="35"/>
                                        </p:tgtEl>
                                      </p:cBhvr>
                                    </p:animEffect>
                                  </p:childTnLst>
                                </p:cTn>
                              </p:par>
                            </p:childTnLst>
                          </p:cTn>
                        </p:par>
                        <p:par>
                          <p:cTn id="44" fill="hold">
                            <p:stCondLst>
                              <p:cond delay="4400"/>
                            </p:stCondLst>
                            <p:childTnLst>
                              <p:par>
                                <p:cTn id="45" presetID="42" presetClass="entr" presetSubtype="0" fill="hold" nodeType="after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1000"/>
                                        <p:tgtEl>
                                          <p:spTgt spid="34"/>
                                        </p:tgtEl>
                                      </p:cBhvr>
                                    </p:animEffect>
                                    <p:anim calcmode="lin" valueType="num">
                                      <p:cBhvr>
                                        <p:cTn id="48" dur="1000" fill="hold"/>
                                        <p:tgtEl>
                                          <p:spTgt spid="34"/>
                                        </p:tgtEl>
                                        <p:attrNameLst>
                                          <p:attrName>ppt_x</p:attrName>
                                        </p:attrNameLst>
                                      </p:cBhvr>
                                      <p:tavLst>
                                        <p:tav tm="0">
                                          <p:val>
                                            <p:strVal val="#ppt_x"/>
                                          </p:val>
                                        </p:tav>
                                        <p:tav tm="100000">
                                          <p:val>
                                            <p:strVal val="#ppt_x"/>
                                          </p:val>
                                        </p:tav>
                                      </p:tavLst>
                                    </p:anim>
                                    <p:anim calcmode="lin" valueType="num">
                                      <p:cBhvr>
                                        <p:cTn id="49"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8264978" y="-18249"/>
            <a:ext cx="593292" cy="761765"/>
            <a:chOff x="8266914" y="-18254"/>
            <a:chExt cx="593475" cy="762000"/>
          </a:xfrm>
        </p:grpSpPr>
        <p:sp>
          <p:nvSpPr>
            <p:cNvPr id="16" name="AutoShape 7"/>
            <p:cNvSpPr>
              <a:spLocks noChangeArrowheads="1"/>
            </p:cNvSpPr>
            <p:nvPr/>
          </p:nvSpPr>
          <p:spPr bwMode="auto">
            <a:xfrm rot="5400000">
              <a:off x="8201851" y="88633"/>
              <a:ext cx="762000" cy="548226"/>
            </a:xfrm>
            <a:prstGeom prst="homePlate">
              <a:avLst>
                <a:gd name="adj" fmla="val 35606"/>
              </a:avLst>
            </a:prstGeom>
            <a:solidFill>
              <a:schemeClr val="bg1">
                <a:lumMod val="9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lIns="91412" tIns="45706" rIns="91412" bIns="45706" numCol="1" anchor="ctr" anchorCtr="0" compatLnSpc="1">
              <a:prstTxWarp prst="textNoShape">
                <a:avLst/>
              </a:prstTxWarp>
            </a:bodyPr>
            <a:lstStyle/>
            <a:p>
              <a:pPr defTabSz="914126"/>
              <a:endParaRPr lang="zh-CN" altLang="zh-CN" sz="1799" b="0" dirty="0">
                <a:ea typeface="宋体" pitchFamily="2" charset="-122"/>
                <a:cs typeface="宋体" pitchFamily="2" charset="-122"/>
              </a:endParaRPr>
            </a:p>
          </p:txBody>
        </p:sp>
        <p:grpSp>
          <p:nvGrpSpPr>
            <p:cNvPr id="17" name="组合 16"/>
            <p:cNvGrpSpPr/>
            <p:nvPr/>
          </p:nvGrpSpPr>
          <p:grpSpPr>
            <a:xfrm>
              <a:off x="8266914" y="134144"/>
              <a:ext cx="593475" cy="475620"/>
              <a:chOff x="235091" y="185120"/>
              <a:chExt cx="593475" cy="475620"/>
            </a:xfrm>
          </p:grpSpPr>
          <p:sp>
            <p:nvSpPr>
              <p:cNvPr id="18" name="矩形 17"/>
              <p:cNvSpPr/>
              <p:nvPr/>
            </p:nvSpPr>
            <p:spPr>
              <a:xfrm>
                <a:off x="235091" y="185120"/>
                <a:ext cx="533259" cy="300174"/>
              </a:xfrm>
              <a:prstGeom prst="rect">
                <a:avLst/>
              </a:prstGeom>
            </p:spPr>
            <p:txBody>
              <a:bodyPr wrap="none">
                <a:spAutoFit/>
              </a:bodyPr>
              <a:lstStyle/>
              <a:p>
                <a:r>
                  <a:rPr lang="en-US" altLang="zh-CN" b="0" dirty="0">
                    <a:solidFill>
                      <a:schemeClr val="accent3">
                        <a:lumMod val="50000"/>
                      </a:schemeClr>
                    </a:solidFill>
                    <a:latin typeface="Impact" pitchFamily="34" charset="0"/>
                  </a:rPr>
                  <a:t>LOGO</a:t>
                </a:r>
                <a:endParaRPr lang="zh-CN" altLang="en-US" b="0" dirty="0">
                  <a:solidFill>
                    <a:schemeClr val="accent3">
                      <a:lumMod val="50000"/>
                    </a:schemeClr>
                  </a:solidFill>
                  <a:latin typeface="Impact" pitchFamily="34" charset="0"/>
                </a:endParaRPr>
              </a:p>
            </p:txBody>
          </p:sp>
          <p:sp>
            <p:nvSpPr>
              <p:cNvPr id="19" name="矩形 18"/>
              <p:cNvSpPr/>
              <p:nvPr/>
            </p:nvSpPr>
            <p:spPr>
              <a:xfrm>
                <a:off x="292677" y="460623"/>
                <a:ext cx="535889" cy="200117"/>
              </a:xfrm>
              <a:prstGeom prst="rect">
                <a:avLst/>
              </a:prstGeom>
            </p:spPr>
            <p:txBody>
              <a:bodyPr wrap="none">
                <a:spAutoFit/>
              </a:bodyPr>
              <a:lstStyle/>
              <a:p>
                <a:r>
                  <a:rPr lang="en-US" altLang="zh-CN" sz="700" b="0" dirty="0">
                    <a:solidFill>
                      <a:srgbClr val="C00000"/>
                    </a:solidFill>
                    <a:latin typeface="Impact" pitchFamily="34" charset="0"/>
                    <a:ea typeface="微软雅黑" pitchFamily="34" charset="-122"/>
                  </a:rPr>
                  <a:t>TEXT HERE</a:t>
                </a:r>
                <a:endParaRPr lang="zh-CN" altLang="en-US" sz="700" b="0" dirty="0">
                  <a:solidFill>
                    <a:srgbClr val="C00000"/>
                  </a:solidFill>
                  <a:latin typeface="Impact" pitchFamily="34" charset="0"/>
                  <a:ea typeface="微软雅黑" pitchFamily="34" charset="-122"/>
                </a:endParaRPr>
              </a:p>
            </p:txBody>
          </p:sp>
        </p:grpSp>
      </p:grpSp>
      <p:grpSp>
        <p:nvGrpSpPr>
          <p:cNvPr id="20" name="组合 19"/>
          <p:cNvGrpSpPr/>
          <p:nvPr/>
        </p:nvGrpSpPr>
        <p:grpSpPr>
          <a:xfrm>
            <a:off x="903710" y="249867"/>
            <a:ext cx="2830349" cy="679489"/>
            <a:chOff x="903371" y="249943"/>
            <a:chExt cx="2831223" cy="679699"/>
          </a:xfrm>
        </p:grpSpPr>
        <p:sp>
          <p:nvSpPr>
            <p:cNvPr id="21" name="任意多边形 20"/>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sp>
          <p:nvSpPr>
            <p:cNvPr id="22" name="任意多边形 21"/>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grpSp>
      <p:grpSp>
        <p:nvGrpSpPr>
          <p:cNvPr id="23" name="组合 22"/>
          <p:cNvGrpSpPr/>
          <p:nvPr/>
        </p:nvGrpSpPr>
        <p:grpSpPr>
          <a:xfrm rot="16200000">
            <a:off x="574965" y="158113"/>
            <a:ext cx="764867" cy="862996"/>
            <a:chOff x="8439634" y="3544648"/>
            <a:chExt cx="1611146" cy="1817848"/>
          </a:xfrm>
        </p:grpSpPr>
        <p:sp>
          <p:nvSpPr>
            <p:cNvPr id="24"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5"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nvGrpSpPr>
          <p:cNvPr id="26" name="Group 17"/>
          <p:cNvGrpSpPr>
            <a:grpSpLocks noChangeAspect="1"/>
          </p:cNvGrpSpPr>
          <p:nvPr/>
        </p:nvGrpSpPr>
        <p:grpSpPr bwMode="auto">
          <a:xfrm>
            <a:off x="827767" y="455514"/>
            <a:ext cx="259260" cy="278300"/>
            <a:chOff x="231" y="1205"/>
            <a:chExt cx="640" cy="687"/>
          </a:xfrm>
          <a:solidFill>
            <a:schemeClr val="bg1"/>
          </a:solidFill>
          <a:effectLst/>
        </p:grpSpPr>
        <p:sp>
          <p:nvSpPr>
            <p:cNvPr id="27"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8"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sp>
        <p:nvSpPr>
          <p:cNvPr id="29" name="矩形 3"/>
          <p:cNvSpPr>
            <a:spLocks noChangeArrowheads="1"/>
          </p:cNvSpPr>
          <p:nvPr/>
        </p:nvSpPr>
        <p:spPr bwMode="auto">
          <a:xfrm>
            <a:off x="1448766" y="442777"/>
            <a:ext cx="1164383" cy="376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61" tIns="34281" rIns="68561" bIns="34281">
            <a:spAutoFit/>
          </a:bodyPr>
          <a:lstStyle/>
          <a:p>
            <a:r>
              <a:rPr lang="zh-CN" altLang="en-US" sz="1999" b="0" dirty="0" smtClean="0">
                <a:solidFill>
                  <a:schemeClr val="accent3">
                    <a:lumMod val="50000"/>
                  </a:schemeClr>
                </a:solidFill>
                <a:latin typeface="微软雅黑" pitchFamily="34" charset="-122"/>
                <a:ea typeface="微软雅黑" pitchFamily="34" charset="-122"/>
                <a:sym typeface="Arial" pitchFamily="34" charset="0"/>
              </a:rPr>
              <a:t>添加标题</a:t>
            </a:r>
            <a:endParaRPr lang="zh-CN" altLang="en-US" sz="1999" b="0" dirty="0">
              <a:solidFill>
                <a:schemeClr val="accent3">
                  <a:lumMod val="50000"/>
                </a:schemeClr>
              </a:solidFill>
              <a:latin typeface="微软雅黑" pitchFamily="34" charset="-122"/>
              <a:ea typeface="微软雅黑" pitchFamily="34" charset="-122"/>
              <a:sym typeface="Arial" pitchFamily="34" charset="0"/>
            </a:endParaRPr>
          </a:p>
        </p:txBody>
      </p:sp>
      <p:sp>
        <p:nvSpPr>
          <p:cNvPr id="30" name="文本框 37"/>
          <p:cNvSpPr>
            <a:spLocks noChangeArrowheads="1"/>
          </p:cNvSpPr>
          <p:nvPr/>
        </p:nvSpPr>
        <p:spPr bwMode="auto">
          <a:xfrm>
            <a:off x="2591414" y="570056"/>
            <a:ext cx="1730935" cy="2231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1" tIns="34281" rIns="68561" bIns="34281">
            <a:spAutoFit/>
          </a:bodyPr>
          <a:lstStyle/>
          <a:p>
            <a:pPr fontAlgn="auto">
              <a:spcBef>
                <a:spcPts val="0"/>
              </a:spcBef>
              <a:spcAft>
                <a:spcPts val="0"/>
              </a:spcAft>
              <a:defRPr/>
            </a:pPr>
            <a:r>
              <a:rPr lang="en-US" altLang="zh-CN" sz="1000" kern="0" dirty="0">
                <a:solidFill>
                  <a:schemeClr val="accent3">
                    <a:lumMod val="75000"/>
                  </a:schemeClr>
                </a:solidFill>
                <a:latin typeface="Arial"/>
                <a:ea typeface="微软雅黑"/>
              </a:rPr>
              <a:t>Add title</a:t>
            </a:r>
            <a:endParaRPr lang="zh-CN" altLang="en-US" sz="1000" kern="0" dirty="0">
              <a:solidFill>
                <a:schemeClr val="accent3">
                  <a:lumMod val="75000"/>
                </a:schemeClr>
              </a:solidFill>
              <a:latin typeface="Arial"/>
              <a:ea typeface="微软雅黑"/>
            </a:endParaRPr>
          </a:p>
        </p:txBody>
      </p:sp>
      <p:sp>
        <p:nvSpPr>
          <p:cNvPr id="31" name="Freeform 6"/>
          <p:cNvSpPr>
            <a:spLocks/>
          </p:cNvSpPr>
          <p:nvPr/>
        </p:nvSpPr>
        <p:spPr bwMode="auto">
          <a:xfrm>
            <a:off x="617" y="2489901"/>
            <a:ext cx="9142766" cy="2653600"/>
          </a:xfrm>
          <a:custGeom>
            <a:avLst/>
            <a:gdLst>
              <a:gd name="T0" fmla="*/ 3078 w 4268"/>
              <a:gd name="T1" fmla="*/ 3 h 1326"/>
              <a:gd name="T2" fmla="*/ 3355 w 4268"/>
              <a:gd name="T3" fmla="*/ 18 h 1326"/>
              <a:gd name="T4" fmla="*/ 3647 w 4268"/>
              <a:gd name="T5" fmla="*/ 50 h 1326"/>
              <a:gd name="T6" fmla="*/ 3951 w 4268"/>
              <a:gd name="T7" fmla="*/ 100 h 1326"/>
              <a:gd name="T8" fmla="*/ 4268 w 4268"/>
              <a:gd name="T9" fmla="*/ 168 h 1326"/>
              <a:gd name="T10" fmla="*/ 4106 w 4268"/>
              <a:gd name="T11" fmla="*/ 140 h 1326"/>
              <a:gd name="T12" fmla="*/ 3795 w 4268"/>
              <a:gd name="T13" fmla="*/ 80 h 1326"/>
              <a:gd name="T14" fmla="*/ 3499 w 4268"/>
              <a:gd name="T15" fmla="*/ 40 h 1326"/>
              <a:gd name="T16" fmla="*/ 3215 w 4268"/>
              <a:gd name="T17" fmla="*/ 16 h 1326"/>
              <a:gd name="T18" fmla="*/ 2943 w 4268"/>
              <a:gd name="T19" fmla="*/ 9 h 1326"/>
              <a:gd name="T20" fmla="*/ 2636 w 4268"/>
              <a:gd name="T21" fmla="*/ 18 h 1326"/>
              <a:gd name="T22" fmla="*/ 2348 w 4268"/>
              <a:gd name="T23" fmla="*/ 48 h 1326"/>
              <a:gd name="T24" fmla="*/ 2077 w 4268"/>
              <a:gd name="T25" fmla="*/ 93 h 1326"/>
              <a:gd name="T26" fmla="*/ 1825 w 4268"/>
              <a:gd name="T27" fmla="*/ 153 h 1326"/>
              <a:gd name="T28" fmla="*/ 1589 w 4268"/>
              <a:gd name="T29" fmla="*/ 225 h 1326"/>
              <a:gd name="T30" fmla="*/ 1370 w 4268"/>
              <a:gd name="T31" fmla="*/ 308 h 1326"/>
              <a:gd name="T32" fmla="*/ 1169 w 4268"/>
              <a:gd name="T33" fmla="*/ 398 h 1326"/>
              <a:gd name="T34" fmla="*/ 985 w 4268"/>
              <a:gd name="T35" fmla="*/ 494 h 1326"/>
              <a:gd name="T36" fmla="*/ 817 w 4268"/>
              <a:gd name="T37" fmla="*/ 595 h 1326"/>
              <a:gd name="T38" fmla="*/ 666 w 4268"/>
              <a:gd name="T39" fmla="*/ 696 h 1326"/>
              <a:gd name="T40" fmla="*/ 531 w 4268"/>
              <a:gd name="T41" fmla="*/ 797 h 1326"/>
              <a:gd name="T42" fmla="*/ 412 w 4268"/>
              <a:gd name="T43" fmla="*/ 895 h 1326"/>
              <a:gd name="T44" fmla="*/ 308 w 4268"/>
              <a:gd name="T45" fmla="*/ 988 h 1326"/>
              <a:gd name="T46" fmla="*/ 221 w 4268"/>
              <a:gd name="T47" fmla="*/ 1075 h 1326"/>
              <a:gd name="T48" fmla="*/ 149 w 4268"/>
              <a:gd name="T49" fmla="*/ 1151 h 1326"/>
              <a:gd name="T50" fmla="*/ 91 w 4268"/>
              <a:gd name="T51" fmla="*/ 1217 h 1326"/>
              <a:gd name="T52" fmla="*/ 49 w 4268"/>
              <a:gd name="T53" fmla="*/ 1269 h 1326"/>
              <a:gd name="T54" fmla="*/ 22 w 4268"/>
              <a:gd name="T55" fmla="*/ 1305 h 1326"/>
              <a:gd name="T56" fmla="*/ 8 w 4268"/>
              <a:gd name="T57" fmla="*/ 1323 h 1326"/>
              <a:gd name="T58" fmla="*/ 6 w 4268"/>
              <a:gd name="T59" fmla="*/ 1326 h 1326"/>
              <a:gd name="T60" fmla="*/ 1 w 4268"/>
              <a:gd name="T61" fmla="*/ 1318 h 1326"/>
              <a:gd name="T62" fmla="*/ 17 w 4268"/>
              <a:gd name="T63" fmla="*/ 1298 h 1326"/>
              <a:gd name="T64" fmla="*/ 47 w 4268"/>
              <a:gd name="T65" fmla="*/ 1259 h 1326"/>
              <a:gd name="T66" fmla="*/ 93 w 4268"/>
              <a:gd name="T67" fmla="*/ 1203 h 1326"/>
              <a:gd name="T68" fmla="*/ 154 w 4268"/>
              <a:gd name="T69" fmla="*/ 1135 h 1326"/>
              <a:gd name="T70" fmla="*/ 230 w 4268"/>
              <a:gd name="T71" fmla="*/ 1053 h 1326"/>
              <a:gd name="T72" fmla="*/ 324 w 4268"/>
              <a:gd name="T73" fmla="*/ 964 h 1326"/>
              <a:gd name="T74" fmla="*/ 434 w 4268"/>
              <a:gd name="T75" fmla="*/ 867 h 1326"/>
              <a:gd name="T76" fmla="*/ 561 w 4268"/>
              <a:gd name="T77" fmla="*/ 765 h 1326"/>
              <a:gd name="T78" fmla="*/ 703 w 4268"/>
              <a:gd name="T79" fmla="*/ 661 h 1326"/>
              <a:gd name="T80" fmla="*/ 864 w 4268"/>
              <a:gd name="T81" fmla="*/ 556 h 1326"/>
              <a:gd name="T82" fmla="*/ 1040 w 4268"/>
              <a:gd name="T83" fmla="*/ 455 h 1326"/>
              <a:gd name="T84" fmla="*/ 1235 w 4268"/>
              <a:gd name="T85" fmla="*/ 358 h 1326"/>
              <a:gd name="T86" fmla="*/ 1448 w 4268"/>
              <a:gd name="T87" fmla="*/ 268 h 1326"/>
              <a:gd name="T88" fmla="*/ 1678 w 4268"/>
              <a:gd name="T89" fmla="*/ 188 h 1326"/>
              <a:gd name="T90" fmla="*/ 1927 w 4268"/>
              <a:gd name="T91" fmla="*/ 119 h 1326"/>
              <a:gd name="T92" fmla="*/ 2194 w 4268"/>
              <a:gd name="T93" fmla="*/ 63 h 1326"/>
              <a:gd name="T94" fmla="*/ 2480 w 4268"/>
              <a:gd name="T95" fmla="*/ 23 h 1326"/>
              <a:gd name="T96" fmla="*/ 2784 w 4268"/>
              <a:gd name="T97" fmla="*/ 3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268" h="1326">
                <a:moveTo>
                  <a:pt x="2943" y="0"/>
                </a:moveTo>
                <a:lnTo>
                  <a:pt x="3078" y="3"/>
                </a:lnTo>
                <a:lnTo>
                  <a:pt x="3215" y="8"/>
                </a:lnTo>
                <a:lnTo>
                  <a:pt x="3355" y="18"/>
                </a:lnTo>
                <a:lnTo>
                  <a:pt x="3500" y="31"/>
                </a:lnTo>
                <a:lnTo>
                  <a:pt x="3647" y="50"/>
                </a:lnTo>
                <a:lnTo>
                  <a:pt x="3797" y="72"/>
                </a:lnTo>
                <a:lnTo>
                  <a:pt x="3951" y="100"/>
                </a:lnTo>
                <a:lnTo>
                  <a:pt x="4109" y="132"/>
                </a:lnTo>
                <a:lnTo>
                  <a:pt x="4268" y="168"/>
                </a:lnTo>
                <a:lnTo>
                  <a:pt x="4267" y="176"/>
                </a:lnTo>
                <a:lnTo>
                  <a:pt x="4106" y="140"/>
                </a:lnTo>
                <a:lnTo>
                  <a:pt x="3950" y="107"/>
                </a:lnTo>
                <a:lnTo>
                  <a:pt x="3795" y="80"/>
                </a:lnTo>
                <a:lnTo>
                  <a:pt x="3645" y="58"/>
                </a:lnTo>
                <a:lnTo>
                  <a:pt x="3499" y="40"/>
                </a:lnTo>
                <a:lnTo>
                  <a:pt x="3355" y="26"/>
                </a:lnTo>
                <a:lnTo>
                  <a:pt x="3215" y="16"/>
                </a:lnTo>
                <a:lnTo>
                  <a:pt x="3078" y="10"/>
                </a:lnTo>
                <a:lnTo>
                  <a:pt x="2943" y="9"/>
                </a:lnTo>
                <a:lnTo>
                  <a:pt x="2788" y="12"/>
                </a:lnTo>
                <a:lnTo>
                  <a:pt x="2636" y="18"/>
                </a:lnTo>
                <a:lnTo>
                  <a:pt x="2490" y="31"/>
                </a:lnTo>
                <a:lnTo>
                  <a:pt x="2348" y="48"/>
                </a:lnTo>
                <a:lnTo>
                  <a:pt x="2210" y="69"/>
                </a:lnTo>
                <a:lnTo>
                  <a:pt x="2077" y="93"/>
                </a:lnTo>
                <a:lnTo>
                  <a:pt x="1949" y="122"/>
                </a:lnTo>
                <a:lnTo>
                  <a:pt x="1825" y="153"/>
                </a:lnTo>
                <a:lnTo>
                  <a:pt x="1704" y="188"/>
                </a:lnTo>
                <a:lnTo>
                  <a:pt x="1589" y="225"/>
                </a:lnTo>
                <a:lnTo>
                  <a:pt x="1478" y="265"/>
                </a:lnTo>
                <a:lnTo>
                  <a:pt x="1370" y="308"/>
                </a:lnTo>
                <a:lnTo>
                  <a:pt x="1268" y="352"/>
                </a:lnTo>
                <a:lnTo>
                  <a:pt x="1169" y="398"/>
                </a:lnTo>
                <a:lnTo>
                  <a:pt x="1075" y="446"/>
                </a:lnTo>
                <a:lnTo>
                  <a:pt x="985" y="494"/>
                </a:lnTo>
                <a:lnTo>
                  <a:pt x="899" y="545"/>
                </a:lnTo>
                <a:lnTo>
                  <a:pt x="817" y="595"/>
                </a:lnTo>
                <a:lnTo>
                  <a:pt x="739" y="646"/>
                </a:lnTo>
                <a:lnTo>
                  <a:pt x="666" y="696"/>
                </a:lnTo>
                <a:lnTo>
                  <a:pt x="597" y="748"/>
                </a:lnTo>
                <a:lnTo>
                  <a:pt x="531" y="797"/>
                </a:lnTo>
                <a:lnTo>
                  <a:pt x="470" y="847"/>
                </a:lnTo>
                <a:lnTo>
                  <a:pt x="412" y="895"/>
                </a:lnTo>
                <a:lnTo>
                  <a:pt x="359" y="943"/>
                </a:lnTo>
                <a:lnTo>
                  <a:pt x="308" y="988"/>
                </a:lnTo>
                <a:lnTo>
                  <a:pt x="263" y="1032"/>
                </a:lnTo>
                <a:lnTo>
                  <a:pt x="221" y="1075"/>
                </a:lnTo>
                <a:lnTo>
                  <a:pt x="183" y="1115"/>
                </a:lnTo>
                <a:lnTo>
                  <a:pt x="149" y="1151"/>
                </a:lnTo>
                <a:lnTo>
                  <a:pt x="118" y="1186"/>
                </a:lnTo>
                <a:lnTo>
                  <a:pt x="91" y="1217"/>
                </a:lnTo>
                <a:lnTo>
                  <a:pt x="69" y="1246"/>
                </a:lnTo>
                <a:lnTo>
                  <a:pt x="49" y="1269"/>
                </a:lnTo>
                <a:lnTo>
                  <a:pt x="34" y="1288"/>
                </a:lnTo>
                <a:lnTo>
                  <a:pt x="22" y="1305"/>
                </a:lnTo>
                <a:lnTo>
                  <a:pt x="13" y="1317"/>
                </a:lnTo>
                <a:lnTo>
                  <a:pt x="8" y="1323"/>
                </a:lnTo>
                <a:lnTo>
                  <a:pt x="6" y="1326"/>
                </a:lnTo>
                <a:lnTo>
                  <a:pt x="6" y="1326"/>
                </a:lnTo>
                <a:lnTo>
                  <a:pt x="0" y="1321"/>
                </a:lnTo>
                <a:lnTo>
                  <a:pt x="1" y="1318"/>
                </a:lnTo>
                <a:lnTo>
                  <a:pt x="8" y="1310"/>
                </a:lnTo>
                <a:lnTo>
                  <a:pt x="17" y="1298"/>
                </a:lnTo>
                <a:lnTo>
                  <a:pt x="30" y="1281"/>
                </a:lnTo>
                <a:lnTo>
                  <a:pt x="47" y="1259"/>
                </a:lnTo>
                <a:lnTo>
                  <a:pt x="67" y="1233"/>
                </a:lnTo>
                <a:lnTo>
                  <a:pt x="93" y="1203"/>
                </a:lnTo>
                <a:lnTo>
                  <a:pt x="122" y="1171"/>
                </a:lnTo>
                <a:lnTo>
                  <a:pt x="154" y="1135"/>
                </a:lnTo>
                <a:lnTo>
                  <a:pt x="190" y="1094"/>
                </a:lnTo>
                <a:lnTo>
                  <a:pt x="230" y="1053"/>
                </a:lnTo>
                <a:lnTo>
                  <a:pt x="276" y="1009"/>
                </a:lnTo>
                <a:lnTo>
                  <a:pt x="324" y="964"/>
                </a:lnTo>
                <a:lnTo>
                  <a:pt x="377" y="916"/>
                </a:lnTo>
                <a:lnTo>
                  <a:pt x="434" y="867"/>
                </a:lnTo>
                <a:lnTo>
                  <a:pt x="495" y="816"/>
                </a:lnTo>
                <a:lnTo>
                  <a:pt x="561" y="765"/>
                </a:lnTo>
                <a:lnTo>
                  <a:pt x="629" y="713"/>
                </a:lnTo>
                <a:lnTo>
                  <a:pt x="703" y="661"/>
                </a:lnTo>
                <a:lnTo>
                  <a:pt x="781" y="609"/>
                </a:lnTo>
                <a:lnTo>
                  <a:pt x="864" y="556"/>
                </a:lnTo>
                <a:lnTo>
                  <a:pt x="949" y="506"/>
                </a:lnTo>
                <a:lnTo>
                  <a:pt x="1040" y="455"/>
                </a:lnTo>
                <a:lnTo>
                  <a:pt x="1136" y="406"/>
                </a:lnTo>
                <a:lnTo>
                  <a:pt x="1235" y="358"/>
                </a:lnTo>
                <a:lnTo>
                  <a:pt x="1339" y="312"/>
                </a:lnTo>
                <a:lnTo>
                  <a:pt x="1448" y="268"/>
                </a:lnTo>
                <a:lnTo>
                  <a:pt x="1560" y="226"/>
                </a:lnTo>
                <a:lnTo>
                  <a:pt x="1678" y="188"/>
                </a:lnTo>
                <a:lnTo>
                  <a:pt x="1800" y="151"/>
                </a:lnTo>
                <a:lnTo>
                  <a:pt x="1927" y="119"/>
                </a:lnTo>
                <a:lnTo>
                  <a:pt x="2058" y="89"/>
                </a:lnTo>
                <a:lnTo>
                  <a:pt x="2194" y="63"/>
                </a:lnTo>
                <a:lnTo>
                  <a:pt x="2335" y="41"/>
                </a:lnTo>
                <a:lnTo>
                  <a:pt x="2480" y="23"/>
                </a:lnTo>
                <a:lnTo>
                  <a:pt x="2630" y="12"/>
                </a:lnTo>
                <a:lnTo>
                  <a:pt x="2784" y="3"/>
                </a:lnTo>
                <a:lnTo>
                  <a:pt x="2943" y="0"/>
                </a:lnTo>
                <a:close/>
              </a:path>
            </a:pathLst>
          </a:custGeom>
          <a:solidFill>
            <a:srgbClr val="969696"/>
          </a:solidFill>
          <a:ln w="28575">
            <a:solidFill>
              <a:srgbClr val="969696"/>
            </a:solidFill>
            <a:prstDash val="solid"/>
            <a:round/>
            <a:headEnd/>
            <a:tailEnd/>
          </a:ln>
        </p:spPr>
        <p:txBody>
          <a:bodyPr vert="horz" wrap="square" lIns="98177" tIns="49089" rIns="98177" bIns="49089" numCol="1" anchor="t" anchorCtr="0" compatLnSpc="1">
            <a:prstTxWarp prst="textNoShape">
              <a:avLst/>
            </a:prstTxWarp>
          </a:bodyPr>
          <a:lstStyle/>
          <a:p>
            <a:pPr algn="ctr" fontAlgn="base">
              <a:spcBef>
                <a:spcPct val="0"/>
              </a:spcBef>
              <a:spcAft>
                <a:spcPct val="0"/>
              </a:spcAft>
              <a:defRPr/>
            </a:pPr>
            <a:endParaRPr lang="en-US" sz="2199" kern="0">
              <a:solidFill>
                <a:srgbClr val="000000"/>
              </a:solidFill>
              <a:latin typeface="微软雅黑"/>
              <a:ea typeface="微软雅黑"/>
              <a:sym typeface="Gill Sans" charset="0"/>
            </a:endParaRPr>
          </a:p>
        </p:txBody>
      </p:sp>
      <p:sp>
        <p:nvSpPr>
          <p:cNvPr id="32" name="Oval 9"/>
          <p:cNvSpPr/>
          <p:nvPr/>
        </p:nvSpPr>
        <p:spPr bwMode="auto">
          <a:xfrm>
            <a:off x="887912" y="4016752"/>
            <a:ext cx="272950" cy="269643"/>
          </a:xfrm>
          <a:prstGeom prst="hexagon">
            <a:avLst/>
          </a:prstGeom>
          <a:solidFill>
            <a:srgbClr val="000000"/>
          </a:solidFill>
          <a:ln w="25400" cap="flat" cmpd="sng" algn="ctr">
            <a:noFill/>
            <a:prstDash val="solid"/>
            <a:round/>
            <a:headEnd type="none" w="med" len="med"/>
            <a:tailEnd type="none" w="med" len="med"/>
          </a:ln>
          <a:effectLst/>
          <a:extLst/>
        </p:spPr>
        <p:txBody>
          <a:bodyPr vert="horz" wrap="square" lIns="98177" tIns="49089" rIns="98177" bIns="49089" numCol="1" rtlCol="0" anchor="t" anchorCtr="0" compatLnSpc="1">
            <a:prstTxWarp prst="textNoShape">
              <a:avLst/>
            </a:prstTxWarp>
          </a:bodyPr>
          <a:lstStyle/>
          <a:p>
            <a:pPr defTabSz="981781">
              <a:defRPr/>
            </a:pPr>
            <a:endParaRPr lang="en-US" sz="5998" b="0" kern="0">
              <a:solidFill>
                <a:srgbClr val="000000"/>
              </a:solidFill>
              <a:latin typeface="微软雅黑"/>
              <a:ea typeface="微软雅黑"/>
              <a:sym typeface="Gill Sans" charset="0"/>
            </a:endParaRPr>
          </a:p>
        </p:txBody>
      </p:sp>
      <p:sp>
        <p:nvSpPr>
          <p:cNvPr id="33" name="Oval 86"/>
          <p:cNvSpPr/>
          <p:nvPr/>
        </p:nvSpPr>
        <p:spPr bwMode="auto">
          <a:xfrm rot="8637565">
            <a:off x="2358550" y="3140659"/>
            <a:ext cx="272950" cy="269643"/>
          </a:xfrm>
          <a:prstGeom prst="hexagon">
            <a:avLst/>
          </a:prstGeom>
          <a:solidFill>
            <a:srgbClr val="C00000"/>
          </a:solidFill>
          <a:ln w="25400" cap="flat" cmpd="sng" algn="ctr">
            <a:noFill/>
            <a:prstDash val="solid"/>
            <a:round/>
            <a:headEnd type="none" w="med" len="med"/>
            <a:tailEnd type="none" w="med" len="med"/>
          </a:ln>
          <a:effectLst/>
          <a:extLst/>
        </p:spPr>
        <p:txBody>
          <a:bodyPr vert="horz" wrap="square" lIns="98177" tIns="49089" rIns="98177" bIns="49089" numCol="1" rtlCol="0" anchor="t" anchorCtr="0" compatLnSpc="1">
            <a:prstTxWarp prst="textNoShape">
              <a:avLst/>
            </a:prstTxWarp>
          </a:bodyPr>
          <a:lstStyle/>
          <a:p>
            <a:pPr defTabSz="981781">
              <a:defRPr/>
            </a:pPr>
            <a:endParaRPr lang="en-US" sz="5998" kern="0">
              <a:solidFill>
                <a:srgbClr val="000000"/>
              </a:solidFill>
              <a:latin typeface="微软雅黑"/>
              <a:ea typeface="微软雅黑"/>
              <a:sym typeface="Gill Sans" charset="0"/>
            </a:endParaRPr>
          </a:p>
        </p:txBody>
      </p:sp>
      <p:sp>
        <p:nvSpPr>
          <p:cNvPr id="34" name="Oval 94"/>
          <p:cNvSpPr/>
          <p:nvPr/>
        </p:nvSpPr>
        <p:spPr bwMode="auto">
          <a:xfrm rot="9824873">
            <a:off x="5255376" y="2398541"/>
            <a:ext cx="272950" cy="269643"/>
          </a:xfrm>
          <a:prstGeom prst="hexagon">
            <a:avLst/>
          </a:prstGeom>
          <a:solidFill>
            <a:srgbClr val="000000"/>
          </a:solidFill>
          <a:ln w="25400" cap="flat" cmpd="sng" algn="ctr">
            <a:noFill/>
            <a:prstDash val="solid"/>
            <a:round/>
            <a:headEnd type="none" w="med" len="med"/>
            <a:tailEnd type="none" w="med" len="med"/>
          </a:ln>
          <a:effectLst/>
          <a:extLst/>
        </p:spPr>
        <p:txBody>
          <a:bodyPr vert="horz" wrap="square" lIns="98177" tIns="49089" rIns="98177" bIns="49089" numCol="1" rtlCol="0" anchor="t" anchorCtr="0" compatLnSpc="1">
            <a:prstTxWarp prst="textNoShape">
              <a:avLst/>
            </a:prstTxWarp>
          </a:bodyPr>
          <a:lstStyle/>
          <a:p>
            <a:pPr defTabSz="981781">
              <a:defRPr/>
            </a:pPr>
            <a:endParaRPr lang="en-US" sz="5998" b="0" kern="0">
              <a:solidFill>
                <a:srgbClr val="000000"/>
              </a:solidFill>
              <a:latin typeface="微软雅黑"/>
              <a:ea typeface="微软雅黑"/>
              <a:sym typeface="Gill Sans" charset="0"/>
            </a:endParaRPr>
          </a:p>
        </p:txBody>
      </p:sp>
      <p:sp>
        <p:nvSpPr>
          <p:cNvPr id="35" name="Oval 99"/>
          <p:cNvSpPr/>
          <p:nvPr/>
        </p:nvSpPr>
        <p:spPr bwMode="auto">
          <a:xfrm>
            <a:off x="3760897" y="2686061"/>
            <a:ext cx="272950" cy="269643"/>
          </a:xfrm>
          <a:prstGeom prst="hexagon">
            <a:avLst/>
          </a:prstGeom>
          <a:solidFill>
            <a:srgbClr val="C00000"/>
          </a:solidFill>
          <a:ln w="25400" cap="flat" cmpd="sng" algn="ctr">
            <a:noFill/>
            <a:prstDash val="solid"/>
            <a:round/>
            <a:headEnd type="none" w="med" len="med"/>
            <a:tailEnd type="none" w="med" len="med"/>
          </a:ln>
          <a:effectLst/>
          <a:extLst/>
        </p:spPr>
        <p:txBody>
          <a:bodyPr vert="horz" wrap="square" lIns="98177" tIns="49089" rIns="98177" bIns="49089" numCol="1" rtlCol="0" anchor="t" anchorCtr="0" compatLnSpc="1">
            <a:prstTxWarp prst="textNoShape">
              <a:avLst/>
            </a:prstTxWarp>
          </a:bodyPr>
          <a:lstStyle/>
          <a:p>
            <a:pPr defTabSz="981781">
              <a:defRPr/>
            </a:pPr>
            <a:endParaRPr lang="en-US" sz="5998" b="0" kern="0">
              <a:solidFill>
                <a:srgbClr val="000000"/>
              </a:solidFill>
              <a:latin typeface="微软雅黑"/>
              <a:ea typeface="微软雅黑"/>
              <a:sym typeface="Gill Sans" charset="0"/>
            </a:endParaRPr>
          </a:p>
        </p:txBody>
      </p:sp>
      <p:sp>
        <p:nvSpPr>
          <p:cNvPr id="36" name="Oval 99"/>
          <p:cNvSpPr/>
          <p:nvPr/>
        </p:nvSpPr>
        <p:spPr bwMode="auto">
          <a:xfrm>
            <a:off x="6613947" y="2359262"/>
            <a:ext cx="272950" cy="269643"/>
          </a:xfrm>
          <a:prstGeom prst="hexagon">
            <a:avLst/>
          </a:prstGeom>
          <a:solidFill>
            <a:srgbClr val="000000"/>
          </a:solidFill>
          <a:ln w="25400" cap="flat" cmpd="sng" algn="ctr">
            <a:noFill/>
            <a:prstDash val="solid"/>
            <a:round/>
            <a:headEnd type="none" w="med" len="med"/>
            <a:tailEnd type="none" w="med" len="med"/>
          </a:ln>
          <a:effectLst/>
          <a:extLst/>
        </p:spPr>
        <p:txBody>
          <a:bodyPr vert="horz" wrap="square" lIns="98177" tIns="49089" rIns="98177" bIns="49089" numCol="1" rtlCol="0" anchor="t" anchorCtr="0" compatLnSpc="1">
            <a:prstTxWarp prst="textNoShape">
              <a:avLst/>
            </a:prstTxWarp>
          </a:bodyPr>
          <a:lstStyle/>
          <a:p>
            <a:pPr defTabSz="981781">
              <a:defRPr/>
            </a:pPr>
            <a:endParaRPr lang="en-US" sz="5998" b="0" kern="0">
              <a:solidFill>
                <a:srgbClr val="000000"/>
              </a:solidFill>
              <a:latin typeface="微软雅黑"/>
              <a:ea typeface="微软雅黑"/>
              <a:sym typeface="Gill Sans" charset="0"/>
            </a:endParaRPr>
          </a:p>
        </p:txBody>
      </p:sp>
      <p:sp>
        <p:nvSpPr>
          <p:cNvPr id="37" name="Oval 99"/>
          <p:cNvSpPr/>
          <p:nvPr/>
        </p:nvSpPr>
        <p:spPr bwMode="auto">
          <a:xfrm>
            <a:off x="8052040" y="2514596"/>
            <a:ext cx="272950" cy="269643"/>
          </a:xfrm>
          <a:prstGeom prst="hexagon">
            <a:avLst/>
          </a:prstGeom>
          <a:solidFill>
            <a:srgbClr val="C00000"/>
          </a:solidFill>
          <a:ln w="25400" cap="flat" cmpd="sng" algn="ctr">
            <a:noFill/>
            <a:prstDash val="solid"/>
            <a:round/>
            <a:headEnd type="none" w="med" len="med"/>
            <a:tailEnd type="none" w="med" len="med"/>
          </a:ln>
          <a:effectLst/>
          <a:extLst/>
        </p:spPr>
        <p:txBody>
          <a:bodyPr vert="horz" wrap="square" lIns="98177" tIns="49089" rIns="98177" bIns="49089" numCol="1" rtlCol="0" anchor="t" anchorCtr="0" compatLnSpc="1">
            <a:prstTxWarp prst="textNoShape">
              <a:avLst/>
            </a:prstTxWarp>
          </a:bodyPr>
          <a:lstStyle/>
          <a:p>
            <a:pPr defTabSz="981781">
              <a:defRPr/>
            </a:pPr>
            <a:endParaRPr lang="en-US" sz="5998" b="0" kern="0">
              <a:solidFill>
                <a:srgbClr val="000000"/>
              </a:solidFill>
              <a:latin typeface="微软雅黑"/>
              <a:ea typeface="微软雅黑"/>
              <a:sym typeface="Gill Sans" charset="0"/>
            </a:endParaRPr>
          </a:p>
        </p:txBody>
      </p:sp>
      <p:sp>
        <p:nvSpPr>
          <p:cNvPr id="38" name="Rectangle 17"/>
          <p:cNvSpPr>
            <a:spLocks/>
          </p:cNvSpPr>
          <p:nvPr/>
        </p:nvSpPr>
        <p:spPr bwMode="auto">
          <a:xfrm>
            <a:off x="915529" y="4402043"/>
            <a:ext cx="1486351" cy="8358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000" b="0" dirty="0">
                <a:solidFill>
                  <a:srgbClr val="000000"/>
                </a:solidFill>
                <a:latin typeface="微软雅黑"/>
                <a:ea typeface="微软雅黑"/>
                <a:cs typeface="Lato Light" charset="0"/>
                <a:sym typeface="Lato Light" charset="0"/>
              </a:rPr>
              <a:t>此处添加详细文本描述，建议与标题相关并符合整体语言风格</a:t>
            </a:r>
            <a:endParaRPr lang="en-US" sz="1000" b="0" dirty="0">
              <a:solidFill>
                <a:srgbClr val="000000"/>
              </a:solidFill>
              <a:latin typeface="微软雅黑"/>
              <a:ea typeface="微软雅黑"/>
              <a:cs typeface="Lato Light" charset="0"/>
              <a:sym typeface="Lato Light" charset="0"/>
            </a:endParaRPr>
          </a:p>
        </p:txBody>
      </p:sp>
      <p:sp>
        <p:nvSpPr>
          <p:cNvPr id="39" name="Rectangle 17"/>
          <p:cNvSpPr>
            <a:spLocks/>
          </p:cNvSpPr>
          <p:nvPr/>
        </p:nvSpPr>
        <p:spPr bwMode="auto">
          <a:xfrm>
            <a:off x="3429353" y="3107043"/>
            <a:ext cx="1412046" cy="8358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000" b="0" dirty="0">
                <a:solidFill>
                  <a:srgbClr val="000000"/>
                </a:solidFill>
                <a:latin typeface="微软雅黑"/>
                <a:ea typeface="微软雅黑"/>
                <a:cs typeface="Lato Light" charset="0"/>
                <a:sym typeface="Lato Light" charset="0"/>
              </a:rPr>
              <a:t>此处添加详细文本描述，建议与标题相关并符合整体语言风格</a:t>
            </a:r>
            <a:endParaRPr lang="en-US" sz="1000" b="0" dirty="0">
              <a:solidFill>
                <a:srgbClr val="000000"/>
              </a:solidFill>
              <a:latin typeface="微软雅黑"/>
              <a:ea typeface="微软雅黑"/>
              <a:cs typeface="Lato Light" charset="0"/>
              <a:sym typeface="Lato Light" charset="0"/>
            </a:endParaRPr>
          </a:p>
        </p:txBody>
      </p:sp>
      <p:sp>
        <p:nvSpPr>
          <p:cNvPr id="40" name="Rectangle 17"/>
          <p:cNvSpPr>
            <a:spLocks/>
          </p:cNvSpPr>
          <p:nvPr/>
        </p:nvSpPr>
        <p:spPr bwMode="auto">
          <a:xfrm>
            <a:off x="4724355" y="1657633"/>
            <a:ext cx="1369945" cy="80016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000" b="0" dirty="0">
                <a:solidFill>
                  <a:srgbClr val="000000"/>
                </a:solidFill>
                <a:latin typeface="微软雅黑"/>
                <a:ea typeface="微软雅黑"/>
                <a:cs typeface="Lato Light" charset="0"/>
                <a:sym typeface="Lato Light" charset="0"/>
              </a:rPr>
              <a:t>此处添加详细文本描述，建议与标题相关并符合整体语言风格</a:t>
            </a:r>
            <a:endParaRPr lang="en-US" sz="1000" b="0" dirty="0">
              <a:solidFill>
                <a:srgbClr val="000000"/>
              </a:solidFill>
              <a:latin typeface="微软雅黑"/>
              <a:ea typeface="微软雅黑"/>
              <a:cs typeface="Lato Light" charset="0"/>
              <a:sym typeface="Lato Light" charset="0"/>
            </a:endParaRPr>
          </a:p>
        </p:txBody>
      </p:sp>
      <p:sp>
        <p:nvSpPr>
          <p:cNvPr id="41" name="Rectangle 17"/>
          <p:cNvSpPr>
            <a:spLocks/>
          </p:cNvSpPr>
          <p:nvPr/>
        </p:nvSpPr>
        <p:spPr bwMode="auto">
          <a:xfrm>
            <a:off x="1639041" y="2377039"/>
            <a:ext cx="1369945" cy="9223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000" b="0" dirty="0">
                <a:solidFill>
                  <a:srgbClr val="000000"/>
                </a:solidFill>
                <a:latin typeface="微软雅黑"/>
                <a:ea typeface="微软雅黑"/>
                <a:cs typeface="Lato Light" charset="0"/>
                <a:sym typeface="Lato Light" charset="0"/>
              </a:rPr>
              <a:t>此处添加详细文本描述，建议与标题相关并符合整体语言风格</a:t>
            </a:r>
            <a:endParaRPr lang="en-US" sz="1000" b="0" dirty="0">
              <a:solidFill>
                <a:srgbClr val="000000"/>
              </a:solidFill>
              <a:latin typeface="微软雅黑"/>
              <a:ea typeface="微软雅黑"/>
              <a:cs typeface="Lato Light" charset="0"/>
              <a:sym typeface="Lato Light" charset="0"/>
            </a:endParaRPr>
          </a:p>
        </p:txBody>
      </p:sp>
      <p:sp>
        <p:nvSpPr>
          <p:cNvPr id="42" name="Rectangle 17"/>
          <p:cNvSpPr>
            <a:spLocks/>
          </p:cNvSpPr>
          <p:nvPr/>
        </p:nvSpPr>
        <p:spPr bwMode="auto">
          <a:xfrm>
            <a:off x="6095532" y="2758021"/>
            <a:ext cx="1369945" cy="80016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000" b="0" dirty="0">
                <a:solidFill>
                  <a:srgbClr val="000000"/>
                </a:solidFill>
                <a:latin typeface="微软雅黑"/>
                <a:ea typeface="微软雅黑"/>
                <a:cs typeface="Lato Light" charset="0"/>
                <a:sym typeface="Lato Light" charset="0"/>
              </a:rPr>
              <a:t>此处添加详细文本描述，建议与标题相关并符合整体语言风格</a:t>
            </a:r>
            <a:endParaRPr lang="en-US" sz="1000" b="0" dirty="0">
              <a:solidFill>
                <a:srgbClr val="000000"/>
              </a:solidFill>
              <a:latin typeface="微软雅黑"/>
              <a:ea typeface="微软雅黑"/>
              <a:cs typeface="Lato Light" charset="0"/>
              <a:sym typeface="Lato Light" charset="0"/>
            </a:endParaRPr>
          </a:p>
        </p:txBody>
      </p:sp>
      <p:sp>
        <p:nvSpPr>
          <p:cNvPr id="43" name="Rectangle 17"/>
          <p:cNvSpPr>
            <a:spLocks/>
          </p:cNvSpPr>
          <p:nvPr/>
        </p:nvSpPr>
        <p:spPr bwMode="auto">
          <a:xfrm>
            <a:off x="7542885" y="1786388"/>
            <a:ext cx="1369945" cy="80016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000" b="0" dirty="0">
                <a:solidFill>
                  <a:srgbClr val="000000"/>
                </a:solidFill>
                <a:latin typeface="微软雅黑"/>
                <a:ea typeface="微软雅黑"/>
                <a:cs typeface="Lato Light" charset="0"/>
                <a:sym typeface="Lato Light" charset="0"/>
              </a:rPr>
              <a:t>此处添加详细文本描述，建议与标题相关并符合整体语言风格</a:t>
            </a:r>
            <a:endParaRPr lang="en-US" sz="1000" b="0" dirty="0">
              <a:solidFill>
                <a:srgbClr val="000000"/>
              </a:solidFill>
              <a:latin typeface="微软雅黑"/>
              <a:ea typeface="微软雅黑"/>
              <a:cs typeface="Lato Light" charset="0"/>
              <a:sym typeface="Lato Light" charset="0"/>
            </a:endParaRPr>
          </a:p>
        </p:txBody>
      </p:sp>
      <p:grpSp>
        <p:nvGrpSpPr>
          <p:cNvPr id="44" name="组合 43"/>
          <p:cNvGrpSpPr/>
          <p:nvPr/>
        </p:nvGrpSpPr>
        <p:grpSpPr>
          <a:xfrm>
            <a:off x="2743766" y="1048221"/>
            <a:ext cx="1396167" cy="1656337"/>
            <a:chOff x="-47103" y="944148"/>
            <a:chExt cx="1485965" cy="1762868"/>
          </a:xfrm>
        </p:grpSpPr>
        <p:sp>
          <p:nvSpPr>
            <p:cNvPr id="45" name="Freeform 21"/>
            <p:cNvSpPr>
              <a:spLocks/>
            </p:cNvSpPr>
            <p:nvPr/>
          </p:nvSpPr>
          <p:spPr bwMode="auto">
            <a:xfrm>
              <a:off x="-47103" y="944148"/>
              <a:ext cx="1485965" cy="1762868"/>
            </a:xfrm>
            <a:custGeom>
              <a:avLst/>
              <a:gdLst>
                <a:gd name="T0" fmla="*/ 417 w 526"/>
                <a:gd name="T1" fmla="*/ 58 h 624"/>
                <a:gd name="T2" fmla="*/ 506 w 526"/>
                <a:gd name="T3" fmla="*/ 180 h 624"/>
                <a:gd name="T4" fmla="*/ 491 w 526"/>
                <a:gd name="T5" fmla="*/ 366 h 624"/>
                <a:gd name="T6" fmla="*/ 364 w 526"/>
                <a:gd name="T7" fmla="*/ 482 h 624"/>
                <a:gd name="T8" fmla="*/ 410 w 526"/>
                <a:gd name="T9" fmla="*/ 567 h 624"/>
                <a:gd name="T10" fmla="*/ 407 w 526"/>
                <a:gd name="T11" fmla="*/ 609 h 624"/>
                <a:gd name="T12" fmla="*/ 365 w 526"/>
                <a:gd name="T13" fmla="*/ 618 h 624"/>
                <a:gd name="T14" fmla="*/ 190 w 526"/>
                <a:gd name="T15" fmla="*/ 519 h 624"/>
                <a:gd name="T16" fmla="*/ 42 w 526"/>
                <a:gd name="T17" fmla="*/ 331 h 624"/>
                <a:gd name="T18" fmla="*/ 199 w 526"/>
                <a:gd name="T19" fmla="*/ 24 h 624"/>
                <a:gd name="T20" fmla="*/ 417 w 526"/>
                <a:gd name="T21" fmla="*/ 58 h 624"/>
                <a:gd name="T22" fmla="*/ 417 w 526"/>
                <a:gd name="T23" fmla="*/ 58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26" h="624">
                  <a:moveTo>
                    <a:pt x="417" y="58"/>
                  </a:moveTo>
                  <a:cubicBezTo>
                    <a:pt x="459" y="89"/>
                    <a:pt x="490" y="131"/>
                    <a:pt x="506" y="180"/>
                  </a:cubicBezTo>
                  <a:cubicBezTo>
                    <a:pt x="526" y="242"/>
                    <a:pt x="521" y="308"/>
                    <a:pt x="491" y="366"/>
                  </a:cubicBezTo>
                  <a:cubicBezTo>
                    <a:pt x="464" y="420"/>
                    <a:pt x="419" y="460"/>
                    <a:pt x="364" y="482"/>
                  </a:cubicBezTo>
                  <a:cubicBezTo>
                    <a:pt x="373" y="501"/>
                    <a:pt x="387" y="529"/>
                    <a:pt x="410" y="567"/>
                  </a:cubicBezTo>
                  <a:cubicBezTo>
                    <a:pt x="418" y="581"/>
                    <a:pt x="417" y="598"/>
                    <a:pt x="407" y="609"/>
                  </a:cubicBezTo>
                  <a:cubicBezTo>
                    <a:pt x="396" y="621"/>
                    <a:pt x="380" y="624"/>
                    <a:pt x="365" y="618"/>
                  </a:cubicBezTo>
                  <a:cubicBezTo>
                    <a:pt x="295" y="586"/>
                    <a:pt x="236" y="553"/>
                    <a:pt x="190" y="519"/>
                  </a:cubicBezTo>
                  <a:cubicBezTo>
                    <a:pt x="112" y="463"/>
                    <a:pt x="66" y="404"/>
                    <a:pt x="42" y="331"/>
                  </a:cubicBezTo>
                  <a:cubicBezTo>
                    <a:pt x="0" y="203"/>
                    <a:pt x="71" y="65"/>
                    <a:pt x="199" y="24"/>
                  </a:cubicBezTo>
                  <a:cubicBezTo>
                    <a:pt x="273" y="0"/>
                    <a:pt x="354" y="13"/>
                    <a:pt x="417" y="58"/>
                  </a:cubicBezTo>
                  <a:cubicBezTo>
                    <a:pt x="417" y="58"/>
                    <a:pt x="417" y="58"/>
                    <a:pt x="417" y="58"/>
                  </a:cubicBezTo>
                  <a:close/>
                </a:path>
              </a:pathLst>
            </a:custGeom>
            <a:gradFill flip="none" rotWithShape="1">
              <a:gsLst>
                <a:gs pos="100000">
                  <a:srgbClr val="FFFFFF"/>
                </a:gs>
                <a:gs pos="0">
                  <a:srgbClr val="D9DEDF"/>
                </a:gs>
              </a:gsLst>
              <a:lin ang="2700000" scaled="0"/>
              <a:tileRect/>
            </a:gra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6" name="Freeform 23"/>
            <p:cNvSpPr>
              <a:spLocks/>
            </p:cNvSpPr>
            <p:nvPr/>
          </p:nvSpPr>
          <p:spPr bwMode="auto">
            <a:xfrm>
              <a:off x="130735" y="1088567"/>
              <a:ext cx="1192353" cy="1484771"/>
            </a:xfrm>
            <a:custGeom>
              <a:avLst/>
              <a:gdLst>
                <a:gd name="T0" fmla="*/ 307 w 422"/>
                <a:gd name="T1" fmla="*/ 526 h 526"/>
                <a:gd name="T2" fmla="*/ 17 w 422"/>
                <a:gd name="T3" fmla="*/ 268 h 526"/>
                <a:gd name="T4" fmla="*/ 29 w 422"/>
                <a:gd name="T5" fmla="*/ 112 h 526"/>
                <a:gd name="T6" fmla="*/ 148 w 422"/>
                <a:gd name="T7" fmla="*/ 10 h 526"/>
                <a:gd name="T8" fmla="*/ 211 w 422"/>
                <a:gd name="T9" fmla="*/ 0 h 526"/>
                <a:gd name="T10" fmla="*/ 405 w 422"/>
                <a:gd name="T11" fmla="*/ 141 h 526"/>
                <a:gd name="T12" fmla="*/ 393 w 422"/>
                <a:gd name="T13" fmla="*/ 297 h 526"/>
                <a:gd name="T14" fmla="*/ 274 w 422"/>
                <a:gd name="T15" fmla="*/ 399 h 526"/>
                <a:gd name="T16" fmla="*/ 255 w 422"/>
                <a:gd name="T17" fmla="*/ 405 h 526"/>
                <a:gd name="T18" fmla="*/ 251 w 422"/>
                <a:gd name="T19" fmla="*/ 409 h 526"/>
                <a:gd name="T20" fmla="*/ 251 w 422"/>
                <a:gd name="T21" fmla="*/ 414 h 526"/>
                <a:gd name="T22" fmla="*/ 307 w 422"/>
                <a:gd name="T23" fmla="*/ 526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2" h="526">
                  <a:moveTo>
                    <a:pt x="307" y="526"/>
                  </a:moveTo>
                  <a:cubicBezTo>
                    <a:pt x="92" y="427"/>
                    <a:pt x="39" y="336"/>
                    <a:pt x="17" y="268"/>
                  </a:cubicBezTo>
                  <a:cubicBezTo>
                    <a:pt x="0" y="216"/>
                    <a:pt x="4" y="161"/>
                    <a:pt x="29" y="112"/>
                  </a:cubicBezTo>
                  <a:cubicBezTo>
                    <a:pt x="54" y="63"/>
                    <a:pt x="96" y="27"/>
                    <a:pt x="148" y="10"/>
                  </a:cubicBezTo>
                  <a:cubicBezTo>
                    <a:pt x="168" y="4"/>
                    <a:pt x="190" y="0"/>
                    <a:pt x="211" y="0"/>
                  </a:cubicBezTo>
                  <a:cubicBezTo>
                    <a:pt x="300" y="0"/>
                    <a:pt x="378" y="57"/>
                    <a:pt x="405" y="141"/>
                  </a:cubicBezTo>
                  <a:cubicBezTo>
                    <a:pt x="422" y="193"/>
                    <a:pt x="418" y="249"/>
                    <a:pt x="393" y="297"/>
                  </a:cubicBezTo>
                  <a:cubicBezTo>
                    <a:pt x="368" y="346"/>
                    <a:pt x="326" y="382"/>
                    <a:pt x="274" y="399"/>
                  </a:cubicBezTo>
                  <a:cubicBezTo>
                    <a:pt x="255" y="405"/>
                    <a:pt x="255" y="405"/>
                    <a:pt x="255" y="405"/>
                  </a:cubicBezTo>
                  <a:cubicBezTo>
                    <a:pt x="254" y="406"/>
                    <a:pt x="252" y="407"/>
                    <a:pt x="251" y="409"/>
                  </a:cubicBezTo>
                  <a:cubicBezTo>
                    <a:pt x="250" y="410"/>
                    <a:pt x="250" y="412"/>
                    <a:pt x="251" y="414"/>
                  </a:cubicBezTo>
                  <a:cubicBezTo>
                    <a:pt x="254" y="423"/>
                    <a:pt x="267" y="457"/>
                    <a:pt x="307" y="526"/>
                  </a:cubicBezTo>
                  <a:close/>
                </a:path>
              </a:pathLst>
            </a:custGeom>
            <a:solidFill>
              <a:srgbClr val="C00000"/>
            </a:solidFill>
            <a:ln w="28575" cap="flat">
              <a:noFill/>
              <a:prstDash val="solid"/>
              <a:miter lim="800000"/>
              <a:headEnd/>
              <a:tailEnd/>
            </a:ln>
          </p:spPr>
          <p:txBody>
            <a:bodyPr vert="horz" wrap="square" lIns="91412" tIns="45706" rIns="91412" bIns="45706" numCol="1" anchor="t" anchorCtr="0" compatLnSpc="1">
              <a:prstTxWarp prst="textNoShape">
                <a:avLst/>
              </a:prstTxWarp>
            </a:bodyPr>
            <a:lstStyle/>
            <a:p>
              <a:endParaRPr lang="zh-CN" altLang="en-US"/>
            </a:p>
          </p:txBody>
        </p:sp>
      </p:grpSp>
      <p:sp>
        <p:nvSpPr>
          <p:cNvPr id="47" name="文本框 37"/>
          <p:cNvSpPr>
            <a:spLocks noChangeArrowheads="1"/>
          </p:cNvSpPr>
          <p:nvPr/>
        </p:nvSpPr>
        <p:spPr bwMode="auto">
          <a:xfrm>
            <a:off x="2758940" y="1429104"/>
            <a:ext cx="1436612" cy="5846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en-US" altLang="zh-CN" sz="3199" b="0" dirty="0">
                <a:solidFill>
                  <a:schemeClr val="bg1"/>
                </a:solidFill>
                <a:latin typeface="Agency FB" panose="020B0503020202020204" pitchFamily="34" charset="0"/>
                <a:sym typeface="微软雅黑" pitchFamily="34" charset="-122"/>
              </a:rPr>
              <a:t>2012.6</a:t>
            </a:r>
            <a:endParaRPr lang="zh-CN" altLang="en-US" sz="3199" b="0" dirty="0">
              <a:solidFill>
                <a:schemeClr val="bg1"/>
              </a:solidFill>
              <a:latin typeface="Agency FB" panose="020B0503020202020204" pitchFamily="34" charset="0"/>
              <a:sym typeface="微软雅黑" pitchFamily="34" charset="-122"/>
            </a:endParaRPr>
          </a:p>
        </p:txBody>
      </p:sp>
      <p:grpSp>
        <p:nvGrpSpPr>
          <p:cNvPr id="48" name="组合 47"/>
          <p:cNvGrpSpPr/>
          <p:nvPr/>
        </p:nvGrpSpPr>
        <p:grpSpPr>
          <a:xfrm rot="10396318">
            <a:off x="2378926" y="3333422"/>
            <a:ext cx="1396167" cy="1656337"/>
            <a:chOff x="-47103" y="944148"/>
            <a:chExt cx="1485965" cy="1762868"/>
          </a:xfrm>
        </p:grpSpPr>
        <p:sp>
          <p:nvSpPr>
            <p:cNvPr id="49" name="Freeform 21"/>
            <p:cNvSpPr>
              <a:spLocks/>
            </p:cNvSpPr>
            <p:nvPr/>
          </p:nvSpPr>
          <p:spPr bwMode="auto">
            <a:xfrm>
              <a:off x="-47103" y="944148"/>
              <a:ext cx="1485965" cy="1762868"/>
            </a:xfrm>
            <a:custGeom>
              <a:avLst/>
              <a:gdLst>
                <a:gd name="T0" fmla="*/ 417 w 526"/>
                <a:gd name="T1" fmla="*/ 58 h 624"/>
                <a:gd name="T2" fmla="*/ 506 w 526"/>
                <a:gd name="T3" fmla="*/ 180 h 624"/>
                <a:gd name="T4" fmla="*/ 491 w 526"/>
                <a:gd name="T5" fmla="*/ 366 h 624"/>
                <a:gd name="T6" fmla="*/ 364 w 526"/>
                <a:gd name="T7" fmla="*/ 482 h 624"/>
                <a:gd name="T8" fmla="*/ 410 w 526"/>
                <a:gd name="T9" fmla="*/ 567 h 624"/>
                <a:gd name="T10" fmla="*/ 407 w 526"/>
                <a:gd name="T11" fmla="*/ 609 h 624"/>
                <a:gd name="T12" fmla="*/ 365 w 526"/>
                <a:gd name="T13" fmla="*/ 618 h 624"/>
                <a:gd name="T14" fmla="*/ 190 w 526"/>
                <a:gd name="T15" fmla="*/ 519 h 624"/>
                <a:gd name="T16" fmla="*/ 42 w 526"/>
                <a:gd name="T17" fmla="*/ 331 h 624"/>
                <a:gd name="T18" fmla="*/ 199 w 526"/>
                <a:gd name="T19" fmla="*/ 24 h 624"/>
                <a:gd name="T20" fmla="*/ 417 w 526"/>
                <a:gd name="T21" fmla="*/ 58 h 624"/>
                <a:gd name="T22" fmla="*/ 417 w 526"/>
                <a:gd name="T23" fmla="*/ 58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26" h="624">
                  <a:moveTo>
                    <a:pt x="417" y="58"/>
                  </a:moveTo>
                  <a:cubicBezTo>
                    <a:pt x="459" y="89"/>
                    <a:pt x="490" y="131"/>
                    <a:pt x="506" y="180"/>
                  </a:cubicBezTo>
                  <a:cubicBezTo>
                    <a:pt x="526" y="242"/>
                    <a:pt x="521" y="308"/>
                    <a:pt x="491" y="366"/>
                  </a:cubicBezTo>
                  <a:cubicBezTo>
                    <a:pt x="464" y="420"/>
                    <a:pt x="419" y="460"/>
                    <a:pt x="364" y="482"/>
                  </a:cubicBezTo>
                  <a:cubicBezTo>
                    <a:pt x="373" y="501"/>
                    <a:pt x="387" y="529"/>
                    <a:pt x="410" y="567"/>
                  </a:cubicBezTo>
                  <a:cubicBezTo>
                    <a:pt x="418" y="581"/>
                    <a:pt x="417" y="598"/>
                    <a:pt x="407" y="609"/>
                  </a:cubicBezTo>
                  <a:cubicBezTo>
                    <a:pt x="396" y="621"/>
                    <a:pt x="380" y="624"/>
                    <a:pt x="365" y="618"/>
                  </a:cubicBezTo>
                  <a:cubicBezTo>
                    <a:pt x="295" y="586"/>
                    <a:pt x="236" y="553"/>
                    <a:pt x="190" y="519"/>
                  </a:cubicBezTo>
                  <a:cubicBezTo>
                    <a:pt x="112" y="463"/>
                    <a:pt x="66" y="404"/>
                    <a:pt x="42" y="331"/>
                  </a:cubicBezTo>
                  <a:cubicBezTo>
                    <a:pt x="0" y="203"/>
                    <a:pt x="71" y="65"/>
                    <a:pt x="199" y="24"/>
                  </a:cubicBezTo>
                  <a:cubicBezTo>
                    <a:pt x="273" y="0"/>
                    <a:pt x="354" y="13"/>
                    <a:pt x="417" y="58"/>
                  </a:cubicBezTo>
                  <a:cubicBezTo>
                    <a:pt x="417" y="58"/>
                    <a:pt x="417" y="58"/>
                    <a:pt x="417" y="58"/>
                  </a:cubicBezTo>
                  <a:close/>
                </a:path>
              </a:pathLst>
            </a:custGeom>
            <a:gradFill flip="none" rotWithShape="1">
              <a:gsLst>
                <a:gs pos="100000">
                  <a:srgbClr val="FFFFFF"/>
                </a:gs>
                <a:gs pos="0">
                  <a:srgbClr val="D9DEDF"/>
                </a:gs>
              </a:gsLst>
              <a:lin ang="2700000" scaled="0"/>
              <a:tileRect/>
            </a:gra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0" name="Freeform 23"/>
            <p:cNvSpPr>
              <a:spLocks/>
            </p:cNvSpPr>
            <p:nvPr/>
          </p:nvSpPr>
          <p:spPr bwMode="auto">
            <a:xfrm>
              <a:off x="130735" y="1088567"/>
              <a:ext cx="1192353" cy="1484771"/>
            </a:xfrm>
            <a:custGeom>
              <a:avLst/>
              <a:gdLst>
                <a:gd name="T0" fmla="*/ 307 w 422"/>
                <a:gd name="T1" fmla="*/ 526 h 526"/>
                <a:gd name="T2" fmla="*/ 17 w 422"/>
                <a:gd name="T3" fmla="*/ 268 h 526"/>
                <a:gd name="T4" fmla="*/ 29 w 422"/>
                <a:gd name="T5" fmla="*/ 112 h 526"/>
                <a:gd name="T6" fmla="*/ 148 w 422"/>
                <a:gd name="T7" fmla="*/ 10 h 526"/>
                <a:gd name="T8" fmla="*/ 211 w 422"/>
                <a:gd name="T9" fmla="*/ 0 h 526"/>
                <a:gd name="T10" fmla="*/ 405 w 422"/>
                <a:gd name="T11" fmla="*/ 141 h 526"/>
                <a:gd name="T12" fmla="*/ 393 w 422"/>
                <a:gd name="T13" fmla="*/ 297 h 526"/>
                <a:gd name="T14" fmla="*/ 274 w 422"/>
                <a:gd name="T15" fmla="*/ 399 h 526"/>
                <a:gd name="T16" fmla="*/ 255 w 422"/>
                <a:gd name="T17" fmla="*/ 405 h 526"/>
                <a:gd name="T18" fmla="*/ 251 w 422"/>
                <a:gd name="T19" fmla="*/ 409 h 526"/>
                <a:gd name="T20" fmla="*/ 251 w 422"/>
                <a:gd name="T21" fmla="*/ 414 h 526"/>
                <a:gd name="T22" fmla="*/ 307 w 422"/>
                <a:gd name="T23" fmla="*/ 526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2" h="526">
                  <a:moveTo>
                    <a:pt x="307" y="526"/>
                  </a:moveTo>
                  <a:cubicBezTo>
                    <a:pt x="92" y="427"/>
                    <a:pt x="39" y="336"/>
                    <a:pt x="17" y="268"/>
                  </a:cubicBezTo>
                  <a:cubicBezTo>
                    <a:pt x="0" y="216"/>
                    <a:pt x="4" y="161"/>
                    <a:pt x="29" y="112"/>
                  </a:cubicBezTo>
                  <a:cubicBezTo>
                    <a:pt x="54" y="63"/>
                    <a:pt x="96" y="27"/>
                    <a:pt x="148" y="10"/>
                  </a:cubicBezTo>
                  <a:cubicBezTo>
                    <a:pt x="168" y="4"/>
                    <a:pt x="190" y="0"/>
                    <a:pt x="211" y="0"/>
                  </a:cubicBezTo>
                  <a:cubicBezTo>
                    <a:pt x="300" y="0"/>
                    <a:pt x="378" y="57"/>
                    <a:pt x="405" y="141"/>
                  </a:cubicBezTo>
                  <a:cubicBezTo>
                    <a:pt x="422" y="193"/>
                    <a:pt x="418" y="249"/>
                    <a:pt x="393" y="297"/>
                  </a:cubicBezTo>
                  <a:cubicBezTo>
                    <a:pt x="368" y="346"/>
                    <a:pt x="326" y="382"/>
                    <a:pt x="274" y="399"/>
                  </a:cubicBezTo>
                  <a:cubicBezTo>
                    <a:pt x="255" y="405"/>
                    <a:pt x="255" y="405"/>
                    <a:pt x="255" y="405"/>
                  </a:cubicBezTo>
                  <a:cubicBezTo>
                    <a:pt x="254" y="406"/>
                    <a:pt x="252" y="407"/>
                    <a:pt x="251" y="409"/>
                  </a:cubicBezTo>
                  <a:cubicBezTo>
                    <a:pt x="250" y="410"/>
                    <a:pt x="250" y="412"/>
                    <a:pt x="251" y="414"/>
                  </a:cubicBezTo>
                  <a:cubicBezTo>
                    <a:pt x="254" y="423"/>
                    <a:pt x="267" y="457"/>
                    <a:pt x="307" y="526"/>
                  </a:cubicBezTo>
                  <a:close/>
                </a:path>
              </a:pathLst>
            </a:custGeom>
            <a:solidFill>
              <a:srgbClr val="C00000"/>
            </a:solidFill>
            <a:ln w="28575" cap="flat">
              <a:noFill/>
              <a:prstDash val="solid"/>
              <a:miter lim="800000"/>
              <a:headEnd/>
              <a:tailEnd/>
            </a:ln>
          </p:spPr>
          <p:txBody>
            <a:bodyPr vert="horz" wrap="square" lIns="91412" tIns="45706" rIns="91412" bIns="45706" numCol="1" anchor="t" anchorCtr="0" compatLnSpc="1">
              <a:prstTxWarp prst="textNoShape">
                <a:avLst/>
              </a:prstTxWarp>
            </a:bodyPr>
            <a:lstStyle/>
            <a:p>
              <a:endParaRPr lang="zh-CN" altLang="en-US"/>
            </a:p>
          </p:txBody>
        </p:sp>
      </p:grpSp>
      <p:sp>
        <p:nvSpPr>
          <p:cNvPr id="51" name="文本框 37"/>
          <p:cNvSpPr>
            <a:spLocks noChangeArrowheads="1"/>
          </p:cNvSpPr>
          <p:nvPr/>
        </p:nvSpPr>
        <p:spPr bwMode="auto">
          <a:xfrm>
            <a:off x="2351622" y="4019105"/>
            <a:ext cx="1406154" cy="5846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en-US" altLang="zh-CN" sz="3199" b="0" dirty="0">
                <a:solidFill>
                  <a:schemeClr val="bg1"/>
                </a:solidFill>
                <a:latin typeface="Agency FB" panose="020B0503020202020204" pitchFamily="34" charset="0"/>
                <a:sym typeface="微软雅黑" pitchFamily="34" charset="-122"/>
              </a:rPr>
              <a:t>2011.5</a:t>
            </a:r>
            <a:endParaRPr lang="zh-CN" altLang="en-US" sz="3199" b="0" dirty="0">
              <a:solidFill>
                <a:schemeClr val="bg1"/>
              </a:solidFill>
              <a:latin typeface="Agency FB" panose="020B0503020202020204" pitchFamily="34" charset="0"/>
              <a:sym typeface="微软雅黑" pitchFamily="34" charset="-122"/>
            </a:endParaRPr>
          </a:p>
        </p:txBody>
      </p:sp>
      <p:grpSp>
        <p:nvGrpSpPr>
          <p:cNvPr id="52" name="组合 51"/>
          <p:cNvGrpSpPr/>
          <p:nvPr/>
        </p:nvGrpSpPr>
        <p:grpSpPr>
          <a:xfrm rot="12460646">
            <a:off x="7486097" y="2877422"/>
            <a:ext cx="1396167" cy="1656337"/>
            <a:chOff x="-47103" y="944148"/>
            <a:chExt cx="1485965" cy="1762868"/>
          </a:xfrm>
        </p:grpSpPr>
        <p:sp>
          <p:nvSpPr>
            <p:cNvPr id="53" name="Freeform 21"/>
            <p:cNvSpPr>
              <a:spLocks/>
            </p:cNvSpPr>
            <p:nvPr/>
          </p:nvSpPr>
          <p:spPr bwMode="auto">
            <a:xfrm>
              <a:off x="-47103" y="944148"/>
              <a:ext cx="1485965" cy="1762868"/>
            </a:xfrm>
            <a:custGeom>
              <a:avLst/>
              <a:gdLst>
                <a:gd name="T0" fmla="*/ 417 w 526"/>
                <a:gd name="T1" fmla="*/ 58 h 624"/>
                <a:gd name="T2" fmla="*/ 506 w 526"/>
                <a:gd name="T3" fmla="*/ 180 h 624"/>
                <a:gd name="T4" fmla="*/ 491 w 526"/>
                <a:gd name="T5" fmla="*/ 366 h 624"/>
                <a:gd name="T6" fmla="*/ 364 w 526"/>
                <a:gd name="T7" fmla="*/ 482 h 624"/>
                <a:gd name="T8" fmla="*/ 410 w 526"/>
                <a:gd name="T9" fmla="*/ 567 h 624"/>
                <a:gd name="T10" fmla="*/ 407 w 526"/>
                <a:gd name="T11" fmla="*/ 609 h 624"/>
                <a:gd name="T12" fmla="*/ 365 w 526"/>
                <a:gd name="T13" fmla="*/ 618 h 624"/>
                <a:gd name="T14" fmla="*/ 190 w 526"/>
                <a:gd name="T15" fmla="*/ 519 h 624"/>
                <a:gd name="T16" fmla="*/ 42 w 526"/>
                <a:gd name="T17" fmla="*/ 331 h 624"/>
                <a:gd name="T18" fmla="*/ 199 w 526"/>
                <a:gd name="T19" fmla="*/ 24 h 624"/>
                <a:gd name="T20" fmla="*/ 417 w 526"/>
                <a:gd name="T21" fmla="*/ 58 h 624"/>
                <a:gd name="T22" fmla="*/ 417 w 526"/>
                <a:gd name="T23" fmla="*/ 58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26" h="624">
                  <a:moveTo>
                    <a:pt x="417" y="58"/>
                  </a:moveTo>
                  <a:cubicBezTo>
                    <a:pt x="459" y="89"/>
                    <a:pt x="490" y="131"/>
                    <a:pt x="506" y="180"/>
                  </a:cubicBezTo>
                  <a:cubicBezTo>
                    <a:pt x="526" y="242"/>
                    <a:pt x="521" y="308"/>
                    <a:pt x="491" y="366"/>
                  </a:cubicBezTo>
                  <a:cubicBezTo>
                    <a:pt x="464" y="420"/>
                    <a:pt x="419" y="460"/>
                    <a:pt x="364" y="482"/>
                  </a:cubicBezTo>
                  <a:cubicBezTo>
                    <a:pt x="373" y="501"/>
                    <a:pt x="387" y="529"/>
                    <a:pt x="410" y="567"/>
                  </a:cubicBezTo>
                  <a:cubicBezTo>
                    <a:pt x="418" y="581"/>
                    <a:pt x="417" y="598"/>
                    <a:pt x="407" y="609"/>
                  </a:cubicBezTo>
                  <a:cubicBezTo>
                    <a:pt x="396" y="621"/>
                    <a:pt x="380" y="624"/>
                    <a:pt x="365" y="618"/>
                  </a:cubicBezTo>
                  <a:cubicBezTo>
                    <a:pt x="295" y="586"/>
                    <a:pt x="236" y="553"/>
                    <a:pt x="190" y="519"/>
                  </a:cubicBezTo>
                  <a:cubicBezTo>
                    <a:pt x="112" y="463"/>
                    <a:pt x="66" y="404"/>
                    <a:pt x="42" y="331"/>
                  </a:cubicBezTo>
                  <a:cubicBezTo>
                    <a:pt x="0" y="203"/>
                    <a:pt x="71" y="65"/>
                    <a:pt x="199" y="24"/>
                  </a:cubicBezTo>
                  <a:cubicBezTo>
                    <a:pt x="273" y="0"/>
                    <a:pt x="354" y="13"/>
                    <a:pt x="417" y="58"/>
                  </a:cubicBezTo>
                  <a:cubicBezTo>
                    <a:pt x="417" y="58"/>
                    <a:pt x="417" y="58"/>
                    <a:pt x="417" y="58"/>
                  </a:cubicBezTo>
                  <a:close/>
                </a:path>
              </a:pathLst>
            </a:custGeom>
            <a:gradFill flip="none" rotWithShape="1">
              <a:gsLst>
                <a:gs pos="100000">
                  <a:srgbClr val="FFFFFF"/>
                </a:gs>
                <a:gs pos="0">
                  <a:srgbClr val="D9DEDF"/>
                </a:gs>
              </a:gsLst>
              <a:lin ang="2700000" scaled="0"/>
              <a:tileRect/>
            </a:gra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4" name="Freeform 23"/>
            <p:cNvSpPr>
              <a:spLocks/>
            </p:cNvSpPr>
            <p:nvPr/>
          </p:nvSpPr>
          <p:spPr bwMode="auto">
            <a:xfrm>
              <a:off x="130735" y="1088567"/>
              <a:ext cx="1192353" cy="1484771"/>
            </a:xfrm>
            <a:custGeom>
              <a:avLst/>
              <a:gdLst>
                <a:gd name="T0" fmla="*/ 307 w 422"/>
                <a:gd name="T1" fmla="*/ 526 h 526"/>
                <a:gd name="T2" fmla="*/ 17 w 422"/>
                <a:gd name="T3" fmla="*/ 268 h 526"/>
                <a:gd name="T4" fmla="*/ 29 w 422"/>
                <a:gd name="T5" fmla="*/ 112 h 526"/>
                <a:gd name="T6" fmla="*/ 148 w 422"/>
                <a:gd name="T7" fmla="*/ 10 h 526"/>
                <a:gd name="T8" fmla="*/ 211 w 422"/>
                <a:gd name="T9" fmla="*/ 0 h 526"/>
                <a:gd name="T10" fmla="*/ 405 w 422"/>
                <a:gd name="T11" fmla="*/ 141 h 526"/>
                <a:gd name="T12" fmla="*/ 393 w 422"/>
                <a:gd name="T13" fmla="*/ 297 h 526"/>
                <a:gd name="T14" fmla="*/ 274 w 422"/>
                <a:gd name="T15" fmla="*/ 399 h 526"/>
                <a:gd name="T16" fmla="*/ 255 w 422"/>
                <a:gd name="T17" fmla="*/ 405 h 526"/>
                <a:gd name="T18" fmla="*/ 251 w 422"/>
                <a:gd name="T19" fmla="*/ 409 h 526"/>
                <a:gd name="T20" fmla="*/ 251 w 422"/>
                <a:gd name="T21" fmla="*/ 414 h 526"/>
                <a:gd name="T22" fmla="*/ 307 w 422"/>
                <a:gd name="T23" fmla="*/ 526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2" h="526">
                  <a:moveTo>
                    <a:pt x="307" y="526"/>
                  </a:moveTo>
                  <a:cubicBezTo>
                    <a:pt x="92" y="427"/>
                    <a:pt x="39" y="336"/>
                    <a:pt x="17" y="268"/>
                  </a:cubicBezTo>
                  <a:cubicBezTo>
                    <a:pt x="0" y="216"/>
                    <a:pt x="4" y="161"/>
                    <a:pt x="29" y="112"/>
                  </a:cubicBezTo>
                  <a:cubicBezTo>
                    <a:pt x="54" y="63"/>
                    <a:pt x="96" y="27"/>
                    <a:pt x="148" y="10"/>
                  </a:cubicBezTo>
                  <a:cubicBezTo>
                    <a:pt x="168" y="4"/>
                    <a:pt x="190" y="0"/>
                    <a:pt x="211" y="0"/>
                  </a:cubicBezTo>
                  <a:cubicBezTo>
                    <a:pt x="300" y="0"/>
                    <a:pt x="378" y="57"/>
                    <a:pt x="405" y="141"/>
                  </a:cubicBezTo>
                  <a:cubicBezTo>
                    <a:pt x="422" y="193"/>
                    <a:pt x="418" y="249"/>
                    <a:pt x="393" y="297"/>
                  </a:cubicBezTo>
                  <a:cubicBezTo>
                    <a:pt x="368" y="346"/>
                    <a:pt x="326" y="382"/>
                    <a:pt x="274" y="399"/>
                  </a:cubicBezTo>
                  <a:cubicBezTo>
                    <a:pt x="255" y="405"/>
                    <a:pt x="255" y="405"/>
                    <a:pt x="255" y="405"/>
                  </a:cubicBezTo>
                  <a:cubicBezTo>
                    <a:pt x="254" y="406"/>
                    <a:pt x="252" y="407"/>
                    <a:pt x="251" y="409"/>
                  </a:cubicBezTo>
                  <a:cubicBezTo>
                    <a:pt x="250" y="410"/>
                    <a:pt x="250" y="412"/>
                    <a:pt x="251" y="414"/>
                  </a:cubicBezTo>
                  <a:cubicBezTo>
                    <a:pt x="254" y="423"/>
                    <a:pt x="267" y="457"/>
                    <a:pt x="307" y="526"/>
                  </a:cubicBezTo>
                  <a:close/>
                </a:path>
              </a:pathLst>
            </a:custGeom>
            <a:solidFill>
              <a:srgbClr val="C00000"/>
            </a:solidFill>
            <a:ln w="28575" cap="flat">
              <a:noFill/>
              <a:prstDash val="solid"/>
              <a:miter lim="800000"/>
              <a:headEnd/>
              <a:tailEnd/>
            </a:ln>
          </p:spPr>
          <p:txBody>
            <a:bodyPr vert="horz" wrap="square" lIns="91412" tIns="45706" rIns="91412" bIns="45706" numCol="1" anchor="t" anchorCtr="0" compatLnSpc="1">
              <a:prstTxWarp prst="textNoShape">
                <a:avLst/>
              </a:prstTxWarp>
            </a:bodyPr>
            <a:lstStyle/>
            <a:p>
              <a:endParaRPr lang="zh-CN" altLang="en-US"/>
            </a:p>
          </p:txBody>
        </p:sp>
      </p:grpSp>
      <p:sp>
        <p:nvSpPr>
          <p:cNvPr id="55" name="文本框 37"/>
          <p:cNvSpPr>
            <a:spLocks noChangeArrowheads="1"/>
          </p:cNvSpPr>
          <p:nvPr/>
        </p:nvSpPr>
        <p:spPr bwMode="auto">
          <a:xfrm>
            <a:off x="7412541" y="3562046"/>
            <a:ext cx="1436612" cy="5846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en-US" altLang="zh-CN" sz="3199" b="0" dirty="0">
                <a:solidFill>
                  <a:schemeClr val="bg1"/>
                </a:solidFill>
                <a:latin typeface="Agency FB" panose="020B0503020202020204" pitchFamily="34" charset="0"/>
                <a:sym typeface="微软雅黑" pitchFamily="34" charset="-122"/>
              </a:rPr>
              <a:t>2015.9</a:t>
            </a:r>
            <a:endParaRPr lang="zh-CN" altLang="en-US" sz="3199" b="0" dirty="0">
              <a:solidFill>
                <a:schemeClr val="bg1"/>
              </a:solidFill>
              <a:latin typeface="Agency FB" panose="020B0503020202020204" pitchFamily="34" charset="0"/>
              <a:sym typeface="微软雅黑" pitchFamily="34" charset="-122"/>
            </a:endParaRPr>
          </a:p>
        </p:txBody>
      </p:sp>
      <p:grpSp>
        <p:nvGrpSpPr>
          <p:cNvPr id="56" name="组合 55"/>
          <p:cNvGrpSpPr/>
          <p:nvPr/>
        </p:nvGrpSpPr>
        <p:grpSpPr>
          <a:xfrm rot="780460">
            <a:off x="17551" y="2303069"/>
            <a:ext cx="1396167" cy="1656337"/>
            <a:chOff x="-47103" y="944148"/>
            <a:chExt cx="1485965" cy="1762868"/>
          </a:xfrm>
        </p:grpSpPr>
        <p:sp>
          <p:nvSpPr>
            <p:cNvPr id="57" name="Freeform 21"/>
            <p:cNvSpPr>
              <a:spLocks/>
            </p:cNvSpPr>
            <p:nvPr/>
          </p:nvSpPr>
          <p:spPr bwMode="auto">
            <a:xfrm>
              <a:off x="-47103" y="944148"/>
              <a:ext cx="1485965" cy="1762868"/>
            </a:xfrm>
            <a:custGeom>
              <a:avLst/>
              <a:gdLst>
                <a:gd name="T0" fmla="*/ 417 w 526"/>
                <a:gd name="T1" fmla="*/ 58 h 624"/>
                <a:gd name="T2" fmla="*/ 506 w 526"/>
                <a:gd name="T3" fmla="*/ 180 h 624"/>
                <a:gd name="T4" fmla="*/ 491 w 526"/>
                <a:gd name="T5" fmla="*/ 366 h 624"/>
                <a:gd name="T6" fmla="*/ 364 w 526"/>
                <a:gd name="T7" fmla="*/ 482 h 624"/>
                <a:gd name="T8" fmla="*/ 410 w 526"/>
                <a:gd name="T9" fmla="*/ 567 h 624"/>
                <a:gd name="T10" fmla="*/ 407 w 526"/>
                <a:gd name="T11" fmla="*/ 609 h 624"/>
                <a:gd name="T12" fmla="*/ 365 w 526"/>
                <a:gd name="T13" fmla="*/ 618 h 624"/>
                <a:gd name="T14" fmla="*/ 190 w 526"/>
                <a:gd name="T15" fmla="*/ 519 h 624"/>
                <a:gd name="T16" fmla="*/ 42 w 526"/>
                <a:gd name="T17" fmla="*/ 331 h 624"/>
                <a:gd name="T18" fmla="*/ 199 w 526"/>
                <a:gd name="T19" fmla="*/ 24 h 624"/>
                <a:gd name="T20" fmla="*/ 417 w 526"/>
                <a:gd name="T21" fmla="*/ 58 h 624"/>
                <a:gd name="T22" fmla="*/ 417 w 526"/>
                <a:gd name="T23" fmla="*/ 58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26" h="624">
                  <a:moveTo>
                    <a:pt x="417" y="58"/>
                  </a:moveTo>
                  <a:cubicBezTo>
                    <a:pt x="459" y="89"/>
                    <a:pt x="490" y="131"/>
                    <a:pt x="506" y="180"/>
                  </a:cubicBezTo>
                  <a:cubicBezTo>
                    <a:pt x="526" y="242"/>
                    <a:pt x="521" y="308"/>
                    <a:pt x="491" y="366"/>
                  </a:cubicBezTo>
                  <a:cubicBezTo>
                    <a:pt x="464" y="420"/>
                    <a:pt x="419" y="460"/>
                    <a:pt x="364" y="482"/>
                  </a:cubicBezTo>
                  <a:cubicBezTo>
                    <a:pt x="373" y="501"/>
                    <a:pt x="387" y="529"/>
                    <a:pt x="410" y="567"/>
                  </a:cubicBezTo>
                  <a:cubicBezTo>
                    <a:pt x="418" y="581"/>
                    <a:pt x="417" y="598"/>
                    <a:pt x="407" y="609"/>
                  </a:cubicBezTo>
                  <a:cubicBezTo>
                    <a:pt x="396" y="621"/>
                    <a:pt x="380" y="624"/>
                    <a:pt x="365" y="618"/>
                  </a:cubicBezTo>
                  <a:cubicBezTo>
                    <a:pt x="295" y="586"/>
                    <a:pt x="236" y="553"/>
                    <a:pt x="190" y="519"/>
                  </a:cubicBezTo>
                  <a:cubicBezTo>
                    <a:pt x="112" y="463"/>
                    <a:pt x="66" y="404"/>
                    <a:pt x="42" y="331"/>
                  </a:cubicBezTo>
                  <a:cubicBezTo>
                    <a:pt x="0" y="203"/>
                    <a:pt x="71" y="65"/>
                    <a:pt x="199" y="24"/>
                  </a:cubicBezTo>
                  <a:cubicBezTo>
                    <a:pt x="273" y="0"/>
                    <a:pt x="354" y="13"/>
                    <a:pt x="417" y="58"/>
                  </a:cubicBezTo>
                  <a:cubicBezTo>
                    <a:pt x="417" y="58"/>
                    <a:pt x="417" y="58"/>
                    <a:pt x="417" y="58"/>
                  </a:cubicBezTo>
                  <a:close/>
                </a:path>
              </a:pathLst>
            </a:custGeom>
            <a:gradFill flip="none" rotWithShape="1">
              <a:gsLst>
                <a:gs pos="100000">
                  <a:srgbClr val="FFFFFF"/>
                </a:gs>
                <a:gs pos="0">
                  <a:srgbClr val="D9DEDF"/>
                </a:gs>
              </a:gsLst>
              <a:lin ang="2700000" scaled="0"/>
              <a:tileRect/>
            </a:gra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8" name="Freeform 23"/>
            <p:cNvSpPr>
              <a:spLocks/>
            </p:cNvSpPr>
            <p:nvPr/>
          </p:nvSpPr>
          <p:spPr bwMode="auto">
            <a:xfrm>
              <a:off x="130735" y="1088567"/>
              <a:ext cx="1192353" cy="1484771"/>
            </a:xfrm>
            <a:custGeom>
              <a:avLst/>
              <a:gdLst>
                <a:gd name="T0" fmla="*/ 307 w 422"/>
                <a:gd name="T1" fmla="*/ 526 h 526"/>
                <a:gd name="T2" fmla="*/ 17 w 422"/>
                <a:gd name="T3" fmla="*/ 268 h 526"/>
                <a:gd name="T4" fmla="*/ 29 w 422"/>
                <a:gd name="T5" fmla="*/ 112 h 526"/>
                <a:gd name="T6" fmla="*/ 148 w 422"/>
                <a:gd name="T7" fmla="*/ 10 h 526"/>
                <a:gd name="T8" fmla="*/ 211 w 422"/>
                <a:gd name="T9" fmla="*/ 0 h 526"/>
                <a:gd name="T10" fmla="*/ 405 w 422"/>
                <a:gd name="T11" fmla="*/ 141 h 526"/>
                <a:gd name="T12" fmla="*/ 393 w 422"/>
                <a:gd name="T13" fmla="*/ 297 h 526"/>
                <a:gd name="T14" fmla="*/ 274 w 422"/>
                <a:gd name="T15" fmla="*/ 399 h 526"/>
                <a:gd name="T16" fmla="*/ 255 w 422"/>
                <a:gd name="T17" fmla="*/ 405 h 526"/>
                <a:gd name="T18" fmla="*/ 251 w 422"/>
                <a:gd name="T19" fmla="*/ 409 h 526"/>
                <a:gd name="T20" fmla="*/ 251 w 422"/>
                <a:gd name="T21" fmla="*/ 414 h 526"/>
                <a:gd name="T22" fmla="*/ 307 w 422"/>
                <a:gd name="T23" fmla="*/ 526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2" h="526">
                  <a:moveTo>
                    <a:pt x="307" y="526"/>
                  </a:moveTo>
                  <a:cubicBezTo>
                    <a:pt x="92" y="427"/>
                    <a:pt x="39" y="336"/>
                    <a:pt x="17" y="268"/>
                  </a:cubicBezTo>
                  <a:cubicBezTo>
                    <a:pt x="0" y="216"/>
                    <a:pt x="4" y="161"/>
                    <a:pt x="29" y="112"/>
                  </a:cubicBezTo>
                  <a:cubicBezTo>
                    <a:pt x="54" y="63"/>
                    <a:pt x="96" y="27"/>
                    <a:pt x="148" y="10"/>
                  </a:cubicBezTo>
                  <a:cubicBezTo>
                    <a:pt x="168" y="4"/>
                    <a:pt x="190" y="0"/>
                    <a:pt x="211" y="0"/>
                  </a:cubicBezTo>
                  <a:cubicBezTo>
                    <a:pt x="300" y="0"/>
                    <a:pt x="378" y="57"/>
                    <a:pt x="405" y="141"/>
                  </a:cubicBezTo>
                  <a:cubicBezTo>
                    <a:pt x="422" y="193"/>
                    <a:pt x="418" y="249"/>
                    <a:pt x="393" y="297"/>
                  </a:cubicBezTo>
                  <a:cubicBezTo>
                    <a:pt x="368" y="346"/>
                    <a:pt x="326" y="382"/>
                    <a:pt x="274" y="399"/>
                  </a:cubicBezTo>
                  <a:cubicBezTo>
                    <a:pt x="255" y="405"/>
                    <a:pt x="255" y="405"/>
                    <a:pt x="255" y="405"/>
                  </a:cubicBezTo>
                  <a:cubicBezTo>
                    <a:pt x="254" y="406"/>
                    <a:pt x="252" y="407"/>
                    <a:pt x="251" y="409"/>
                  </a:cubicBezTo>
                  <a:cubicBezTo>
                    <a:pt x="250" y="410"/>
                    <a:pt x="250" y="412"/>
                    <a:pt x="251" y="414"/>
                  </a:cubicBezTo>
                  <a:cubicBezTo>
                    <a:pt x="254" y="423"/>
                    <a:pt x="267" y="457"/>
                    <a:pt x="307" y="526"/>
                  </a:cubicBezTo>
                  <a:close/>
                </a:path>
              </a:pathLst>
            </a:custGeom>
            <a:solidFill>
              <a:srgbClr val="BFBFBF"/>
            </a:solidFill>
            <a:ln w="28575" cap="flat">
              <a:noFill/>
              <a:prstDash val="solid"/>
              <a:miter lim="800000"/>
              <a:headEnd/>
              <a:tailEnd/>
            </a:ln>
          </p:spPr>
          <p:txBody>
            <a:bodyPr vert="horz" wrap="square" lIns="91412" tIns="45706" rIns="91412" bIns="45706" numCol="1" anchor="t" anchorCtr="0" compatLnSpc="1">
              <a:prstTxWarp prst="textNoShape">
                <a:avLst/>
              </a:prstTxWarp>
            </a:bodyPr>
            <a:lstStyle/>
            <a:p>
              <a:endParaRPr lang="zh-CN" altLang="en-US"/>
            </a:p>
          </p:txBody>
        </p:sp>
      </p:grpSp>
      <p:sp>
        <p:nvSpPr>
          <p:cNvPr id="59" name="文本框 37"/>
          <p:cNvSpPr>
            <a:spLocks noChangeArrowheads="1"/>
          </p:cNvSpPr>
          <p:nvPr/>
        </p:nvSpPr>
        <p:spPr bwMode="auto">
          <a:xfrm>
            <a:off x="65142" y="2724104"/>
            <a:ext cx="1436612" cy="5846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en-US" altLang="zh-CN" sz="3199" b="0" dirty="0">
                <a:solidFill>
                  <a:schemeClr val="accent3">
                    <a:lumMod val="50000"/>
                  </a:schemeClr>
                </a:solidFill>
                <a:latin typeface="Agency FB" panose="020B0503020202020204" pitchFamily="34" charset="0"/>
                <a:sym typeface="微软雅黑" pitchFamily="34" charset="-122"/>
              </a:rPr>
              <a:t>2010.3</a:t>
            </a:r>
            <a:endParaRPr lang="zh-CN" altLang="en-US" sz="3199" b="0" dirty="0">
              <a:solidFill>
                <a:schemeClr val="accent3">
                  <a:lumMod val="50000"/>
                </a:schemeClr>
              </a:solidFill>
              <a:latin typeface="Agency FB" panose="020B0503020202020204" pitchFamily="34" charset="0"/>
              <a:sym typeface="微软雅黑" pitchFamily="34" charset="-122"/>
            </a:endParaRPr>
          </a:p>
        </p:txBody>
      </p:sp>
      <p:grpSp>
        <p:nvGrpSpPr>
          <p:cNvPr id="60" name="组合 59"/>
          <p:cNvGrpSpPr/>
          <p:nvPr/>
        </p:nvGrpSpPr>
        <p:grpSpPr>
          <a:xfrm rot="972900">
            <a:off x="5899337" y="600800"/>
            <a:ext cx="1396167" cy="1656337"/>
            <a:chOff x="-47103" y="944148"/>
            <a:chExt cx="1485965" cy="1762868"/>
          </a:xfrm>
        </p:grpSpPr>
        <p:sp>
          <p:nvSpPr>
            <p:cNvPr id="61" name="Freeform 21"/>
            <p:cNvSpPr>
              <a:spLocks/>
            </p:cNvSpPr>
            <p:nvPr/>
          </p:nvSpPr>
          <p:spPr bwMode="auto">
            <a:xfrm>
              <a:off x="-47103" y="944148"/>
              <a:ext cx="1485965" cy="1762868"/>
            </a:xfrm>
            <a:custGeom>
              <a:avLst/>
              <a:gdLst>
                <a:gd name="T0" fmla="*/ 417 w 526"/>
                <a:gd name="T1" fmla="*/ 58 h 624"/>
                <a:gd name="T2" fmla="*/ 506 w 526"/>
                <a:gd name="T3" fmla="*/ 180 h 624"/>
                <a:gd name="T4" fmla="*/ 491 w 526"/>
                <a:gd name="T5" fmla="*/ 366 h 624"/>
                <a:gd name="T6" fmla="*/ 364 w 526"/>
                <a:gd name="T7" fmla="*/ 482 h 624"/>
                <a:gd name="T8" fmla="*/ 410 w 526"/>
                <a:gd name="T9" fmla="*/ 567 h 624"/>
                <a:gd name="T10" fmla="*/ 407 w 526"/>
                <a:gd name="T11" fmla="*/ 609 h 624"/>
                <a:gd name="T12" fmla="*/ 365 w 526"/>
                <a:gd name="T13" fmla="*/ 618 h 624"/>
                <a:gd name="T14" fmla="*/ 190 w 526"/>
                <a:gd name="T15" fmla="*/ 519 h 624"/>
                <a:gd name="T16" fmla="*/ 42 w 526"/>
                <a:gd name="T17" fmla="*/ 331 h 624"/>
                <a:gd name="T18" fmla="*/ 199 w 526"/>
                <a:gd name="T19" fmla="*/ 24 h 624"/>
                <a:gd name="T20" fmla="*/ 417 w 526"/>
                <a:gd name="T21" fmla="*/ 58 h 624"/>
                <a:gd name="T22" fmla="*/ 417 w 526"/>
                <a:gd name="T23" fmla="*/ 58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26" h="624">
                  <a:moveTo>
                    <a:pt x="417" y="58"/>
                  </a:moveTo>
                  <a:cubicBezTo>
                    <a:pt x="459" y="89"/>
                    <a:pt x="490" y="131"/>
                    <a:pt x="506" y="180"/>
                  </a:cubicBezTo>
                  <a:cubicBezTo>
                    <a:pt x="526" y="242"/>
                    <a:pt x="521" y="308"/>
                    <a:pt x="491" y="366"/>
                  </a:cubicBezTo>
                  <a:cubicBezTo>
                    <a:pt x="464" y="420"/>
                    <a:pt x="419" y="460"/>
                    <a:pt x="364" y="482"/>
                  </a:cubicBezTo>
                  <a:cubicBezTo>
                    <a:pt x="373" y="501"/>
                    <a:pt x="387" y="529"/>
                    <a:pt x="410" y="567"/>
                  </a:cubicBezTo>
                  <a:cubicBezTo>
                    <a:pt x="418" y="581"/>
                    <a:pt x="417" y="598"/>
                    <a:pt x="407" y="609"/>
                  </a:cubicBezTo>
                  <a:cubicBezTo>
                    <a:pt x="396" y="621"/>
                    <a:pt x="380" y="624"/>
                    <a:pt x="365" y="618"/>
                  </a:cubicBezTo>
                  <a:cubicBezTo>
                    <a:pt x="295" y="586"/>
                    <a:pt x="236" y="553"/>
                    <a:pt x="190" y="519"/>
                  </a:cubicBezTo>
                  <a:cubicBezTo>
                    <a:pt x="112" y="463"/>
                    <a:pt x="66" y="404"/>
                    <a:pt x="42" y="331"/>
                  </a:cubicBezTo>
                  <a:cubicBezTo>
                    <a:pt x="0" y="203"/>
                    <a:pt x="71" y="65"/>
                    <a:pt x="199" y="24"/>
                  </a:cubicBezTo>
                  <a:cubicBezTo>
                    <a:pt x="273" y="0"/>
                    <a:pt x="354" y="13"/>
                    <a:pt x="417" y="58"/>
                  </a:cubicBezTo>
                  <a:cubicBezTo>
                    <a:pt x="417" y="58"/>
                    <a:pt x="417" y="58"/>
                    <a:pt x="417" y="58"/>
                  </a:cubicBezTo>
                  <a:close/>
                </a:path>
              </a:pathLst>
            </a:custGeom>
            <a:gradFill flip="none" rotWithShape="1">
              <a:gsLst>
                <a:gs pos="100000">
                  <a:srgbClr val="FFFFFF"/>
                </a:gs>
                <a:gs pos="0">
                  <a:srgbClr val="D9DEDF"/>
                </a:gs>
              </a:gsLst>
              <a:lin ang="2700000" scaled="0"/>
              <a:tileRect/>
            </a:gra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2" name="Freeform 23"/>
            <p:cNvSpPr>
              <a:spLocks/>
            </p:cNvSpPr>
            <p:nvPr/>
          </p:nvSpPr>
          <p:spPr bwMode="auto">
            <a:xfrm>
              <a:off x="130735" y="1088567"/>
              <a:ext cx="1192353" cy="1484771"/>
            </a:xfrm>
            <a:custGeom>
              <a:avLst/>
              <a:gdLst>
                <a:gd name="T0" fmla="*/ 307 w 422"/>
                <a:gd name="T1" fmla="*/ 526 h 526"/>
                <a:gd name="T2" fmla="*/ 17 w 422"/>
                <a:gd name="T3" fmla="*/ 268 h 526"/>
                <a:gd name="T4" fmla="*/ 29 w 422"/>
                <a:gd name="T5" fmla="*/ 112 h 526"/>
                <a:gd name="T6" fmla="*/ 148 w 422"/>
                <a:gd name="T7" fmla="*/ 10 h 526"/>
                <a:gd name="T8" fmla="*/ 211 w 422"/>
                <a:gd name="T9" fmla="*/ 0 h 526"/>
                <a:gd name="T10" fmla="*/ 405 w 422"/>
                <a:gd name="T11" fmla="*/ 141 h 526"/>
                <a:gd name="T12" fmla="*/ 393 w 422"/>
                <a:gd name="T13" fmla="*/ 297 h 526"/>
                <a:gd name="T14" fmla="*/ 274 w 422"/>
                <a:gd name="T15" fmla="*/ 399 h 526"/>
                <a:gd name="T16" fmla="*/ 255 w 422"/>
                <a:gd name="T17" fmla="*/ 405 h 526"/>
                <a:gd name="T18" fmla="*/ 251 w 422"/>
                <a:gd name="T19" fmla="*/ 409 h 526"/>
                <a:gd name="T20" fmla="*/ 251 w 422"/>
                <a:gd name="T21" fmla="*/ 414 h 526"/>
                <a:gd name="T22" fmla="*/ 307 w 422"/>
                <a:gd name="T23" fmla="*/ 526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2" h="526">
                  <a:moveTo>
                    <a:pt x="307" y="526"/>
                  </a:moveTo>
                  <a:cubicBezTo>
                    <a:pt x="92" y="427"/>
                    <a:pt x="39" y="336"/>
                    <a:pt x="17" y="268"/>
                  </a:cubicBezTo>
                  <a:cubicBezTo>
                    <a:pt x="0" y="216"/>
                    <a:pt x="4" y="161"/>
                    <a:pt x="29" y="112"/>
                  </a:cubicBezTo>
                  <a:cubicBezTo>
                    <a:pt x="54" y="63"/>
                    <a:pt x="96" y="27"/>
                    <a:pt x="148" y="10"/>
                  </a:cubicBezTo>
                  <a:cubicBezTo>
                    <a:pt x="168" y="4"/>
                    <a:pt x="190" y="0"/>
                    <a:pt x="211" y="0"/>
                  </a:cubicBezTo>
                  <a:cubicBezTo>
                    <a:pt x="300" y="0"/>
                    <a:pt x="378" y="57"/>
                    <a:pt x="405" y="141"/>
                  </a:cubicBezTo>
                  <a:cubicBezTo>
                    <a:pt x="422" y="193"/>
                    <a:pt x="418" y="249"/>
                    <a:pt x="393" y="297"/>
                  </a:cubicBezTo>
                  <a:cubicBezTo>
                    <a:pt x="368" y="346"/>
                    <a:pt x="326" y="382"/>
                    <a:pt x="274" y="399"/>
                  </a:cubicBezTo>
                  <a:cubicBezTo>
                    <a:pt x="255" y="405"/>
                    <a:pt x="255" y="405"/>
                    <a:pt x="255" y="405"/>
                  </a:cubicBezTo>
                  <a:cubicBezTo>
                    <a:pt x="254" y="406"/>
                    <a:pt x="252" y="407"/>
                    <a:pt x="251" y="409"/>
                  </a:cubicBezTo>
                  <a:cubicBezTo>
                    <a:pt x="250" y="410"/>
                    <a:pt x="250" y="412"/>
                    <a:pt x="251" y="414"/>
                  </a:cubicBezTo>
                  <a:cubicBezTo>
                    <a:pt x="254" y="423"/>
                    <a:pt x="267" y="457"/>
                    <a:pt x="307" y="526"/>
                  </a:cubicBezTo>
                  <a:close/>
                </a:path>
              </a:pathLst>
            </a:custGeom>
            <a:solidFill>
              <a:srgbClr val="BFBFBF"/>
            </a:solidFill>
            <a:ln w="28575" cap="flat">
              <a:noFill/>
              <a:prstDash val="solid"/>
              <a:miter lim="800000"/>
              <a:headEnd/>
              <a:tailEnd/>
            </a:ln>
          </p:spPr>
          <p:txBody>
            <a:bodyPr vert="horz" wrap="square" lIns="91412" tIns="45706" rIns="91412" bIns="45706" numCol="1" anchor="t" anchorCtr="0" compatLnSpc="1">
              <a:prstTxWarp prst="textNoShape">
                <a:avLst/>
              </a:prstTxWarp>
            </a:bodyPr>
            <a:lstStyle/>
            <a:p>
              <a:endParaRPr lang="zh-CN" altLang="en-US"/>
            </a:p>
          </p:txBody>
        </p:sp>
      </p:grpSp>
      <p:sp>
        <p:nvSpPr>
          <p:cNvPr id="63" name="文本框 37"/>
          <p:cNvSpPr>
            <a:spLocks noChangeArrowheads="1"/>
          </p:cNvSpPr>
          <p:nvPr/>
        </p:nvSpPr>
        <p:spPr bwMode="auto">
          <a:xfrm>
            <a:off x="5965186" y="1048222"/>
            <a:ext cx="1436612" cy="5846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en-US" altLang="zh-CN" sz="3199" b="0" dirty="0">
                <a:solidFill>
                  <a:schemeClr val="accent3">
                    <a:lumMod val="50000"/>
                  </a:schemeClr>
                </a:solidFill>
                <a:latin typeface="Agency FB" panose="020B0503020202020204" pitchFamily="34" charset="0"/>
                <a:sym typeface="微软雅黑" pitchFamily="34" charset="-122"/>
              </a:rPr>
              <a:t>2014.8</a:t>
            </a:r>
            <a:endParaRPr lang="zh-CN" altLang="en-US" sz="3199" b="0" dirty="0">
              <a:solidFill>
                <a:schemeClr val="accent3">
                  <a:lumMod val="50000"/>
                </a:schemeClr>
              </a:solidFill>
              <a:latin typeface="Agency FB" panose="020B0503020202020204" pitchFamily="34" charset="0"/>
              <a:sym typeface="微软雅黑" pitchFamily="34" charset="-122"/>
            </a:endParaRPr>
          </a:p>
        </p:txBody>
      </p:sp>
      <p:grpSp>
        <p:nvGrpSpPr>
          <p:cNvPr id="64" name="组合 63"/>
          <p:cNvGrpSpPr/>
          <p:nvPr/>
        </p:nvGrpSpPr>
        <p:grpSpPr>
          <a:xfrm rot="11479611">
            <a:off x="4931186" y="2719952"/>
            <a:ext cx="1396167" cy="1656337"/>
            <a:chOff x="-47103" y="944148"/>
            <a:chExt cx="1485965" cy="1762868"/>
          </a:xfrm>
        </p:grpSpPr>
        <p:sp>
          <p:nvSpPr>
            <p:cNvPr id="65" name="Freeform 21"/>
            <p:cNvSpPr>
              <a:spLocks/>
            </p:cNvSpPr>
            <p:nvPr/>
          </p:nvSpPr>
          <p:spPr bwMode="auto">
            <a:xfrm>
              <a:off x="-47103" y="944148"/>
              <a:ext cx="1485965" cy="1762868"/>
            </a:xfrm>
            <a:custGeom>
              <a:avLst/>
              <a:gdLst>
                <a:gd name="T0" fmla="*/ 417 w 526"/>
                <a:gd name="T1" fmla="*/ 58 h 624"/>
                <a:gd name="T2" fmla="*/ 506 w 526"/>
                <a:gd name="T3" fmla="*/ 180 h 624"/>
                <a:gd name="T4" fmla="*/ 491 w 526"/>
                <a:gd name="T5" fmla="*/ 366 h 624"/>
                <a:gd name="T6" fmla="*/ 364 w 526"/>
                <a:gd name="T7" fmla="*/ 482 h 624"/>
                <a:gd name="T8" fmla="*/ 410 w 526"/>
                <a:gd name="T9" fmla="*/ 567 h 624"/>
                <a:gd name="T10" fmla="*/ 407 w 526"/>
                <a:gd name="T11" fmla="*/ 609 h 624"/>
                <a:gd name="T12" fmla="*/ 365 w 526"/>
                <a:gd name="T13" fmla="*/ 618 h 624"/>
                <a:gd name="T14" fmla="*/ 190 w 526"/>
                <a:gd name="T15" fmla="*/ 519 h 624"/>
                <a:gd name="T16" fmla="*/ 42 w 526"/>
                <a:gd name="T17" fmla="*/ 331 h 624"/>
                <a:gd name="T18" fmla="*/ 199 w 526"/>
                <a:gd name="T19" fmla="*/ 24 h 624"/>
                <a:gd name="T20" fmla="*/ 417 w 526"/>
                <a:gd name="T21" fmla="*/ 58 h 624"/>
                <a:gd name="T22" fmla="*/ 417 w 526"/>
                <a:gd name="T23" fmla="*/ 58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26" h="624">
                  <a:moveTo>
                    <a:pt x="417" y="58"/>
                  </a:moveTo>
                  <a:cubicBezTo>
                    <a:pt x="459" y="89"/>
                    <a:pt x="490" y="131"/>
                    <a:pt x="506" y="180"/>
                  </a:cubicBezTo>
                  <a:cubicBezTo>
                    <a:pt x="526" y="242"/>
                    <a:pt x="521" y="308"/>
                    <a:pt x="491" y="366"/>
                  </a:cubicBezTo>
                  <a:cubicBezTo>
                    <a:pt x="464" y="420"/>
                    <a:pt x="419" y="460"/>
                    <a:pt x="364" y="482"/>
                  </a:cubicBezTo>
                  <a:cubicBezTo>
                    <a:pt x="373" y="501"/>
                    <a:pt x="387" y="529"/>
                    <a:pt x="410" y="567"/>
                  </a:cubicBezTo>
                  <a:cubicBezTo>
                    <a:pt x="418" y="581"/>
                    <a:pt x="417" y="598"/>
                    <a:pt x="407" y="609"/>
                  </a:cubicBezTo>
                  <a:cubicBezTo>
                    <a:pt x="396" y="621"/>
                    <a:pt x="380" y="624"/>
                    <a:pt x="365" y="618"/>
                  </a:cubicBezTo>
                  <a:cubicBezTo>
                    <a:pt x="295" y="586"/>
                    <a:pt x="236" y="553"/>
                    <a:pt x="190" y="519"/>
                  </a:cubicBezTo>
                  <a:cubicBezTo>
                    <a:pt x="112" y="463"/>
                    <a:pt x="66" y="404"/>
                    <a:pt x="42" y="331"/>
                  </a:cubicBezTo>
                  <a:cubicBezTo>
                    <a:pt x="0" y="203"/>
                    <a:pt x="71" y="65"/>
                    <a:pt x="199" y="24"/>
                  </a:cubicBezTo>
                  <a:cubicBezTo>
                    <a:pt x="273" y="0"/>
                    <a:pt x="354" y="13"/>
                    <a:pt x="417" y="58"/>
                  </a:cubicBezTo>
                  <a:cubicBezTo>
                    <a:pt x="417" y="58"/>
                    <a:pt x="417" y="58"/>
                    <a:pt x="417" y="58"/>
                  </a:cubicBezTo>
                  <a:close/>
                </a:path>
              </a:pathLst>
            </a:custGeom>
            <a:gradFill flip="none" rotWithShape="1">
              <a:gsLst>
                <a:gs pos="100000">
                  <a:srgbClr val="FFFFFF"/>
                </a:gs>
                <a:gs pos="0">
                  <a:srgbClr val="D9DEDF"/>
                </a:gs>
              </a:gsLst>
              <a:lin ang="2700000" scaled="0"/>
              <a:tileRect/>
            </a:gra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6" name="Freeform 23"/>
            <p:cNvSpPr>
              <a:spLocks/>
            </p:cNvSpPr>
            <p:nvPr/>
          </p:nvSpPr>
          <p:spPr bwMode="auto">
            <a:xfrm>
              <a:off x="130735" y="1088567"/>
              <a:ext cx="1192353" cy="1484771"/>
            </a:xfrm>
            <a:custGeom>
              <a:avLst/>
              <a:gdLst>
                <a:gd name="T0" fmla="*/ 307 w 422"/>
                <a:gd name="T1" fmla="*/ 526 h 526"/>
                <a:gd name="T2" fmla="*/ 17 w 422"/>
                <a:gd name="T3" fmla="*/ 268 h 526"/>
                <a:gd name="T4" fmla="*/ 29 w 422"/>
                <a:gd name="T5" fmla="*/ 112 h 526"/>
                <a:gd name="T6" fmla="*/ 148 w 422"/>
                <a:gd name="T7" fmla="*/ 10 h 526"/>
                <a:gd name="T8" fmla="*/ 211 w 422"/>
                <a:gd name="T9" fmla="*/ 0 h 526"/>
                <a:gd name="T10" fmla="*/ 405 w 422"/>
                <a:gd name="T11" fmla="*/ 141 h 526"/>
                <a:gd name="T12" fmla="*/ 393 w 422"/>
                <a:gd name="T13" fmla="*/ 297 h 526"/>
                <a:gd name="T14" fmla="*/ 274 w 422"/>
                <a:gd name="T15" fmla="*/ 399 h 526"/>
                <a:gd name="T16" fmla="*/ 255 w 422"/>
                <a:gd name="T17" fmla="*/ 405 h 526"/>
                <a:gd name="T18" fmla="*/ 251 w 422"/>
                <a:gd name="T19" fmla="*/ 409 h 526"/>
                <a:gd name="T20" fmla="*/ 251 w 422"/>
                <a:gd name="T21" fmla="*/ 414 h 526"/>
                <a:gd name="T22" fmla="*/ 307 w 422"/>
                <a:gd name="T23" fmla="*/ 526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2" h="526">
                  <a:moveTo>
                    <a:pt x="307" y="526"/>
                  </a:moveTo>
                  <a:cubicBezTo>
                    <a:pt x="92" y="427"/>
                    <a:pt x="39" y="336"/>
                    <a:pt x="17" y="268"/>
                  </a:cubicBezTo>
                  <a:cubicBezTo>
                    <a:pt x="0" y="216"/>
                    <a:pt x="4" y="161"/>
                    <a:pt x="29" y="112"/>
                  </a:cubicBezTo>
                  <a:cubicBezTo>
                    <a:pt x="54" y="63"/>
                    <a:pt x="96" y="27"/>
                    <a:pt x="148" y="10"/>
                  </a:cubicBezTo>
                  <a:cubicBezTo>
                    <a:pt x="168" y="4"/>
                    <a:pt x="190" y="0"/>
                    <a:pt x="211" y="0"/>
                  </a:cubicBezTo>
                  <a:cubicBezTo>
                    <a:pt x="300" y="0"/>
                    <a:pt x="378" y="57"/>
                    <a:pt x="405" y="141"/>
                  </a:cubicBezTo>
                  <a:cubicBezTo>
                    <a:pt x="422" y="193"/>
                    <a:pt x="418" y="249"/>
                    <a:pt x="393" y="297"/>
                  </a:cubicBezTo>
                  <a:cubicBezTo>
                    <a:pt x="368" y="346"/>
                    <a:pt x="326" y="382"/>
                    <a:pt x="274" y="399"/>
                  </a:cubicBezTo>
                  <a:cubicBezTo>
                    <a:pt x="255" y="405"/>
                    <a:pt x="255" y="405"/>
                    <a:pt x="255" y="405"/>
                  </a:cubicBezTo>
                  <a:cubicBezTo>
                    <a:pt x="254" y="406"/>
                    <a:pt x="252" y="407"/>
                    <a:pt x="251" y="409"/>
                  </a:cubicBezTo>
                  <a:cubicBezTo>
                    <a:pt x="250" y="410"/>
                    <a:pt x="250" y="412"/>
                    <a:pt x="251" y="414"/>
                  </a:cubicBezTo>
                  <a:cubicBezTo>
                    <a:pt x="254" y="423"/>
                    <a:pt x="267" y="457"/>
                    <a:pt x="307" y="526"/>
                  </a:cubicBezTo>
                  <a:close/>
                </a:path>
              </a:pathLst>
            </a:custGeom>
            <a:solidFill>
              <a:srgbClr val="BFBFBF"/>
            </a:solidFill>
            <a:ln w="28575" cap="flat">
              <a:noFill/>
              <a:prstDash val="solid"/>
              <a:miter lim="800000"/>
              <a:headEnd/>
              <a:tailEnd/>
            </a:ln>
          </p:spPr>
          <p:txBody>
            <a:bodyPr vert="horz" wrap="square" lIns="91412" tIns="45706" rIns="91412" bIns="45706" numCol="1" anchor="t" anchorCtr="0" compatLnSpc="1">
              <a:prstTxWarp prst="textNoShape">
                <a:avLst/>
              </a:prstTxWarp>
            </a:bodyPr>
            <a:lstStyle/>
            <a:p>
              <a:endParaRPr lang="zh-CN" altLang="en-US"/>
            </a:p>
          </p:txBody>
        </p:sp>
      </p:grpSp>
      <p:sp>
        <p:nvSpPr>
          <p:cNvPr id="67" name="文本框 37"/>
          <p:cNvSpPr>
            <a:spLocks noChangeArrowheads="1"/>
          </p:cNvSpPr>
          <p:nvPr/>
        </p:nvSpPr>
        <p:spPr bwMode="auto">
          <a:xfrm>
            <a:off x="4898717" y="3409693"/>
            <a:ext cx="1436612" cy="5846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en-US" altLang="zh-CN" sz="3199" b="0" dirty="0">
                <a:solidFill>
                  <a:schemeClr val="accent3">
                    <a:lumMod val="50000"/>
                  </a:schemeClr>
                </a:solidFill>
                <a:latin typeface="Agency FB" panose="020B0503020202020204" pitchFamily="34" charset="0"/>
                <a:sym typeface="微软雅黑" pitchFamily="34" charset="-122"/>
              </a:rPr>
              <a:t>2013.7</a:t>
            </a:r>
            <a:endParaRPr lang="zh-CN" altLang="en-US" sz="3199" b="0" dirty="0">
              <a:solidFill>
                <a:schemeClr val="accent3">
                  <a:lumMod val="50000"/>
                </a:schemeClr>
              </a:solidFill>
              <a:latin typeface="Agency FB" panose="020B0503020202020204" pitchFamily="34" charset="0"/>
              <a:sym typeface="微软雅黑" pitchFamily="34" charset="-122"/>
            </a:endParaRPr>
          </a:p>
        </p:txBody>
      </p:sp>
    </p:spTree>
    <p:extLst>
      <p:ext uri="{BB962C8B-B14F-4D97-AF65-F5344CB8AC3E}">
        <p14:creationId xmlns:p14="http://schemas.microsoft.com/office/powerpoint/2010/main" xmlns="" val="2393339923"/>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par>
                                <p:cTn id="13" presetID="22" presetClass="entr" presetSubtype="8" fill="hold" nodeType="withEffect">
                                  <p:stCondLst>
                                    <p:cond delay="40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53" presetClass="entr" presetSubtype="16"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Effect transition="in" filter="fade">
                                      <p:cBhvr>
                                        <p:cTn id="20" dur="500"/>
                                        <p:tgtEl>
                                          <p:spTgt spid="23"/>
                                        </p:tgtEl>
                                      </p:cBhvr>
                                    </p:animEffect>
                                  </p:childTnLst>
                                </p:cTn>
                              </p:par>
                            </p:childTnLst>
                          </p:cTn>
                        </p:par>
                        <p:par>
                          <p:cTn id="21" fill="hold">
                            <p:stCondLst>
                              <p:cond delay="900"/>
                            </p:stCondLst>
                            <p:childTnLst>
                              <p:par>
                                <p:cTn id="22" presetID="22" presetClass="entr" presetSubtype="8"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par>
                                <p:cTn id="25" presetID="22" presetClass="entr" presetSubtype="8" fill="hold" grpId="0"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par>
                                <p:cTn id="28" presetID="22" presetClass="entr" presetSubtype="4" fill="hold" grpId="0" nodeType="withEffect">
                                  <p:stCondLst>
                                    <p:cond delay="500"/>
                                  </p:stCondLst>
                                  <p:childTnLst>
                                    <p:set>
                                      <p:cBhvr>
                                        <p:cTn id="29" dur="1" fill="hold">
                                          <p:stCondLst>
                                            <p:cond delay="0"/>
                                          </p:stCondLst>
                                        </p:cTn>
                                        <p:tgtEl>
                                          <p:spTgt spid="31"/>
                                        </p:tgtEl>
                                        <p:attrNameLst>
                                          <p:attrName>style.visibility</p:attrName>
                                        </p:attrNameLst>
                                      </p:cBhvr>
                                      <p:to>
                                        <p:strVal val="visible"/>
                                      </p:to>
                                    </p:set>
                                    <p:animEffect transition="in" filter="wipe(down)">
                                      <p:cBhvr>
                                        <p:cTn id="30" dur="500"/>
                                        <p:tgtEl>
                                          <p:spTgt spid="31"/>
                                        </p:tgtEl>
                                      </p:cBhvr>
                                    </p:animEffect>
                                  </p:childTnLst>
                                </p:cTn>
                              </p:par>
                            </p:childTnLst>
                          </p:cTn>
                        </p:par>
                        <p:par>
                          <p:cTn id="31" fill="hold">
                            <p:stCondLst>
                              <p:cond delay="1900"/>
                            </p:stCondLst>
                            <p:childTnLst>
                              <p:par>
                                <p:cTn id="32" presetID="53" presetClass="entr" presetSubtype="16" fill="hold" grpId="0" nodeType="after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p:cTn id="34" dur="250" fill="hold"/>
                                        <p:tgtEl>
                                          <p:spTgt spid="32"/>
                                        </p:tgtEl>
                                        <p:attrNameLst>
                                          <p:attrName>ppt_w</p:attrName>
                                        </p:attrNameLst>
                                      </p:cBhvr>
                                      <p:tavLst>
                                        <p:tav tm="0">
                                          <p:val>
                                            <p:fltVal val="0"/>
                                          </p:val>
                                        </p:tav>
                                        <p:tav tm="100000">
                                          <p:val>
                                            <p:strVal val="#ppt_w"/>
                                          </p:val>
                                        </p:tav>
                                      </p:tavLst>
                                    </p:anim>
                                    <p:anim calcmode="lin" valueType="num">
                                      <p:cBhvr>
                                        <p:cTn id="35" dur="250" fill="hold"/>
                                        <p:tgtEl>
                                          <p:spTgt spid="32"/>
                                        </p:tgtEl>
                                        <p:attrNameLst>
                                          <p:attrName>ppt_h</p:attrName>
                                        </p:attrNameLst>
                                      </p:cBhvr>
                                      <p:tavLst>
                                        <p:tav tm="0">
                                          <p:val>
                                            <p:fltVal val="0"/>
                                          </p:val>
                                        </p:tav>
                                        <p:tav tm="100000">
                                          <p:val>
                                            <p:strVal val="#ppt_h"/>
                                          </p:val>
                                        </p:tav>
                                      </p:tavLst>
                                    </p:anim>
                                    <p:animEffect transition="in" filter="fade">
                                      <p:cBhvr>
                                        <p:cTn id="36" dur="250"/>
                                        <p:tgtEl>
                                          <p:spTgt spid="32"/>
                                        </p:tgtEl>
                                      </p:cBhvr>
                                    </p:animEffect>
                                  </p:childTnLst>
                                </p:cTn>
                              </p:par>
                            </p:childTnLst>
                          </p:cTn>
                        </p:par>
                        <p:par>
                          <p:cTn id="37" fill="hold">
                            <p:stCondLst>
                              <p:cond delay="2150"/>
                            </p:stCondLst>
                            <p:childTnLst>
                              <p:par>
                                <p:cTn id="38" presetID="53" presetClass="entr" presetSubtype="16" fill="hold" grpId="0" nodeType="afterEffect">
                                  <p:stCondLst>
                                    <p:cond delay="0"/>
                                  </p:stCondLst>
                                  <p:childTnLst>
                                    <p:set>
                                      <p:cBhvr>
                                        <p:cTn id="39" dur="1" fill="hold">
                                          <p:stCondLst>
                                            <p:cond delay="0"/>
                                          </p:stCondLst>
                                        </p:cTn>
                                        <p:tgtEl>
                                          <p:spTgt spid="33"/>
                                        </p:tgtEl>
                                        <p:attrNameLst>
                                          <p:attrName>style.visibility</p:attrName>
                                        </p:attrNameLst>
                                      </p:cBhvr>
                                      <p:to>
                                        <p:strVal val="visible"/>
                                      </p:to>
                                    </p:set>
                                    <p:anim calcmode="lin" valueType="num">
                                      <p:cBhvr>
                                        <p:cTn id="40" dur="250" fill="hold"/>
                                        <p:tgtEl>
                                          <p:spTgt spid="33"/>
                                        </p:tgtEl>
                                        <p:attrNameLst>
                                          <p:attrName>ppt_w</p:attrName>
                                        </p:attrNameLst>
                                      </p:cBhvr>
                                      <p:tavLst>
                                        <p:tav tm="0">
                                          <p:val>
                                            <p:fltVal val="0"/>
                                          </p:val>
                                        </p:tav>
                                        <p:tav tm="100000">
                                          <p:val>
                                            <p:strVal val="#ppt_w"/>
                                          </p:val>
                                        </p:tav>
                                      </p:tavLst>
                                    </p:anim>
                                    <p:anim calcmode="lin" valueType="num">
                                      <p:cBhvr>
                                        <p:cTn id="41" dur="250" fill="hold"/>
                                        <p:tgtEl>
                                          <p:spTgt spid="33"/>
                                        </p:tgtEl>
                                        <p:attrNameLst>
                                          <p:attrName>ppt_h</p:attrName>
                                        </p:attrNameLst>
                                      </p:cBhvr>
                                      <p:tavLst>
                                        <p:tav tm="0">
                                          <p:val>
                                            <p:fltVal val="0"/>
                                          </p:val>
                                        </p:tav>
                                        <p:tav tm="100000">
                                          <p:val>
                                            <p:strVal val="#ppt_h"/>
                                          </p:val>
                                        </p:tav>
                                      </p:tavLst>
                                    </p:anim>
                                    <p:animEffect transition="in" filter="fade">
                                      <p:cBhvr>
                                        <p:cTn id="42" dur="250"/>
                                        <p:tgtEl>
                                          <p:spTgt spid="33"/>
                                        </p:tgtEl>
                                      </p:cBhvr>
                                    </p:animEffect>
                                  </p:childTnLst>
                                </p:cTn>
                              </p:par>
                            </p:childTnLst>
                          </p:cTn>
                        </p:par>
                        <p:par>
                          <p:cTn id="43" fill="hold">
                            <p:stCondLst>
                              <p:cond delay="2400"/>
                            </p:stCondLst>
                            <p:childTnLst>
                              <p:par>
                                <p:cTn id="44" presetID="53" presetClass="entr" presetSubtype="16" fill="hold" grpId="0" nodeType="afterEffect">
                                  <p:stCondLst>
                                    <p:cond delay="0"/>
                                  </p:stCondLst>
                                  <p:childTnLst>
                                    <p:set>
                                      <p:cBhvr>
                                        <p:cTn id="45" dur="1" fill="hold">
                                          <p:stCondLst>
                                            <p:cond delay="0"/>
                                          </p:stCondLst>
                                        </p:cTn>
                                        <p:tgtEl>
                                          <p:spTgt spid="35"/>
                                        </p:tgtEl>
                                        <p:attrNameLst>
                                          <p:attrName>style.visibility</p:attrName>
                                        </p:attrNameLst>
                                      </p:cBhvr>
                                      <p:to>
                                        <p:strVal val="visible"/>
                                      </p:to>
                                    </p:set>
                                    <p:anim calcmode="lin" valueType="num">
                                      <p:cBhvr>
                                        <p:cTn id="46" dur="250" fill="hold"/>
                                        <p:tgtEl>
                                          <p:spTgt spid="35"/>
                                        </p:tgtEl>
                                        <p:attrNameLst>
                                          <p:attrName>ppt_w</p:attrName>
                                        </p:attrNameLst>
                                      </p:cBhvr>
                                      <p:tavLst>
                                        <p:tav tm="0">
                                          <p:val>
                                            <p:fltVal val="0"/>
                                          </p:val>
                                        </p:tav>
                                        <p:tav tm="100000">
                                          <p:val>
                                            <p:strVal val="#ppt_w"/>
                                          </p:val>
                                        </p:tav>
                                      </p:tavLst>
                                    </p:anim>
                                    <p:anim calcmode="lin" valueType="num">
                                      <p:cBhvr>
                                        <p:cTn id="47" dur="250" fill="hold"/>
                                        <p:tgtEl>
                                          <p:spTgt spid="35"/>
                                        </p:tgtEl>
                                        <p:attrNameLst>
                                          <p:attrName>ppt_h</p:attrName>
                                        </p:attrNameLst>
                                      </p:cBhvr>
                                      <p:tavLst>
                                        <p:tav tm="0">
                                          <p:val>
                                            <p:fltVal val="0"/>
                                          </p:val>
                                        </p:tav>
                                        <p:tav tm="100000">
                                          <p:val>
                                            <p:strVal val="#ppt_h"/>
                                          </p:val>
                                        </p:tav>
                                      </p:tavLst>
                                    </p:anim>
                                    <p:animEffect transition="in" filter="fade">
                                      <p:cBhvr>
                                        <p:cTn id="48" dur="250"/>
                                        <p:tgtEl>
                                          <p:spTgt spid="35"/>
                                        </p:tgtEl>
                                      </p:cBhvr>
                                    </p:animEffect>
                                  </p:childTnLst>
                                </p:cTn>
                              </p:par>
                            </p:childTnLst>
                          </p:cTn>
                        </p:par>
                        <p:par>
                          <p:cTn id="49" fill="hold">
                            <p:stCondLst>
                              <p:cond delay="2650"/>
                            </p:stCondLst>
                            <p:childTnLst>
                              <p:par>
                                <p:cTn id="50" presetID="53" presetClass="entr" presetSubtype="16" fill="hold" grpId="0" nodeType="afterEffect">
                                  <p:stCondLst>
                                    <p:cond delay="0"/>
                                  </p:stCondLst>
                                  <p:childTnLst>
                                    <p:set>
                                      <p:cBhvr>
                                        <p:cTn id="51" dur="1" fill="hold">
                                          <p:stCondLst>
                                            <p:cond delay="0"/>
                                          </p:stCondLst>
                                        </p:cTn>
                                        <p:tgtEl>
                                          <p:spTgt spid="34"/>
                                        </p:tgtEl>
                                        <p:attrNameLst>
                                          <p:attrName>style.visibility</p:attrName>
                                        </p:attrNameLst>
                                      </p:cBhvr>
                                      <p:to>
                                        <p:strVal val="visible"/>
                                      </p:to>
                                    </p:set>
                                    <p:anim calcmode="lin" valueType="num">
                                      <p:cBhvr>
                                        <p:cTn id="52" dur="250" fill="hold"/>
                                        <p:tgtEl>
                                          <p:spTgt spid="34"/>
                                        </p:tgtEl>
                                        <p:attrNameLst>
                                          <p:attrName>ppt_w</p:attrName>
                                        </p:attrNameLst>
                                      </p:cBhvr>
                                      <p:tavLst>
                                        <p:tav tm="0">
                                          <p:val>
                                            <p:fltVal val="0"/>
                                          </p:val>
                                        </p:tav>
                                        <p:tav tm="100000">
                                          <p:val>
                                            <p:strVal val="#ppt_w"/>
                                          </p:val>
                                        </p:tav>
                                      </p:tavLst>
                                    </p:anim>
                                    <p:anim calcmode="lin" valueType="num">
                                      <p:cBhvr>
                                        <p:cTn id="53" dur="250" fill="hold"/>
                                        <p:tgtEl>
                                          <p:spTgt spid="34"/>
                                        </p:tgtEl>
                                        <p:attrNameLst>
                                          <p:attrName>ppt_h</p:attrName>
                                        </p:attrNameLst>
                                      </p:cBhvr>
                                      <p:tavLst>
                                        <p:tav tm="0">
                                          <p:val>
                                            <p:fltVal val="0"/>
                                          </p:val>
                                        </p:tav>
                                        <p:tav tm="100000">
                                          <p:val>
                                            <p:strVal val="#ppt_h"/>
                                          </p:val>
                                        </p:tav>
                                      </p:tavLst>
                                    </p:anim>
                                    <p:animEffect transition="in" filter="fade">
                                      <p:cBhvr>
                                        <p:cTn id="54" dur="250"/>
                                        <p:tgtEl>
                                          <p:spTgt spid="34"/>
                                        </p:tgtEl>
                                      </p:cBhvr>
                                    </p:animEffect>
                                  </p:childTnLst>
                                </p:cTn>
                              </p:par>
                            </p:childTnLst>
                          </p:cTn>
                        </p:par>
                        <p:par>
                          <p:cTn id="55" fill="hold">
                            <p:stCondLst>
                              <p:cond delay="2900"/>
                            </p:stCondLst>
                            <p:childTnLst>
                              <p:par>
                                <p:cTn id="56" presetID="53" presetClass="entr" presetSubtype="16" fill="hold" grpId="0" nodeType="afterEffect">
                                  <p:stCondLst>
                                    <p:cond delay="0"/>
                                  </p:stCondLst>
                                  <p:childTnLst>
                                    <p:set>
                                      <p:cBhvr>
                                        <p:cTn id="57" dur="1" fill="hold">
                                          <p:stCondLst>
                                            <p:cond delay="0"/>
                                          </p:stCondLst>
                                        </p:cTn>
                                        <p:tgtEl>
                                          <p:spTgt spid="36"/>
                                        </p:tgtEl>
                                        <p:attrNameLst>
                                          <p:attrName>style.visibility</p:attrName>
                                        </p:attrNameLst>
                                      </p:cBhvr>
                                      <p:to>
                                        <p:strVal val="visible"/>
                                      </p:to>
                                    </p:set>
                                    <p:anim calcmode="lin" valueType="num">
                                      <p:cBhvr>
                                        <p:cTn id="58" dur="250" fill="hold"/>
                                        <p:tgtEl>
                                          <p:spTgt spid="36"/>
                                        </p:tgtEl>
                                        <p:attrNameLst>
                                          <p:attrName>ppt_w</p:attrName>
                                        </p:attrNameLst>
                                      </p:cBhvr>
                                      <p:tavLst>
                                        <p:tav tm="0">
                                          <p:val>
                                            <p:fltVal val="0"/>
                                          </p:val>
                                        </p:tav>
                                        <p:tav tm="100000">
                                          <p:val>
                                            <p:strVal val="#ppt_w"/>
                                          </p:val>
                                        </p:tav>
                                      </p:tavLst>
                                    </p:anim>
                                    <p:anim calcmode="lin" valueType="num">
                                      <p:cBhvr>
                                        <p:cTn id="59" dur="250" fill="hold"/>
                                        <p:tgtEl>
                                          <p:spTgt spid="36"/>
                                        </p:tgtEl>
                                        <p:attrNameLst>
                                          <p:attrName>ppt_h</p:attrName>
                                        </p:attrNameLst>
                                      </p:cBhvr>
                                      <p:tavLst>
                                        <p:tav tm="0">
                                          <p:val>
                                            <p:fltVal val="0"/>
                                          </p:val>
                                        </p:tav>
                                        <p:tav tm="100000">
                                          <p:val>
                                            <p:strVal val="#ppt_h"/>
                                          </p:val>
                                        </p:tav>
                                      </p:tavLst>
                                    </p:anim>
                                    <p:animEffect transition="in" filter="fade">
                                      <p:cBhvr>
                                        <p:cTn id="60" dur="250"/>
                                        <p:tgtEl>
                                          <p:spTgt spid="36"/>
                                        </p:tgtEl>
                                      </p:cBhvr>
                                    </p:animEffect>
                                  </p:childTnLst>
                                </p:cTn>
                              </p:par>
                            </p:childTnLst>
                          </p:cTn>
                        </p:par>
                        <p:par>
                          <p:cTn id="61" fill="hold">
                            <p:stCondLst>
                              <p:cond delay="3150"/>
                            </p:stCondLst>
                            <p:childTnLst>
                              <p:par>
                                <p:cTn id="62" presetID="53" presetClass="entr" presetSubtype="16" fill="hold" grpId="0" nodeType="afterEffect">
                                  <p:stCondLst>
                                    <p:cond delay="0"/>
                                  </p:stCondLst>
                                  <p:childTnLst>
                                    <p:set>
                                      <p:cBhvr>
                                        <p:cTn id="63" dur="1" fill="hold">
                                          <p:stCondLst>
                                            <p:cond delay="0"/>
                                          </p:stCondLst>
                                        </p:cTn>
                                        <p:tgtEl>
                                          <p:spTgt spid="37"/>
                                        </p:tgtEl>
                                        <p:attrNameLst>
                                          <p:attrName>style.visibility</p:attrName>
                                        </p:attrNameLst>
                                      </p:cBhvr>
                                      <p:to>
                                        <p:strVal val="visible"/>
                                      </p:to>
                                    </p:set>
                                    <p:anim calcmode="lin" valueType="num">
                                      <p:cBhvr>
                                        <p:cTn id="64" dur="250" fill="hold"/>
                                        <p:tgtEl>
                                          <p:spTgt spid="37"/>
                                        </p:tgtEl>
                                        <p:attrNameLst>
                                          <p:attrName>ppt_w</p:attrName>
                                        </p:attrNameLst>
                                      </p:cBhvr>
                                      <p:tavLst>
                                        <p:tav tm="0">
                                          <p:val>
                                            <p:fltVal val="0"/>
                                          </p:val>
                                        </p:tav>
                                        <p:tav tm="100000">
                                          <p:val>
                                            <p:strVal val="#ppt_w"/>
                                          </p:val>
                                        </p:tav>
                                      </p:tavLst>
                                    </p:anim>
                                    <p:anim calcmode="lin" valueType="num">
                                      <p:cBhvr>
                                        <p:cTn id="65" dur="250" fill="hold"/>
                                        <p:tgtEl>
                                          <p:spTgt spid="37"/>
                                        </p:tgtEl>
                                        <p:attrNameLst>
                                          <p:attrName>ppt_h</p:attrName>
                                        </p:attrNameLst>
                                      </p:cBhvr>
                                      <p:tavLst>
                                        <p:tav tm="0">
                                          <p:val>
                                            <p:fltVal val="0"/>
                                          </p:val>
                                        </p:tav>
                                        <p:tav tm="100000">
                                          <p:val>
                                            <p:strVal val="#ppt_h"/>
                                          </p:val>
                                        </p:tav>
                                      </p:tavLst>
                                    </p:anim>
                                    <p:animEffect transition="in" filter="fade">
                                      <p:cBhvr>
                                        <p:cTn id="66" dur="250"/>
                                        <p:tgtEl>
                                          <p:spTgt spid="37"/>
                                        </p:tgtEl>
                                      </p:cBhvr>
                                    </p:animEffect>
                                  </p:childTnLst>
                                </p:cTn>
                              </p:par>
                            </p:childTnLst>
                          </p:cTn>
                        </p:par>
                        <p:par>
                          <p:cTn id="67" fill="hold">
                            <p:stCondLst>
                              <p:cond delay="3400"/>
                            </p:stCondLst>
                            <p:childTnLst>
                              <p:par>
                                <p:cTn id="68" presetID="53" presetClass="entr" presetSubtype="16" fill="hold" nodeType="afterEffect">
                                  <p:stCondLst>
                                    <p:cond delay="0"/>
                                  </p:stCondLst>
                                  <p:childTnLst>
                                    <p:set>
                                      <p:cBhvr>
                                        <p:cTn id="69" dur="1" fill="hold">
                                          <p:stCondLst>
                                            <p:cond delay="0"/>
                                          </p:stCondLst>
                                        </p:cTn>
                                        <p:tgtEl>
                                          <p:spTgt spid="56"/>
                                        </p:tgtEl>
                                        <p:attrNameLst>
                                          <p:attrName>style.visibility</p:attrName>
                                        </p:attrNameLst>
                                      </p:cBhvr>
                                      <p:to>
                                        <p:strVal val="visible"/>
                                      </p:to>
                                    </p:set>
                                    <p:anim calcmode="lin" valueType="num">
                                      <p:cBhvr>
                                        <p:cTn id="70" dur="500" fill="hold"/>
                                        <p:tgtEl>
                                          <p:spTgt spid="56"/>
                                        </p:tgtEl>
                                        <p:attrNameLst>
                                          <p:attrName>ppt_w</p:attrName>
                                        </p:attrNameLst>
                                      </p:cBhvr>
                                      <p:tavLst>
                                        <p:tav tm="0">
                                          <p:val>
                                            <p:fltVal val="0"/>
                                          </p:val>
                                        </p:tav>
                                        <p:tav tm="100000">
                                          <p:val>
                                            <p:strVal val="#ppt_w"/>
                                          </p:val>
                                        </p:tav>
                                      </p:tavLst>
                                    </p:anim>
                                    <p:anim calcmode="lin" valueType="num">
                                      <p:cBhvr>
                                        <p:cTn id="71" dur="500" fill="hold"/>
                                        <p:tgtEl>
                                          <p:spTgt spid="56"/>
                                        </p:tgtEl>
                                        <p:attrNameLst>
                                          <p:attrName>ppt_h</p:attrName>
                                        </p:attrNameLst>
                                      </p:cBhvr>
                                      <p:tavLst>
                                        <p:tav tm="0">
                                          <p:val>
                                            <p:fltVal val="0"/>
                                          </p:val>
                                        </p:tav>
                                        <p:tav tm="100000">
                                          <p:val>
                                            <p:strVal val="#ppt_h"/>
                                          </p:val>
                                        </p:tav>
                                      </p:tavLst>
                                    </p:anim>
                                    <p:animEffect transition="in" filter="fade">
                                      <p:cBhvr>
                                        <p:cTn id="72" dur="500"/>
                                        <p:tgtEl>
                                          <p:spTgt spid="56"/>
                                        </p:tgtEl>
                                      </p:cBhvr>
                                    </p:animEffect>
                                  </p:childTnLst>
                                </p:cTn>
                              </p:par>
                            </p:childTnLst>
                          </p:cTn>
                        </p:par>
                        <p:par>
                          <p:cTn id="73" fill="hold">
                            <p:stCondLst>
                              <p:cond delay="3900"/>
                            </p:stCondLst>
                            <p:childTnLst>
                              <p:par>
                                <p:cTn id="74" presetID="53" presetClass="entr" presetSubtype="16" fill="hold" nodeType="afterEffect">
                                  <p:stCondLst>
                                    <p:cond delay="0"/>
                                  </p:stCondLst>
                                  <p:childTnLst>
                                    <p:set>
                                      <p:cBhvr>
                                        <p:cTn id="75" dur="1" fill="hold">
                                          <p:stCondLst>
                                            <p:cond delay="0"/>
                                          </p:stCondLst>
                                        </p:cTn>
                                        <p:tgtEl>
                                          <p:spTgt spid="48"/>
                                        </p:tgtEl>
                                        <p:attrNameLst>
                                          <p:attrName>style.visibility</p:attrName>
                                        </p:attrNameLst>
                                      </p:cBhvr>
                                      <p:to>
                                        <p:strVal val="visible"/>
                                      </p:to>
                                    </p:set>
                                    <p:anim calcmode="lin" valueType="num">
                                      <p:cBhvr>
                                        <p:cTn id="76" dur="500" fill="hold"/>
                                        <p:tgtEl>
                                          <p:spTgt spid="48"/>
                                        </p:tgtEl>
                                        <p:attrNameLst>
                                          <p:attrName>ppt_w</p:attrName>
                                        </p:attrNameLst>
                                      </p:cBhvr>
                                      <p:tavLst>
                                        <p:tav tm="0">
                                          <p:val>
                                            <p:fltVal val="0"/>
                                          </p:val>
                                        </p:tav>
                                        <p:tav tm="100000">
                                          <p:val>
                                            <p:strVal val="#ppt_w"/>
                                          </p:val>
                                        </p:tav>
                                      </p:tavLst>
                                    </p:anim>
                                    <p:anim calcmode="lin" valueType="num">
                                      <p:cBhvr>
                                        <p:cTn id="77" dur="500" fill="hold"/>
                                        <p:tgtEl>
                                          <p:spTgt spid="48"/>
                                        </p:tgtEl>
                                        <p:attrNameLst>
                                          <p:attrName>ppt_h</p:attrName>
                                        </p:attrNameLst>
                                      </p:cBhvr>
                                      <p:tavLst>
                                        <p:tav tm="0">
                                          <p:val>
                                            <p:fltVal val="0"/>
                                          </p:val>
                                        </p:tav>
                                        <p:tav tm="100000">
                                          <p:val>
                                            <p:strVal val="#ppt_h"/>
                                          </p:val>
                                        </p:tav>
                                      </p:tavLst>
                                    </p:anim>
                                    <p:animEffect transition="in" filter="fade">
                                      <p:cBhvr>
                                        <p:cTn id="78" dur="500"/>
                                        <p:tgtEl>
                                          <p:spTgt spid="48"/>
                                        </p:tgtEl>
                                      </p:cBhvr>
                                    </p:animEffect>
                                  </p:childTnLst>
                                </p:cTn>
                              </p:par>
                            </p:childTnLst>
                          </p:cTn>
                        </p:par>
                        <p:par>
                          <p:cTn id="79" fill="hold">
                            <p:stCondLst>
                              <p:cond delay="4400"/>
                            </p:stCondLst>
                            <p:childTnLst>
                              <p:par>
                                <p:cTn id="80" presetID="53" presetClass="entr" presetSubtype="16" fill="hold" nodeType="afterEffect">
                                  <p:stCondLst>
                                    <p:cond delay="0"/>
                                  </p:stCondLst>
                                  <p:childTnLst>
                                    <p:set>
                                      <p:cBhvr>
                                        <p:cTn id="81" dur="1" fill="hold">
                                          <p:stCondLst>
                                            <p:cond delay="0"/>
                                          </p:stCondLst>
                                        </p:cTn>
                                        <p:tgtEl>
                                          <p:spTgt spid="44"/>
                                        </p:tgtEl>
                                        <p:attrNameLst>
                                          <p:attrName>style.visibility</p:attrName>
                                        </p:attrNameLst>
                                      </p:cBhvr>
                                      <p:to>
                                        <p:strVal val="visible"/>
                                      </p:to>
                                    </p:set>
                                    <p:anim calcmode="lin" valueType="num">
                                      <p:cBhvr>
                                        <p:cTn id="82" dur="500" fill="hold"/>
                                        <p:tgtEl>
                                          <p:spTgt spid="44"/>
                                        </p:tgtEl>
                                        <p:attrNameLst>
                                          <p:attrName>ppt_w</p:attrName>
                                        </p:attrNameLst>
                                      </p:cBhvr>
                                      <p:tavLst>
                                        <p:tav tm="0">
                                          <p:val>
                                            <p:fltVal val="0"/>
                                          </p:val>
                                        </p:tav>
                                        <p:tav tm="100000">
                                          <p:val>
                                            <p:strVal val="#ppt_w"/>
                                          </p:val>
                                        </p:tav>
                                      </p:tavLst>
                                    </p:anim>
                                    <p:anim calcmode="lin" valueType="num">
                                      <p:cBhvr>
                                        <p:cTn id="83" dur="500" fill="hold"/>
                                        <p:tgtEl>
                                          <p:spTgt spid="44"/>
                                        </p:tgtEl>
                                        <p:attrNameLst>
                                          <p:attrName>ppt_h</p:attrName>
                                        </p:attrNameLst>
                                      </p:cBhvr>
                                      <p:tavLst>
                                        <p:tav tm="0">
                                          <p:val>
                                            <p:fltVal val="0"/>
                                          </p:val>
                                        </p:tav>
                                        <p:tav tm="100000">
                                          <p:val>
                                            <p:strVal val="#ppt_h"/>
                                          </p:val>
                                        </p:tav>
                                      </p:tavLst>
                                    </p:anim>
                                    <p:animEffect transition="in" filter="fade">
                                      <p:cBhvr>
                                        <p:cTn id="84" dur="500"/>
                                        <p:tgtEl>
                                          <p:spTgt spid="44"/>
                                        </p:tgtEl>
                                      </p:cBhvr>
                                    </p:animEffect>
                                  </p:childTnLst>
                                </p:cTn>
                              </p:par>
                            </p:childTnLst>
                          </p:cTn>
                        </p:par>
                        <p:par>
                          <p:cTn id="85" fill="hold">
                            <p:stCondLst>
                              <p:cond delay="4900"/>
                            </p:stCondLst>
                            <p:childTnLst>
                              <p:par>
                                <p:cTn id="86" presetID="53" presetClass="entr" presetSubtype="16" fill="hold" nodeType="afterEffect">
                                  <p:stCondLst>
                                    <p:cond delay="0"/>
                                  </p:stCondLst>
                                  <p:childTnLst>
                                    <p:set>
                                      <p:cBhvr>
                                        <p:cTn id="87" dur="1" fill="hold">
                                          <p:stCondLst>
                                            <p:cond delay="0"/>
                                          </p:stCondLst>
                                        </p:cTn>
                                        <p:tgtEl>
                                          <p:spTgt spid="64"/>
                                        </p:tgtEl>
                                        <p:attrNameLst>
                                          <p:attrName>style.visibility</p:attrName>
                                        </p:attrNameLst>
                                      </p:cBhvr>
                                      <p:to>
                                        <p:strVal val="visible"/>
                                      </p:to>
                                    </p:set>
                                    <p:anim calcmode="lin" valueType="num">
                                      <p:cBhvr>
                                        <p:cTn id="88" dur="500" fill="hold"/>
                                        <p:tgtEl>
                                          <p:spTgt spid="64"/>
                                        </p:tgtEl>
                                        <p:attrNameLst>
                                          <p:attrName>ppt_w</p:attrName>
                                        </p:attrNameLst>
                                      </p:cBhvr>
                                      <p:tavLst>
                                        <p:tav tm="0">
                                          <p:val>
                                            <p:fltVal val="0"/>
                                          </p:val>
                                        </p:tav>
                                        <p:tav tm="100000">
                                          <p:val>
                                            <p:strVal val="#ppt_w"/>
                                          </p:val>
                                        </p:tav>
                                      </p:tavLst>
                                    </p:anim>
                                    <p:anim calcmode="lin" valueType="num">
                                      <p:cBhvr>
                                        <p:cTn id="89" dur="500" fill="hold"/>
                                        <p:tgtEl>
                                          <p:spTgt spid="64"/>
                                        </p:tgtEl>
                                        <p:attrNameLst>
                                          <p:attrName>ppt_h</p:attrName>
                                        </p:attrNameLst>
                                      </p:cBhvr>
                                      <p:tavLst>
                                        <p:tav tm="0">
                                          <p:val>
                                            <p:fltVal val="0"/>
                                          </p:val>
                                        </p:tav>
                                        <p:tav tm="100000">
                                          <p:val>
                                            <p:strVal val="#ppt_h"/>
                                          </p:val>
                                        </p:tav>
                                      </p:tavLst>
                                    </p:anim>
                                    <p:animEffect transition="in" filter="fade">
                                      <p:cBhvr>
                                        <p:cTn id="90" dur="500"/>
                                        <p:tgtEl>
                                          <p:spTgt spid="64"/>
                                        </p:tgtEl>
                                      </p:cBhvr>
                                    </p:animEffect>
                                  </p:childTnLst>
                                </p:cTn>
                              </p:par>
                            </p:childTnLst>
                          </p:cTn>
                        </p:par>
                        <p:par>
                          <p:cTn id="91" fill="hold">
                            <p:stCondLst>
                              <p:cond delay="5400"/>
                            </p:stCondLst>
                            <p:childTnLst>
                              <p:par>
                                <p:cTn id="92" presetID="53" presetClass="entr" presetSubtype="16" fill="hold" nodeType="afterEffect">
                                  <p:stCondLst>
                                    <p:cond delay="0"/>
                                  </p:stCondLst>
                                  <p:childTnLst>
                                    <p:set>
                                      <p:cBhvr>
                                        <p:cTn id="93" dur="1" fill="hold">
                                          <p:stCondLst>
                                            <p:cond delay="0"/>
                                          </p:stCondLst>
                                        </p:cTn>
                                        <p:tgtEl>
                                          <p:spTgt spid="60"/>
                                        </p:tgtEl>
                                        <p:attrNameLst>
                                          <p:attrName>style.visibility</p:attrName>
                                        </p:attrNameLst>
                                      </p:cBhvr>
                                      <p:to>
                                        <p:strVal val="visible"/>
                                      </p:to>
                                    </p:set>
                                    <p:anim calcmode="lin" valueType="num">
                                      <p:cBhvr>
                                        <p:cTn id="94" dur="500" fill="hold"/>
                                        <p:tgtEl>
                                          <p:spTgt spid="60"/>
                                        </p:tgtEl>
                                        <p:attrNameLst>
                                          <p:attrName>ppt_w</p:attrName>
                                        </p:attrNameLst>
                                      </p:cBhvr>
                                      <p:tavLst>
                                        <p:tav tm="0">
                                          <p:val>
                                            <p:fltVal val="0"/>
                                          </p:val>
                                        </p:tav>
                                        <p:tav tm="100000">
                                          <p:val>
                                            <p:strVal val="#ppt_w"/>
                                          </p:val>
                                        </p:tav>
                                      </p:tavLst>
                                    </p:anim>
                                    <p:anim calcmode="lin" valueType="num">
                                      <p:cBhvr>
                                        <p:cTn id="95" dur="500" fill="hold"/>
                                        <p:tgtEl>
                                          <p:spTgt spid="60"/>
                                        </p:tgtEl>
                                        <p:attrNameLst>
                                          <p:attrName>ppt_h</p:attrName>
                                        </p:attrNameLst>
                                      </p:cBhvr>
                                      <p:tavLst>
                                        <p:tav tm="0">
                                          <p:val>
                                            <p:fltVal val="0"/>
                                          </p:val>
                                        </p:tav>
                                        <p:tav tm="100000">
                                          <p:val>
                                            <p:strVal val="#ppt_h"/>
                                          </p:val>
                                        </p:tav>
                                      </p:tavLst>
                                    </p:anim>
                                    <p:animEffect transition="in" filter="fade">
                                      <p:cBhvr>
                                        <p:cTn id="96" dur="500"/>
                                        <p:tgtEl>
                                          <p:spTgt spid="60"/>
                                        </p:tgtEl>
                                      </p:cBhvr>
                                    </p:animEffect>
                                  </p:childTnLst>
                                </p:cTn>
                              </p:par>
                            </p:childTnLst>
                          </p:cTn>
                        </p:par>
                        <p:par>
                          <p:cTn id="97" fill="hold">
                            <p:stCondLst>
                              <p:cond delay="5900"/>
                            </p:stCondLst>
                            <p:childTnLst>
                              <p:par>
                                <p:cTn id="98" presetID="53" presetClass="entr" presetSubtype="16" fill="hold" nodeType="afterEffect">
                                  <p:stCondLst>
                                    <p:cond delay="0"/>
                                  </p:stCondLst>
                                  <p:childTnLst>
                                    <p:set>
                                      <p:cBhvr>
                                        <p:cTn id="99" dur="1" fill="hold">
                                          <p:stCondLst>
                                            <p:cond delay="0"/>
                                          </p:stCondLst>
                                        </p:cTn>
                                        <p:tgtEl>
                                          <p:spTgt spid="52"/>
                                        </p:tgtEl>
                                        <p:attrNameLst>
                                          <p:attrName>style.visibility</p:attrName>
                                        </p:attrNameLst>
                                      </p:cBhvr>
                                      <p:to>
                                        <p:strVal val="visible"/>
                                      </p:to>
                                    </p:set>
                                    <p:anim calcmode="lin" valueType="num">
                                      <p:cBhvr>
                                        <p:cTn id="100" dur="500" fill="hold"/>
                                        <p:tgtEl>
                                          <p:spTgt spid="52"/>
                                        </p:tgtEl>
                                        <p:attrNameLst>
                                          <p:attrName>ppt_w</p:attrName>
                                        </p:attrNameLst>
                                      </p:cBhvr>
                                      <p:tavLst>
                                        <p:tav tm="0">
                                          <p:val>
                                            <p:fltVal val="0"/>
                                          </p:val>
                                        </p:tav>
                                        <p:tav tm="100000">
                                          <p:val>
                                            <p:strVal val="#ppt_w"/>
                                          </p:val>
                                        </p:tav>
                                      </p:tavLst>
                                    </p:anim>
                                    <p:anim calcmode="lin" valueType="num">
                                      <p:cBhvr>
                                        <p:cTn id="101" dur="500" fill="hold"/>
                                        <p:tgtEl>
                                          <p:spTgt spid="52"/>
                                        </p:tgtEl>
                                        <p:attrNameLst>
                                          <p:attrName>ppt_h</p:attrName>
                                        </p:attrNameLst>
                                      </p:cBhvr>
                                      <p:tavLst>
                                        <p:tav tm="0">
                                          <p:val>
                                            <p:fltVal val="0"/>
                                          </p:val>
                                        </p:tav>
                                        <p:tav tm="100000">
                                          <p:val>
                                            <p:strVal val="#ppt_h"/>
                                          </p:val>
                                        </p:tav>
                                      </p:tavLst>
                                    </p:anim>
                                    <p:animEffect transition="in" filter="fade">
                                      <p:cBhvr>
                                        <p:cTn id="102" dur="500"/>
                                        <p:tgtEl>
                                          <p:spTgt spid="52"/>
                                        </p:tgtEl>
                                      </p:cBhvr>
                                    </p:animEffect>
                                  </p:childTnLst>
                                </p:cTn>
                              </p:par>
                            </p:childTnLst>
                          </p:cTn>
                        </p:par>
                        <p:par>
                          <p:cTn id="103" fill="hold">
                            <p:stCondLst>
                              <p:cond delay="6400"/>
                            </p:stCondLst>
                            <p:childTnLst>
                              <p:par>
                                <p:cTn id="104" presetID="53" presetClass="entr" presetSubtype="16" fill="hold" grpId="0" nodeType="afterEffect">
                                  <p:stCondLst>
                                    <p:cond delay="0"/>
                                  </p:stCondLst>
                                  <p:childTnLst>
                                    <p:set>
                                      <p:cBhvr>
                                        <p:cTn id="105" dur="1" fill="hold">
                                          <p:stCondLst>
                                            <p:cond delay="0"/>
                                          </p:stCondLst>
                                        </p:cTn>
                                        <p:tgtEl>
                                          <p:spTgt spid="59"/>
                                        </p:tgtEl>
                                        <p:attrNameLst>
                                          <p:attrName>style.visibility</p:attrName>
                                        </p:attrNameLst>
                                      </p:cBhvr>
                                      <p:to>
                                        <p:strVal val="visible"/>
                                      </p:to>
                                    </p:set>
                                    <p:anim calcmode="lin" valueType="num">
                                      <p:cBhvr>
                                        <p:cTn id="106" dur="500" fill="hold"/>
                                        <p:tgtEl>
                                          <p:spTgt spid="59"/>
                                        </p:tgtEl>
                                        <p:attrNameLst>
                                          <p:attrName>ppt_w</p:attrName>
                                        </p:attrNameLst>
                                      </p:cBhvr>
                                      <p:tavLst>
                                        <p:tav tm="0">
                                          <p:val>
                                            <p:fltVal val="0"/>
                                          </p:val>
                                        </p:tav>
                                        <p:tav tm="100000">
                                          <p:val>
                                            <p:strVal val="#ppt_w"/>
                                          </p:val>
                                        </p:tav>
                                      </p:tavLst>
                                    </p:anim>
                                    <p:anim calcmode="lin" valueType="num">
                                      <p:cBhvr>
                                        <p:cTn id="107" dur="500" fill="hold"/>
                                        <p:tgtEl>
                                          <p:spTgt spid="59"/>
                                        </p:tgtEl>
                                        <p:attrNameLst>
                                          <p:attrName>ppt_h</p:attrName>
                                        </p:attrNameLst>
                                      </p:cBhvr>
                                      <p:tavLst>
                                        <p:tav tm="0">
                                          <p:val>
                                            <p:fltVal val="0"/>
                                          </p:val>
                                        </p:tav>
                                        <p:tav tm="100000">
                                          <p:val>
                                            <p:strVal val="#ppt_h"/>
                                          </p:val>
                                        </p:tav>
                                      </p:tavLst>
                                    </p:anim>
                                    <p:animEffect transition="in" filter="fade">
                                      <p:cBhvr>
                                        <p:cTn id="108" dur="500"/>
                                        <p:tgtEl>
                                          <p:spTgt spid="59"/>
                                        </p:tgtEl>
                                      </p:cBhvr>
                                    </p:animEffect>
                                  </p:childTnLst>
                                </p:cTn>
                              </p:par>
                              <p:par>
                                <p:cTn id="109" presetID="53" presetClass="entr" presetSubtype="16" fill="hold" grpId="0" nodeType="withEffect">
                                  <p:stCondLst>
                                    <p:cond delay="0"/>
                                  </p:stCondLst>
                                  <p:childTnLst>
                                    <p:set>
                                      <p:cBhvr>
                                        <p:cTn id="110" dur="1" fill="hold">
                                          <p:stCondLst>
                                            <p:cond delay="0"/>
                                          </p:stCondLst>
                                        </p:cTn>
                                        <p:tgtEl>
                                          <p:spTgt spid="51"/>
                                        </p:tgtEl>
                                        <p:attrNameLst>
                                          <p:attrName>style.visibility</p:attrName>
                                        </p:attrNameLst>
                                      </p:cBhvr>
                                      <p:to>
                                        <p:strVal val="visible"/>
                                      </p:to>
                                    </p:set>
                                    <p:anim calcmode="lin" valueType="num">
                                      <p:cBhvr>
                                        <p:cTn id="111" dur="500" fill="hold"/>
                                        <p:tgtEl>
                                          <p:spTgt spid="51"/>
                                        </p:tgtEl>
                                        <p:attrNameLst>
                                          <p:attrName>ppt_w</p:attrName>
                                        </p:attrNameLst>
                                      </p:cBhvr>
                                      <p:tavLst>
                                        <p:tav tm="0">
                                          <p:val>
                                            <p:fltVal val="0"/>
                                          </p:val>
                                        </p:tav>
                                        <p:tav tm="100000">
                                          <p:val>
                                            <p:strVal val="#ppt_w"/>
                                          </p:val>
                                        </p:tav>
                                      </p:tavLst>
                                    </p:anim>
                                    <p:anim calcmode="lin" valueType="num">
                                      <p:cBhvr>
                                        <p:cTn id="112" dur="500" fill="hold"/>
                                        <p:tgtEl>
                                          <p:spTgt spid="51"/>
                                        </p:tgtEl>
                                        <p:attrNameLst>
                                          <p:attrName>ppt_h</p:attrName>
                                        </p:attrNameLst>
                                      </p:cBhvr>
                                      <p:tavLst>
                                        <p:tav tm="0">
                                          <p:val>
                                            <p:fltVal val="0"/>
                                          </p:val>
                                        </p:tav>
                                        <p:tav tm="100000">
                                          <p:val>
                                            <p:strVal val="#ppt_h"/>
                                          </p:val>
                                        </p:tav>
                                      </p:tavLst>
                                    </p:anim>
                                    <p:animEffect transition="in" filter="fade">
                                      <p:cBhvr>
                                        <p:cTn id="113" dur="500"/>
                                        <p:tgtEl>
                                          <p:spTgt spid="51"/>
                                        </p:tgtEl>
                                      </p:cBhvr>
                                    </p:animEffect>
                                  </p:childTnLst>
                                </p:cTn>
                              </p:par>
                              <p:par>
                                <p:cTn id="114" presetID="53" presetClass="entr" presetSubtype="16" fill="hold" grpId="0" nodeType="withEffect">
                                  <p:stCondLst>
                                    <p:cond delay="0"/>
                                  </p:stCondLst>
                                  <p:childTnLst>
                                    <p:set>
                                      <p:cBhvr>
                                        <p:cTn id="115" dur="1" fill="hold">
                                          <p:stCondLst>
                                            <p:cond delay="0"/>
                                          </p:stCondLst>
                                        </p:cTn>
                                        <p:tgtEl>
                                          <p:spTgt spid="47"/>
                                        </p:tgtEl>
                                        <p:attrNameLst>
                                          <p:attrName>style.visibility</p:attrName>
                                        </p:attrNameLst>
                                      </p:cBhvr>
                                      <p:to>
                                        <p:strVal val="visible"/>
                                      </p:to>
                                    </p:set>
                                    <p:anim calcmode="lin" valueType="num">
                                      <p:cBhvr>
                                        <p:cTn id="116" dur="500" fill="hold"/>
                                        <p:tgtEl>
                                          <p:spTgt spid="47"/>
                                        </p:tgtEl>
                                        <p:attrNameLst>
                                          <p:attrName>ppt_w</p:attrName>
                                        </p:attrNameLst>
                                      </p:cBhvr>
                                      <p:tavLst>
                                        <p:tav tm="0">
                                          <p:val>
                                            <p:fltVal val="0"/>
                                          </p:val>
                                        </p:tav>
                                        <p:tav tm="100000">
                                          <p:val>
                                            <p:strVal val="#ppt_w"/>
                                          </p:val>
                                        </p:tav>
                                      </p:tavLst>
                                    </p:anim>
                                    <p:anim calcmode="lin" valueType="num">
                                      <p:cBhvr>
                                        <p:cTn id="117" dur="500" fill="hold"/>
                                        <p:tgtEl>
                                          <p:spTgt spid="47"/>
                                        </p:tgtEl>
                                        <p:attrNameLst>
                                          <p:attrName>ppt_h</p:attrName>
                                        </p:attrNameLst>
                                      </p:cBhvr>
                                      <p:tavLst>
                                        <p:tav tm="0">
                                          <p:val>
                                            <p:fltVal val="0"/>
                                          </p:val>
                                        </p:tav>
                                        <p:tav tm="100000">
                                          <p:val>
                                            <p:strVal val="#ppt_h"/>
                                          </p:val>
                                        </p:tav>
                                      </p:tavLst>
                                    </p:anim>
                                    <p:animEffect transition="in" filter="fade">
                                      <p:cBhvr>
                                        <p:cTn id="118" dur="500"/>
                                        <p:tgtEl>
                                          <p:spTgt spid="47"/>
                                        </p:tgtEl>
                                      </p:cBhvr>
                                    </p:animEffect>
                                  </p:childTnLst>
                                </p:cTn>
                              </p:par>
                              <p:par>
                                <p:cTn id="119" presetID="53" presetClass="entr" presetSubtype="16" fill="hold" grpId="0" nodeType="withEffect">
                                  <p:stCondLst>
                                    <p:cond delay="0"/>
                                  </p:stCondLst>
                                  <p:childTnLst>
                                    <p:set>
                                      <p:cBhvr>
                                        <p:cTn id="120" dur="1" fill="hold">
                                          <p:stCondLst>
                                            <p:cond delay="0"/>
                                          </p:stCondLst>
                                        </p:cTn>
                                        <p:tgtEl>
                                          <p:spTgt spid="67"/>
                                        </p:tgtEl>
                                        <p:attrNameLst>
                                          <p:attrName>style.visibility</p:attrName>
                                        </p:attrNameLst>
                                      </p:cBhvr>
                                      <p:to>
                                        <p:strVal val="visible"/>
                                      </p:to>
                                    </p:set>
                                    <p:anim calcmode="lin" valueType="num">
                                      <p:cBhvr>
                                        <p:cTn id="121" dur="500" fill="hold"/>
                                        <p:tgtEl>
                                          <p:spTgt spid="67"/>
                                        </p:tgtEl>
                                        <p:attrNameLst>
                                          <p:attrName>ppt_w</p:attrName>
                                        </p:attrNameLst>
                                      </p:cBhvr>
                                      <p:tavLst>
                                        <p:tav tm="0">
                                          <p:val>
                                            <p:fltVal val="0"/>
                                          </p:val>
                                        </p:tav>
                                        <p:tav tm="100000">
                                          <p:val>
                                            <p:strVal val="#ppt_w"/>
                                          </p:val>
                                        </p:tav>
                                      </p:tavLst>
                                    </p:anim>
                                    <p:anim calcmode="lin" valueType="num">
                                      <p:cBhvr>
                                        <p:cTn id="122" dur="500" fill="hold"/>
                                        <p:tgtEl>
                                          <p:spTgt spid="67"/>
                                        </p:tgtEl>
                                        <p:attrNameLst>
                                          <p:attrName>ppt_h</p:attrName>
                                        </p:attrNameLst>
                                      </p:cBhvr>
                                      <p:tavLst>
                                        <p:tav tm="0">
                                          <p:val>
                                            <p:fltVal val="0"/>
                                          </p:val>
                                        </p:tav>
                                        <p:tav tm="100000">
                                          <p:val>
                                            <p:strVal val="#ppt_h"/>
                                          </p:val>
                                        </p:tav>
                                      </p:tavLst>
                                    </p:anim>
                                    <p:animEffect transition="in" filter="fade">
                                      <p:cBhvr>
                                        <p:cTn id="123" dur="500"/>
                                        <p:tgtEl>
                                          <p:spTgt spid="67"/>
                                        </p:tgtEl>
                                      </p:cBhvr>
                                    </p:animEffect>
                                  </p:childTnLst>
                                </p:cTn>
                              </p:par>
                              <p:par>
                                <p:cTn id="124" presetID="53" presetClass="entr" presetSubtype="16" fill="hold" grpId="0" nodeType="withEffect">
                                  <p:stCondLst>
                                    <p:cond delay="0"/>
                                  </p:stCondLst>
                                  <p:childTnLst>
                                    <p:set>
                                      <p:cBhvr>
                                        <p:cTn id="125" dur="1" fill="hold">
                                          <p:stCondLst>
                                            <p:cond delay="0"/>
                                          </p:stCondLst>
                                        </p:cTn>
                                        <p:tgtEl>
                                          <p:spTgt spid="63"/>
                                        </p:tgtEl>
                                        <p:attrNameLst>
                                          <p:attrName>style.visibility</p:attrName>
                                        </p:attrNameLst>
                                      </p:cBhvr>
                                      <p:to>
                                        <p:strVal val="visible"/>
                                      </p:to>
                                    </p:set>
                                    <p:anim calcmode="lin" valueType="num">
                                      <p:cBhvr>
                                        <p:cTn id="126" dur="500" fill="hold"/>
                                        <p:tgtEl>
                                          <p:spTgt spid="63"/>
                                        </p:tgtEl>
                                        <p:attrNameLst>
                                          <p:attrName>ppt_w</p:attrName>
                                        </p:attrNameLst>
                                      </p:cBhvr>
                                      <p:tavLst>
                                        <p:tav tm="0">
                                          <p:val>
                                            <p:fltVal val="0"/>
                                          </p:val>
                                        </p:tav>
                                        <p:tav tm="100000">
                                          <p:val>
                                            <p:strVal val="#ppt_w"/>
                                          </p:val>
                                        </p:tav>
                                      </p:tavLst>
                                    </p:anim>
                                    <p:anim calcmode="lin" valueType="num">
                                      <p:cBhvr>
                                        <p:cTn id="127" dur="500" fill="hold"/>
                                        <p:tgtEl>
                                          <p:spTgt spid="63"/>
                                        </p:tgtEl>
                                        <p:attrNameLst>
                                          <p:attrName>ppt_h</p:attrName>
                                        </p:attrNameLst>
                                      </p:cBhvr>
                                      <p:tavLst>
                                        <p:tav tm="0">
                                          <p:val>
                                            <p:fltVal val="0"/>
                                          </p:val>
                                        </p:tav>
                                        <p:tav tm="100000">
                                          <p:val>
                                            <p:strVal val="#ppt_h"/>
                                          </p:val>
                                        </p:tav>
                                      </p:tavLst>
                                    </p:anim>
                                    <p:animEffect transition="in" filter="fade">
                                      <p:cBhvr>
                                        <p:cTn id="128" dur="500"/>
                                        <p:tgtEl>
                                          <p:spTgt spid="63"/>
                                        </p:tgtEl>
                                      </p:cBhvr>
                                    </p:animEffect>
                                  </p:childTnLst>
                                </p:cTn>
                              </p:par>
                              <p:par>
                                <p:cTn id="129" presetID="53" presetClass="entr" presetSubtype="16" fill="hold" grpId="0" nodeType="withEffect">
                                  <p:stCondLst>
                                    <p:cond delay="0"/>
                                  </p:stCondLst>
                                  <p:childTnLst>
                                    <p:set>
                                      <p:cBhvr>
                                        <p:cTn id="130" dur="1" fill="hold">
                                          <p:stCondLst>
                                            <p:cond delay="0"/>
                                          </p:stCondLst>
                                        </p:cTn>
                                        <p:tgtEl>
                                          <p:spTgt spid="55"/>
                                        </p:tgtEl>
                                        <p:attrNameLst>
                                          <p:attrName>style.visibility</p:attrName>
                                        </p:attrNameLst>
                                      </p:cBhvr>
                                      <p:to>
                                        <p:strVal val="visible"/>
                                      </p:to>
                                    </p:set>
                                    <p:anim calcmode="lin" valueType="num">
                                      <p:cBhvr>
                                        <p:cTn id="131" dur="500" fill="hold"/>
                                        <p:tgtEl>
                                          <p:spTgt spid="55"/>
                                        </p:tgtEl>
                                        <p:attrNameLst>
                                          <p:attrName>ppt_w</p:attrName>
                                        </p:attrNameLst>
                                      </p:cBhvr>
                                      <p:tavLst>
                                        <p:tav tm="0">
                                          <p:val>
                                            <p:fltVal val="0"/>
                                          </p:val>
                                        </p:tav>
                                        <p:tav tm="100000">
                                          <p:val>
                                            <p:strVal val="#ppt_w"/>
                                          </p:val>
                                        </p:tav>
                                      </p:tavLst>
                                    </p:anim>
                                    <p:anim calcmode="lin" valueType="num">
                                      <p:cBhvr>
                                        <p:cTn id="132" dur="500" fill="hold"/>
                                        <p:tgtEl>
                                          <p:spTgt spid="55"/>
                                        </p:tgtEl>
                                        <p:attrNameLst>
                                          <p:attrName>ppt_h</p:attrName>
                                        </p:attrNameLst>
                                      </p:cBhvr>
                                      <p:tavLst>
                                        <p:tav tm="0">
                                          <p:val>
                                            <p:fltVal val="0"/>
                                          </p:val>
                                        </p:tav>
                                        <p:tav tm="100000">
                                          <p:val>
                                            <p:strVal val="#ppt_h"/>
                                          </p:val>
                                        </p:tav>
                                      </p:tavLst>
                                    </p:anim>
                                    <p:animEffect transition="in" filter="fade">
                                      <p:cBhvr>
                                        <p:cTn id="133" dur="500"/>
                                        <p:tgtEl>
                                          <p:spTgt spid="55"/>
                                        </p:tgtEl>
                                      </p:cBhvr>
                                    </p:animEffect>
                                  </p:childTnLst>
                                </p:cTn>
                              </p:par>
                            </p:childTnLst>
                          </p:cTn>
                        </p:par>
                        <p:par>
                          <p:cTn id="134" fill="hold">
                            <p:stCondLst>
                              <p:cond delay="6900"/>
                            </p:stCondLst>
                            <p:childTnLst>
                              <p:par>
                                <p:cTn id="135" presetID="22" presetClass="entr" presetSubtype="8" fill="hold" grpId="0" nodeType="afterEffect">
                                  <p:stCondLst>
                                    <p:cond delay="0"/>
                                  </p:stCondLst>
                                  <p:childTnLst>
                                    <p:set>
                                      <p:cBhvr>
                                        <p:cTn id="136" dur="1" fill="hold">
                                          <p:stCondLst>
                                            <p:cond delay="0"/>
                                          </p:stCondLst>
                                        </p:cTn>
                                        <p:tgtEl>
                                          <p:spTgt spid="38"/>
                                        </p:tgtEl>
                                        <p:attrNameLst>
                                          <p:attrName>style.visibility</p:attrName>
                                        </p:attrNameLst>
                                      </p:cBhvr>
                                      <p:to>
                                        <p:strVal val="visible"/>
                                      </p:to>
                                    </p:set>
                                    <p:animEffect transition="in" filter="wipe(left)">
                                      <p:cBhvr>
                                        <p:cTn id="137" dur="500"/>
                                        <p:tgtEl>
                                          <p:spTgt spid="38"/>
                                        </p:tgtEl>
                                      </p:cBhvr>
                                    </p:animEffect>
                                  </p:childTnLst>
                                </p:cTn>
                              </p:par>
                              <p:par>
                                <p:cTn id="138" presetID="22" presetClass="entr" presetSubtype="8" fill="hold" grpId="0" nodeType="withEffect">
                                  <p:stCondLst>
                                    <p:cond delay="250"/>
                                  </p:stCondLst>
                                  <p:childTnLst>
                                    <p:set>
                                      <p:cBhvr>
                                        <p:cTn id="139" dur="1" fill="hold">
                                          <p:stCondLst>
                                            <p:cond delay="0"/>
                                          </p:stCondLst>
                                        </p:cTn>
                                        <p:tgtEl>
                                          <p:spTgt spid="41"/>
                                        </p:tgtEl>
                                        <p:attrNameLst>
                                          <p:attrName>style.visibility</p:attrName>
                                        </p:attrNameLst>
                                      </p:cBhvr>
                                      <p:to>
                                        <p:strVal val="visible"/>
                                      </p:to>
                                    </p:set>
                                    <p:animEffect transition="in" filter="wipe(left)">
                                      <p:cBhvr>
                                        <p:cTn id="140" dur="500"/>
                                        <p:tgtEl>
                                          <p:spTgt spid="41"/>
                                        </p:tgtEl>
                                      </p:cBhvr>
                                    </p:animEffect>
                                  </p:childTnLst>
                                </p:cTn>
                              </p:par>
                              <p:par>
                                <p:cTn id="141" presetID="22" presetClass="entr" presetSubtype="8" fill="hold" grpId="0" nodeType="withEffect">
                                  <p:stCondLst>
                                    <p:cond delay="450"/>
                                  </p:stCondLst>
                                  <p:childTnLst>
                                    <p:set>
                                      <p:cBhvr>
                                        <p:cTn id="142" dur="1" fill="hold">
                                          <p:stCondLst>
                                            <p:cond delay="0"/>
                                          </p:stCondLst>
                                        </p:cTn>
                                        <p:tgtEl>
                                          <p:spTgt spid="39"/>
                                        </p:tgtEl>
                                        <p:attrNameLst>
                                          <p:attrName>style.visibility</p:attrName>
                                        </p:attrNameLst>
                                      </p:cBhvr>
                                      <p:to>
                                        <p:strVal val="visible"/>
                                      </p:to>
                                    </p:set>
                                    <p:animEffect transition="in" filter="wipe(left)">
                                      <p:cBhvr>
                                        <p:cTn id="143" dur="500"/>
                                        <p:tgtEl>
                                          <p:spTgt spid="39"/>
                                        </p:tgtEl>
                                      </p:cBhvr>
                                    </p:animEffect>
                                  </p:childTnLst>
                                </p:cTn>
                              </p:par>
                              <p:par>
                                <p:cTn id="144" presetID="22" presetClass="entr" presetSubtype="8" fill="hold" grpId="0" nodeType="withEffect">
                                  <p:stCondLst>
                                    <p:cond delay="650"/>
                                  </p:stCondLst>
                                  <p:childTnLst>
                                    <p:set>
                                      <p:cBhvr>
                                        <p:cTn id="145" dur="1" fill="hold">
                                          <p:stCondLst>
                                            <p:cond delay="0"/>
                                          </p:stCondLst>
                                        </p:cTn>
                                        <p:tgtEl>
                                          <p:spTgt spid="40"/>
                                        </p:tgtEl>
                                        <p:attrNameLst>
                                          <p:attrName>style.visibility</p:attrName>
                                        </p:attrNameLst>
                                      </p:cBhvr>
                                      <p:to>
                                        <p:strVal val="visible"/>
                                      </p:to>
                                    </p:set>
                                    <p:animEffect transition="in" filter="wipe(left)">
                                      <p:cBhvr>
                                        <p:cTn id="146" dur="500"/>
                                        <p:tgtEl>
                                          <p:spTgt spid="40"/>
                                        </p:tgtEl>
                                      </p:cBhvr>
                                    </p:animEffect>
                                  </p:childTnLst>
                                </p:cTn>
                              </p:par>
                              <p:par>
                                <p:cTn id="147" presetID="22" presetClass="entr" presetSubtype="8" fill="hold" grpId="0" nodeType="withEffect">
                                  <p:stCondLst>
                                    <p:cond delay="850"/>
                                  </p:stCondLst>
                                  <p:childTnLst>
                                    <p:set>
                                      <p:cBhvr>
                                        <p:cTn id="148" dur="1" fill="hold">
                                          <p:stCondLst>
                                            <p:cond delay="0"/>
                                          </p:stCondLst>
                                        </p:cTn>
                                        <p:tgtEl>
                                          <p:spTgt spid="42"/>
                                        </p:tgtEl>
                                        <p:attrNameLst>
                                          <p:attrName>style.visibility</p:attrName>
                                        </p:attrNameLst>
                                      </p:cBhvr>
                                      <p:to>
                                        <p:strVal val="visible"/>
                                      </p:to>
                                    </p:set>
                                    <p:animEffect transition="in" filter="wipe(left)">
                                      <p:cBhvr>
                                        <p:cTn id="149" dur="500"/>
                                        <p:tgtEl>
                                          <p:spTgt spid="42"/>
                                        </p:tgtEl>
                                      </p:cBhvr>
                                    </p:animEffect>
                                  </p:childTnLst>
                                </p:cTn>
                              </p:par>
                              <p:par>
                                <p:cTn id="150" presetID="22" presetClass="entr" presetSubtype="8" fill="hold" grpId="0" nodeType="withEffect">
                                  <p:stCondLst>
                                    <p:cond delay="1050"/>
                                  </p:stCondLst>
                                  <p:childTnLst>
                                    <p:set>
                                      <p:cBhvr>
                                        <p:cTn id="151" dur="1" fill="hold">
                                          <p:stCondLst>
                                            <p:cond delay="0"/>
                                          </p:stCondLst>
                                        </p:cTn>
                                        <p:tgtEl>
                                          <p:spTgt spid="43"/>
                                        </p:tgtEl>
                                        <p:attrNameLst>
                                          <p:attrName>style.visibility</p:attrName>
                                        </p:attrNameLst>
                                      </p:cBhvr>
                                      <p:to>
                                        <p:strVal val="visible"/>
                                      </p:to>
                                    </p:set>
                                    <p:animEffect transition="in" filter="wipe(left)">
                                      <p:cBhvr>
                                        <p:cTn id="15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animBg="1"/>
      <p:bldP spid="32" grpId="0" animBg="1"/>
      <p:bldP spid="33" grpId="0" animBg="1"/>
      <p:bldP spid="34" grpId="0" animBg="1"/>
      <p:bldP spid="35" grpId="0" animBg="1"/>
      <p:bldP spid="36" grpId="0" animBg="1"/>
      <p:bldP spid="37" grpId="0" animBg="1"/>
      <p:bldP spid="38" grpId="0"/>
      <p:bldP spid="39" grpId="0"/>
      <p:bldP spid="40" grpId="0"/>
      <p:bldP spid="41" grpId="0"/>
      <p:bldP spid="42" grpId="0"/>
      <p:bldP spid="43" grpId="0"/>
      <p:bldP spid="47" grpId="0"/>
      <p:bldP spid="51" grpId="0"/>
      <p:bldP spid="55" grpId="0"/>
      <p:bldP spid="59" grpId="0"/>
      <p:bldP spid="63" grpId="0"/>
      <p:bldP spid="6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8264978" y="-18249"/>
            <a:ext cx="593292" cy="761765"/>
            <a:chOff x="8266914" y="-18254"/>
            <a:chExt cx="593475" cy="762000"/>
          </a:xfrm>
        </p:grpSpPr>
        <p:sp>
          <p:nvSpPr>
            <p:cNvPr id="16" name="AutoShape 7"/>
            <p:cNvSpPr>
              <a:spLocks noChangeArrowheads="1"/>
            </p:cNvSpPr>
            <p:nvPr/>
          </p:nvSpPr>
          <p:spPr bwMode="auto">
            <a:xfrm rot="5400000">
              <a:off x="8201851" y="88633"/>
              <a:ext cx="762000" cy="548226"/>
            </a:xfrm>
            <a:prstGeom prst="homePlate">
              <a:avLst>
                <a:gd name="adj" fmla="val 35606"/>
              </a:avLst>
            </a:prstGeom>
            <a:solidFill>
              <a:schemeClr val="bg1">
                <a:lumMod val="9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lIns="91412" tIns="45706" rIns="91412" bIns="45706" numCol="1" anchor="ctr" anchorCtr="0" compatLnSpc="1">
              <a:prstTxWarp prst="textNoShape">
                <a:avLst/>
              </a:prstTxWarp>
            </a:bodyPr>
            <a:lstStyle/>
            <a:p>
              <a:pPr defTabSz="914126"/>
              <a:endParaRPr lang="zh-CN" altLang="zh-CN" sz="1799" b="0" dirty="0">
                <a:ea typeface="宋体" pitchFamily="2" charset="-122"/>
                <a:cs typeface="宋体" pitchFamily="2" charset="-122"/>
              </a:endParaRPr>
            </a:p>
          </p:txBody>
        </p:sp>
        <p:grpSp>
          <p:nvGrpSpPr>
            <p:cNvPr id="17" name="组合 16"/>
            <p:cNvGrpSpPr/>
            <p:nvPr/>
          </p:nvGrpSpPr>
          <p:grpSpPr>
            <a:xfrm>
              <a:off x="8266914" y="134144"/>
              <a:ext cx="593475" cy="475620"/>
              <a:chOff x="235091" y="185120"/>
              <a:chExt cx="593475" cy="475620"/>
            </a:xfrm>
          </p:grpSpPr>
          <p:sp>
            <p:nvSpPr>
              <p:cNvPr id="18" name="矩形 17"/>
              <p:cNvSpPr/>
              <p:nvPr/>
            </p:nvSpPr>
            <p:spPr>
              <a:xfrm>
                <a:off x="235091" y="185120"/>
                <a:ext cx="533259" cy="300174"/>
              </a:xfrm>
              <a:prstGeom prst="rect">
                <a:avLst/>
              </a:prstGeom>
            </p:spPr>
            <p:txBody>
              <a:bodyPr wrap="none">
                <a:spAutoFit/>
              </a:bodyPr>
              <a:lstStyle/>
              <a:p>
                <a:r>
                  <a:rPr lang="en-US" altLang="zh-CN" b="0" dirty="0">
                    <a:solidFill>
                      <a:schemeClr val="accent3">
                        <a:lumMod val="50000"/>
                      </a:schemeClr>
                    </a:solidFill>
                    <a:latin typeface="Impact" pitchFamily="34" charset="0"/>
                  </a:rPr>
                  <a:t>LOGO</a:t>
                </a:r>
                <a:endParaRPr lang="zh-CN" altLang="en-US" b="0" dirty="0">
                  <a:solidFill>
                    <a:schemeClr val="accent3">
                      <a:lumMod val="50000"/>
                    </a:schemeClr>
                  </a:solidFill>
                  <a:latin typeface="Impact" pitchFamily="34" charset="0"/>
                </a:endParaRPr>
              </a:p>
            </p:txBody>
          </p:sp>
          <p:sp>
            <p:nvSpPr>
              <p:cNvPr id="19" name="矩形 18"/>
              <p:cNvSpPr/>
              <p:nvPr/>
            </p:nvSpPr>
            <p:spPr>
              <a:xfrm>
                <a:off x="292677" y="460623"/>
                <a:ext cx="535889" cy="200117"/>
              </a:xfrm>
              <a:prstGeom prst="rect">
                <a:avLst/>
              </a:prstGeom>
            </p:spPr>
            <p:txBody>
              <a:bodyPr wrap="none">
                <a:spAutoFit/>
              </a:bodyPr>
              <a:lstStyle/>
              <a:p>
                <a:r>
                  <a:rPr lang="en-US" altLang="zh-CN" sz="700" b="0" dirty="0">
                    <a:solidFill>
                      <a:srgbClr val="C00000"/>
                    </a:solidFill>
                    <a:latin typeface="Impact" pitchFamily="34" charset="0"/>
                    <a:ea typeface="微软雅黑" pitchFamily="34" charset="-122"/>
                  </a:rPr>
                  <a:t>TEXT HERE</a:t>
                </a:r>
                <a:endParaRPr lang="zh-CN" altLang="en-US" sz="700" b="0" dirty="0">
                  <a:solidFill>
                    <a:srgbClr val="C00000"/>
                  </a:solidFill>
                  <a:latin typeface="Impact" pitchFamily="34" charset="0"/>
                  <a:ea typeface="微软雅黑" pitchFamily="34" charset="-122"/>
                </a:endParaRPr>
              </a:p>
            </p:txBody>
          </p:sp>
        </p:grpSp>
      </p:grpSp>
      <p:grpSp>
        <p:nvGrpSpPr>
          <p:cNvPr id="20" name="组合 19"/>
          <p:cNvGrpSpPr/>
          <p:nvPr/>
        </p:nvGrpSpPr>
        <p:grpSpPr>
          <a:xfrm>
            <a:off x="903710" y="249867"/>
            <a:ext cx="2830349" cy="679489"/>
            <a:chOff x="903371" y="249943"/>
            <a:chExt cx="2831223" cy="679699"/>
          </a:xfrm>
        </p:grpSpPr>
        <p:sp>
          <p:nvSpPr>
            <p:cNvPr id="21" name="任意多边形 20"/>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sp>
          <p:nvSpPr>
            <p:cNvPr id="22" name="任意多边形 21"/>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grpSp>
      <p:grpSp>
        <p:nvGrpSpPr>
          <p:cNvPr id="23" name="组合 22"/>
          <p:cNvGrpSpPr/>
          <p:nvPr/>
        </p:nvGrpSpPr>
        <p:grpSpPr>
          <a:xfrm rot="16200000">
            <a:off x="574965" y="158113"/>
            <a:ext cx="764867" cy="862996"/>
            <a:chOff x="8439634" y="3544648"/>
            <a:chExt cx="1611146" cy="1817848"/>
          </a:xfrm>
        </p:grpSpPr>
        <p:sp>
          <p:nvSpPr>
            <p:cNvPr id="24"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5"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nvGrpSpPr>
          <p:cNvPr id="26" name="Group 17"/>
          <p:cNvGrpSpPr>
            <a:grpSpLocks noChangeAspect="1"/>
          </p:cNvGrpSpPr>
          <p:nvPr/>
        </p:nvGrpSpPr>
        <p:grpSpPr bwMode="auto">
          <a:xfrm>
            <a:off x="827767" y="455514"/>
            <a:ext cx="259260" cy="278300"/>
            <a:chOff x="231" y="1205"/>
            <a:chExt cx="640" cy="687"/>
          </a:xfrm>
          <a:solidFill>
            <a:schemeClr val="bg1"/>
          </a:solidFill>
          <a:effectLst/>
        </p:grpSpPr>
        <p:sp>
          <p:nvSpPr>
            <p:cNvPr id="27"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8"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sp>
        <p:nvSpPr>
          <p:cNvPr id="29" name="矩形 3"/>
          <p:cNvSpPr>
            <a:spLocks noChangeArrowheads="1"/>
          </p:cNvSpPr>
          <p:nvPr/>
        </p:nvSpPr>
        <p:spPr bwMode="auto">
          <a:xfrm>
            <a:off x="1448766" y="442777"/>
            <a:ext cx="1164383" cy="376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61" tIns="34281" rIns="68561" bIns="34281">
            <a:spAutoFit/>
          </a:bodyPr>
          <a:lstStyle/>
          <a:p>
            <a:r>
              <a:rPr lang="zh-CN" altLang="en-US" sz="1999" b="0" dirty="0" smtClean="0">
                <a:solidFill>
                  <a:schemeClr val="accent3">
                    <a:lumMod val="50000"/>
                  </a:schemeClr>
                </a:solidFill>
                <a:latin typeface="微软雅黑" pitchFamily="34" charset="-122"/>
                <a:ea typeface="微软雅黑" pitchFamily="34" charset="-122"/>
                <a:sym typeface="Arial" pitchFamily="34" charset="0"/>
              </a:rPr>
              <a:t>添加标题</a:t>
            </a:r>
            <a:endParaRPr lang="zh-CN" altLang="en-US" sz="1999" b="0" dirty="0">
              <a:solidFill>
                <a:schemeClr val="accent3">
                  <a:lumMod val="50000"/>
                </a:schemeClr>
              </a:solidFill>
              <a:latin typeface="微软雅黑" pitchFamily="34" charset="-122"/>
              <a:ea typeface="微软雅黑" pitchFamily="34" charset="-122"/>
              <a:sym typeface="Arial" pitchFamily="34" charset="0"/>
            </a:endParaRPr>
          </a:p>
        </p:txBody>
      </p:sp>
      <p:sp>
        <p:nvSpPr>
          <p:cNvPr id="30" name="文本框 37"/>
          <p:cNvSpPr>
            <a:spLocks noChangeArrowheads="1"/>
          </p:cNvSpPr>
          <p:nvPr/>
        </p:nvSpPr>
        <p:spPr bwMode="auto">
          <a:xfrm>
            <a:off x="2591414" y="570056"/>
            <a:ext cx="1730935" cy="2231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1" tIns="34281" rIns="68561" bIns="34281">
            <a:spAutoFit/>
          </a:bodyPr>
          <a:lstStyle/>
          <a:p>
            <a:pPr fontAlgn="auto">
              <a:spcBef>
                <a:spcPts val="0"/>
              </a:spcBef>
              <a:spcAft>
                <a:spcPts val="0"/>
              </a:spcAft>
              <a:defRPr/>
            </a:pPr>
            <a:r>
              <a:rPr lang="en-US" altLang="zh-CN" sz="1000" kern="0" dirty="0">
                <a:solidFill>
                  <a:schemeClr val="accent3">
                    <a:lumMod val="75000"/>
                  </a:schemeClr>
                </a:solidFill>
                <a:latin typeface="Arial"/>
                <a:ea typeface="微软雅黑"/>
              </a:rPr>
              <a:t>Add title</a:t>
            </a:r>
            <a:endParaRPr lang="zh-CN" altLang="en-US" sz="1000" kern="0" dirty="0">
              <a:solidFill>
                <a:schemeClr val="accent3">
                  <a:lumMod val="75000"/>
                </a:schemeClr>
              </a:solidFill>
              <a:latin typeface="Arial"/>
              <a:ea typeface="微软雅黑"/>
            </a:endParaRPr>
          </a:p>
        </p:txBody>
      </p:sp>
      <p:grpSp>
        <p:nvGrpSpPr>
          <p:cNvPr id="95" name="组合 94"/>
          <p:cNvGrpSpPr/>
          <p:nvPr/>
        </p:nvGrpSpPr>
        <p:grpSpPr>
          <a:xfrm>
            <a:off x="827767" y="1956417"/>
            <a:ext cx="6728417" cy="2426336"/>
            <a:chOff x="1275068" y="2211288"/>
            <a:chExt cx="9897218" cy="3570332"/>
          </a:xfrm>
        </p:grpSpPr>
        <p:sp>
          <p:nvSpPr>
            <p:cNvPr id="96" name="椭圆 95"/>
            <p:cNvSpPr/>
            <p:nvPr/>
          </p:nvSpPr>
          <p:spPr>
            <a:xfrm>
              <a:off x="1275068" y="5122168"/>
              <a:ext cx="8865709" cy="659452"/>
            </a:xfrm>
            <a:prstGeom prst="ellipse">
              <a:avLst/>
            </a:prstGeom>
            <a:gradFill flip="none" rotWithShape="1">
              <a:gsLst>
                <a:gs pos="100000">
                  <a:schemeClr val="bg1">
                    <a:lumMod val="75000"/>
                    <a:alpha val="0"/>
                  </a:schemeClr>
                </a:gs>
                <a:gs pos="29000">
                  <a:schemeClr val="tx1">
                    <a:alpha val="18000"/>
                  </a:schemeClr>
                </a:gs>
                <a:gs pos="0">
                  <a:schemeClr val="tx1">
                    <a:alpha val="30000"/>
                  </a:schemeClr>
                </a:gs>
              </a:gsLst>
              <a:path path="shape">
                <a:fillToRect l="50000" t="50000" r="50000" b="50000"/>
              </a:path>
              <a:tileRect/>
            </a:gra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7" name="任意多边形 96"/>
            <p:cNvSpPr/>
            <p:nvPr/>
          </p:nvSpPr>
          <p:spPr>
            <a:xfrm rot="19669228">
              <a:off x="3037936" y="2211288"/>
              <a:ext cx="8134350" cy="3473724"/>
            </a:xfrm>
            <a:custGeom>
              <a:avLst/>
              <a:gdLst>
                <a:gd name="connsiteX0" fmla="*/ 371475 w 8134350"/>
                <a:gd name="connsiteY0" fmla="*/ 0 h 3473725"/>
                <a:gd name="connsiteX1" fmla="*/ 3680363 w 8134350"/>
                <a:gd name="connsiteY1" fmla="*/ 0 h 3473725"/>
                <a:gd name="connsiteX2" fmla="*/ 4051838 w 8134350"/>
                <a:gd name="connsiteY2" fmla="*/ 371475 h 3473725"/>
                <a:gd name="connsiteX3" fmla="*/ 4051838 w 8134350"/>
                <a:gd name="connsiteY3" fmla="*/ 371477 h 3473725"/>
                <a:gd name="connsiteX4" fmla="*/ 4051838 w 8134350"/>
                <a:gd name="connsiteY4" fmla="*/ 2267624 h 3473725"/>
                <a:gd name="connsiteX5" fmla="*/ 6989250 w 8134350"/>
                <a:gd name="connsiteY5" fmla="*/ 2267624 h 3473725"/>
                <a:gd name="connsiteX6" fmla="*/ 7009698 w 8134350"/>
                <a:gd name="connsiteY6" fmla="*/ 2269686 h 3473725"/>
                <a:gd name="connsiteX7" fmla="*/ 7009698 w 8134350"/>
                <a:gd name="connsiteY7" fmla="*/ 1961252 h 3473725"/>
                <a:gd name="connsiteX8" fmla="*/ 7012047 w 8134350"/>
                <a:gd name="connsiteY8" fmla="*/ 1930538 h 3473725"/>
                <a:gd name="connsiteX9" fmla="*/ 7015807 w 8134350"/>
                <a:gd name="connsiteY9" fmla="*/ 1914575 h 3473725"/>
                <a:gd name="connsiteX10" fmla="*/ 7016792 w 8134350"/>
                <a:gd name="connsiteY10" fmla="*/ 1908843 h 3473725"/>
                <a:gd name="connsiteX11" fmla="*/ 7017969 w 8134350"/>
                <a:gd name="connsiteY11" fmla="*/ 1905400 h 3473725"/>
                <a:gd name="connsiteX12" fmla="*/ 7018786 w 8134350"/>
                <a:gd name="connsiteY12" fmla="*/ 1901931 h 3473725"/>
                <a:gd name="connsiteX13" fmla="*/ 7020948 w 8134350"/>
                <a:gd name="connsiteY13" fmla="*/ 1896681 h 3473725"/>
                <a:gd name="connsiteX14" fmla="*/ 7026411 w 8134350"/>
                <a:gd name="connsiteY14" fmla="*/ 1880696 h 3473725"/>
                <a:gd name="connsiteX15" fmla="*/ 7140860 w 8134350"/>
                <a:gd name="connsiteY15" fmla="*/ 1805626 h 3473725"/>
                <a:gd name="connsiteX16" fmla="*/ 7184389 w 8134350"/>
                <a:gd name="connsiteY16" fmla="*/ 1824914 h 3473725"/>
                <a:gd name="connsiteX17" fmla="*/ 8076507 w 8134350"/>
                <a:gd name="connsiteY17" fmla="*/ 2503656 h 3473725"/>
                <a:gd name="connsiteX18" fmla="*/ 8134063 w 8134350"/>
                <a:gd name="connsiteY18" fmla="*/ 2625031 h 3473725"/>
                <a:gd name="connsiteX19" fmla="*/ 8134030 w 8134350"/>
                <a:gd name="connsiteY19" fmla="*/ 2647103 h 3473725"/>
                <a:gd name="connsiteX20" fmla="*/ 8133955 w 8134350"/>
                <a:gd name="connsiteY20" fmla="*/ 2647768 h 3473725"/>
                <a:gd name="connsiteX21" fmla="*/ 8134063 w 8134350"/>
                <a:gd name="connsiteY21" fmla="*/ 2653167 h 3473725"/>
                <a:gd name="connsiteX22" fmla="*/ 8076507 w 8134350"/>
                <a:gd name="connsiteY22" fmla="*/ 2774542 h 3473725"/>
                <a:gd name="connsiteX23" fmla="*/ 7184389 w 8134350"/>
                <a:gd name="connsiteY23" fmla="*/ 3453283 h 3473725"/>
                <a:gd name="connsiteX24" fmla="*/ 7040099 w 8134350"/>
                <a:gd name="connsiteY24" fmla="*/ 3422552 h 3473725"/>
                <a:gd name="connsiteX25" fmla="*/ 7033235 w 8134350"/>
                <a:gd name="connsiteY25" fmla="*/ 3409989 h 3473725"/>
                <a:gd name="connsiteX26" fmla="*/ 7029448 w 8134350"/>
                <a:gd name="connsiteY26" fmla="*/ 3403942 h 3473725"/>
                <a:gd name="connsiteX27" fmla="*/ 7027973 w 8134350"/>
                <a:gd name="connsiteY27" fmla="*/ 3400360 h 3473725"/>
                <a:gd name="connsiteX28" fmla="*/ 7026411 w 8134350"/>
                <a:gd name="connsiteY28" fmla="*/ 3397501 h 3473725"/>
                <a:gd name="connsiteX29" fmla="*/ 7024537 w 8134350"/>
                <a:gd name="connsiteY29" fmla="*/ 3392018 h 3473725"/>
                <a:gd name="connsiteX30" fmla="*/ 7018786 w 8134350"/>
                <a:gd name="connsiteY30" fmla="*/ 3378055 h 3473725"/>
                <a:gd name="connsiteX31" fmla="*/ 7009698 w 8134350"/>
                <a:gd name="connsiteY31" fmla="*/ 3318734 h 3473725"/>
                <a:gd name="connsiteX32" fmla="*/ 7009698 w 8134350"/>
                <a:gd name="connsiteY32" fmla="*/ 3008513 h 3473725"/>
                <a:gd name="connsiteX33" fmla="*/ 6989250 w 8134350"/>
                <a:gd name="connsiteY33" fmla="*/ 3010574 h 3473725"/>
                <a:gd name="connsiteX34" fmla="*/ 3680362 w 8134350"/>
                <a:gd name="connsiteY34" fmla="*/ 3010574 h 3473725"/>
                <a:gd name="connsiteX35" fmla="*/ 3308887 w 8134350"/>
                <a:gd name="connsiteY35" fmla="*/ 2639099 h 3473725"/>
                <a:gd name="connsiteX36" fmla="*/ 3308888 w 8134350"/>
                <a:gd name="connsiteY36" fmla="*/ 2639094 h 3473725"/>
                <a:gd name="connsiteX37" fmla="*/ 3308888 w 8134350"/>
                <a:gd name="connsiteY37" fmla="*/ 742950 h 3473725"/>
                <a:gd name="connsiteX38" fmla="*/ 371475 w 8134350"/>
                <a:gd name="connsiteY38" fmla="*/ 742950 h 3473725"/>
                <a:gd name="connsiteX39" fmla="*/ 0 w 8134350"/>
                <a:gd name="connsiteY39" fmla="*/ 371475 h 3473725"/>
                <a:gd name="connsiteX40" fmla="*/ 371475 w 8134350"/>
                <a:gd name="connsiteY40" fmla="*/ 0 h 3473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8134350" h="3473725">
                  <a:moveTo>
                    <a:pt x="371475" y="0"/>
                  </a:moveTo>
                  <a:lnTo>
                    <a:pt x="3680363" y="0"/>
                  </a:lnTo>
                  <a:cubicBezTo>
                    <a:pt x="3885523" y="0"/>
                    <a:pt x="4051838" y="166315"/>
                    <a:pt x="4051838" y="371475"/>
                  </a:cubicBezTo>
                  <a:lnTo>
                    <a:pt x="4051838" y="371477"/>
                  </a:lnTo>
                  <a:lnTo>
                    <a:pt x="4051838" y="2267624"/>
                  </a:lnTo>
                  <a:lnTo>
                    <a:pt x="6989250" y="2267624"/>
                  </a:lnTo>
                  <a:lnTo>
                    <a:pt x="7009698" y="2269686"/>
                  </a:lnTo>
                  <a:lnTo>
                    <a:pt x="7009698" y="1961252"/>
                  </a:lnTo>
                  <a:cubicBezTo>
                    <a:pt x="7009698" y="1950731"/>
                    <a:pt x="7010507" y="1940459"/>
                    <a:pt x="7012047" y="1930538"/>
                  </a:cubicBezTo>
                  <a:lnTo>
                    <a:pt x="7015807" y="1914575"/>
                  </a:lnTo>
                  <a:lnTo>
                    <a:pt x="7016792" y="1908843"/>
                  </a:lnTo>
                  <a:lnTo>
                    <a:pt x="7017969" y="1905400"/>
                  </a:lnTo>
                  <a:lnTo>
                    <a:pt x="7018786" y="1901931"/>
                  </a:lnTo>
                  <a:lnTo>
                    <a:pt x="7020948" y="1896681"/>
                  </a:lnTo>
                  <a:lnTo>
                    <a:pt x="7026411" y="1880696"/>
                  </a:lnTo>
                  <a:cubicBezTo>
                    <a:pt x="7050362" y="1826027"/>
                    <a:pt x="7096135" y="1798312"/>
                    <a:pt x="7140860" y="1805626"/>
                  </a:cubicBezTo>
                  <a:cubicBezTo>
                    <a:pt x="7155769" y="1808064"/>
                    <a:pt x="7170560" y="1814393"/>
                    <a:pt x="7184389" y="1824914"/>
                  </a:cubicBezTo>
                  <a:lnTo>
                    <a:pt x="8076507" y="2503656"/>
                  </a:lnTo>
                  <a:cubicBezTo>
                    <a:pt x="8111078" y="2529958"/>
                    <a:pt x="8131446" y="2576230"/>
                    <a:pt x="8134063" y="2625031"/>
                  </a:cubicBezTo>
                  <a:cubicBezTo>
                    <a:pt x="8134455" y="2632351"/>
                    <a:pt x="8134449" y="2639728"/>
                    <a:pt x="8134030" y="2647103"/>
                  </a:cubicBezTo>
                  <a:lnTo>
                    <a:pt x="8133955" y="2647768"/>
                  </a:lnTo>
                  <a:lnTo>
                    <a:pt x="8134063" y="2653167"/>
                  </a:lnTo>
                  <a:cubicBezTo>
                    <a:pt x="8131446" y="2701968"/>
                    <a:pt x="8111078" y="2748240"/>
                    <a:pt x="8076507" y="2774542"/>
                  </a:cubicBezTo>
                  <a:lnTo>
                    <a:pt x="7184389" y="3453283"/>
                  </a:lnTo>
                  <a:cubicBezTo>
                    <a:pt x="7135990" y="3490106"/>
                    <a:pt x="7075788" y="3475588"/>
                    <a:pt x="7040099" y="3422552"/>
                  </a:cubicBezTo>
                  <a:lnTo>
                    <a:pt x="7033235" y="3409989"/>
                  </a:lnTo>
                  <a:lnTo>
                    <a:pt x="7029448" y="3403942"/>
                  </a:lnTo>
                  <a:lnTo>
                    <a:pt x="7027973" y="3400360"/>
                  </a:lnTo>
                  <a:lnTo>
                    <a:pt x="7026411" y="3397501"/>
                  </a:lnTo>
                  <a:lnTo>
                    <a:pt x="7024537" y="3392018"/>
                  </a:lnTo>
                  <a:lnTo>
                    <a:pt x="7018786" y="3378055"/>
                  </a:lnTo>
                  <a:cubicBezTo>
                    <a:pt x="7012934" y="3359822"/>
                    <a:pt x="7009698" y="3339776"/>
                    <a:pt x="7009698" y="3318734"/>
                  </a:cubicBezTo>
                  <a:lnTo>
                    <a:pt x="7009698" y="3008513"/>
                  </a:lnTo>
                  <a:lnTo>
                    <a:pt x="6989250" y="3010574"/>
                  </a:lnTo>
                  <a:lnTo>
                    <a:pt x="3680362" y="3010574"/>
                  </a:lnTo>
                  <a:cubicBezTo>
                    <a:pt x="3475202" y="3010574"/>
                    <a:pt x="3308887" y="2844259"/>
                    <a:pt x="3308887" y="2639099"/>
                  </a:cubicBezTo>
                  <a:lnTo>
                    <a:pt x="3308888" y="2639094"/>
                  </a:lnTo>
                  <a:lnTo>
                    <a:pt x="3308888" y="742950"/>
                  </a:lnTo>
                  <a:lnTo>
                    <a:pt x="371475" y="742950"/>
                  </a:lnTo>
                  <a:cubicBezTo>
                    <a:pt x="166315" y="742950"/>
                    <a:pt x="0" y="576635"/>
                    <a:pt x="0" y="371475"/>
                  </a:cubicBezTo>
                  <a:cubicBezTo>
                    <a:pt x="0" y="166315"/>
                    <a:pt x="166315" y="0"/>
                    <a:pt x="371475" y="0"/>
                  </a:cubicBezTo>
                  <a:close/>
                </a:path>
              </a:pathLst>
            </a:custGeom>
            <a:gradFill>
              <a:gsLst>
                <a:gs pos="85500">
                  <a:schemeClr val="bg1">
                    <a:lumMod val="75000"/>
                  </a:schemeClr>
                </a:gs>
                <a:gs pos="71000">
                  <a:schemeClr val="bg1">
                    <a:lumMod val="95000"/>
                  </a:schemeClr>
                </a:gs>
                <a:gs pos="54000">
                  <a:schemeClr val="bg1">
                    <a:lumMod val="75000"/>
                  </a:schemeClr>
                </a:gs>
                <a:gs pos="37000">
                  <a:schemeClr val="bg1">
                    <a:lumMod val="95000"/>
                  </a:schemeClr>
                </a:gs>
                <a:gs pos="19000">
                  <a:schemeClr val="bg1">
                    <a:lumMod val="75000"/>
                  </a:schemeClr>
                </a:gs>
                <a:gs pos="100000">
                  <a:schemeClr val="bg1">
                    <a:lumMod val="95000"/>
                  </a:schemeClr>
                </a:gs>
                <a:gs pos="0">
                  <a:schemeClr val="bg1">
                    <a:lumMod val="95000"/>
                  </a:schemeClr>
                </a:gs>
              </a:gsLst>
              <a:lin ang="6000000" scaled="0"/>
            </a:gradFill>
            <a:ln w="31750">
              <a:noFill/>
            </a:ln>
            <a:effectLst>
              <a:outerShdw blurRad="50800" dist="38100" dir="2700000" algn="tl" rotWithShape="0">
                <a:prstClr val="black">
                  <a:alpha val="40000"/>
                </a:prstClr>
              </a:outerShdw>
            </a:effectLst>
            <a:scene3d>
              <a:camera prst="perspectiveRelaxedModerately"/>
              <a:lightRig rig="threePt" dir="t">
                <a:rot lat="0" lon="0" rev="0"/>
              </a:lightRig>
            </a:scene3d>
            <a:sp3d extrusionH="368300" prstMaterial="matte">
              <a:extrusionClr>
                <a:schemeClr val="bg1">
                  <a:lumMod val="65000"/>
                </a:schemeClr>
              </a:extrusionClr>
              <a:contourClr>
                <a:schemeClr val="bg1">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98" name="组合 97"/>
          <p:cNvGrpSpPr/>
          <p:nvPr/>
        </p:nvGrpSpPr>
        <p:grpSpPr>
          <a:xfrm>
            <a:off x="2034493" y="3135690"/>
            <a:ext cx="661709" cy="721683"/>
            <a:chOff x="2392531" y="3776590"/>
            <a:chExt cx="882164" cy="962467"/>
          </a:xfrm>
        </p:grpSpPr>
        <p:sp>
          <p:nvSpPr>
            <p:cNvPr id="99" name="椭圆 98"/>
            <p:cNvSpPr/>
            <p:nvPr/>
          </p:nvSpPr>
          <p:spPr>
            <a:xfrm>
              <a:off x="2392531" y="3776590"/>
              <a:ext cx="882164" cy="882164"/>
            </a:xfrm>
            <a:prstGeom prst="ellipse">
              <a:avLst/>
            </a:prstGeom>
            <a:gradFill>
              <a:gsLst>
                <a:gs pos="100000">
                  <a:schemeClr val="bg1"/>
                </a:gs>
                <a:gs pos="0">
                  <a:schemeClr val="bg1">
                    <a:lumMod val="75000"/>
                  </a:schemeClr>
                </a:gs>
              </a:gsLst>
              <a:lin ang="2700000" scaled="1"/>
            </a:gradFill>
            <a:ln w="1905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C00000"/>
                </a:solidFill>
              </a:endParaRPr>
            </a:p>
          </p:txBody>
        </p:sp>
        <p:grpSp>
          <p:nvGrpSpPr>
            <p:cNvPr id="100" name="组合 99"/>
            <p:cNvGrpSpPr/>
            <p:nvPr/>
          </p:nvGrpSpPr>
          <p:grpSpPr>
            <a:xfrm>
              <a:off x="2556766" y="3937626"/>
              <a:ext cx="534134" cy="801431"/>
              <a:chOff x="2693291" y="3851188"/>
              <a:chExt cx="534134" cy="801431"/>
            </a:xfrm>
          </p:grpSpPr>
          <p:sp>
            <p:nvSpPr>
              <p:cNvPr id="101" name="文本框 17"/>
              <p:cNvSpPr txBox="1"/>
              <p:nvPr/>
            </p:nvSpPr>
            <p:spPr>
              <a:xfrm>
                <a:off x="2693291" y="3851188"/>
                <a:ext cx="528293" cy="492556"/>
              </a:xfrm>
              <a:prstGeom prst="rect">
                <a:avLst/>
              </a:prstGeom>
              <a:noFill/>
            </p:spPr>
            <p:txBody>
              <a:bodyPr wrap="square" rtlCol="0">
                <a:spAutoFit/>
              </a:bodyPr>
              <a:lstStyle/>
              <a:p>
                <a:pPr algn="ctr"/>
                <a:r>
                  <a:rPr lang="en-US" altLang="zh-CN" sz="1800" dirty="0">
                    <a:solidFill>
                      <a:srgbClr val="C00000"/>
                    </a:solidFill>
                    <a:latin typeface="Impact" panose="020B0806030902050204" pitchFamily="34" charset="0"/>
                  </a:rPr>
                  <a:t>01</a:t>
                </a:r>
                <a:endParaRPr lang="zh-CN" altLang="en-US" sz="1800" dirty="0">
                  <a:solidFill>
                    <a:srgbClr val="C00000"/>
                  </a:solidFill>
                  <a:latin typeface="Impact" panose="020B0806030902050204" pitchFamily="34" charset="0"/>
                </a:endParaRPr>
              </a:p>
            </p:txBody>
          </p:sp>
          <p:sp>
            <p:nvSpPr>
              <p:cNvPr id="102" name="文本框 18"/>
              <p:cNvSpPr txBox="1"/>
              <p:nvPr/>
            </p:nvSpPr>
            <p:spPr>
              <a:xfrm>
                <a:off x="2693291" y="4160063"/>
                <a:ext cx="534134" cy="492556"/>
              </a:xfrm>
              <a:prstGeom prst="rect">
                <a:avLst/>
              </a:prstGeom>
              <a:noFill/>
            </p:spPr>
            <p:txBody>
              <a:bodyPr wrap="square" rtlCol="0">
                <a:spAutoFit/>
              </a:bodyPr>
              <a:lstStyle/>
              <a:p>
                <a:pPr algn="ctr"/>
                <a:r>
                  <a:rPr lang="en-US" altLang="zh-CN" sz="900" dirty="0">
                    <a:solidFill>
                      <a:srgbClr val="C00000"/>
                    </a:solidFill>
                    <a:latin typeface="LiHei Pro" panose="020B0500000000000000" pitchFamily="34" charset="-122"/>
                    <a:ea typeface="LiHei Pro" panose="020B0500000000000000" pitchFamily="34" charset="-122"/>
                  </a:rPr>
                  <a:t>ITEM</a:t>
                </a:r>
                <a:endParaRPr lang="zh-CN" altLang="en-US" sz="900" dirty="0">
                  <a:solidFill>
                    <a:srgbClr val="C00000"/>
                  </a:solidFill>
                  <a:latin typeface="LiHei Pro" panose="020B0500000000000000" pitchFamily="34" charset="-122"/>
                  <a:ea typeface="LiHei Pro" panose="020B0500000000000000" pitchFamily="34" charset="-122"/>
                </a:endParaRPr>
              </a:p>
            </p:txBody>
          </p:sp>
        </p:grpSp>
      </p:grpSp>
      <p:grpSp>
        <p:nvGrpSpPr>
          <p:cNvPr id="103" name="组合 102"/>
          <p:cNvGrpSpPr/>
          <p:nvPr/>
        </p:nvGrpSpPr>
        <p:grpSpPr>
          <a:xfrm>
            <a:off x="3783514" y="2083721"/>
            <a:ext cx="661709" cy="713869"/>
            <a:chOff x="4724252" y="2373641"/>
            <a:chExt cx="882164" cy="952046"/>
          </a:xfrm>
        </p:grpSpPr>
        <p:sp>
          <p:nvSpPr>
            <p:cNvPr id="104" name="椭圆 103"/>
            <p:cNvSpPr/>
            <p:nvPr/>
          </p:nvSpPr>
          <p:spPr>
            <a:xfrm>
              <a:off x="4724252" y="2373641"/>
              <a:ext cx="882164" cy="882164"/>
            </a:xfrm>
            <a:prstGeom prst="ellipse">
              <a:avLst/>
            </a:prstGeom>
            <a:gradFill>
              <a:gsLst>
                <a:gs pos="100000">
                  <a:schemeClr val="bg1"/>
                </a:gs>
                <a:gs pos="0">
                  <a:schemeClr val="bg1">
                    <a:lumMod val="75000"/>
                  </a:schemeClr>
                </a:gs>
              </a:gsLst>
              <a:lin ang="2700000" scaled="1"/>
            </a:gradFill>
            <a:ln w="1905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C00000"/>
                </a:solidFill>
              </a:endParaRPr>
            </a:p>
          </p:txBody>
        </p:sp>
        <p:grpSp>
          <p:nvGrpSpPr>
            <p:cNvPr id="105" name="组合 104"/>
            <p:cNvGrpSpPr/>
            <p:nvPr/>
          </p:nvGrpSpPr>
          <p:grpSpPr>
            <a:xfrm>
              <a:off x="4898266" y="2524255"/>
              <a:ext cx="565661" cy="801432"/>
              <a:chOff x="2693290" y="3851188"/>
              <a:chExt cx="565661" cy="801432"/>
            </a:xfrm>
          </p:grpSpPr>
          <p:sp>
            <p:nvSpPr>
              <p:cNvPr id="106" name="文本框 21"/>
              <p:cNvSpPr txBox="1"/>
              <p:nvPr/>
            </p:nvSpPr>
            <p:spPr>
              <a:xfrm>
                <a:off x="2693290" y="3851188"/>
                <a:ext cx="565661" cy="492557"/>
              </a:xfrm>
              <a:prstGeom prst="rect">
                <a:avLst/>
              </a:prstGeom>
              <a:noFill/>
            </p:spPr>
            <p:txBody>
              <a:bodyPr wrap="square" rtlCol="0">
                <a:spAutoFit/>
              </a:bodyPr>
              <a:lstStyle/>
              <a:p>
                <a:pPr algn="ctr"/>
                <a:r>
                  <a:rPr lang="en-US" altLang="zh-CN" sz="1800" dirty="0">
                    <a:solidFill>
                      <a:srgbClr val="C00000"/>
                    </a:solidFill>
                    <a:latin typeface="Impact" panose="020B0806030902050204" pitchFamily="34" charset="0"/>
                  </a:rPr>
                  <a:t>02</a:t>
                </a:r>
                <a:endParaRPr lang="zh-CN" altLang="en-US" sz="1800" dirty="0">
                  <a:solidFill>
                    <a:srgbClr val="C00000"/>
                  </a:solidFill>
                  <a:latin typeface="Impact" panose="020B0806030902050204" pitchFamily="34" charset="0"/>
                </a:endParaRPr>
              </a:p>
            </p:txBody>
          </p:sp>
          <p:sp>
            <p:nvSpPr>
              <p:cNvPr id="107" name="文本框 22"/>
              <p:cNvSpPr txBox="1"/>
              <p:nvPr/>
            </p:nvSpPr>
            <p:spPr>
              <a:xfrm>
                <a:off x="2693291" y="4160063"/>
                <a:ext cx="534134" cy="492557"/>
              </a:xfrm>
              <a:prstGeom prst="rect">
                <a:avLst/>
              </a:prstGeom>
              <a:noFill/>
            </p:spPr>
            <p:txBody>
              <a:bodyPr wrap="square" rtlCol="0">
                <a:spAutoFit/>
              </a:bodyPr>
              <a:lstStyle/>
              <a:p>
                <a:pPr algn="ctr"/>
                <a:r>
                  <a:rPr lang="en-US" altLang="zh-CN" sz="900" dirty="0">
                    <a:solidFill>
                      <a:srgbClr val="C00000"/>
                    </a:solidFill>
                    <a:latin typeface="LiHei Pro" panose="020B0500000000000000" pitchFamily="34" charset="-122"/>
                    <a:ea typeface="LiHei Pro" panose="020B0500000000000000" pitchFamily="34" charset="-122"/>
                  </a:rPr>
                  <a:t>ITEM</a:t>
                </a:r>
                <a:endParaRPr lang="zh-CN" altLang="en-US" sz="900" dirty="0">
                  <a:solidFill>
                    <a:srgbClr val="C00000"/>
                  </a:solidFill>
                  <a:latin typeface="LiHei Pro" panose="020B0500000000000000" pitchFamily="34" charset="-122"/>
                  <a:ea typeface="LiHei Pro" panose="020B0500000000000000" pitchFamily="34" charset="-122"/>
                </a:endParaRPr>
              </a:p>
            </p:txBody>
          </p:sp>
        </p:grpSp>
      </p:grpSp>
      <p:grpSp>
        <p:nvGrpSpPr>
          <p:cNvPr id="108" name="组合 107"/>
          <p:cNvGrpSpPr/>
          <p:nvPr/>
        </p:nvGrpSpPr>
        <p:grpSpPr>
          <a:xfrm>
            <a:off x="4526525" y="3135693"/>
            <a:ext cx="661709" cy="712017"/>
            <a:chOff x="5714805" y="3776590"/>
            <a:chExt cx="882164" cy="949575"/>
          </a:xfrm>
        </p:grpSpPr>
        <p:sp>
          <p:nvSpPr>
            <p:cNvPr id="109" name="椭圆 108"/>
            <p:cNvSpPr/>
            <p:nvPr/>
          </p:nvSpPr>
          <p:spPr>
            <a:xfrm>
              <a:off x="5714805" y="3776590"/>
              <a:ext cx="882164" cy="882164"/>
            </a:xfrm>
            <a:prstGeom prst="ellipse">
              <a:avLst/>
            </a:prstGeom>
            <a:gradFill>
              <a:gsLst>
                <a:gs pos="100000">
                  <a:schemeClr val="bg1"/>
                </a:gs>
                <a:gs pos="0">
                  <a:schemeClr val="bg1">
                    <a:lumMod val="75000"/>
                  </a:schemeClr>
                </a:gs>
              </a:gsLst>
              <a:lin ang="2700000" scaled="1"/>
            </a:gradFill>
            <a:ln w="1905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C00000"/>
                </a:solidFill>
              </a:endParaRPr>
            </a:p>
          </p:txBody>
        </p:sp>
        <p:grpSp>
          <p:nvGrpSpPr>
            <p:cNvPr id="110" name="组合 109"/>
            <p:cNvGrpSpPr/>
            <p:nvPr/>
          </p:nvGrpSpPr>
          <p:grpSpPr>
            <a:xfrm>
              <a:off x="5830820" y="3919233"/>
              <a:ext cx="630671" cy="806932"/>
              <a:chOff x="2635291" y="3845687"/>
              <a:chExt cx="630671" cy="806932"/>
            </a:xfrm>
          </p:grpSpPr>
          <p:sp>
            <p:nvSpPr>
              <p:cNvPr id="111" name="文本框 24"/>
              <p:cNvSpPr txBox="1"/>
              <p:nvPr/>
            </p:nvSpPr>
            <p:spPr>
              <a:xfrm>
                <a:off x="2635291" y="3845687"/>
                <a:ext cx="630671" cy="492557"/>
              </a:xfrm>
              <a:prstGeom prst="rect">
                <a:avLst/>
              </a:prstGeom>
              <a:noFill/>
            </p:spPr>
            <p:txBody>
              <a:bodyPr wrap="square" rtlCol="0">
                <a:spAutoFit/>
              </a:bodyPr>
              <a:lstStyle/>
              <a:p>
                <a:pPr algn="ctr"/>
                <a:r>
                  <a:rPr lang="en-US" altLang="zh-CN" sz="1800" dirty="0">
                    <a:solidFill>
                      <a:srgbClr val="C00000"/>
                    </a:solidFill>
                    <a:latin typeface="Impact" panose="020B0806030902050204" pitchFamily="34" charset="0"/>
                  </a:rPr>
                  <a:t>03</a:t>
                </a:r>
                <a:endParaRPr lang="zh-CN" altLang="en-US" sz="1800" dirty="0">
                  <a:solidFill>
                    <a:srgbClr val="C00000"/>
                  </a:solidFill>
                  <a:latin typeface="Impact" panose="020B0806030902050204" pitchFamily="34" charset="0"/>
                </a:endParaRPr>
              </a:p>
            </p:txBody>
          </p:sp>
          <p:sp>
            <p:nvSpPr>
              <p:cNvPr id="112" name="文本框 25"/>
              <p:cNvSpPr txBox="1"/>
              <p:nvPr/>
            </p:nvSpPr>
            <p:spPr>
              <a:xfrm>
                <a:off x="2693291" y="4160062"/>
                <a:ext cx="534134" cy="492557"/>
              </a:xfrm>
              <a:prstGeom prst="rect">
                <a:avLst/>
              </a:prstGeom>
              <a:noFill/>
            </p:spPr>
            <p:txBody>
              <a:bodyPr wrap="square" rtlCol="0">
                <a:spAutoFit/>
              </a:bodyPr>
              <a:lstStyle/>
              <a:p>
                <a:pPr algn="ctr"/>
                <a:r>
                  <a:rPr lang="en-US" altLang="zh-CN" sz="900" dirty="0">
                    <a:solidFill>
                      <a:srgbClr val="C00000"/>
                    </a:solidFill>
                    <a:latin typeface="LiHei Pro" panose="020B0500000000000000" pitchFamily="34" charset="-122"/>
                    <a:ea typeface="LiHei Pro" panose="020B0500000000000000" pitchFamily="34" charset="-122"/>
                  </a:rPr>
                  <a:t>ITEM</a:t>
                </a:r>
                <a:endParaRPr lang="zh-CN" altLang="en-US" sz="900" dirty="0">
                  <a:solidFill>
                    <a:srgbClr val="C00000"/>
                  </a:solidFill>
                  <a:latin typeface="LiHei Pro" panose="020B0500000000000000" pitchFamily="34" charset="-122"/>
                  <a:ea typeface="LiHei Pro" panose="020B0500000000000000" pitchFamily="34" charset="-122"/>
                </a:endParaRPr>
              </a:p>
            </p:txBody>
          </p:sp>
        </p:grpSp>
      </p:grpSp>
      <p:grpSp>
        <p:nvGrpSpPr>
          <p:cNvPr id="113" name="组合 112"/>
          <p:cNvGrpSpPr/>
          <p:nvPr/>
        </p:nvGrpSpPr>
        <p:grpSpPr>
          <a:xfrm>
            <a:off x="6393459" y="1940802"/>
            <a:ext cx="661709" cy="712018"/>
            <a:chOff x="8203726" y="2183036"/>
            <a:chExt cx="882164" cy="949577"/>
          </a:xfrm>
        </p:grpSpPr>
        <p:sp>
          <p:nvSpPr>
            <p:cNvPr id="114" name="椭圆 113"/>
            <p:cNvSpPr/>
            <p:nvPr/>
          </p:nvSpPr>
          <p:spPr>
            <a:xfrm>
              <a:off x="8203726" y="2183036"/>
              <a:ext cx="882164" cy="882164"/>
            </a:xfrm>
            <a:prstGeom prst="ellipse">
              <a:avLst/>
            </a:prstGeom>
            <a:gradFill>
              <a:gsLst>
                <a:gs pos="100000">
                  <a:schemeClr val="bg1"/>
                </a:gs>
                <a:gs pos="0">
                  <a:schemeClr val="bg1">
                    <a:lumMod val="75000"/>
                  </a:schemeClr>
                </a:gs>
              </a:gsLst>
              <a:lin ang="2700000" scaled="1"/>
            </a:gradFill>
            <a:ln w="1905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C00000"/>
                </a:solidFill>
              </a:endParaRPr>
            </a:p>
          </p:txBody>
        </p:sp>
        <p:grpSp>
          <p:nvGrpSpPr>
            <p:cNvPr id="115" name="组合 114"/>
            <p:cNvGrpSpPr/>
            <p:nvPr/>
          </p:nvGrpSpPr>
          <p:grpSpPr>
            <a:xfrm>
              <a:off x="8364352" y="2340570"/>
              <a:ext cx="620052" cy="792043"/>
              <a:chOff x="2679902" y="3860578"/>
              <a:chExt cx="620052" cy="792043"/>
            </a:xfrm>
          </p:grpSpPr>
          <p:sp>
            <p:nvSpPr>
              <p:cNvPr id="116" name="文本框 27"/>
              <p:cNvSpPr txBox="1"/>
              <p:nvPr/>
            </p:nvSpPr>
            <p:spPr>
              <a:xfrm>
                <a:off x="2679902" y="3860578"/>
                <a:ext cx="620052" cy="492557"/>
              </a:xfrm>
              <a:prstGeom prst="rect">
                <a:avLst/>
              </a:prstGeom>
              <a:noFill/>
            </p:spPr>
            <p:txBody>
              <a:bodyPr wrap="square" rtlCol="0">
                <a:spAutoFit/>
              </a:bodyPr>
              <a:lstStyle/>
              <a:p>
                <a:pPr algn="ctr"/>
                <a:r>
                  <a:rPr lang="en-US" altLang="zh-CN" sz="1800" dirty="0">
                    <a:solidFill>
                      <a:srgbClr val="C00000"/>
                    </a:solidFill>
                    <a:latin typeface="Impact" panose="020B0806030902050204" pitchFamily="34" charset="0"/>
                  </a:rPr>
                  <a:t>04</a:t>
                </a:r>
                <a:endParaRPr lang="zh-CN" altLang="en-US" sz="1800" dirty="0">
                  <a:solidFill>
                    <a:srgbClr val="C00000"/>
                  </a:solidFill>
                  <a:latin typeface="Impact" panose="020B0806030902050204" pitchFamily="34" charset="0"/>
                </a:endParaRPr>
              </a:p>
            </p:txBody>
          </p:sp>
          <p:sp>
            <p:nvSpPr>
              <p:cNvPr id="117" name="文本框 28"/>
              <p:cNvSpPr txBox="1"/>
              <p:nvPr/>
            </p:nvSpPr>
            <p:spPr>
              <a:xfrm>
                <a:off x="2693291" y="4160064"/>
                <a:ext cx="534134" cy="492557"/>
              </a:xfrm>
              <a:prstGeom prst="rect">
                <a:avLst/>
              </a:prstGeom>
              <a:noFill/>
            </p:spPr>
            <p:txBody>
              <a:bodyPr wrap="square" rtlCol="0">
                <a:spAutoFit/>
              </a:bodyPr>
              <a:lstStyle/>
              <a:p>
                <a:pPr algn="ctr"/>
                <a:r>
                  <a:rPr lang="en-US" altLang="zh-CN" sz="900" dirty="0">
                    <a:solidFill>
                      <a:srgbClr val="C00000"/>
                    </a:solidFill>
                    <a:latin typeface="LiHei Pro" panose="020B0500000000000000" pitchFamily="34" charset="-122"/>
                    <a:ea typeface="LiHei Pro" panose="020B0500000000000000" pitchFamily="34" charset="-122"/>
                  </a:rPr>
                  <a:t>ITEM</a:t>
                </a:r>
                <a:endParaRPr lang="zh-CN" altLang="en-US" sz="900" dirty="0">
                  <a:solidFill>
                    <a:srgbClr val="C00000"/>
                  </a:solidFill>
                  <a:latin typeface="LiHei Pro" panose="020B0500000000000000" pitchFamily="34" charset="-122"/>
                  <a:ea typeface="LiHei Pro" panose="020B0500000000000000" pitchFamily="34" charset="-122"/>
                </a:endParaRPr>
              </a:p>
            </p:txBody>
          </p:sp>
        </p:grpSp>
      </p:grpSp>
      <p:grpSp>
        <p:nvGrpSpPr>
          <p:cNvPr id="118" name="组合 117"/>
          <p:cNvGrpSpPr/>
          <p:nvPr/>
        </p:nvGrpSpPr>
        <p:grpSpPr>
          <a:xfrm>
            <a:off x="1964360" y="3028448"/>
            <a:ext cx="801748" cy="1397839"/>
            <a:chOff x="2499058" y="3318525"/>
            <a:chExt cx="1068858" cy="1864217"/>
          </a:xfrm>
        </p:grpSpPr>
        <p:sp>
          <p:nvSpPr>
            <p:cNvPr id="119" name="弧形 118"/>
            <p:cNvSpPr/>
            <p:nvPr/>
          </p:nvSpPr>
          <p:spPr>
            <a:xfrm flipH="1">
              <a:off x="2499058" y="3368205"/>
              <a:ext cx="1068858" cy="1068858"/>
            </a:xfrm>
            <a:prstGeom prst="arc">
              <a:avLst>
                <a:gd name="adj1" fmla="val 16200000"/>
                <a:gd name="adj2" fmla="val 5620576"/>
              </a:avLst>
            </a:prstGeom>
            <a:ln w="15875">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solidFill>
                  <a:prstClr val="black"/>
                </a:solidFill>
              </a:endParaRPr>
            </a:p>
          </p:txBody>
        </p:sp>
        <p:sp>
          <p:nvSpPr>
            <p:cNvPr id="120" name="椭圆 119"/>
            <p:cNvSpPr/>
            <p:nvPr/>
          </p:nvSpPr>
          <p:spPr>
            <a:xfrm>
              <a:off x="3009485" y="3318525"/>
              <a:ext cx="93725" cy="93725"/>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1" name="任意多边形 120"/>
            <p:cNvSpPr/>
            <p:nvPr/>
          </p:nvSpPr>
          <p:spPr>
            <a:xfrm>
              <a:off x="3055620" y="4434840"/>
              <a:ext cx="388620" cy="701040"/>
            </a:xfrm>
            <a:custGeom>
              <a:avLst/>
              <a:gdLst>
                <a:gd name="connsiteX0" fmla="*/ 0 w 388620"/>
                <a:gd name="connsiteY0" fmla="*/ 0 h 701040"/>
                <a:gd name="connsiteX1" fmla="*/ 0 w 388620"/>
                <a:gd name="connsiteY1" fmla="*/ 701040 h 701040"/>
                <a:gd name="connsiteX2" fmla="*/ 388620 w 388620"/>
                <a:gd name="connsiteY2" fmla="*/ 701040 h 701040"/>
              </a:gdLst>
              <a:ahLst/>
              <a:cxnLst>
                <a:cxn ang="0">
                  <a:pos x="connsiteX0" y="connsiteY0"/>
                </a:cxn>
                <a:cxn ang="0">
                  <a:pos x="connsiteX1" y="connsiteY1"/>
                </a:cxn>
                <a:cxn ang="0">
                  <a:pos x="connsiteX2" y="connsiteY2"/>
                </a:cxn>
              </a:cxnLst>
              <a:rect l="l" t="t" r="r" b="b"/>
              <a:pathLst>
                <a:path w="388620" h="701040">
                  <a:moveTo>
                    <a:pt x="0" y="0"/>
                  </a:moveTo>
                  <a:lnTo>
                    <a:pt x="0" y="701040"/>
                  </a:lnTo>
                  <a:lnTo>
                    <a:pt x="388620" y="701040"/>
                  </a:lnTo>
                </a:path>
              </a:pathLst>
            </a:custGeom>
            <a:noFill/>
            <a:ln w="158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2" name="椭圆 121"/>
            <p:cNvSpPr/>
            <p:nvPr/>
          </p:nvSpPr>
          <p:spPr>
            <a:xfrm>
              <a:off x="3403594" y="5089017"/>
              <a:ext cx="93725" cy="9372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3" name="组合 122"/>
          <p:cNvGrpSpPr/>
          <p:nvPr/>
        </p:nvGrpSpPr>
        <p:grpSpPr>
          <a:xfrm>
            <a:off x="4451626" y="3028448"/>
            <a:ext cx="801748" cy="1397839"/>
            <a:chOff x="2499058" y="3318525"/>
            <a:chExt cx="1068858" cy="1864217"/>
          </a:xfrm>
        </p:grpSpPr>
        <p:sp>
          <p:nvSpPr>
            <p:cNvPr id="124" name="弧形 123"/>
            <p:cNvSpPr/>
            <p:nvPr/>
          </p:nvSpPr>
          <p:spPr>
            <a:xfrm flipH="1">
              <a:off x="2499058" y="3368205"/>
              <a:ext cx="1068858" cy="1068858"/>
            </a:xfrm>
            <a:prstGeom prst="arc">
              <a:avLst>
                <a:gd name="adj1" fmla="val 16200000"/>
                <a:gd name="adj2" fmla="val 5620576"/>
              </a:avLst>
            </a:prstGeom>
            <a:ln w="15875">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solidFill>
                  <a:prstClr val="black"/>
                </a:solidFill>
              </a:endParaRPr>
            </a:p>
          </p:txBody>
        </p:sp>
        <p:sp>
          <p:nvSpPr>
            <p:cNvPr id="125" name="椭圆 124"/>
            <p:cNvSpPr/>
            <p:nvPr/>
          </p:nvSpPr>
          <p:spPr>
            <a:xfrm>
              <a:off x="3009485" y="3318525"/>
              <a:ext cx="93725" cy="93725"/>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6" name="任意多边形 125"/>
            <p:cNvSpPr/>
            <p:nvPr/>
          </p:nvSpPr>
          <p:spPr>
            <a:xfrm>
              <a:off x="3055620" y="4434840"/>
              <a:ext cx="388620" cy="701040"/>
            </a:xfrm>
            <a:custGeom>
              <a:avLst/>
              <a:gdLst>
                <a:gd name="connsiteX0" fmla="*/ 0 w 388620"/>
                <a:gd name="connsiteY0" fmla="*/ 0 h 701040"/>
                <a:gd name="connsiteX1" fmla="*/ 0 w 388620"/>
                <a:gd name="connsiteY1" fmla="*/ 701040 h 701040"/>
                <a:gd name="connsiteX2" fmla="*/ 388620 w 388620"/>
                <a:gd name="connsiteY2" fmla="*/ 701040 h 701040"/>
              </a:gdLst>
              <a:ahLst/>
              <a:cxnLst>
                <a:cxn ang="0">
                  <a:pos x="connsiteX0" y="connsiteY0"/>
                </a:cxn>
                <a:cxn ang="0">
                  <a:pos x="connsiteX1" y="connsiteY1"/>
                </a:cxn>
                <a:cxn ang="0">
                  <a:pos x="connsiteX2" y="connsiteY2"/>
                </a:cxn>
              </a:cxnLst>
              <a:rect l="l" t="t" r="r" b="b"/>
              <a:pathLst>
                <a:path w="388620" h="701040">
                  <a:moveTo>
                    <a:pt x="0" y="0"/>
                  </a:moveTo>
                  <a:lnTo>
                    <a:pt x="0" y="701040"/>
                  </a:lnTo>
                  <a:lnTo>
                    <a:pt x="388620" y="701040"/>
                  </a:lnTo>
                </a:path>
              </a:pathLst>
            </a:custGeom>
            <a:noFill/>
            <a:ln w="158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7" name="椭圆 126"/>
            <p:cNvSpPr/>
            <p:nvPr/>
          </p:nvSpPr>
          <p:spPr>
            <a:xfrm>
              <a:off x="3403594" y="5089017"/>
              <a:ext cx="93725" cy="9372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8" name="组合 127"/>
          <p:cNvGrpSpPr/>
          <p:nvPr/>
        </p:nvGrpSpPr>
        <p:grpSpPr>
          <a:xfrm flipH="1" flipV="1">
            <a:off x="3737927" y="1468286"/>
            <a:ext cx="801748" cy="1397839"/>
            <a:chOff x="2499058" y="3318525"/>
            <a:chExt cx="1068858" cy="1864217"/>
          </a:xfrm>
        </p:grpSpPr>
        <p:sp>
          <p:nvSpPr>
            <p:cNvPr id="129" name="弧形 128"/>
            <p:cNvSpPr/>
            <p:nvPr/>
          </p:nvSpPr>
          <p:spPr>
            <a:xfrm flipH="1">
              <a:off x="2499058" y="3368205"/>
              <a:ext cx="1068858" cy="1068858"/>
            </a:xfrm>
            <a:prstGeom prst="arc">
              <a:avLst>
                <a:gd name="adj1" fmla="val 16200000"/>
                <a:gd name="adj2" fmla="val 5620576"/>
              </a:avLst>
            </a:prstGeom>
            <a:ln w="15875">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solidFill>
                  <a:prstClr val="black"/>
                </a:solidFill>
              </a:endParaRPr>
            </a:p>
          </p:txBody>
        </p:sp>
        <p:sp>
          <p:nvSpPr>
            <p:cNvPr id="130" name="椭圆 129"/>
            <p:cNvSpPr/>
            <p:nvPr/>
          </p:nvSpPr>
          <p:spPr>
            <a:xfrm>
              <a:off x="3009485" y="3318525"/>
              <a:ext cx="93725" cy="93725"/>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C00000"/>
                </a:solidFill>
              </a:endParaRPr>
            </a:p>
          </p:txBody>
        </p:sp>
        <p:sp>
          <p:nvSpPr>
            <p:cNvPr id="131" name="任意多边形 130"/>
            <p:cNvSpPr/>
            <p:nvPr/>
          </p:nvSpPr>
          <p:spPr>
            <a:xfrm>
              <a:off x="3055620" y="4434840"/>
              <a:ext cx="388620" cy="701040"/>
            </a:xfrm>
            <a:custGeom>
              <a:avLst/>
              <a:gdLst>
                <a:gd name="connsiteX0" fmla="*/ 0 w 388620"/>
                <a:gd name="connsiteY0" fmla="*/ 0 h 701040"/>
                <a:gd name="connsiteX1" fmla="*/ 0 w 388620"/>
                <a:gd name="connsiteY1" fmla="*/ 701040 h 701040"/>
                <a:gd name="connsiteX2" fmla="*/ 388620 w 388620"/>
                <a:gd name="connsiteY2" fmla="*/ 701040 h 701040"/>
              </a:gdLst>
              <a:ahLst/>
              <a:cxnLst>
                <a:cxn ang="0">
                  <a:pos x="connsiteX0" y="connsiteY0"/>
                </a:cxn>
                <a:cxn ang="0">
                  <a:pos x="connsiteX1" y="connsiteY1"/>
                </a:cxn>
                <a:cxn ang="0">
                  <a:pos x="connsiteX2" y="connsiteY2"/>
                </a:cxn>
              </a:cxnLst>
              <a:rect l="l" t="t" r="r" b="b"/>
              <a:pathLst>
                <a:path w="388620" h="701040">
                  <a:moveTo>
                    <a:pt x="0" y="0"/>
                  </a:moveTo>
                  <a:lnTo>
                    <a:pt x="0" y="701040"/>
                  </a:lnTo>
                  <a:lnTo>
                    <a:pt x="388620" y="701040"/>
                  </a:lnTo>
                </a:path>
              </a:pathLst>
            </a:custGeom>
            <a:noFill/>
            <a:ln w="158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2" name="椭圆 131"/>
            <p:cNvSpPr/>
            <p:nvPr/>
          </p:nvSpPr>
          <p:spPr>
            <a:xfrm>
              <a:off x="3403594" y="5089017"/>
              <a:ext cx="93725" cy="9372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33" name="组合 132"/>
          <p:cNvGrpSpPr/>
          <p:nvPr/>
        </p:nvGrpSpPr>
        <p:grpSpPr>
          <a:xfrm flipH="1" flipV="1">
            <a:off x="6327614" y="1316399"/>
            <a:ext cx="801748" cy="1397839"/>
            <a:chOff x="2499058" y="3318525"/>
            <a:chExt cx="1068858" cy="1864217"/>
          </a:xfrm>
        </p:grpSpPr>
        <p:sp>
          <p:nvSpPr>
            <p:cNvPr id="134" name="弧形 133"/>
            <p:cNvSpPr/>
            <p:nvPr/>
          </p:nvSpPr>
          <p:spPr>
            <a:xfrm flipH="1">
              <a:off x="2499058" y="3368205"/>
              <a:ext cx="1068858" cy="1068858"/>
            </a:xfrm>
            <a:prstGeom prst="arc">
              <a:avLst>
                <a:gd name="adj1" fmla="val 16200000"/>
                <a:gd name="adj2" fmla="val 5620576"/>
              </a:avLst>
            </a:prstGeom>
            <a:ln w="15875">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solidFill>
                  <a:prstClr val="black"/>
                </a:solidFill>
              </a:endParaRPr>
            </a:p>
          </p:txBody>
        </p:sp>
        <p:sp>
          <p:nvSpPr>
            <p:cNvPr id="135" name="椭圆 134"/>
            <p:cNvSpPr/>
            <p:nvPr/>
          </p:nvSpPr>
          <p:spPr>
            <a:xfrm>
              <a:off x="3009485" y="3318525"/>
              <a:ext cx="93725" cy="93725"/>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6" name="任意多边形 135"/>
            <p:cNvSpPr/>
            <p:nvPr/>
          </p:nvSpPr>
          <p:spPr>
            <a:xfrm>
              <a:off x="3055620" y="4434840"/>
              <a:ext cx="388620" cy="701040"/>
            </a:xfrm>
            <a:custGeom>
              <a:avLst/>
              <a:gdLst>
                <a:gd name="connsiteX0" fmla="*/ 0 w 388620"/>
                <a:gd name="connsiteY0" fmla="*/ 0 h 701040"/>
                <a:gd name="connsiteX1" fmla="*/ 0 w 388620"/>
                <a:gd name="connsiteY1" fmla="*/ 701040 h 701040"/>
                <a:gd name="connsiteX2" fmla="*/ 388620 w 388620"/>
                <a:gd name="connsiteY2" fmla="*/ 701040 h 701040"/>
              </a:gdLst>
              <a:ahLst/>
              <a:cxnLst>
                <a:cxn ang="0">
                  <a:pos x="connsiteX0" y="connsiteY0"/>
                </a:cxn>
                <a:cxn ang="0">
                  <a:pos x="connsiteX1" y="connsiteY1"/>
                </a:cxn>
                <a:cxn ang="0">
                  <a:pos x="connsiteX2" y="connsiteY2"/>
                </a:cxn>
              </a:cxnLst>
              <a:rect l="l" t="t" r="r" b="b"/>
              <a:pathLst>
                <a:path w="388620" h="701040">
                  <a:moveTo>
                    <a:pt x="0" y="0"/>
                  </a:moveTo>
                  <a:lnTo>
                    <a:pt x="0" y="701040"/>
                  </a:lnTo>
                  <a:lnTo>
                    <a:pt x="388620" y="701040"/>
                  </a:lnTo>
                </a:path>
              </a:pathLst>
            </a:custGeom>
            <a:noFill/>
            <a:ln w="158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7" name="椭圆 136"/>
            <p:cNvSpPr/>
            <p:nvPr/>
          </p:nvSpPr>
          <p:spPr>
            <a:xfrm>
              <a:off x="3403594" y="5089017"/>
              <a:ext cx="93725" cy="9372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38" name="组合 137"/>
          <p:cNvGrpSpPr/>
          <p:nvPr/>
        </p:nvGrpSpPr>
        <p:grpSpPr>
          <a:xfrm>
            <a:off x="1437305" y="1347493"/>
            <a:ext cx="2423881" cy="899308"/>
            <a:chOff x="1596381" y="1391773"/>
            <a:chExt cx="3231420" cy="1199355"/>
          </a:xfrm>
        </p:grpSpPr>
        <p:sp>
          <p:nvSpPr>
            <p:cNvPr id="139" name="文本框 39"/>
            <p:cNvSpPr txBox="1"/>
            <p:nvPr/>
          </p:nvSpPr>
          <p:spPr>
            <a:xfrm>
              <a:off x="2987093" y="1391773"/>
              <a:ext cx="1840708" cy="430986"/>
            </a:xfrm>
            <a:prstGeom prst="rect">
              <a:avLst/>
            </a:prstGeom>
            <a:noFill/>
          </p:spPr>
          <p:txBody>
            <a:bodyPr wrap="square" rtlCol="0">
              <a:spAutoFit/>
            </a:bodyPr>
            <a:lstStyle/>
            <a:p>
              <a:r>
                <a:rPr lang="zh-CN" altLang="en-US" sz="1500" dirty="0">
                  <a:solidFill>
                    <a:srgbClr val="C00000"/>
                  </a:solidFill>
                  <a:latin typeface="微软雅黑" panose="020B0503020204020204" pitchFamily="34" charset="-122"/>
                  <a:ea typeface="微软雅黑" panose="020B0503020204020204" pitchFamily="34" charset="-122"/>
                </a:rPr>
                <a:t>在此添加标题</a:t>
              </a:r>
            </a:p>
          </p:txBody>
        </p:sp>
        <p:sp>
          <p:nvSpPr>
            <p:cNvPr id="140" name="文本框 113"/>
            <p:cNvSpPr txBox="1"/>
            <p:nvPr/>
          </p:nvSpPr>
          <p:spPr>
            <a:xfrm>
              <a:off x="1596381" y="1775332"/>
              <a:ext cx="3096346" cy="815796"/>
            </a:xfrm>
            <a:prstGeom prst="rect">
              <a:avLst/>
            </a:prstGeom>
            <a:noFill/>
          </p:spPr>
          <p:txBody>
            <a:bodyPr wrap="square" rtlCol="0">
              <a:spAutoFit/>
            </a:bodyPr>
            <a:lstStyle/>
            <a:p>
              <a:pPr algn="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141" name="组合 140"/>
          <p:cNvGrpSpPr/>
          <p:nvPr/>
        </p:nvGrpSpPr>
        <p:grpSpPr>
          <a:xfrm>
            <a:off x="4314691" y="1185605"/>
            <a:ext cx="2105690" cy="898110"/>
            <a:chOff x="5432401" y="1175873"/>
            <a:chExt cx="2807221" cy="1197755"/>
          </a:xfrm>
        </p:grpSpPr>
        <p:sp>
          <p:nvSpPr>
            <p:cNvPr id="142" name="文本框 42"/>
            <p:cNvSpPr txBox="1"/>
            <p:nvPr/>
          </p:nvSpPr>
          <p:spPr>
            <a:xfrm>
              <a:off x="6461491" y="1175873"/>
              <a:ext cx="1778131" cy="430986"/>
            </a:xfrm>
            <a:prstGeom prst="rect">
              <a:avLst/>
            </a:prstGeom>
            <a:noFill/>
          </p:spPr>
          <p:txBody>
            <a:bodyPr wrap="square" rtlCol="0">
              <a:spAutoFit/>
            </a:bodyPr>
            <a:lstStyle/>
            <a:p>
              <a:r>
                <a:rPr lang="zh-CN" altLang="en-US" sz="1500" dirty="0">
                  <a:solidFill>
                    <a:srgbClr val="C00000"/>
                  </a:solidFill>
                  <a:latin typeface="微软雅黑" panose="020B0503020204020204" pitchFamily="34" charset="-122"/>
                  <a:ea typeface="微软雅黑" panose="020B0503020204020204" pitchFamily="34" charset="-122"/>
                </a:rPr>
                <a:t>在此添加标题</a:t>
              </a:r>
            </a:p>
          </p:txBody>
        </p:sp>
        <p:sp>
          <p:nvSpPr>
            <p:cNvPr id="143" name="文本框 113"/>
            <p:cNvSpPr txBox="1"/>
            <p:nvPr/>
          </p:nvSpPr>
          <p:spPr>
            <a:xfrm>
              <a:off x="5432401" y="1557833"/>
              <a:ext cx="2754143" cy="815795"/>
            </a:xfrm>
            <a:prstGeom prst="rect">
              <a:avLst/>
            </a:prstGeom>
            <a:noFill/>
          </p:spPr>
          <p:txBody>
            <a:bodyPr wrap="square" rtlCol="0">
              <a:spAutoFit/>
            </a:bodyPr>
            <a:lstStyle/>
            <a:p>
              <a:pPr algn="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144" name="组合 143"/>
          <p:cNvGrpSpPr/>
          <p:nvPr/>
        </p:nvGrpSpPr>
        <p:grpSpPr>
          <a:xfrm>
            <a:off x="2753297" y="4249436"/>
            <a:ext cx="2060437" cy="911723"/>
            <a:chOff x="3350807" y="5261927"/>
            <a:chExt cx="2746891" cy="1215912"/>
          </a:xfrm>
        </p:grpSpPr>
        <p:sp>
          <p:nvSpPr>
            <p:cNvPr id="145" name="文本框 30"/>
            <p:cNvSpPr txBox="1"/>
            <p:nvPr/>
          </p:nvSpPr>
          <p:spPr>
            <a:xfrm>
              <a:off x="3440281" y="5261927"/>
              <a:ext cx="1780852" cy="430986"/>
            </a:xfrm>
            <a:prstGeom prst="rect">
              <a:avLst/>
            </a:prstGeom>
            <a:noFill/>
          </p:spPr>
          <p:txBody>
            <a:bodyPr wrap="square" rtlCol="0">
              <a:spAutoFit/>
            </a:bodyPr>
            <a:lstStyle/>
            <a:p>
              <a:r>
                <a:rPr lang="zh-CN" altLang="en-US" sz="1500" dirty="0">
                  <a:solidFill>
                    <a:srgbClr val="C00000"/>
                  </a:solidFill>
                  <a:latin typeface="微软雅黑" panose="020B0503020204020204" pitchFamily="34" charset="-122"/>
                  <a:ea typeface="微软雅黑" panose="020B0503020204020204" pitchFamily="34" charset="-122"/>
                </a:rPr>
                <a:t>在此添加标题</a:t>
              </a:r>
            </a:p>
          </p:txBody>
        </p:sp>
        <p:sp>
          <p:nvSpPr>
            <p:cNvPr id="146" name="文本框 113"/>
            <p:cNvSpPr txBox="1"/>
            <p:nvPr/>
          </p:nvSpPr>
          <p:spPr>
            <a:xfrm>
              <a:off x="3350807" y="5662042"/>
              <a:ext cx="2746891" cy="815797"/>
            </a:xfrm>
            <a:prstGeom prst="rect">
              <a:avLst/>
            </a:prstGeom>
            <a:noFill/>
          </p:spPr>
          <p:txBody>
            <a:bodyPr wrap="square" rtlCol="0">
              <a:spAutoFit/>
            </a:bodyPr>
            <a:lstStyle/>
            <a:p>
              <a:pP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147" name="组合 146"/>
          <p:cNvGrpSpPr/>
          <p:nvPr/>
        </p:nvGrpSpPr>
        <p:grpSpPr>
          <a:xfrm>
            <a:off x="5249178" y="4249434"/>
            <a:ext cx="2317348" cy="857724"/>
            <a:chOff x="6678219" y="5261933"/>
            <a:chExt cx="3089395" cy="1143898"/>
          </a:xfrm>
        </p:grpSpPr>
        <p:sp>
          <p:nvSpPr>
            <p:cNvPr id="148" name="文本框 36"/>
            <p:cNvSpPr txBox="1"/>
            <p:nvPr/>
          </p:nvSpPr>
          <p:spPr>
            <a:xfrm>
              <a:off x="6678219" y="5261933"/>
              <a:ext cx="1791039" cy="430987"/>
            </a:xfrm>
            <a:prstGeom prst="rect">
              <a:avLst/>
            </a:prstGeom>
            <a:noFill/>
          </p:spPr>
          <p:txBody>
            <a:bodyPr wrap="square" rtlCol="0">
              <a:spAutoFit/>
            </a:bodyPr>
            <a:lstStyle/>
            <a:p>
              <a:r>
                <a:rPr lang="zh-CN" altLang="en-US" sz="1500" dirty="0">
                  <a:solidFill>
                    <a:srgbClr val="C00000"/>
                  </a:solidFill>
                  <a:latin typeface="微软雅黑" panose="020B0503020204020204" pitchFamily="34" charset="-122"/>
                  <a:ea typeface="微软雅黑" panose="020B0503020204020204" pitchFamily="34" charset="-122"/>
                </a:rPr>
                <a:t>在此添加标题</a:t>
              </a:r>
            </a:p>
          </p:txBody>
        </p:sp>
        <p:sp>
          <p:nvSpPr>
            <p:cNvPr id="149" name="文本框 113"/>
            <p:cNvSpPr txBox="1"/>
            <p:nvPr/>
          </p:nvSpPr>
          <p:spPr>
            <a:xfrm>
              <a:off x="6683813" y="5590033"/>
              <a:ext cx="3083801" cy="815798"/>
            </a:xfrm>
            <a:prstGeom prst="rect">
              <a:avLst/>
            </a:prstGeom>
            <a:noFill/>
          </p:spPr>
          <p:txBody>
            <a:bodyPr wrap="square" rtlCol="0">
              <a:spAutoFit/>
            </a:bodyPr>
            <a:lstStyle/>
            <a:p>
              <a:pP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spTree>
    <p:extLst>
      <p:ext uri="{BB962C8B-B14F-4D97-AF65-F5344CB8AC3E}">
        <p14:creationId xmlns:p14="http://schemas.microsoft.com/office/powerpoint/2010/main" xmlns="" val="3828382503"/>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par>
                                    <p:cTn id="13" presetID="22" presetClass="entr" presetSubtype="8" fill="hold" nodeType="withEffect">
                                      <p:stCondLst>
                                        <p:cond delay="40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53" presetClass="entr" presetSubtype="16"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Effect transition="in" filter="fade">
                                          <p:cBhvr>
                                            <p:cTn id="20" dur="500"/>
                                            <p:tgtEl>
                                              <p:spTgt spid="23"/>
                                            </p:tgtEl>
                                          </p:cBhvr>
                                        </p:animEffect>
                                      </p:childTnLst>
                                    </p:cTn>
                                  </p:par>
                                </p:childTnLst>
                              </p:cTn>
                            </p:par>
                            <p:par>
                              <p:cTn id="21" fill="hold">
                                <p:stCondLst>
                                  <p:cond delay="900"/>
                                </p:stCondLst>
                                <p:childTnLst>
                                  <p:par>
                                    <p:cTn id="22" presetID="22" presetClass="entr" presetSubtype="8"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par>
                                    <p:cTn id="25" presetID="22" presetClass="entr" presetSubtype="8" fill="hold" grpId="0"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childTnLst>
                              </p:cTn>
                            </p:par>
                            <p:par>
                              <p:cTn id="28" fill="hold">
                                <p:stCondLst>
                                  <p:cond delay="1900"/>
                                </p:stCondLst>
                                <p:childTnLst>
                                  <p:par>
                                    <p:cTn id="29" presetID="2" presetClass="entr" presetSubtype="8" accel="40000" fill="hold" nodeType="afterEffect" p14:presetBounceEnd="40000">
                                      <p:stCondLst>
                                        <p:cond delay="0"/>
                                      </p:stCondLst>
                                      <p:childTnLst>
                                        <p:set>
                                          <p:cBhvr>
                                            <p:cTn id="30" dur="1" fill="hold">
                                              <p:stCondLst>
                                                <p:cond delay="0"/>
                                              </p:stCondLst>
                                            </p:cTn>
                                            <p:tgtEl>
                                              <p:spTgt spid="95"/>
                                            </p:tgtEl>
                                            <p:attrNameLst>
                                              <p:attrName>style.visibility</p:attrName>
                                            </p:attrNameLst>
                                          </p:cBhvr>
                                          <p:to>
                                            <p:strVal val="visible"/>
                                          </p:to>
                                        </p:set>
                                        <p:anim calcmode="lin" valueType="num" p14:bounceEnd="40000">
                                          <p:cBhvr additive="base">
                                            <p:cTn id="31" dur="1000" fill="hold"/>
                                            <p:tgtEl>
                                              <p:spTgt spid="95"/>
                                            </p:tgtEl>
                                            <p:attrNameLst>
                                              <p:attrName>ppt_x</p:attrName>
                                            </p:attrNameLst>
                                          </p:cBhvr>
                                          <p:tavLst>
                                            <p:tav tm="0">
                                              <p:val>
                                                <p:strVal val="0-#ppt_w/2"/>
                                              </p:val>
                                            </p:tav>
                                            <p:tav tm="100000">
                                              <p:val>
                                                <p:strVal val="#ppt_x"/>
                                              </p:val>
                                            </p:tav>
                                          </p:tavLst>
                                        </p:anim>
                                        <p:anim calcmode="lin" valueType="num" p14:bounceEnd="40000">
                                          <p:cBhvr additive="base">
                                            <p:cTn id="32" dur="1000" fill="hold"/>
                                            <p:tgtEl>
                                              <p:spTgt spid="95"/>
                                            </p:tgtEl>
                                            <p:attrNameLst>
                                              <p:attrName>ppt_y</p:attrName>
                                            </p:attrNameLst>
                                          </p:cBhvr>
                                          <p:tavLst>
                                            <p:tav tm="0">
                                              <p:val>
                                                <p:strVal val="#ppt_y"/>
                                              </p:val>
                                            </p:tav>
                                            <p:tav tm="100000">
                                              <p:val>
                                                <p:strVal val="#ppt_y"/>
                                              </p:val>
                                            </p:tav>
                                          </p:tavLst>
                                        </p:anim>
                                      </p:childTnLst>
                                    </p:cTn>
                                  </p:par>
                                </p:childTnLst>
                              </p:cTn>
                            </p:par>
                            <p:par>
                              <p:cTn id="33" fill="hold">
                                <p:stCondLst>
                                  <p:cond delay="2900"/>
                                </p:stCondLst>
                                <p:childTnLst>
                                  <p:par>
                                    <p:cTn id="34" presetID="53" presetClass="entr" presetSubtype="16" fill="hold" nodeType="afterEffect">
                                      <p:stCondLst>
                                        <p:cond delay="0"/>
                                      </p:stCondLst>
                                      <p:childTnLst>
                                        <p:set>
                                          <p:cBhvr>
                                            <p:cTn id="35" dur="1" fill="hold">
                                              <p:stCondLst>
                                                <p:cond delay="0"/>
                                              </p:stCondLst>
                                            </p:cTn>
                                            <p:tgtEl>
                                              <p:spTgt spid="98"/>
                                            </p:tgtEl>
                                            <p:attrNameLst>
                                              <p:attrName>style.visibility</p:attrName>
                                            </p:attrNameLst>
                                          </p:cBhvr>
                                          <p:to>
                                            <p:strVal val="visible"/>
                                          </p:to>
                                        </p:set>
                                        <p:anim calcmode="lin" valueType="num">
                                          <p:cBhvr>
                                            <p:cTn id="36" dur="100" fill="hold"/>
                                            <p:tgtEl>
                                              <p:spTgt spid="98"/>
                                            </p:tgtEl>
                                            <p:attrNameLst>
                                              <p:attrName>ppt_w</p:attrName>
                                            </p:attrNameLst>
                                          </p:cBhvr>
                                          <p:tavLst>
                                            <p:tav tm="0">
                                              <p:val>
                                                <p:fltVal val="0"/>
                                              </p:val>
                                            </p:tav>
                                            <p:tav tm="100000">
                                              <p:val>
                                                <p:strVal val="#ppt_w"/>
                                              </p:val>
                                            </p:tav>
                                          </p:tavLst>
                                        </p:anim>
                                        <p:anim calcmode="lin" valueType="num">
                                          <p:cBhvr>
                                            <p:cTn id="37" dur="100" fill="hold"/>
                                            <p:tgtEl>
                                              <p:spTgt spid="98"/>
                                            </p:tgtEl>
                                            <p:attrNameLst>
                                              <p:attrName>ppt_h</p:attrName>
                                            </p:attrNameLst>
                                          </p:cBhvr>
                                          <p:tavLst>
                                            <p:tav tm="0">
                                              <p:val>
                                                <p:fltVal val="0"/>
                                              </p:val>
                                            </p:tav>
                                            <p:tav tm="100000">
                                              <p:val>
                                                <p:strVal val="#ppt_h"/>
                                              </p:val>
                                            </p:tav>
                                          </p:tavLst>
                                        </p:anim>
                                        <p:animEffect transition="in" filter="fade">
                                          <p:cBhvr>
                                            <p:cTn id="38" dur="100"/>
                                            <p:tgtEl>
                                              <p:spTgt spid="98"/>
                                            </p:tgtEl>
                                          </p:cBhvr>
                                        </p:animEffect>
                                      </p:childTnLst>
                                    </p:cTn>
                                  </p:par>
                                  <p:par>
                                    <p:cTn id="39" presetID="6" presetClass="emph" presetSubtype="0" fill="hold" nodeType="withEffect">
                                      <p:stCondLst>
                                        <p:cond delay="100"/>
                                      </p:stCondLst>
                                      <p:childTnLst>
                                        <p:animScale>
                                          <p:cBhvr>
                                            <p:cTn id="40" dur="100" fill="hold"/>
                                            <p:tgtEl>
                                              <p:spTgt spid="98"/>
                                            </p:tgtEl>
                                          </p:cBhvr>
                                          <p:by x="110000" y="110000"/>
                                        </p:animScale>
                                      </p:childTnLst>
                                    </p:cTn>
                                  </p:par>
                                  <p:par>
                                    <p:cTn id="41" presetID="6" presetClass="emph" presetSubtype="0" fill="hold" nodeType="withEffect">
                                      <p:stCondLst>
                                        <p:cond delay="200"/>
                                      </p:stCondLst>
                                      <p:childTnLst>
                                        <p:animScale>
                                          <p:cBhvr>
                                            <p:cTn id="42" dur="200" fill="hold"/>
                                            <p:tgtEl>
                                              <p:spTgt spid="98"/>
                                            </p:tgtEl>
                                          </p:cBhvr>
                                          <p:by x="90000" y="90000"/>
                                        </p:animScale>
                                      </p:childTnLst>
                                    </p:cTn>
                                  </p:par>
                                  <p:par>
                                    <p:cTn id="43" presetID="6" presetClass="emph" presetSubtype="0" fill="hold" nodeType="withEffect">
                                      <p:stCondLst>
                                        <p:cond delay="400"/>
                                      </p:stCondLst>
                                      <p:childTnLst>
                                        <p:animScale>
                                          <p:cBhvr>
                                            <p:cTn id="44" dur="100" fill="hold"/>
                                            <p:tgtEl>
                                              <p:spTgt spid="98"/>
                                            </p:tgtEl>
                                          </p:cBhvr>
                                          <p:by x="105000" y="105000"/>
                                        </p:animScale>
                                      </p:childTnLst>
                                    </p:cTn>
                                  </p:par>
                                  <p:par>
                                    <p:cTn id="45" presetID="6" presetClass="emph" presetSubtype="0" fill="hold" nodeType="withEffect">
                                      <p:stCondLst>
                                        <p:cond delay="500"/>
                                      </p:stCondLst>
                                      <p:childTnLst>
                                        <p:animScale>
                                          <p:cBhvr>
                                            <p:cTn id="46" dur="200" fill="hold"/>
                                            <p:tgtEl>
                                              <p:spTgt spid="98"/>
                                            </p:tgtEl>
                                          </p:cBhvr>
                                          <p:by x="95000" y="95000"/>
                                        </p:animScale>
                                      </p:childTnLst>
                                    </p:cTn>
                                  </p:par>
                                </p:childTnLst>
                              </p:cTn>
                            </p:par>
                            <p:par>
                              <p:cTn id="47" fill="hold">
                                <p:stCondLst>
                                  <p:cond delay="3600"/>
                                </p:stCondLst>
                                <p:childTnLst>
                                  <p:par>
                                    <p:cTn id="48" presetID="22" presetClass="entr" presetSubtype="1" fill="hold" nodeType="afterEffect">
                                      <p:stCondLst>
                                        <p:cond delay="0"/>
                                      </p:stCondLst>
                                      <p:childTnLst>
                                        <p:set>
                                          <p:cBhvr>
                                            <p:cTn id="49" dur="1" fill="hold">
                                              <p:stCondLst>
                                                <p:cond delay="0"/>
                                              </p:stCondLst>
                                            </p:cTn>
                                            <p:tgtEl>
                                              <p:spTgt spid="118"/>
                                            </p:tgtEl>
                                            <p:attrNameLst>
                                              <p:attrName>style.visibility</p:attrName>
                                            </p:attrNameLst>
                                          </p:cBhvr>
                                          <p:to>
                                            <p:strVal val="visible"/>
                                          </p:to>
                                        </p:set>
                                        <p:animEffect transition="in" filter="wipe(up)">
                                          <p:cBhvr>
                                            <p:cTn id="50" dur="500"/>
                                            <p:tgtEl>
                                              <p:spTgt spid="118"/>
                                            </p:tgtEl>
                                          </p:cBhvr>
                                        </p:animEffect>
                                      </p:childTnLst>
                                    </p:cTn>
                                  </p:par>
                                </p:childTnLst>
                              </p:cTn>
                            </p:par>
                            <p:par>
                              <p:cTn id="51" fill="hold">
                                <p:stCondLst>
                                  <p:cond delay="4100"/>
                                </p:stCondLst>
                                <p:childTnLst>
                                  <p:par>
                                    <p:cTn id="52" presetID="22" presetClass="entr" presetSubtype="8" fill="hold" nodeType="afterEffect">
                                      <p:stCondLst>
                                        <p:cond delay="0"/>
                                      </p:stCondLst>
                                      <p:childTnLst>
                                        <p:set>
                                          <p:cBhvr>
                                            <p:cTn id="53" dur="1" fill="hold">
                                              <p:stCondLst>
                                                <p:cond delay="0"/>
                                              </p:stCondLst>
                                            </p:cTn>
                                            <p:tgtEl>
                                              <p:spTgt spid="144"/>
                                            </p:tgtEl>
                                            <p:attrNameLst>
                                              <p:attrName>style.visibility</p:attrName>
                                            </p:attrNameLst>
                                          </p:cBhvr>
                                          <p:to>
                                            <p:strVal val="visible"/>
                                          </p:to>
                                        </p:set>
                                        <p:animEffect transition="in" filter="wipe(left)">
                                          <p:cBhvr>
                                            <p:cTn id="54" dur="500"/>
                                            <p:tgtEl>
                                              <p:spTgt spid="144"/>
                                            </p:tgtEl>
                                          </p:cBhvr>
                                        </p:animEffect>
                                      </p:childTnLst>
                                    </p:cTn>
                                  </p:par>
                                </p:childTnLst>
                              </p:cTn>
                            </p:par>
                            <p:par>
                              <p:cTn id="55" fill="hold">
                                <p:stCondLst>
                                  <p:cond delay="4600"/>
                                </p:stCondLst>
                                <p:childTnLst>
                                  <p:par>
                                    <p:cTn id="56" presetID="53" presetClass="entr" presetSubtype="16" fill="hold" nodeType="afterEffect">
                                      <p:stCondLst>
                                        <p:cond delay="0"/>
                                      </p:stCondLst>
                                      <p:childTnLst>
                                        <p:set>
                                          <p:cBhvr>
                                            <p:cTn id="57" dur="1" fill="hold">
                                              <p:stCondLst>
                                                <p:cond delay="0"/>
                                              </p:stCondLst>
                                            </p:cTn>
                                            <p:tgtEl>
                                              <p:spTgt spid="103"/>
                                            </p:tgtEl>
                                            <p:attrNameLst>
                                              <p:attrName>style.visibility</p:attrName>
                                            </p:attrNameLst>
                                          </p:cBhvr>
                                          <p:to>
                                            <p:strVal val="visible"/>
                                          </p:to>
                                        </p:set>
                                        <p:anim calcmode="lin" valueType="num">
                                          <p:cBhvr>
                                            <p:cTn id="58" dur="100" fill="hold"/>
                                            <p:tgtEl>
                                              <p:spTgt spid="103"/>
                                            </p:tgtEl>
                                            <p:attrNameLst>
                                              <p:attrName>ppt_w</p:attrName>
                                            </p:attrNameLst>
                                          </p:cBhvr>
                                          <p:tavLst>
                                            <p:tav tm="0">
                                              <p:val>
                                                <p:fltVal val="0"/>
                                              </p:val>
                                            </p:tav>
                                            <p:tav tm="100000">
                                              <p:val>
                                                <p:strVal val="#ppt_w"/>
                                              </p:val>
                                            </p:tav>
                                          </p:tavLst>
                                        </p:anim>
                                        <p:anim calcmode="lin" valueType="num">
                                          <p:cBhvr>
                                            <p:cTn id="59" dur="100" fill="hold"/>
                                            <p:tgtEl>
                                              <p:spTgt spid="103"/>
                                            </p:tgtEl>
                                            <p:attrNameLst>
                                              <p:attrName>ppt_h</p:attrName>
                                            </p:attrNameLst>
                                          </p:cBhvr>
                                          <p:tavLst>
                                            <p:tav tm="0">
                                              <p:val>
                                                <p:fltVal val="0"/>
                                              </p:val>
                                            </p:tav>
                                            <p:tav tm="100000">
                                              <p:val>
                                                <p:strVal val="#ppt_h"/>
                                              </p:val>
                                            </p:tav>
                                          </p:tavLst>
                                        </p:anim>
                                        <p:animEffect transition="in" filter="fade">
                                          <p:cBhvr>
                                            <p:cTn id="60" dur="100"/>
                                            <p:tgtEl>
                                              <p:spTgt spid="103"/>
                                            </p:tgtEl>
                                          </p:cBhvr>
                                        </p:animEffect>
                                      </p:childTnLst>
                                    </p:cTn>
                                  </p:par>
                                  <p:par>
                                    <p:cTn id="61" presetID="6" presetClass="emph" presetSubtype="0" fill="hold" nodeType="withEffect">
                                      <p:stCondLst>
                                        <p:cond delay="100"/>
                                      </p:stCondLst>
                                      <p:childTnLst>
                                        <p:animScale>
                                          <p:cBhvr>
                                            <p:cTn id="62" dur="100" fill="hold"/>
                                            <p:tgtEl>
                                              <p:spTgt spid="103"/>
                                            </p:tgtEl>
                                          </p:cBhvr>
                                          <p:by x="110000" y="110000"/>
                                        </p:animScale>
                                      </p:childTnLst>
                                    </p:cTn>
                                  </p:par>
                                  <p:par>
                                    <p:cTn id="63" presetID="6" presetClass="emph" presetSubtype="0" fill="hold" nodeType="withEffect">
                                      <p:stCondLst>
                                        <p:cond delay="200"/>
                                      </p:stCondLst>
                                      <p:childTnLst>
                                        <p:animScale>
                                          <p:cBhvr>
                                            <p:cTn id="64" dur="200" fill="hold"/>
                                            <p:tgtEl>
                                              <p:spTgt spid="103"/>
                                            </p:tgtEl>
                                          </p:cBhvr>
                                          <p:by x="90000" y="90000"/>
                                        </p:animScale>
                                      </p:childTnLst>
                                    </p:cTn>
                                  </p:par>
                                  <p:par>
                                    <p:cTn id="65" presetID="6" presetClass="emph" presetSubtype="0" fill="hold" nodeType="withEffect">
                                      <p:stCondLst>
                                        <p:cond delay="400"/>
                                      </p:stCondLst>
                                      <p:childTnLst>
                                        <p:animScale>
                                          <p:cBhvr>
                                            <p:cTn id="66" dur="100" fill="hold"/>
                                            <p:tgtEl>
                                              <p:spTgt spid="103"/>
                                            </p:tgtEl>
                                          </p:cBhvr>
                                          <p:by x="105000" y="105000"/>
                                        </p:animScale>
                                      </p:childTnLst>
                                    </p:cTn>
                                  </p:par>
                                  <p:par>
                                    <p:cTn id="67" presetID="6" presetClass="emph" presetSubtype="0" fill="hold" nodeType="withEffect">
                                      <p:stCondLst>
                                        <p:cond delay="500"/>
                                      </p:stCondLst>
                                      <p:childTnLst>
                                        <p:animScale>
                                          <p:cBhvr>
                                            <p:cTn id="68" dur="200" fill="hold"/>
                                            <p:tgtEl>
                                              <p:spTgt spid="103"/>
                                            </p:tgtEl>
                                          </p:cBhvr>
                                          <p:by x="95000" y="95000"/>
                                        </p:animScale>
                                      </p:childTnLst>
                                    </p:cTn>
                                  </p:par>
                                </p:childTnLst>
                              </p:cTn>
                            </p:par>
                            <p:par>
                              <p:cTn id="69" fill="hold">
                                <p:stCondLst>
                                  <p:cond delay="5300"/>
                                </p:stCondLst>
                                <p:childTnLst>
                                  <p:par>
                                    <p:cTn id="70" presetID="22" presetClass="entr" presetSubtype="4" fill="hold" nodeType="afterEffect">
                                      <p:stCondLst>
                                        <p:cond delay="0"/>
                                      </p:stCondLst>
                                      <p:childTnLst>
                                        <p:set>
                                          <p:cBhvr>
                                            <p:cTn id="71" dur="1" fill="hold">
                                              <p:stCondLst>
                                                <p:cond delay="0"/>
                                              </p:stCondLst>
                                            </p:cTn>
                                            <p:tgtEl>
                                              <p:spTgt spid="128"/>
                                            </p:tgtEl>
                                            <p:attrNameLst>
                                              <p:attrName>style.visibility</p:attrName>
                                            </p:attrNameLst>
                                          </p:cBhvr>
                                          <p:to>
                                            <p:strVal val="visible"/>
                                          </p:to>
                                        </p:set>
                                        <p:animEffect transition="in" filter="wipe(down)">
                                          <p:cBhvr>
                                            <p:cTn id="72" dur="500"/>
                                            <p:tgtEl>
                                              <p:spTgt spid="128"/>
                                            </p:tgtEl>
                                          </p:cBhvr>
                                        </p:animEffect>
                                      </p:childTnLst>
                                    </p:cTn>
                                  </p:par>
                                </p:childTnLst>
                              </p:cTn>
                            </p:par>
                            <p:par>
                              <p:cTn id="73" fill="hold">
                                <p:stCondLst>
                                  <p:cond delay="5800"/>
                                </p:stCondLst>
                                <p:childTnLst>
                                  <p:par>
                                    <p:cTn id="74" presetID="22" presetClass="entr" presetSubtype="2" fill="hold" nodeType="afterEffect">
                                      <p:stCondLst>
                                        <p:cond delay="0"/>
                                      </p:stCondLst>
                                      <p:childTnLst>
                                        <p:set>
                                          <p:cBhvr>
                                            <p:cTn id="75" dur="1" fill="hold">
                                              <p:stCondLst>
                                                <p:cond delay="0"/>
                                              </p:stCondLst>
                                            </p:cTn>
                                            <p:tgtEl>
                                              <p:spTgt spid="138"/>
                                            </p:tgtEl>
                                            <p:attrNameLst>
                                              <p:attrName>style.visibility</p:attrName>
                                            </p:attrNameLst>
                                          </p:cBhvr>
                                          <p:to>
                                            <p:strVal val="visible"/>
                                          </p:to>
                                        </p:set>
                                        <p:animEffect transition="in" filter="wipe(right)">
                                          <p:cBhvr>
                                            <p:cTn id="76" dur="500"/>
                                            <p:tgtEl>
                                              <p:spTgt spid="138"/>
                                            </p:tgtEl>
                                          </p:cBhvr>
                                        </p:animEffect>
                                      </p:childTnLst>
                                    </p:cTn>
                                  </p:par>
                                </p:childTnLst>
                              </p:cTn>
                            </p:par>
                            <p:par>
                              <p:cTn id="77" fill="hold">
                                <p:stCondLst>
                                  <p:cond delay="6300"/>
                                </p:stCondLst>
                                <p:childTnLst>
                                  <p:par>
                                    <p:cTn id="78" presetID="53" presetClass="entr" presetSubtype="16" fill="hold" nodeType="afterEffect">
                                      <p:stCondLst>
                                        <p:cond delay="0"/>
                                      </p:stCondLst>
                                      <p:childTnLst>
                                        <p:set>
                                          <p:cBhvr>
                                            <p:cTn id="79" dur="1" fill="hold">
                                              <p:stCondLst>
                                                <p:cond delay="0"/>
                                              </p:stCondLst>
                                            </p:cTn>
                                            <p:tgtEl>
                                              <p:spTgt spid="108"/>
                                            </p:tgtEl>
                                            <p:attrNameLst>
                                              <p:attrName>style.visibility</p:attrName>
                                            </p:attrNameLst>
                                          </p:cBhvr>
                                          <p:to>
                                            <p:strVal val="visible"/>
                                          </p:to>
                                        </p:set>
                                        <p:anim calcmode="lin" valueType="num">
                                          <p:cBhvr>
                                            <p:cTn id="80" dur="100" fill="hold"/>
                                            <p:tgtEl>
                                              <p:spTgt spid="108"/>
                                            </p:tgtEl>
                                            <p:attrNameLst>
                                              <p:attrName>ppt_w</p:attrName>
                                            </p:attrNameLst>
                                          </p:cBhvr>
                                          <p:tavLst>
                                            <p:tav tm="0">
                                              <p:val>
                                                <p:fltVal val="0"/>
                                              </p:val>
                                            </p:tav>
                                            <p:tav tm="100000">
                                              <p:val>
                                                <p:strVal val="#ppt_w"/>
                                              </p:val>
                                            </p:tav>
                                          </p:tavLst>
                                        </p:anim>
                                        <p:anim calcmode="lin" valueType="num">
                                          <p:cBhvr>
                                            <p:cTn id="81" dur="100" fill="hold"/>
                                            <p:tgtEl>
                                              <p:spTgt spid="108"/>
                                            </p:tgtEl>
                                            <p:attrNameLst>
                                              <p:attrName>ppt_h</p:attrName>
                                            </p:attrNameLst>
                                          </p:cBhvr>
                                          <p:tavLst>
                                            <p:tav tm="0">
                                              <p:val>
                                                <p:fltVal val="0"/>
                                              </p:val>
                                            </p:tav>
                                            <p:tav tm="100000">
                                              <p:val>
                                                <p:strVal val="#ppt_h"/>
                                              </p:val>
                                            </p:tav>
                                          </p:tavLst>
                                        </p:anim>
                                        <p:animEffect transition="in" filter="fade">
                                          <p:cBhvr>
                                            <p:cTn id="82" dur="100"/>
                                            <p:tgtEl>
                                              <p:spTgt spid="108"/>
                                            </p:tgtEl>
                                          </p:cBhvr>
                                        </p:animEffect>
                                      </p:childTnLst>
                                    </p:cTn>
                                  </p:par>
                                  <p:par>
                                    <p:cTn id="83" presetID="6" presetClass="emph" presetSubtype="0" fill="hold" nodeType="withEffect">
                                      <p:stCondLst>
                                        <p:cond delay="100"/>
                                      </p:stCondLst>
                                      <p:childTnLst>
                                        <p:animScale>
                                          <p:cBhvr>
                                            <p:cTn id="84" dur="100" fill="hold"/>
                                            <p:tgtEl>
                                              <p:spTgt spid="108"/>
                                            </p:tgtEl>
                                          </p:cBhvr>
                                          <p:by x="110000" y="110000"/>
                                        </p:animScale>
                                      </p:childTnLst>
                                    </p:cTn>
                                  </p:par>
                                  <p:par>
                                    <p:cTn id="85" presetID="6" presetClass="emph" presetSubtype="0" fill="hold" nodeType="withEffect">
                                      <p:stCondLst>
                                        <p:cond delay="200"/>
                                      </p:stCondLst>
                                      <p:childTnLst>
                                        <p:animScale>
                                          <p:cBhvr>
                                            <p:cTn id="86" dur="200" fill="hold"/>
                                            <p:tgtEl>
                                              <p:spTgt spid="108"/>
                                            </p:tgtEl>
                                          </p:cBhvr>
                                          <p:by x="90000" y="90000"/>
                                        </p:animScale>
                                      </p:childTnLst>
                                    </p:cTn>
                                  </p:par>
                                  <p:par>
                                    <p:cTn id="87" presetID="6" presetClass="emph" presetSubtype="0" fill="hold" nodeType="withEffect">
                                      <p:stCondLst>
                                        <p:cond delay="400"/>
                                      </p:stCondLst>
                                      <p:childTnLst>
                                        <p:animScale>
                                          <p:cBhvr>
                                            <p:cTn id="88" dur="100" fill="hold"/>
                                            <p:tgtEl>
                                              <p:spTgt spid="108"/>
                                            </p:tgtEl>
                                          </p:cBhvr>
                                          <p:by x="105000" y="105000"/>
                                        </p:animScale>
                                      </p:childTnLst>
                                    </p:cTn>
                                  </p:par>
                                  <p:par>
                                    <p:cTn id="89" presetID="6" presetClass="emph" presetSubtype="0" fill="hold" nodeType="withEffect">
                                      <p:stCondLst>
                                        <p:cond delay="500"/>
                                      </p:stCondLst>
                                      <p:childTnLst>
                                        <p:animScale>
                                          <p:cBhvr>
                                            <p:cTn id="90" dur="200" fill="hold"/>
                                            <p:tgtEl>
                                              <p:spTgt spid="108"/>
                                            </p:tgtEl>
                                          </p:cBhvr>
                                          <p:by x="95000" y="95000"/>
                                        </p:animScale>
                                      </p:childTnLst>
                                    </p:cTn>
                                  </p:par>
                                </p:childTnLst>
                              </p:cTn>
                            </p:par>
                            <p:par>
                              <p:cTn id="91" fill="hold">
                                <p:stCondLst>
                                  <p:cond delay="7000"/>
                                </p:stCondLst>
                                <p:childTnLst>
                                  <p:par>
                                    <p:cTn id="92" presetID="22" presetClass="entr" presetSubtype="1" fill="hold" nodeType="afterEffect">
                                      <p:stCondLst>
                                        <p:cond delay="0"/>
                                      </p:stCondLst>
                                      <p:childTnLst>
                                        <p:set>
                                          <p:cBhvr>
                                            <p:cTn id="93" dur="1" fill="hold">
                                              <p:stCondLst>
                                                <p:cond delay="0"/>
                                              </p:stCondLst>
                                            </p:cTn>
                                            <p:tgtEl>
                                              <p:spTgt spid="123"/>
                                            </p:tgtEl>
                                            <p:attrNameLst>
                                              <p:attrName>style.visibility</p:attrName>
                                            </p:attrNameLst>
                                          </p:cBhvr>
                                          <p:to>
                                            <p:strVal val="visible"/>
                                          </p:to>
                                        </p:set>
                                        <p:animEffect transition="in" filter="wipe(up)">
                                          <p:cBhvr>
                                            <p:cTn id="94" dur="500"/>
                                            <p:tgtEl>
                                              <p:spTgt spid="123"/>
                                            </p:tgtEl>
                                          </p:cBhvr>
                                        </p:animEffect>
                                      </p:childTnLst>
                                    </p:cTn>
                                  </p:par>
                                </p:childTnLst>
                              </p:cTn>
                            </p:par>
                            <p:par>
                              <p:cTn id="95" fill="hold">
                                <p:stCondLst>
                                  <p:cond delay="7500"/>
                                </p:stCondLst>
                                <p:childTnLst>
                                  <p:par>
                                    <p:cTn id="96" presetID="22" presetClass="entr" presetSubtype="8" fill="hold" nodeType="afterEffect">
                                      <p:stCondLst>
                                        <p:cond delay="0"/>
                                      </p:stCondLst>
                                      <p:childTnLst>
                                        <p:set>
                                          <p:cBhvr>
                                            <p:cTn id="97" dur="1" fill="hold">
                                              <p:stCondLst>
                                                <p:cond delay="0"/>
                                              </p:stCondLst>
                                            </p:cTn>
                                            <p:tgtEl>
                                              <p:spTgt spid="147"/>
                                            </p:tgtEl>
                                            <p:attrNameLst>
                                              <p:attrName>style.visibility</p:attrName>
                                            </p:attrNameLst>
                                          </p:cBhvr>
                                          <p:to>
                                            <p:strVal val="visible"/>
                                          </p:to>
                                        </p:set>
                                        <p:animEffect transition="in" filter="wipe(left)">
                                          <p:cBhvr>
                                            <p:cTn id="98" dur="500"/>
                                            <p:tgtEl>
                                              <p:spTgt spid="147"/>
                                            </p:tgtEl>
                                          </p:cBhvr>
                                        </p:animEffect>
                                      </p:childTnLst>
                                    </p:cTn>
                                  </p:par>
                                </p:childTnLst>
                              </p:cTn>
                            </p:par>
                            <p:par>
                              <p:cTn id="99" fill="hold">
                                <p:stCondLst>
                                  <p:cond delay="8000"/>
                                </p:stCondLst>
                                <p:childTnLst>
                                  <p:par>
                                    <p:cTn id="100" presetID="53" presetClass="entr" presetSubtype="16" fill="hold" nodeType="afterEffect">
                                      <p:stCondLst>
                                        <p:cond delay="0"/>
                                      </p:stCondLst>
                                      <p:childTnLst>
                                        <p:set>
                                          <p:cBhvr>
                                            <p:cTn id="101" dur="1" fill="hold">
                                              <p:stCondLst>
                                                <p:cond delay="0"/>
                                              </p:stCondLst>
                                            </p:cTn>
                                            <p:tgtEl>
                                              <p:spTgt spid="113"/>
                                            </p:tgtEl>
                                            <p:attrNameLst>
                                              <p:attrName>style.visibility</p:attrName>
                                            </p:attrNameLst>
                                          </p:cBhvr>
                                          <p:to>
                                            <p:strVal val="visible"/>
                                          </p:to>
                                        </p:set>
                                        <p:anim calcmode="lin" valueType="num">
                                          <p:cBhvr>
                                            <p:cTn id="102" dur="100" fill="hold"/>
                                            <p:tgtEl>
                                              <p:spTgt spid="113"/>
                                            </p:tgtEl>
                                            <p:attrNameLst>
                                              <p:attrName>ppt_w</p:attrName>
                                            </p:attrNameLst>
                                          </p:cBhvr>
                                          <p:tavLst>
                                            <p:tav tm="0">
                                              <p:val>
                                                <p:fltVal val="0"/>
                                              </p:val>
                                            </p:tav>
                                            <p:tav tm="100000">
                                              <p:val>
                                                <p:strVal val="#ppt_w"/>
                                              </p:val>
                                            </p:tav>
                                          </p:tavLst>
                                        </p:anim>
                                        <p:anim calcmode="lin" valueType="num">
                                          <p:cBhvr>
                                            <p:cTn id="103" dur="100" fill="hold"/>
                                            <p:tgtEl>
                                              <p:spTgt spid="113"/>
                                            </p:tgtEl>
                                            <p:attrNameLst>
                                              <p:attrName>ppt_h</p:attrName>
                                            </p:attrNameLst>
                                          </p:cBhvr>
                                          <p:tavLst>
                                            <p:tav tm="0">
                                              <p:val>
                                                <p:fltVal val="0"/>
                                              </p:val>
                                            </p:tav>
                                            <p:tav tm="100000">
                                              <p:val>
                                                <p:strVal val="#ppt_h"/>
                                              </p:val>
                                            </p:tav>
                                          </p:tavLst>
                                        </p:anim>
                                        <p:animEffect transition="in" filter="fade">
                                          <p:cBhvr>
                                            <p:cTn id="104" dur="100"/>
                                            <p:tgtEl>
                                              <p:spTgt spid="113"/>
                                            </p:tgtEl>
                                          </p:cBhvr>
                                        </p:animEffect>
                                      </p:childTnLst>
                                    </p:cTn>
                                  </p:par>
                                  <p:par>
                                    <p:cTn id="105" presetID="6" presetClass="emph" presetSubtype="0" fill="hold" nodeType="withEffect">
                                      <p:stCondLst>
                                        <p:cond delay="100"/>
                                      </p:stCondLst>
                                      <p:childTnLst>
                                        <p:animScale>
                                          <p:cBhvr>
                                            <p:cTn id="106" dur="100" fill="hold"/>
                                            <p:tgtEl>
                                              <p:spTgt spid="113"/>
                                            </p:tgtEl>
                                          </p:cBhvr>
                                          <p:by x="110000" y="110000"/>
                                        </p:animScale>
                                      </p:childTnLst>
                                    </p:cTn>
                                  </p:par>
                                  <p:par>
                                    <p:cTn id="107" presetID="6" presetClass="emph" presetSubtype="0" fill="hold" nodeType="withEffect">
                                      <p:stCondLst>
                                        <p:cond delay="200"/>
                                      </p:stCondLst>
                                      <p:childTnLst>
                                        <p:animScale>
                                          <p:cBhvr>
                                            <p:cTn id="108" dur="200" fill="hold"/>
                                            <p:tgtEl>
                                              <p:spTgt spid="113"/>
                                            </p:tgtEl>
                                          </p:cBhvr>
                                          <p:by x="90000" y="90000"/>
                                        </p:animScale>
                                      </p:childTnLst>
                                    </p:cTn>
                                  </p:par>
                                  <p:par>
                                    <p:cTn id="109" presetID="6" presetClass="emph" presetSubtype="0" fill="hold" nodeType="withEffect">
                                      <p:stCondLst>
                                        <p:cond delay="400"/>
                                      </p:stCondLst>
                                      <p:childTnLst>
                                        <p:animScale>
                                          <p:cBhvr>
                                            <p:cTn id="110" dur="100" fill="hold"/>
                                            <p:tgtEl>
                                              <p:spTgt spid="113"/>
                                            </p:tgtEl>
                                          </p:cBhvr>
                                          <p:by x="105000" y="105000"/>
                                        </p:animScale>
                                      </p:childTnLst>
                                    </p:cTn>
                                  </p:par>
                                  <p:par>
                                    <p:cTn id="111" presetID="6" presetClass="emph" presetSubtype="0" fill="hold" nodeType="withEffect">
                                      <p:stCondLst>
                                        <p:cond delay="500"/>
                                      </p:stCondLst>
                                      <p:childTnLst>
                                        <p:animScale>
                                          <p:cBhvr>
                                            <p:cTn id="112" dur="200" fill="hold"/>
                                            <p:tgtEl>
                                              <p:spTgt spid="113"/>
                                            </p:tgtEl>
                                          </p:cBhvr>
                                          <p:by x="95000" y="95000"/>
                                        </p:animScale>
                                      </p:childTnLst>
                                    </p:cTn>
                                  </p:par>
                                </p:childTnLst>
                              </p:cTn>
                            </p:par>
                            <p:par>
                              <p:cTn id="113" fill="hold">
                                <p:stCondLst>
                                  <p:cond delay="8700"/>
                                </p:stCondLst>
                                <p:childTnLst>
                                  <p:par>
                                    <p:cTn id="114" presetID="22" presetClass="entr" presetSubtype="4" fill="hold" nodeType="afterEffect">
                                      <p:stCondLst>
                                        <p:cond delay="0"/>
                                      </p:stCondLst>
                                      <p:childTnLst>
                                        <p:set>
                                          <p:cBhvr>
                                            <p:cTn id="115" dur="1" fill="hold">
                                              <p:stCondLst>
                                                <p:cond delay="0"/>
                                              </p:stCondLst>
                                            </p:cTn>
                                            <p:tgtEl>
                                              <p:spTgt spid="133"/>
                                            </p:tgtEl>
                                            <p:attrNameLst>
                                              <p:attrName>style.visibility</p:attrName>
                                            </p:attrNameLst>
                                          </p:cBhvr>
                                          <p:to>
                                            <p:strVal val="visible"/>
                                          </p:to>
                                        </p:set>
                                        <p:animEffect transition="in" filter="wipe(down)">
                                          <p:cBhvr>
                                            <p:cTn id="116" dur="500"/>
                                            <p:tgtEl>
                                              <p:spTgt spid="133"/>
                                            </p:tgtEl>
                                          </p:cBhvr>
                                        </p:animEffect>
                                      </p:childTnLst>
                                    </p:cTn>
                                  </p:par>
                                </p:childTnLst>
                              </p:cTn>
                            </p:par>
                            <p:par>
                              <p:cTn id="117" fill="hold">
                                <p:stCondLst>
                                  <p:cond delay="9200"/>
                                </p:stCondLst>
                                <p:childTnLst>
                                  <p:par>
                                    <p:cTn id="118" presetID="22" presetClass="entr" presetSubtype="2" fill="hold" nodeType="afterEffect">
                                      <p:stCondLst>
                                        <p:cond delay="0"/>
                                      </p:stCondLst>
                                      <p:childTnLst>
                                        <p:set>
                                          <p:cBhvr>
                                            <p:cTn id="119" dur="1" fill="hold">
                                              <p:stCondLst>
                                                <p:cond delay="0"/>
                                              </p:stCondLst>
                                            </p:cTn>
                                            <p:tgtEl>
                                              <p:spTgt spid="141"/>
                                            </p:tgtEl>
                                            <p:attrNameLst>
                                              <p:attrName>style.visibility</p:attrName>
                                            </p:attrNameLst>
                                          </p:cBhvr>
                                          <p:to>
                                            <p:strVal val="visible"/>
                                          </p:to>
                                        </p:set>
                                        <p:animEffect transition="in" filter="wipe(right)">
                                          <p:cBhvr>
                                            <p:cTn id="120" dur="5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par>
                                    <p:cTn id="13" presetID="22" presetClass="entr" presetSubtype="8" fill="hold" nodeType="withEffect">
                                      <p:stCondLst>
                                        <p:cond delay="40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53" presetClass="entr" presetSubtype="16"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Effect transition="in" filter="fade">
                                          <p:cBhvr>
                                            <p:cTn id="20" dur="500"/>
                                            <p:tgtEl>
                                              <p:spTgt spid="23"/>
                                            </p:tgtEl>
                                          </p:cBhvr>
                                        </p:animEffect>
                                      </p:childTnLst>
                                    </p:cTn>
                                  </p:par>
                                </p:childTnLst>
                              </p:cTn>
                            </p:par>
                            <p:par>
                              <p:cTn id="21" fill="hold">
                                <p:stCondLst>
                                  <p:cond delay="900"/>
                                </p:stCondLst>
                                <p:childTnLst>
                                  <p:par>
                                    <p:cTn id="22" presetID="22" presetClass="entr" presetSubtype="8"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par>
                                    <p:cTn id="25" presetID="22" presetClass="entr" presetSubtype="8" fill="hold" grpId="0"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childTnLst>
                              </p:cTn>
                            </p:par>
                            <p:par>
                              <p:cTn id="28" fill="hold">
                                <p:stCondLst>
                                  <p:cond delay="1900"/>
                                </p:stCondLst>
                                <p:childTnLst>
                                  <p:par>
                                    <p:cTn id="29" presetID="2" presetClass="entr" presetSubtype="8" accel="40000" fill="hold" nodeType="afterEffect">
                                      <p:stCondLst>
                                        <p:cond delay="0"/>
                                      </p:stCondLst>
                                      <p:childTnLst>
                                        <p:set>
                                          <p:cBhvr>
                                            <p:cTn id="30" dur="1" fill="hold">
                                              <p:stCondLst>
                                                <p:cond delay="0"/>
                                              </p:stCondLst>
                                            </p:cTn>
                                            <p:tgtEl>
                                              <p:spTgt spid="95"/>
                                            </p:tgtEl>
                                            <p:attrNameLst>
                                              <p:attrName>style.visibility</p:attrName>
                                            </p:attrNameLst>
                                          </p:cBhvr>
                                          <p:to>
                                            <p:strVal val="visible"/>
                                          </p:to>
                                        </p:set>
                                        <p:anim calcmode="lin" valueType="num">
                                          <p:cBhvr additive="base">
                                            <p:cTn id="31" dur="1000" fill="hold"/>
                                            <p:tgtEl>
                                              <p:spTgt spid="95"/>
                                            </p:tgtEl>
                                            <p:attrNameLst>
                                              <p:attrName>ppt_x</p:attrName>
                                            </p:attrNameLst>
                                          </p:cBhvr>
                                          <p:tavLst>
                                            <p:tav tm="0">
                                              <p:val>
                                                <p:strVal val="0-#ppt_w/2"/>
                                              </p:val>
                                            </p:tav>
                                            <p:tav tm="100000">
                                              <p:val>
                                                <p:strVal val="#ppt_x"/>
                                              </p:val>
                                            </p:tav>
                                          </p:tavLst>
                                        </p:anim>
                                        <p:anim calcmode="lin" valueType="num">
                                          <p:cBhvr additive="base">
                                            <p:cTn id="32" dur="1000" fill="hold"/>
                                            <p:tgtEl>
                                              <p:spTgt spid="95"/>
                                            </p:tgtEl>
                                            <p:attrNameLst>
                                              <p:attrName>ppt_y</p:attrName>
                                            </p:attrNameLst>
                                          </p:cBhvr>
                                          <p:tavLst>
                                            <p:tav tm="0">
                                              <p:val>
                                                <p:strVal val="#ppt_y"/>
                                              </p:val>
                                            </p:tav>
                                            <p:tav tm="100000">
                                              <p:val>
                                                <p:strVal val="#ppt_y"/>
                                              </p:val>
                                            </p:tav>
                                          </p:tavLst>
                                        </p:anim>
                                      </p:childTnLst>
                                    </p:cTn>
                                  </p:par>
                                </p:childTnLst>
                              </p:cTn>
                            </p:par>
                            <p:par>
                              <p:cTn id="33" fill="hold">
                                <p:stCondLst>
                                  <p:cond delay="2900"/>
                                </p:stCondLst>
                                <p:childTnLst>
                                  <p:par>
                                    <p:cTn id="34" presetID="53" presetClass="entr" presetSubtype="16" fill="hold" nodeType="afterEffect">
                                      <p:stCondLst>
                                        <p:cond delay="0"/>
                                      </p:stCondLst>
                                      <p:childTnLst>
                                        <p:set>
                                          <p:cBhvr>
                                            <p:cTn id="35" dur="1" fill="hold">
                                              <p:stCondLst>
                                                <p:cond delay="0"/>
                                              </p:stCondLst>
                                            </p:cTn>
                                            <p:tgtEl>
                                              <p:spTgt spid="98"/>
                                            </p:tgtEl>
                                            <p:attrNameLst>
                                              <p:attrName>style.visibility</p:attrName>
                                            </p:attrNameLst>
                                          </p:cBhvr>
                                          <p:to>
                                            <p:strVal val="visible"/>
                                          </p:to>
                                        </p:set>
                                        <p:anim calcmode="lin" valueType="num">
                                          <p:cBhvr>
                                            <p:cTn id="36" dur="100" fill="hold"/>
                                            <p:tgtEl>
                                              <p:spTgt spid="98"/>
                                            </p:tgtEl>
                                            <p:attrNameLst>
                                              <p:attrName>ppt_w</p:attrName>
                                            </p:attrNameLst>
                                          </p:cBhvr>
                                          <p:tavLst>
                                            <p:tav tm="0">
                                              <p:val>
                                                <p:fltVal val="0"/>
                                              </p:val>
                                            </p:tav>
                                            <p:tav tm="100000">
                                              <p:val>
                                                <p:strVal val="#ppt_w"/>
                                              </p:val>
                                            </p:tav>
                                          </p:tavLst>
                                        </p:anim>
                                        <p:anim calcmode="lin" valueType="num">
                                          <p:cBhvr>
                                            <p:cTn id="37" dur="100" fill="hold"/>
                                            <p:tgtEl>
                                              <p:spTgt spid="98"/>
                                            </p:tgtEl>
                                            <p:attrNameLst>
                                              <p:attrName>ppt_h</p:attrName>
                                            </p:attrNameLst>
                                          </p:cBhvr>
                                          <p:tavLst>
                                            <p:tav tm="0">
                                              <p:val>
                                                <p:fltVal val="0"/>
                                              </p:val>
                                            </p:tav>
                                            <p:tav tm="100000">
                                              <p:val>
                                                <p:strVal val="#ppt_h"/>
                                              </p:val>
                                            </p:tav>
                                          </p:tavLst>
                                        </p:anim>
                                        <p:animEffect transition="in" filter="fade">
                                          <p:cBhvr>
                                            <p:cTn id="38" dur="100"/>
                                            <p:tgtEl>
                                              <p:spTgt spid="98"/>
                                            </p:tgtEl>
                                          </p:cBhvr>
                                        </p:animEffect>
                                      </p:childTnLst>
                                    </p:cTn>
                                  </p:par>
                                  <p:par>
                                    <p:cTn id="39" presetID="6" presetClass="emph" presetSubtype="0" fill="hold" nodeType="withEffect">
                                      <p:stCondLst>
                                        <p:cond delay="100"/>
                                      </p:stCondLst>
                                      <p:childTnLst>
                                        <p:animScale>
                                          <p:cBhvr>
                                            <p:cTn id="40" dur="100" fill="hold"/>
                                            <p:tgtEl>
                                              <p:spTgt spid="98"/>
                                            </p:tgtEl>
                                          </p:cBhvr>
                                          <p:by x="110000" y="110000"/>
                                        </p:animScale>
                                      </p:childTnLst>
                                    </p:cTn>
                                  </p:par>
                                  <p:par>
                                    <p:cTn id="41" presetID="6" presetClass="emph" presetSubtype="0" fill="hold" nodeType="withEffect">
                                      <p:stCondLst>
                                        <p:cond delay="200"/>
                                      </p:stCondLst>
                                      <p:childTnLst>
                                        <p:animScale>
                                          <p:cBhvr>
                                            <p:cTn id="42" dur="200" fill="hold"/>
                                            <p:tgtEl>
                                              <p:spTgt spid="98"/>
                                            </p:tgtEl>
                                          </p:cBhvr>
                                          <p:by x="90000" y="90000"/>
                                        </p:animScale>
                                      </p:childTnLst>
                                    </p:cTn>
                                  </p:par>
                                  <p:par>
                                    <p:cTn id="43" presetID="6" presetClass="emph" presetSubtype="0" fill="hold" nodeType="withEffect">
                                      <p:stCondLst>
                                        <p:cond delay="400"/>
                                      </p:stCondLst>
                                      <p:childTnLst>
                                        <p:animScale>
                                          <p:cBhvr>
                                            <p:cTn id="44" dur="100" fill="hold"/>
                                            <p:tgtEl>
                                              <p:spTgt spid="98"/>
                                            </p:tgtEl>
                                          </p:cBhvr>
                                          <p:by x="105000" y="105000"/>
                                        </p:animScale>
                                      </p:childTnLst>
                                    </p:cTn>
                                  </p:par>
                                  <p:par>
                                    <p:cTn id="45" presetID="6" presetClass="emph" presetSubtype="0" fill="hold" nodeType="withEffect">
                                      <p:stCondLst>
                                        <p:cond delay="500"/>
                                      </p:stCondLst>
                                      <p:childTnLst>
                                        <p:animScale>
                                          <p:cBhvr>
                                            <p:cTn id="46" dur="200" fill="hold"/>
                                            <p:tgtEl>
                                              <p:spTgt spid="98"/>
                                            </p:tgtEl>
                                          </p:cBhvr>
                                          <p:by x="95000" y="95000"/>
                                        </p:animScale>
                                      </p:childTnLst>
                                    </p:cTn>
                                  </p:par>
                                </p:childTnLst>
                              </p:cTn>
                            </p:par>
                            <p:par>
                              <p:cTn id="47" fill="hold">
                                <p:stCondLst>
                                  <p:cond delay="3600"/>
                                </p:stCondLst>
                                <p:childTnLst>
                                  <p:par>
                                    <p:cTn id="48" presetID="22" presetClass="entr" presetSubtype="1" fill="hold" nodeType="afterEffect">
                                      <p:stCondLst>
                                        <p:cond delay="0"/>
                                      </p:stCondLst>
                                      <p:childTnLst>
                                        <p:set>
                                          <p:cBhvr>
                                            <p:cTn id="49" dur="1" fill="hold">
                                              <p:stCondLst>
                                                <p:cond delay="0"/>
                                              </p:stCondLst>
                                            </p:cTn>
                                            <p:tgtEl>
                                              <p:spTgt spid="118"/>
                                            </p:tgtEl>
                                            <p:attrNameLst>
                                              <p:attrName>style.visibility</p:attrName>
                                            </p:attrNameLst>
                                          </p:cBhvr>
                                          <p:to>
                                            <p:strVal val="visible"/>
                                          </p:to>
                                        </p:set>
                                        <p:animEffect transition="in" filter="wipe(up)">
                                          <p:cBhvr>
                                            <p:cTn id="50" dur="500"/>
                                            <p:tgtEl>
                                              <p:spTgt spid="118"/>
                                            </p:tgtEl>
                                          </p:cBhvr>
                                        </p:animEffect>
                                      </p:childTnLst>
                                    </p:cTn>
                                  </p:par>
                                </p:childTnLst>
                              </p:cTn>
                            </p:par>
                            <p:par>
                              <p:cTn id="51" fill="hold">
                                <p:stCondLst>
                                  <p:cond delay="4100"/>
                                </p:stCondLst>
                                <p:childTnLst>
                                  <p:par>
                                    <p:cTn id="52" presetID="22" presetClass="entr" presetSubtype="8" fill="hold" nodeType="afterEffect">
                                      <p:stCondLst>
                                        <p:cond delay="0"/>
                                      </p:stCondLst>
                                      <p:childTnLst>
                                        <p:set>
                                          <p:cBhvr>
                                            <p:cTn id="53" dur="1" fill="hold">
                                              <p:stCondLst>
                                                <p:cond delay="0"/>
                                              </p:stCondLst>
                                            </p:cTn>
                                            <p:tgtEl>
                                              <p:spTgt spid="144"/>
                                            </p:tgtEl>
                                            <p:attrNameLst>
                                              <p:attrName>style.visibility</p:attrName>
                                            </p:attrNameLst>
                                          </p:cBhvr>
                                          <p:to>
                                            <p:strVal val="visible"/>
                                          </p:to>
                                        </p:set>
                                        <p:animEffect transition="in" filter="wipe(left)">
                                          <p:cBhvr>
                                            <p:cTn id="54" dur="500"/>
                                            <p:tgtEl>
                                              <p:spTgt spid="144"/>
                                            </p:tgtEl>
                                          </p:cBhvr>
                                        </p:animEffect>
                                      </p:childTnLst>
                                    </p:cTn>
                                  </p:par>
                                </p:childTnLst>
                              </p:cTn>
                            </p:par>
                            <p:par>
                              <p:cTn id="55" fill="hold">
                                <p:stCondLst>
                                  <p:cond delay="4600"/>
                                </p:stCondLst>
                                <p:childTnLst>
                                  <p:par>
                                    <p:cTn id="56" presetID="53" presetClass="entr" presetSubtype="16" fill="hold" nodeType="afterEffect">
                                      <p:stCondLst>
                                        <p:cond delay="0"/>
                                      </p:stCondLst>
                                      <p:childTnLst>
                                        <p:set>
                                          <p:cBhvr>
                                            <p:cTn id="57" dur="1" fill="hold">
                                              <p:stCondLst>
                                                <p:cond delay="0"/>
                                              </p:stCondLst>
                                            </p:cTn>
                                            <p:tgtEl>
                                              <p:spTgt spid="103"/>
                                            </p:tgtEl>
                                            <p:attrNameLst>
                                              <p:attrName>style.visibility</p:attrName>
                                            </p:attrNameLst>
                                          </p:cBhvr>
                                          <p:to>
                                            <p:strVal val="visible"/>
                                          </p:to>
                                        </p:set>
                                        <p:anim calcmode="lin" valueType="num">
                                          <p:cBhvr>
                                            <p:cTn id="58" dur="100" fill="hold"/>
                                            <p:tgtEl>
                                              <p:spTgt spid="103"/>
                                            </p:tgtEl>
                                            <p:attrNameLst>
                                              <p:attrName>ppt_w</p:attrName>
                                            </p:attrNameLst>
                                          </p:cBhvr>
                                          <p:tavLst>
                                            <p:tav tm="0">
                                              <p:val>
                                                <p:fltVal val="0"/>
                                              </p:val>
                                            </p:tav>
                                            <p:tav tm="100000">
                                              <p:val>
                                                <p:strVal val="#ppt_w"/>
                                              </p:val>
                                            </p:tav>
                                          </p:tavLst>
                                        </p:anim>
                                        <p:anim calcmode="lin" valueType="num">
                                          <p:cBhvr>
                                            <p:cTn id="59" dur="100" fill="hold"/>
                                            <p:tgtEl>
                                              <p:spTgt spid="103"/>
                                            </p:tgtEl>
                                            <p:attrNameLst>
                                              <p:attrName>ppt_h</p:attrName>
                                            </p:attrNameLst>
                                          </p:cBhvr>
                                          <p:tavLst>
                                            <p:tav tm="0">
                                              <p:val>
                                                <p:fltVal val="0"/>
                                              </p:val>
                                            </p:tav>
                                            <p:tav tm="100000">
                                              <p:val>
                                                <p:strVal val="#ppt_h"/>
                                              </p:val>
                                            </p:tav>
                                          </p:tavLst>
                                        </p:anim>
                                        <p:animEffect transition="in" filter="fade">
                                          <p:cBhvr>
                                            <p:cTn id="60" dur="100"/>
                                            <p:tgtEl>
                                              <p:spTgt spid="103"/>
                                            </p:tgtEl>
                                          </p:cBhvr>
                                        </p:animEffect>
                                      </p:childTnLst>
                                    </p:cTn>
                                  </p:par>
                                  <p:par>
                                    <p:cTn id="61" presetID="6" presetClass="emph" presetSubtype="0" fill="hold" nodeType="withEffect">
                                      <p:stCondLst>
                                        <p:cond delay="100"/>
                                      </p:stCondLst>
                                      <p:childTnLst>
                                        <p:animScale>
                                          <p:cBhvr>
                                            <p:cTn id="62" dur="100" fill="hold"/>
                                            <p:tgtEl>
                                              <p:spTgt spid="103"/>
                                            </p:tgtEl>
                                          </p:cBhvr>
                                          <p:by x="110000" y="110000"/>
                                        </p:animScale>
                                      </p:childTnLst>
                                    </p:cTn>
                                  </p:par>
                                  <p:par>
                                    <p:cTn id="63" presetID="6" presetClass="emph" presetSubtype="0" fill="hold" nodeType="withEffect">
                                      <p:stCondLst>
                                        <p:cond delay="200"/>
                                      </p:stCondLst>
                                      <p:childTnLst>
                                        <p:animScale>
                                          <p:cBhvr>
                                            <p:cTn id="64" dur="200" fill="hold"/>
                                            <p:tgtEl>
                                              <p:spTgt spid="103"/>
                                            </p:tgtEl>
                                          </p:cBhvr>
                                          <p:by x="90000" y="90000"/>
                                        </p:animScale>
                                      </p:childTnLst>
                                    </p:cTn>
                                  </p:par>
                                  <p:par>
                                    <p:cTn id="65" presetID="6" presetClass="emph" presetSubtype="0" fill="hold" nodeType="withEffect">
                                      <p:stCondLst>
                                        <p:cond delay="400"/>
                                      </p:stCondLst>
                                      <p:childTnLst>
                                        <p:animScale>
                                          <p:cBhvr>
                                            <p:cTn id="66" dur="100" fill="hold"/>
                                            <p:tgtEl>
                                              <p:spTgt spid="103"/>
                                            </p:tgtEl>
                                          </p:cBhvr>
                                          <p:by x="105000" y="105000"/>
                                        </p:animScale>
                                      </p:childTnLst>
                                    </p:cTn>
                                  </p:par>
                                  <p:par>
                                    <p:cTn id="67" presetID="6" presetClass="emph" presetSubtype="0" fill="hold" nodeType="withEffect">
                                      <p:stCondLst>
                                        <p:cond delay="500"/>
                                      </p:stCondLst>
                                      <p:childTnLst>
                                        <p:animScale>
                                          <p:cBhvr>
                                            <p:cTn id="68" dur="200" fill="hold"/>
                                            <p:tgtEl>
                                              <p:spTgt spid="103"/>
                                            </p:tgtEl>
                                          </p:cBhvr>
                                          <p:by x="95000" y="95000"/>
                                        </p:animScale>
                                      </p:childTnLst>
                                    </p:cTn>
                                  </p:par>
                                </p:childTnLst>
                              </p:cTn>
                            </p:par>
                            <p:par>
                              <p:cTn id="69" fill="hold">
                                <p:stCondLst>
                                  <p:cond delay="5300"/>
                                </p:stCondLst>
                                <p:childTnLst>
                                  <p:par>
                                    <p:cTn id="70" presetID="22" presetClass="entr" presetSubtype="4" fill="hold" nodeType="afterEffect">
                                      <p:stCondLst>
                                        <p:cond delay="0"/>
                                      </p:stCondLst>
                                      <p:childTnLst>
                                        <p:set>
                                          <p:cBhvr>
                                            <p:cTn id="71" dur="1" fill="hold">
                                              <p:stCondLst>
                                                <p:cond delay="0"/>
                                              </p:stCondLst>
                                            </p:cTn>
                                            <p:tgtEl>
                                              <p:spTgt spid="128"/>
                                            </p:tgtEl>
                                            <p:attrNameLst>
                                              <p:attrName>style.visibility</p:attrName>
                                            </p:attrNameLst>
                                          </p:cBhvr>
                                          <p:to>
                                            <p:strVal val="visible"/>
                                          </p:to>
                                        </p:set>
                                        <p:animEffect transition="in" filter="wipe(down)">
                                          <p:cBhvr>
                                            <p:cTn id="72" dur="500"/>
                                            <p:tgtEl>
                                              <p:spTgt spid="128"/>
                                            </p:tgtEl>
                                          </p:cBhvr>
                                        </p:animEffect>
                                      </p:childTnLst>
                                    </p:cTn>
                                  </p:par>
                                </p:childTnLst>
                              </p:cTn>
                            </p:par>
                            <p:par>
                              <p:cTn id="73" fill="hold">
                                <p:stCondLst>
                                  <p:cond delay="5800"/>
                                </p:stCondLst>
                                <p:childTnLst>
                                  <p:par>
                                    <p:cTn id="74" presetID="22" presetClass="entr" presetSubtype="2" fill="hold" nodeType="afterEffect">
                                      <p:stCondLst>
                                        <p:cond delay="0"/>
                                      </p:stCondLst>
                                      <p:childTnLst>
                                        <p:set>
                                          <p:cBhvr>
                                            <p:cTn id="75" dur="1" fill="hold">
                                              <p:stCondLst>
                                                <p:cond delay="0"/>
                                              </p:stCondLst>
                                            </p:cTn>
                                            <p:tgtEl>
                                              <p:spTgt spid="138"/>
                                            </p:tgtEl>
                                            <p:attrNameLst>
                                              <p:attrName>style.visibility</p:attrName>
                                            </p:attrNameLst>
                                          </p:cBhvr>
                                          <p:to>
                                            <p:strVal val="visible"/>
                                          </p:to>
                                        </p:set>
                                        <p:animEffect transition="in" filter="wipe(right)">
                                          <p:cBhvr>
                                            <p:cTn id="76" dur="500"/>
                                            <p:tgtEl>
                                              <p:spTgt spid="138"/>
                                            </p:tgtEl>
                                          </p:cBhvr>
                                        </p:animEffect>
                                      </p:childTnLst>
                                    </p:cTn>
                                  </p:par>
                                </p:childTnLst>
                              </p:cTn>
                            </p:par>
                            <p:par>
                              <p:cTn id="77" fill="hold">
                                <p:stCondLst>
                                  <p:cond delay="6300"/>
                                </p:stCondLst>
                                <p:childTnLst>
                                  <p:par>
                                    <p:cTn id="78" presetID="53" presetClass="entr" presetSubtype="16" fill="hold" nodeType="afterEffect">
                                      <p:stCondLst>
                                        <p:cond delay="0"/>
                                      </p:stCondLst>
                                      <p:childTnLst>
                                        <p:set>
                                          <p:cBhvr>
                                            <p:cTn id="79" dur="1" fill="hold">
                                              <p:stCondLst>
                                                <p:cond delay="0"/>
                                              </p:stCondLst>
                                            </p:cTn>
                                            <p:tgtEl>
                                              <p:spTgt spid="108"/>
                                            </p:tgtEl>
                                            <p:attrNameLst>
                                              <p:attrName>style.visibility</p:attrName>
                                            </p:attrNameLst>
                                          </p:cBhvr>
                                          <p:to>
                                            <p:strVal val="visible"/>
                                          </p:to>
                                        </p:set>
                                        <p:anim calcmode="lin" valueType="num">
                                          <p:cBhvr>
                                            <p:cTn id="80" dur="100" fill="hold"/>
                                            <p:tgtEl>
                                              <p:spTgt spid="108"/>
                                            </p:tgtEl>
                                            <p:attrNameLst>
                                              <p:attrName>ppt_w</p:attrName>
                                            </p:attrNameLst>
                                          </p:cBhvr>
                                          <p:tavLst>
                                            <p:tav tm="0">
                                              <p:val>
                                                <p:fltVal val="0"/>
                                              </p:val>
                                            </p:tav>
                                            <p:tav tm="100000">
                                              <p:val>
                                                <p:strVal val="#ppt_w"/>
                                              </p:val>
                                            </p:tav>
                                          </p:tavLst>
                                        </p:anim>
                                        <p:anim calcmode="lin" valueType="num">
                                          <p:cBhvr>
                                            <p:cTn id="81" dur="100" fill="hold"/>
                                            <p:tgtEl>
                                              <p:spTgt spid="108"/>
                                            </p:tgtEl>
                                            <p:attrNameLst>
                                              <p:attrName>ppt_h</p:attrName>
                                            </p:attrNameLst>
                                          </p:cBhvr>
                                          <p:tavLst>
                                            <p:tav tm="0">
                                              <p:val>
                                                <p:fltVal val="0"/>
                                              </p:val>
                                            </p:tav>
                                            <p:tav tm="100000">
                                              <p:val>
                                                <p:strVal val="#ppt_h"/>
                                              </p:val>
                                            </p:tav>
                                          </p:tavLst>
                                        </p:anim>
                                        <p:animEffect transition="in" filter="fade">
                                          <p:cBhvr>
                                            <p:cTn id="82" dur="100"/>
                                            <p:tgtEl>
                                              <p:spTgt spid="108"/>
                                            </p:tgtEl>
                                          </p:cBhvr>
                                        </p:animEffect>
                                      </p:childTnLst>
                                    </p:cTn>
                                  </p:par>
                                  <p:par>
                                    <p:cTn id="83" presetID="6" presetClass="emph" presetSubtype="0" fill="hold" nodeType="withEffect">
                                      <p:stCondLst>
                                        <p:cond delay="100"/>
                                      </p:stCondLst>
                                      <p:childTnLst>
                                        <p:animScale>
                                          <p:cBhvr>
                                            <p:cTn id="84" dur="100" fill="hold"/>
                                            <p:tgtEl>
                                              <p:spTgt spid="108"/>
                                            </p:tgtEl>
                                          </p:cBhvr>
                                          <p:by x="110000" y="110000"/>
                                        </p:animScale>
                                      </p:childTnLst>
                                    </p:cTn>
                                  </p:par>
                                  <p:par>
                                    <p:cTn id="85" presetID="6" presetClass="emph" presetSubtype="0" fill="hold" nodeType="withEffect">
                                      <p:stCondLst>
                                        <p:cond delay="200"/>
                                      </p:stCondLst>
                                      <p:childTnLst>
                                        <p:animScale>
                                          <p:cBhvr>
                                            <p:cTn id="86" dur="200" fill="hold"/>
                                            <p:tgtEl>
                                              <p:spTgt spid="108"/>
                                            </p:tgtEl>
                                          </p:cBhvr>
                                          <p:by x="90000" y="90000"/>
                                        </p:animScale>
                                      </p:childTnLst>
                                    </p:cTn>
                                  </p:par>
                                  <p:par>
                                    <p:cTn id="87" presetID="6" presetClass="emph" presetSubtype="0" fill="hold" nodeType="withEffect">
                                      <p:stCondLst>
                                        <p:cond delay="400"/>
                                      </p:stCondLst>
                                      <p:childTnLst>
                                        <p:animScale>
                                          <p:cBhvr>
                                            <p:cTn id="88" dur="100" fill="hold"/>
                                            <p:tgtEl>
                                              <p:spTgt spid="108"/>
                                            </p:tgtEl>
                                          </p:cBhvr>
                                          <p:by x="105000" y="105000"/>
                                        </p:animScale>
                                      </p:childTnLst>
                                    </p:cTn>
                                  </p:par>
                                  <p:par>
                                    <p:cTn id="89" presetID="6" presetClass="emph" presetSubtype="0" fill="hold" nodeType="withEffect">
                                      <p:stCondLst>
                                        <p:cond delay="500"/>
                                      </p:stCondLst>
                                      <p:childTnLst>
                                        <p:animScale>
                                          <p:cBhvr>
                                            <p:cTn id="90" dur="200" fill="hold"/>
                                            <p:tgtEl>
                                              <p:spTgt spid="108"/>
                                            </p:tgtEl>
                                          </p:cBhvr>
                                          <p:by x="95000" y="95000"/>
                                        </p:animScale>
                                      </p:childTnLst>
                                    </p:cTn>
                                  </p:par>
                                </p:childTnLst>
                              </p:cTn>
                            </p:par>
                            <p:par>
                              <p:cTn id="91" fill="hold">
                                <p:stCondLst>
                                  <p:cond delay="7000"/>
                                </p:stCondLst>
                                <p:childTnLst>
                                  <p:par>
                                    <p:cTn id="92" presetID="22" presetClass="entr" presetSubtype="1" fill="hold" nodeType="afterEffect">
                                      <p:stCondLst>
                                        <p:cond delay="0"/>
                                      </p:stCondLst>
                                      <p:childTnLst>
                                        <p:set>
                                          <p:cBhvr>
                                            <p:cTn id="93" dur="1" fill="hold">
                                              <p:stCondLst>
                                                <p:cond delay="0"/>
                                              </p:stCondLst>
                                            </p:cTn>
                                            <p:tgtEl>
                                              <p:spTgt spid="123"/>
                                            </p:tgtEl>
                                            <p:attrNameLst>
                                              <p:attrName>style.visibility</p:attrName>
                                            </p:attrNameLst>
                                          </p:cBhvr>
                                          <p:to>
                                            <p:strVal val="visible"/>
                                          </p:to>
                                        </p:set>
                                        <p:animEffect transition="in" filter="wipe(up)">
                                          <p:cBhvr>
                                            <p:cTn id="94" dur="500"/>
                                            <p:tgtEl>
                                              <p:spTgt spid="123"/>
                                            </p:tgtEl>
                                          </p:cBhvr>
                                        </p:animEffect>
                                      </p:childTnLst>
                                    </p:cTn>
                                  </p:par>
                                </p:childTnLst>
                              </p:cTn>
                            </p:par>
                            <p:par>
                              <p:cTn id="95" fill="hold">
                                <p:stCondLst>
                                  <p:cond delay="7500"/>
                                </p:stCondLst>
                                <p:childTnLst>
                                  <p:par>
                                    <p:cTn id="96" presetID="22" presetClass="entr" presetSubtype="8" fill="hold" nodeType="afterEffect">
                                      <p:stCondLst>
                                        <p:cond delay="0"/>
                                      </p:stCondLst>
                                      <p:childTnLst>
                                        <p:set>
                                          <p:cBhvr>
                                            <p:cTn id="97" dur="1" fill="hold">
                                              <p:stCondLst>
                                                <p:cond delay="0"/>
                                              </p:stCondLst>
                                            </p:cTn>
                                            <p:tgtEl>
                                              <p:spTgt spid="147"/>
                                            </p:tgtEl>
                                            <p:attrNameLst>
                                              <p:attrName>style.visibility</p:attrName>
                                            </p:attrNameLst>
                                          </p:cBhvr>
                                          <p:to>
                                            <p:strVal val="visible"/>
                                          </p:to>
                                        </p:set>
                                        <p:animEffect transition="in" filter="wipe(left)">
                                          <p:cBhvr>
                                            <p:cTn id="98" dur="500"/>
                                            <p:tgtEl>
                                              <p:spTgt spid="147"/>
                                            </p:tgtEl>
                                          </p:cBhvr>
                                        </p:animEffect>
                                      </p:childTnLst>
                                    </p:cTn>
                                  </p:par>
                                </p:childTnLst>
                              </p:cTn>
                            </p:par>
                            <p:par>
                              <p:cTn id="99" fill="hold">
                                <p:stCondLst>
                                  <p:cond delay="8000"/>
                                </p:stCondLst>
                                <p:childTnLst>
                                  <p:par>
                                    <p:cTn id="100" presetID="53" presetClass="entr" presetSubtype="16" fill="hold" nodeType="afterEffect">
                                      <p:stCondLst>
                                        <p:cond delay="0"/>
                                      </p:stCondLst>
                                      <p:childTnLst>
                                        <p:set>
                                          <p:cBhvr>
                                            <p:cTn id="101" dur="1" fill="hold">
                                              <p:stCondLst>
                                                <p:cond delay="0"/>
                                              </p:stCondLst>
                                            </p:cTn>
                                            <p:tgtEl>
                                              <p:spTgt spid="113"/>
                                            </p:tgtEl>
                                            <p:attrNameLst>
                                              <p:attrName>style.visibility</p:attrName>
                                            </p:attrNameLst>
                                          </p:cBhvr>
                                          <p:to>
                                            <p:strVal val="visible"/>
                                          </p:to>
                                        </p:set>
                                        <p:anim calcmode="lin" valueType="num">
                                          <p:cBhvr>
                                            <p:cTn id="102" dur="100" fill="hold"/>
                                            <p:tgtEl>
                                              <p:spTgt spid="113"/>
                                            </p:tgtEl>
                                            <p:attrNameLst>
                                              <p:attrName>ppt_w</p:attrName>
                                            </p:attrNameLst>
                                          </p:cBhvr>
                                          <p:tavLst>
                                            <p:tav tm="0">
                                              <p:val>
                                                <p:fltVal val="0"/>
                                              </p:val>
                                            </p:tav>
                                            <p:tav tm="100000">
                                              <p:val>
                                                <p:strVal val="#ppt_w"/>
                                              </p:val>
                                            </p:tav>
                                          </p:tavLst>
                                        </p:anim>
                                        <p:anim calcmode="lin" valueType="num">
                                          <p:cBhvr>
                                            <p:cTn id="103" dur="100" fill="hold"/>
                                            <p:tgtEl>
                                              <p:spTgt spid="113"/>
                                            </p:tgtEl>
                                            <p:attrNameLst>
                                              <p:attrName>ppt_h</p:attrName>
                                            </p:attrNameLst>
                                          </p:cBhvr>
                                          <p:tavLst>
                                            <p:tav tm="0">
                                              <p:val>
                                                <p:fltVal val="0"/>
                                              </p:val>
                                            </p:tav>
                                            <p:tav tm="100000">
                                              <p:val>
                                                <p:strVal val="#ppt_h"/>
                                              </p:val>
                                            </p:tav>
                                          </p:tavLst>
                                        </p:anim>
                                        <p:animEffect transition="in" filter="fade">
                                          <p:cBhvr>
                                            <p:cTn id="104" dur="100"/>
                                            <p:tgtEl>
                                              <p:spTgt spid="113"/>
                                            </p:tgtEl>
                                          </p:cBhvr>
                                        </p:animEffect>
                                      </p:childTnLst>
                                    </p:cTn>
                                  </p:par>
                                  <p:par>
                                    <p:cTn id="105" presetID="6" presetClass="emph" presetSubtype="0" fill="hold" nodeType="withEffect">
                                      <p:stCondLst>
                                        <p:cond delay="100"/>
                                      </p:stCondLst>
                                      <p:childTnLst>
                                        <p:animScale>
                                          <p:cBhvr>
                                            <p:cTn id="106" dur="100" fill="hold"/>
                                            <p:tgtEl>
                                              <p:spTgt spid="113"/>
                                            </p:tgtEl>
                                          </p:cBhvr>
                                          <p:by x="110000" y="110000"/>
                                        </p:animScale>
                                      </p:childTnLst>
                                    </p:cTn>
                                  </p:par>
                                  <p:par>
                                    <p:cTn id="107" presetID="6" presetClass="emph" presetSubtype="0" fill="hold" nodeType="withEffect">
                                      <p:stCondLst>
                                        <p:cond delay="200"/>
                                      </p:stCondLst>
                                      <p:childTnLst>
                                        <p:animScale>
                                          <p:cBhvr>
                                            <p:cTn id="108" dur="200" fill="hold"/>
                                            <p:tgtEl>
                                              <p:spTgt spid="113"/>
                                            </p:tgtEl>
                                          </p:cBhvr>
                                          <p:by x="90000" y="90000"/>
                                        </p:animScale>
                                      </p:childTnLst>
                                    </p:cTn>
                                  </p:par>
                                  <p:par>
                                    <p:cTn id="109" presetID="6" presetClass="emph" presetSubtype="0" fill="hold" nodeType="withEffect">
                                      <p:stCondLst>
                                        <p:cond delay="400"/>
                                      </p:stCondLst>
                                      <p:childTnLst>
                                        <p:animScale>
                                          <p:cBhvr>
                                            <p:cTn id="110" dur="100" fill="hold"/>
                                            <p:tgtEl>
                                              <p:spTgt spid="113"/>
                                            </p:tgtEl>
                                          </p:cBhvr>
                                          <p:by x="105000" y="105000"/>
                                        </p:animScale>
                                      </p:childTnLst>
                                    </p:cTn>
                                  </p:par>
                                  <p:par>
                                    <p:cTn id="111" presetID="6" presetClass="emph" presetSubtype="0" fill="hold" nodeType="withEffect">
                                      <p:stCondLst>
                                        <p:cond delay="500"/>
                                      </p:stCondLst>
                                      <p:childTnLst>
                                        <p:animScale>
                                          <p:cBhvr>
                                            <p:cTn id="112" dur="200" fill="hold"/>
                                            <p:tgtEl>
                                              <p:spTgt spid="113"/>
                                            </p:tgtEl>
                                          </p:cBhvr>
                                          <p:by x="95000" y="95000"/>
                                        </p:animScale>
                                      </p:childTnLst>
                                    </p:cTn>
                                  </p:par>
                                </p:childTnLst>
                              </p:cTn>
                            </p:par>
                            <p:par>
                              <p:cTn id="113" fill="hold">
                                <p:stCondLst>
                                  <p:cond delay="8700"/>
                                </p:stCondLst>
                                <p:childTnLst>
                                  <p:par>
                                    <p:cTn id="114" presetID="22" presetClass="entr" presetSubtype="4" fill="hold" nodeType="afterEffect">
                                      <p:stCondLst>
                                        <p:cond delay="0"/>
                                      </p:stCondLst>
                                      <p:childTnLst>
                                        <p:set>
                                          <p:cBhvr>
                                            <p:cTn id="115" dur="1" fill="hold">
                                              <p:stCondLst>
                                                <p:cond delay="0"/>
                                              </p:stCondLst>
                                            </p:cTn>
                                            <p:tgtEl>
                                              <p:spTgt spid="133"/>
                                            </p:tgtEl>
                                            <p:attrNameLst>
                                              <p:attrName>style.visibility</p:attrName>
                                            </p:attrNameLst>
                                          </p:cBhvr>
                                          <p:to>
                                            <p:strVal val="visible"/>
                                          </p:to>
                                        </p:set>
                                        <p:animEffect transition="in" filter="wipe(down)">
                                          <p:cBhvr>
                                            <p:cTn id="116" dur="500"/>
                                            <p:tgtEl>
                                              <p:spTgt spid="133"/>
                                            </p:tgtEl>
                                          </p:cBhvr>
                                        </p:animEffect>
                                      </p:childTnLst>
                                    </p:cTn>
                                  </p:par>
                                </p:childTnLst>
                              </p:cTn>
                            </p:par>
                            <p:par>
                              <p:cTn id="117" fill="hold">
                                <p:stCondLst>
                                  <p:cond delay="9200"/>
                                </p:stCondLst>
                                <p:childTnLst>
                                  <p:par>
                                    <p:cTn id="118" presetID="22" presetClass="entr" presetSubtype="2" fill="hold" nodeType="afterEffect">
                                      <p:stCondLst>
                                        <p:cond delay="0"/>
                                      </p:stCondLst>
                                      <p:childTnLst>
                                        <p:set>
                                          <p:cBhvr>
                                            <p:cTn id="119" dur="1" fill="hold">
                                              <p:stCondLst>
                                                <p:cond delay="0"/>
                                              </p:stCondLst>
                                            </p:cTn>
                                            <p:tgtEl>
                                              <p:spTgt spid="141"/>
                                            </p:tgtEl>
                                            <p:attrNameLst>
                                              <p:attrName>style.visibility</p:attrName>
                                            </p:attrNameLst>
                                          </p:cBhvr>
                                          <p:to>
                                            <p:strVal val="visible"/>
                                          </p:to>
                                        </p:set>
                                        <p:animEffect transition="in" filter="wipe(right)">
                                          <p:cBhvr>
                                            <p:cTn id="120" dur="5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284675" y="4110384"/>
            <a:ext cx="1178917" cy="1178917"/>
            <a:chOff x="304800" y="673100"/>
            <a:chExt cx="4000500" cy="4000500"/>
          </a:xfrm>
          <a:effectLst>
            <a:outerShdw blurRad="444500" dist="254000" dir="8100000" algn="tr" rotWithShape="0">
              <a:prstClr val="black">
                <a:alpha val="50000"/>
              </a:prstClr>
            </a:outerShdw>
          </a:effectLst>
        </p:grpSpPr>
        <p:sp>
          <p:nvSpPr>
            <p:cNvPr id="5" name="同心圆 11"/>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6" name="椭圆 12"/>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7" name="组合 6"/>
          <p:cNvGrpSpPr/>
          <p:nvPr/>
        </p:nvGrpSpPr>
        <p:grpSpPr>
          <a:xfrm>
            <a:off x="4757991" y="4605222"/>
            <a:ext cx="630036" cy="630036"/>
            <a:chOff x="304800" y="673100"/>
            <a:chExt cx="4000500" cy="4000500"/>
          </a:xfrm>
          <a:effectLst>
            <a:outerShdw blurRad="444500" dist="254000" dir="8100000" algn="tr" rotWithShape="0">
              <a:prstClr val="black">
                <a:alpha val="50000"/>
              </a:prstClr>
            </a:outerShdw>
          </a:effectLst>
        </p:grpSpPr>
        <p:sp>
          <p:nvSpPr>
            <p:cNvPr id="8" name="同心圆 14"/>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9" name="椭圆 15"/>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10" name="组合 9"/>
          <p:cNvGrpSpPr/>
          <p:nvPr/>
        </p:nvGrpSpPr>
        <p:grpSpPr>
          <a:xfrm>
            <a:off x="5436572" y="4920241"/>
            <a:ext cx="890244" cy="890244"/>
            <a:chOff x="304800" y="673100"/>
            <a:chExt cx="4000500" cy="4000500"/>
          </a:xfrm>
          <a:effectLst>
            <a:outerShdw blurRad="444500" dist="254000" dir="8100000" algn="tr" rotWithShape="0">
              <a:prstClr val="black">
                <a:alpha val="50000"/>
              </a:prstClr>
            </a:outerShdw>
          </a:effectLst>
        </p:grpSpPr>
        <p:sp>
          <p:nvSpPr>
            <p:cNvPr id="11" name="同心圆 17"/>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12" name="椭圆 18"/>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13" name="组合 12"/>
          <p:cNvGrpSpPr/>
          <p:nvPr/>
        </p:nvGrpSpPr>
        <p:grpSpPr>
          <a:xfrm>
            <a:off x="7758358" y="4730423"/>
            <a:ext cx="685588" cy="685588"/>
            <a:chOff x="304800" y="673100"/>
            <a:chExt cx="4000500" cy="4000500"/>
          </a:xfrm>
          <a:effectLst>
            <a:outerShdw blurRad="444500" dist="254000" dir="8100000" algn="tr" rotWithShape="0">
              <a:prstClr val="black">
                <a:alpha val="50000"/>
              </a:prstClr>
            </a:outerShdw>
          </a:effectLst>
        </p:grpSpPr>
        <p:sp>
          <p:nvSpPr>
            <p:cNvPr id="14" name="同心圆 20"/>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15" name="椭圆 21"/>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16" name="组合 15"/>
          <p:cNvGrpSpPr/>
          <p:nvPr/>
        </p:nvGrpSpPr>
        <p:grpSpPr>
          <a:xfrm>
            <a:off x="766955" y="5038934"/>
            <a:ext cx="588675" cy="588675"/>
            <a:chOff x="304800" y="673100"/>
            <a:chExt cx="4000500" cy="4000500"/>
          </a:xfrm>
          <a:effectLst>
            <a:outerShdw blurRad="444500" dist="254000" dir="8100000" algn="tr" rotWithShape="0">
              <a:prstClr val="black">
                <a:alpha val="50000"/>
              </a:prstClr>
            </a:outerShdw>
          </a:effectLst>
        </p:grpSpPr>
        <p:sp>
          <p:nvSpPr>
            <p:cNvPr id="17" name="同心圆 23"/>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18" name="椭圆 24"/>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19" name="组合 18"/>
          <p:cNvGrpSpPr/>
          <p:nvPr/>
        </p:nvGrpSpPr>
        <p:grpSpPr>
          <a:xfrm>
            <a:off x="3962591" y="4528456"/>
            <a:ext cx="252413" cy="252413"/>
            <a:chOff x="304800" y="673100"/>
            <a:chExt cx="4000500" cy="4000500"/>
          </a:xfrm>
          <a:effectLst>
            <a:outerShdw blurRad="444500" dist="254000" dir="8100000" algn="tr" rotWithShape="0">
              <a:prstClr val="black">
                <a:alpha val="50000"/>
              </a:prstClr>
            </a:outerShdw>
          </a:effectLst>
        </p:grpSpPr>
        <p:sp>
          <p:nvSpPr>
            <p:cNvPr id="20" name="同心圆 26"/>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21" name="椭圆 27"/>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22" name="组合 21"/>
          <p:cNvGrpSpPr/>
          <p:nvPr/>
        </p:nvGrpSpPr>
        <p:grpSpPr>
          <a:xfrm>
            <a:off x="3181440" y="4325716"/>
            <a:ext cx="528912" cy="528912"/>
            <a:chOff x="304800" y="673100"/>
            <a:chExt cx="4000500" cy="4000500"/>
          </a:xfrm>
          <a:effectLst>
            <a:outerShdw blurRad="444500" dist="254000" dir="8100000" algn="tr" rotWithShape="0">
              <a:prstClr val="black">
                <a:alpha val="50000"/>
              </a:prstClr>
            </a:outerShdw>
          </a:effectLst>
        </p:grpSpPr>
        <p:sp>
          <p:nvSpPr>
            <p:cNvPr id="23" name="同心圆 29"/>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24" name="椭圆 30"/>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25" name="组合 24"/>
          <p:cNvGrpSpPr/>
          <p:nvPr/>
        </p:nvGrpSpPr>
        <p:grpSpPr>
          <a:xfrm>
            <a:off x="8463461" y="3830482"/>
            <a:ext cx="1178917" cy="1178917"/>
            <a:chOff x="304800" y="673100"/>
            <a:chExt cx="4000500" cy="4000500"/>
          </a:xfrm>
          <a:effectLst>
            <a:outerShdw blurRad="444500" dist="254000" dir="8100000" algn="tr" rotWithShape="0">
              <a:prstClr val="black">
                <a:alpha val="50000"/>
              </a:prstClr>
            </a:outerShdw>
          </a:effectLst>
        </p:grpSpPr>
        <p:sp>
          <p:nvSpPr>
            <p:cNvPr id="26" name="同心圆 32"/>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27" name="椭圆 33"/>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28" name="组合 27"/>
          <p:cNvGrpSpPr/>
          <p:nvPr/>
        </p:nvGrpSpPr>
        <p:grpSpPr>
          <a:xfrm>
            <a:off x="4419649" y="4323809"/>
            <a:ext cx="223011" cy="223011"/>
            <a:chOff x="304800" y="673100"/>
            <a:chExt cx="4000500" cy="4000500"/>
          </a:xfrm>
          <a:effectLst>
            <a:outerShdw blurRad="444500" dist="254000" dir="8100000" algn="tr" rotWithShape="0">
              <a:prstClr val="black">
                <a:alpha val="50000"/>
              </a:prstClr>
            </a:outerShdw>
          </a:effectLst>
        </p:grpSpPr>
        <p:sp>
          <p:nvSpPr>
            <p:cNvPr id="29" name="同心圆 35"/>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30" name="椭圆 36"/>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31" name="组合 30"/>
          <p:cNvGrpSpPr/>
          <p:nvPr/>
        </p:nvGrpSpPr>
        <p:grpSpPr>
          <a:xfrm>
            <a:off x="1943493" y="4704693"/>
            <a:ext cx="1178917" cy="1178917"/>
            <a:chOff x="304800" y="673100"/>
            <a:chExt cx="4000500" cy="4000500"/>
          </a:xfrm>
          <a:effectLst>
            <a:outerShdw blurRad="444500" dist="254000" dir="8100000" algn="tr" rotWithShape="0">
              <a:prstClr val="black">
                <a:alpha val="50000"/>
              </a:prstClr>
            </a:outerShdw>
          </a:effectLst>
        </p:grpSpPr>
        <p:sp>
          <p:nvSpPr>
            <p:cNvPr id="32" name="同心圆 38"/>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33" name="椭圆 39"/>
            <p:cNvSpPr/>
            <p:nvPr/>
          </p:nvSpPr>
          <p:spPr>
            <a:xfrm>
              <a:off x="392112" y="760412"/>
              <a:ext cx="3825873" cy="3825873"/>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34" name="组合 33"/>
          <p:cNvGrpSpPr/>
          <p:nvPr/>
        </p:nvGrpSpPr>
        <p:grpSpPr>
          <a:xfrm>
            <a:off x="1275642" y="4605225"/>
            <a:ext cx="520031" cy="520031"/>
            <a:chOff x="304800" y="673100"/>
            <a:chExt cx="4000500" cy="4000500"/>
          </a:xfrm>
          <a:effectLst>
            <a:outerShdw blurRad="444500" dist="254000" dir="8100000" algn="tr" rotWithShape="0">
              <a:prstClr val="black">
                <a:alpha val="50000"/>
              </a:prstClr>
            </a:outerShdw>
          </a:effectLst>
        </p:grpSpPr>
        <p:sp>
          <p:nvSpPr>
            <p:cNvPr id="35" name="同心圆 41"/>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36" name="椭圆 42"/>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37" name="组合 36"/>
          <p:cNvGrpSpPr/>
          <p:nvPr/>
        </p:nvGrpSpPr>
        <p:grpSpPr>
          <a:xfrm>
            <a:off x="291658" y="4920242"/>
            <a:ext cx="316779" cy="316779"/>
            <a:chOff x="304800" y="673100"/>
            <a:chExt cx="4000500" cy="4000500"/>
          </a:xfrm>
          <a:effectLst>
            <a:outerShdw blurRad="444500" dist="254000" dir="8100000" algn="tr" rotWithShape="0">
              <a:prstClr val="black">
                <a:alpha val="50000"/>
              </a:prstClr>
            </a:outerShdw>
          </a:effectLst>
        </p:grpSpPr>
        <p:sp>
          <p:nvSpPr>
            <p:cNvPr id="38" name="同心圆 44"/>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39" name="椭圆 45"/>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40" name="组合 39"/>
          <p:cNvGrpSpPr/>
          <p:nvPr/>
        </p:nvGrpSpPr>
        <p:grpSpPr>
          <a:xfrm>
            <a:off x="117747" y="4736991"/>
            <a:ext cx="158389" cy="158389"/>
            <a:chOff x="304800" y="673100"/>
            <a:chExt cx="4000500" cy="4000500"/>
          </a:xfrm>
          <a:effectLst>
            <a:outerShdw blurRad="444500" dist="254000" dir="8100000" algn="tr" rotWithShape="0">
              <a:prstClr val="black">
                <a:alpha val="50000"/>
              </a:prstClr>
            </a:outerShdw>
          </a:effectLst>
        </p:grpSpPr>
        <p:sp>
          <p:nvSpPr>
            <p:cNvPr id="41" name="同心圆 47"/>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42" name="椭圆 48"/>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cxnSp>
        <p:nvCxnSpPr>
          <p:cNvPr id="43" name="直接连接符 42"/>
          <p:cNvCxnSpPr/>
          <p:nvPr/>
        </p:nvCxnSpPr>
        <p:spPr>
          <a:xfrm>
            <a:off x="6113230" y="1071336"/>
            <a:ext cx="0" cy="2414532"/>
          </a:xfrm>
          <a:prstGeom prst="line">
            <a:avLst/>
          </a:prstGeom>
          <a:ln w="6350">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44" name="组合 43"/>
          <p:cNvGrpSpPr/>
          <p:nvPr/>
        </p:nvGrpSpPr>
        <p:grpSpPr>
          <a:xfrm>
            <a:off x="6041244" y="993811"/>
            <a:ext cx="143972" cy="143972"/>
            <a:chOff x="4971660" y="1569718"/>
            <a:chExt cx="144016" cy="144016"/>
          </a:xfrm>
          <a:solidFill>
            <a:srgbClr val="C00000"/>
          </a:solidFill>
        </p:grpSpPr>
        <p:sp>
          <p:nvSpPr>
            <p:cNvPr id="45" name="椭圆 51"/>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46" name="椭圆 52"/>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grpSp>
        <p:nvGrpSpPr>
          <p:cNvPr id="47" name="组合 46"/>
          <p:cNvGrpSpPr/>
          <p:nvPr/>
        </p:nvGrpSpPr>
        <p:grpSpPr>
          <a:xfrm>
            <a:off x="6041244" y="1391476"/>
            <a:ext cx="143972" cy="143972"/>
            <a:chOff x="4971660" y="1569718"/>
            <a:chExt cx="144016" cy="144016"/>
          </a:xfrm>
          <a:solidFill>
            <a:srgbClr val="C00000"/>
          </a:solidFill>
        </p:grpSpPr>
        <p:sp>
          <p:nvSpPr>
            <p:cNvPr id="48" name="椭圆 54"/>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49" name="椭圆 55"/>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grpSp>
        <p:nvGrpSpPr>
          <p:cNvPr id="50" name="组合 49"/>
          <p:cNvGrpSpPr/>
          <p:nvPr/>
        </p:nvGrpSpPr>
        <p:grpSpPr>
          <a:xfrm>
            <a:off x="6041244" y="1789143"/>
            <a:ext cx="143972" cy="143972"/>
            <a:chOff x="4971660" y="1569718"/>
            <a:chExt cx="144016" cy="144016"/>
          </a:xfrm>
          <a:solidFill>
            <a:srgbClr val="C00000"/>
          </a:solidFill>
        </p:grpSpPr>
        <p:sp>
          <p:nvSpPr>
            <p:cNvPr id="51" name="椭圆 57"/>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52" name="椭圆 58"/>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grpSp>
        <p:nvGrpSpPr>
          <p:cNvPr id="53" name="组合 52"/>
          <p:cNvGrpSpPr/>
          <p:nvPr/>
        </p:nvGrpSpPr>
        <p:grpSpPr>
          <a:xfrm>
            <a:off x="6041244" y="2186809"/>
            <a:ext cx="143972" cy="143972"/>
            <a:chOff x="4971660" y="1569718"/>
            <a:chExt cx="144016" cy="144016"/>
          </a:xfrm>
          <a:solidFill>
            <a:srgbClr val="C00000"/>
          </a:solidFill>
        </p:grpSpPr>
        <p:sp>
          <p:nvSpPr>
            <p:cNvPr id="54" name="椭圆 60"/>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55" name="椭圆 61"/>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grpSp>
        <p:nvGrpSpPr>
          <p:cNvPr id="56" name="组合 55"/>
          <p:cNvGrpSpPr/>
          <p:nvPr/>
        </p:nvGrpSpPr>
        <p:grpSpPr>
          <a:xfrm>
            <a:off x="6041244" y="2584476"/>
            <a:ext cx="143972" cy="143972"/>
            <a:chOff x="4971660" y="1569718"/>
            <a:chExt cx="144016" cy="144016"/>
          </a:xfrm>
          <a:solidFill>
            <a:srgbClr val="C00000"/>
          </a:solidFill>
        </p:grpSpPr>
        <p:sp>
          <p:nvSpPr>
            <p:cNvPr id="57" name="椭圆 63"/>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58" name="椭圆 64"/>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grpSp>
        <p:nvGrpSpPr>
          <p:cNvPr id="59" name="组合 58"/>
          <p:cNvGrpSpPr/>
          <p:nvPr/>
        </p:nvGrpSpPr>
        <p:grpSpPr>
          <a:xfrm>
            <a:off x="6041244" y="2982142"/>
            <a:ext cx="143972" cy="143972"/>
            <a:chOff x="4971660" y="1569718"/>
            <a:chExt cx="144016" cy="144016"/>
          </a:xfrm>
          <a:solidFill>
            <a:srgbClr val="C00000"/>
          </a:solidFill>
        </p:grpSpPr>
        <p:sp>
          <p:nvSpPr>
            <p:cNvPr id="60" name="椭圆 66"/>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61" name="椭圆 67"/>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grpSp>
        <p:nvGrpSpPr>
          <p:cNvPr id="62" name="组合 61"/>
          <p:cNvGrpSpPr/>
          <p:nvPr/>
        </p:nvGrpSpPr>
        <p:grpSpPr>
          <a:xfrm>
            <a:off x="6041244" y="3379804"/>
            <a:ext cx="143972" cy="143972"/>
            <a:chOff x="4971660" y="1569718"/>
            <a:chExt cx="144016" cy="144016"/>
          </a:xfrm>
          <a:solidFill>
            <a:srgbClr val="C00000"/>
          </a:solidFill>
        </p:grpSpPr>
        <p:sp>
          <p:nvSpPr>
            <p:cNvPr id="63" name="椭圆 69"/>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64" name="椭圆 70"/>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sp>
        <p:nvSpPr>
          <p:cNvPr id="65" name="TextBox 71"/>
          <p:cNvSpPr txBox="1"/>
          <p:nvPr/>
        </p:nvSpPr>
        <p:spPr>
          <a:xfrm>
            <a:off x="6324059" y="811650"/>
            <a:ext cx="1697774" cy="2869984"/>
          </a:xfrm>
          <a:prstGeom prst="rect">
            <a:avLst/>
          </a:prstGeom>
          <a:noFill/>
        </p:spPr>
        <p:txBody>
          <a:bodyPr wrap="square" lIns="68550" tIns="34274" rIns="68550" bIns="34274" rtlCol="0">
            <a:spAutoFit/>
          </a:bodyPr>
          <a:lstStyle/>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p:txBody>
      </p:sp>
      <p:sp>
        <p:nvSpPr>
          <p:cNvPr id="66" name="Rectangle 4"/>
          <p:cNvSpPr txBox="1">
            <a:spLocks noChangeArrowheads="1"/>
          </p:cNvSpPr>
          <p:nvPr/>
        </p:nvSpPr>
        <p:spPr bwMode="auto">
          <a:xfrm>
            <a:off x="1203605" y="2889558"/>
            <a:ext cx="1921042" cy="79654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50" tIns="34274" rIns="68550" bIns="3427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defTabSz="914126" fontAlgn="auto">
              <a:spcBef>
                <a:spcPts val="0"/>
              </a:spcBef>
              <a:spcAft>
                <a:spcPts val="0"/>
              </a:spcAft>
              <a:defRPr/>
            </a:pPr>
            <a:r>
              <a:rPr lang="zh-CN" altLang="en-US" sz="2499" b="0" kern="0" dirty="0">
                <a:solidFill>
                  <a:schemeClr val="accent3">
                    <a:lumMod val="75000"/>
                  </a:schemeClr>
                </a:solidFill>
                <a:latin typeface="Arial"/>
                <a:ea typeface="微软雅黑"/>
              </a:rPr>
              <a:t>添加标题</a:t>
            </a:r>
          </a:p>
        </p:txBody>
      </p:sp>
      <p:grpSp>
        <p:nvGrpSpPr>
          <p:cNvPr id="68" name="组合 67"/>
          <p:cNvGrpSpPr/>
          <p:nvPr/>
        </p:nvGrpSpPr>
        <p:grpSpPr>
          <a:xfrm>
            <a:off x="1267939" y="895868"/>
            <a:ext cx="1857566" cy="2144979"/>
            <a:chOff x="1267713" y="896144"/>
            <a:chExt cx="1858140" cy="2145641"/>
          </a:xfrm>
        </p:grpSpPr>
        <p:grpSp>
          <p:nvGrpSpPr>
            <p:cNvPr id="69" name="组合 68"/>
            <p:cNvGrpSpPr/>
            <p:nvPr/>
          </p:nvGrpSpPr>
          <p:grpSpPr>
            <a:xfrm>
              <a:off x="1267713" y="896144"/>
              <a:ext cx="1858140" cy="2145641"/>
              <a:chOff x="789153" y="2729597"/>
              <a:chExt cx="1202093" cy="1388087"/>
            </a:xfrm>
          </p:grpSpPr>
          <p:grpSp>
            <p:nvGrpSpPr>
              <p:cNvPr id="73" name="组合 72"/>
              <p:cNvGrpSpPr/>
              <p:nvPr/>
            </p:nvGrpSpPr>
            <p:grpSpPr>
              <a:xfrm>
                <a:off x="789153" y="2729597"/>
                <a:ext cx="1202093" cy="1388087"/>
                <a:chOff x="3273692" y="1099961"/>
                <a:chExt cx="1202093" cy="1388087"/>
              </a:xfrm>
            </p:grpSpPr>
            <p:sp>
              <p:nvSpPr>
                <p:cNvPr id="75" name="Freeform 14"/>
                <p:cNvSpPr>
                  <a:spLocks/>
                </p:cNvSpPr>
                <p:nvPr/>
              </p:nvSpPr>
              <p:spPr bwMode="auto">
                <a:xfrm>
                  <a:off x="3345550" y="1141029"/>
                  <a:ext cx="529701" cy="237166"/>
                </a:xfrm>
                <a:custGeom>
                  <a:avLst/>
                  <a:gdLst>
                    <a:gd name="T0" fmla="*/ 0 w 516"/>
                    <a:gd name="T1" fmla="*/ 231 h 231"/>
                    <a:gd name="T2" fmla="*/ 398 w 516"/>
                    <a:gd name="T3" fmla="*/ 0 h 231"/>
                    <a:gd name="T4" fmla="*/ 516 w 516"/>
                    <a:gd name="T5" fmla="*/ 0 h 231"/>
                    <a:gd name="T6" fmla="*/ 516 w 516"/>
                    <a:gd name="T7" fmla="*/ 231 h 231"/>
                    <a:gd name="T8" fmla="*/ 0 w 516"/>
                    <a:gd name="T9" fmla="*/ 231 h 231"/>
                  </a:gdLst>
                  <a:ahLst/>
                  <a:cxnLst>
                    <a:cxn ang="0">
                      <a:pos x="T0" y="T1"/>
                    </a:cxn>
                    <a:cxn ang="0">
                      <a:pos x="T2" y="T3"/>
                    </a:cxn>
                    <a:cxn ang="0">
                      <a:pos x="T4" y="T5"/>
                    </a:cxn>
                    <a:cxn ang="0">
                      <a:pos x="T6" y="T7"/>
                    </a:cxn>
                    <a:cxn ang="0">
                      <a:pos x="T8" y="T9"/>
                    </a:cxn>
                  </a:cxnLst>
                  <a:rect l="0" t="0" r="r" b="b"/>
                  <a:pathLst>
                    <a:path w="516" h="231">
                      <a:moveTo>
                        <a:pt x="0" y="231"/>
                      </a:moveTo>
                      <a:lnTo>
                        <a:pt x="398" y="0"/>
                      </a:lnTo>
                      <a:lnTo>
                        <a:pt x="516" y="0"/>
                      </a:lnTo>
                      <a:lnTo>
                        <a:pt x="516" y="231"/>
                      </a:lnTo>
                      <a:lnTo>
                        <a:pt x="0" y="231"/>
                      </a:lnTo>
                      <a:close/>
                    </a:path>
                  </a:pathLst>
                </a:custGeom>
                <a:solidFill>
                  <a:srgbClr val="5F652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8" tIns="34284" rIns="68568" bIns="34284" numCol="1" anchor="t" anchorCtr="0" compatLnSpc="1">
                  <a:prstTxWarp prst="textNoShape">
                    <a:avLst/>
                  </a:prstTxWarp>
                </a:bodyPr>
                <a:lstStyle/>
                <a:p>
                  <a:endParaRPr lang="zh-CN" altLang="en-US"/>
                </a:p>
              </p:txBody>
            </p:sp>
            <p:sp>
              <p:nvSpPr>
                <p:cNvPr id="76" name="Freeform 15"/>
                <p:cNvSpPr>
                  <a:spLocks/>
                </p:cNvSpPr>
                <p:nvPr/>
              </p:nvSpPr>
              <p:spPr bwMode="auto">
                <a:xfrm>
                  <a:off x="3273692" y="1099961"/>
                  <a:ext cx="1202093" cy="1388087"/>
                </a:xfrm>
                <a:custGeom>
                  <a:avLst/>
                  <a:gdLst>
                    <a:gd name="T0" fmla="*/ 0 w 1171"/>
                    <a:gd name="T1" fmla="*/ 1014 h 1352"/>
                    <a:gd name="T2" fmla="*/ 0 w 1171"/>
                    <a:gd name="T3" fmla="*/ 338 h 1352"/>
                    <a:gd name="T4" fmla="*/ 586 w 1171"/>
                    <a:gd name="T5" fmla="*/ 0 h 1352"/>
                    <a:gd name="T6" fmla="*/ 1171 w 1171"/>
                    <a:gd name="T7" fmla="*/ 338 h 1352"/>
                    <a:gd name="T8" fmla="*/ 1171 w 1171"/>
                    <a:gd name="T9" fmla="*/ 1014 h 1352"/>
                    <a:gd name="T10" fmla="*/ 586 w 1171"/>
                    <a:gd name="T11" fmla="*/ 1352 h 1352"/>
                    <a:gd name="T12" fmla="*/ 0 w 1171"/>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71" h="1352">
                      <a:moveTo>
                        <a:pt x="0" y="1014"/>
                      </a:moveTo>
                      <a:lnTo>
                        <a:pt x="0" y="338"/>
                      </a:lnTo>
                      <a:lnTo>
                        <a:pt x="586" y="0"/>
                      </a:lnTo>
                      <a:lnTo>
                        <a:pt x="1171" y="338"/>
                      </a:lnTo>
                      <a:lnTo>
                        <a:pt x="1171" y="1014"/>
                      </a:lnTo>
                      <a:lnTo>
                        <a:pt x="586" y="1352"/>
                      </a:lnTo>
                      <a:lnTo>
                        <a:pt x="0" y="1014"/>
                      </a:lnTo>
                      <a:close/>
                    </a:path>
                  </a:pathLst>
                </a:custGeom>
                <a:solidFill>
                  <a:schemeClr val="bg1">
                    <a:lumMod val="95000"/>
                  </a:schemeClr>
                </a:solidFill>
                <a:ln>
                  <a:noFill/>
                </a:ln>
                <a:effectLst>
                  <a:outerShdw blurRad="228600" sx="102000" sy="102000" algn="ctr" rotWithShape="0">
                    <a:prstClr val="black">
                      <a:alpha val="28000"/>
                    </a:prstClr>
                  </a:outerShdw>
                </a:effectLst>
                <a:extLst/>
              </p:spPr>
              <p:txBody>
                <a:bodyPr vert="horz" wrap="square" lIns="68568" tIns="34284" rIns="68568" bIns="34284" numCol="1" anchor="t" anchorCtr="0" compatLnSpc="1">
                  <a:prstTxWarp prst="textNoShape">
                    <a:avLst/>
                  </a:prstTxWarp>
                </a:bodyPr>
                <a:lstStyle/>
                <a:p>
                  <a:endParaRPr lang="zh-CN" altLang="en-US"/>
                </a:p>
              </p:txBody>
            </p:sp>
            <p:sp>
              <p:nvSpPr>
                <p:cNvPr id="77" name="Freeform 16"/>
                <p:cNvSpPr>
                  <a:spLocks/>
                </p:cNvSpPr>
                <p:nvPr/>
              </p:nvSpPr>
              <p:spPr bwMode="auto">
                <a:xfrm>
                  <a:off x="3345551" y="1141029"/>
                  <a:ext cx="408568" cy="441478"/>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C00000"/>
                </a:solidFill>
                <a:ln w="28575">
                  <a:noFill/>
                </a:ln>
                <a:effectLst>
                  <a:outerShdw blurRad="279400" dist="76200" dir="2700000" sx="101000" sy="101000" algn="tl" rotWithShape="0">
                    <a:prstClr val="black">
                      <a:alpha val="28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dirty="0">
                    <a:solidFill>
                      <a:schemeClr val="lt1"/>
                    </a:solidFill>
                  </a:endParaRPr>
                </a:p>
              </p:txBody>
            </p:sp>
          </p:grpSp>
          <p:sp>
            <p:nvSpPr>
              <p:cNvPr id="74" name="TextBox 79"/>
              <p:cNvSpPr txBox="1"/>
              <p:nvPr/>
            </p:nvSpPr>
            <p:spPr>
              <a:xfrm>
                <a:off x="911177" y="2843843"/>
                <a:ext cx="948647" cy="438096"/>
              </a:xfrm>
              <a:prstGeom prst="rect">
                <a:avLst/>
              </a:prstGeom>
              <a:noFill/>
            </p:spPr>
            <p:txBody>
              <a:bodyPr wrap="square" rtlCol="0">
                <a:spAutoFit/>
              </a:bodyPr>
              <a:lstStyle/>
              <a:p>
                <a:r>
                  <a:rPr lang="en-US" altLang="zh-CN" sz="3799" dirty="0">
                    <a:solidFill>
                      <a:srgbClr val="FFFFFF"/>
                    </a:solidFill>
                    <a:latin typeface="Agency FB" panose="020B0503020202020204" pitchFamily="34" charset="0"/>
                  </a:rPr>
                  <a:t>02</a:t>
                </a:r>
                <a:endParaRPr lang="zh-CN" altLang="en-US" sz="3799" dirty="0">
                  <a:solidFill>
                    <a:srgbClr val="FFFFFF"/>
                  </a:solidFill>
                  <a:latin typeface="Agency FB" panose="020B0503020202020204" pitchFamily="34" charset="0"/>
                </a:endParaRPr>
              </a:p>
            </p:txBody>
          </p:sp>
        </p:grpSp>
        <p:grpSp>
          <p:nvGrpSpPr>
            <p:cNvPr id="70" name="组合 69"/>
            <p:cNvGrpSpPr/>
            <p:nvPr/>
          </p:nvGrpSpPr>
          <p:grpSpPr>
            <a:xfrm>
              <a:off x="1829594" y="1575249"/>
              <a:ext cx="852639" cy="921095"/>
              <a:chOff x="2782033" y="2877344"/>
              <a:chExt cx="571561" cy="617451"/>
            </a:xfrm>
            <a:solidFill>
              <a:schemeClr val="accent3">
                <a:lumMod val="75000"/>
              </a:schemeClr>
            </a:solidFill>
          </p:grpSpPr>
          <p:sp>
            <p:nvSpPr>
              <p:cNvPr id="71" name="Freeform 884"/>
              <p:cNvSpPr>
                <a:spLocks noEditPoints="1"/>
              </p:cNvSpPr>
              <p:nvPr/>
            </p:nvSpPr>
            <p:spPr bwMode="auto">
              <a:xfrm>
                <a:off x="2946844" y="2877344"/>
                <a:ext cx="406750" cy="411147"/>
              </a:xfrm>
              <a:custGeom>
                <a:avLst/>
                <a:gdLst>
                  <a:gd name="T0" fmla="*/ 90 w 174"/>
                  <a:gd name="T1" fmla="*/ 14 h 176"/>
                  <a:gd name="T2" fmla="*/ 90 w 174"/>
                  <a:gd name="T3" fmla="*/ 0 h 176"/>
                  <a:gd name="T4" fmla="*/ 80 w 174"/>
                  <a:gd name="T5" fmla="*/ 0 h 176"/>
                  <a:gd name="T6" fmla="*/ 80 w 174"/>
                  <a:gd name="T7" fmla="*/ 14 h 176"/>
                  <a:gd name="T8" fmla="*/ 0 w 174"/>
                  <a:gd name="T9" fmla="*/ 14 h 176"/>
                  <a:gd name="T10" fmla="*/ 0 w 174"/>
                  <a:gd name="T11" fmla="*/ 40 h 176"/>
                  <a:gd name="T12" fmla="*/ 9 w 174"/>
                  <a:gd name="T13" fmla="*/ 40 h 176"/>
                  <a:gd name="T14" fmla="*/ 9 w 174"/>
                  <a:gd name="T15" fmla="*/ 138 h 176"/>
                  <a:gd name="T16" fmla="*/ 70 w 174"/>
                  <a:gd name="T17" fmla="*/ 138 h 176"/>
                  <a:gd name="T18" fmla="*/ 33 w 174"/>
                  <a:gd name="T19" fmla="*/ 168 h 176"/>
                  <a:gd name="T20" fmla="*/ 39 w 174"/>
                  <a:gd name="T21" fmla="*/ 176 h 176"/>
                  <a:gd name="T22" fmla="*/ 86 w 174"/>
                  <a:gd name="T23" fmla="*/ 138 h 176"/>
                  <a:gd name="T24" fmla="*/ 86 w 174"/>
                  <a:gd name="T25" fmla="*/ 138 h 176"/>
                  <a:gd name="T26" fmla="*/ 133 w 174"/>
                  <a:gd name="T27" fmla="*/ 176 h 176"/>
                  <a:gd name="T28" fmla="*/ 140 w 174"/>
                  <a:gd name="T29" fmla="*/ 168 h 176"/>
                  <a:gd name="T30" fmla="*/ 102 w 174"/>
                  <a:gd name="T31" fmla="*/ 138 h 176"/>
                  <a:gd name="T32" fmla="*/ 164 w 174"/>
                  <a:gd name="T33" fmla="*/ 138 h 176"/>
                  <a:gd name="T34" fmla="*/ 164 w 174"/>
                  <a:gd name="T35" fmla="*/ 40 h 176"/>
                  <a:gd name="T36" fmla="*/ 174 w 174"/>
                  <a:gd name="T37" fmla="*/ 40 h 176"/>
                  <a:gd name="T38" fmla="*/ 174 w 174"/>
                  <a:gd name="T39" fmla="*/ 14 h 176"/>
                  <a:gd name="T40" fmla="*/ 90 w 174"/>
                  <a:gd name="T41" fmla="*/ 14 h 176"/>
                  <a:gd name="T42" fmla="*/ 154 w 174"/>
                  <a:gd name="T43" fmla="*/ 128 h 176"/>
                  <a:gd name="T44" fmla="*/ 19 w 174"/>
                  <a:gd name="T45" fmla="*/ 128 h 176"/>
                  <a:gd name="T46" fmla="*/ 19 w 174"/>
                  <a:gd name="T47" fmla="*/ 40 h 176"/>
                  <a:gd name="T48" fmla="*/ 154 w 174"/>
                  <a:gd name="T49" fmla="*/ 40 h 176"/>
                  <a:gd name="T50" fmla="*/ 154 w 174"/>
                  <a:gd name="T51" fmla="*/ 128 h 176"/>
                  <a:gd name="T52" fmla="*/ 51 w 174"/>
                  <a:gd name="T53" fmla="*/ 105 h 176"/>
                  <a:gd name="T54" fmla="*/ 51 w 174"/>
                  <a:gd name="T55" fmla="*/ 79 h 176"/>
                  <a:gd name="T56" fmla="*/ 77 w 174"/>
                  <a:gd name="T57" fmla="*/ 79 h 176"/>
                  <a:gd name="T58" fmla="*/ 51 w 174"/>
                  <a:gd name="T59" fmla="*/ 53 h 176"/>
                  <a:gd name="T60" fmla="*/ 25 w 174"/>
                  <a:gd name="T61" fmla="*/ 79 h 176"/>
                  <a:gd name="T62" fmla="*/ 51 w 174"/>
                  <a:gd name="T63" fmla="*/ 105 h 176"/>
                  <a:gd name="T64" fmla="*/ 59 w 174"/>
                  <a:gd name="T65" fmla="*/ 112 h 176"/>
                  <a:gd name="T66" fmla="*/ 85 w 174"/>
                  <a:gd name="T67" fmla="*/ 86 h 176"/>
                  <a:gd name="T68" fmla="*/ 59 w 174"/>
                  <a:gd name="T69" fmla="*/ 86 h 176"/>
                  <a:gd name="T70" fmla="*/ 59 w 174"/>
                  <a:gd name="T71" fmla="*/ 112 h 176"/>
                  <a:gd name="T72" fmla="*/ 138 w 174"/>
                  <a:gd name="T73" fmla="*/ 59 h 176"/>
                  <a:gd name="T74" fmla="*/ 105 w 174"/>
                  <a:gd name="T75" fmla="*/ 59 h 176"/>
                  <a:gd name="T76" fmla="*/ 105 w 174"/>
                  <a:gd name="T77" fmla="*/ 69 h 176"/>
                  <a:gd name="T78" fmla="*/ 138 w 174"/>
                  <a:gd name="T79" fmla="*/ 69 h 176"/>
                  <a:gd name="T80" fmla="*/ 138 w 174"/>
                  <a:gd name="T81" fmla="*/ 59 h 176"/>
                  <a:gd name="T82" fmla="*/ 138 w 174"/>
                  <a:gd name="T83" fmla="*/ 77 h 176"/>
                  <a:gd name="T84" fmla="*/ 105 w 174"/>
                  <a:gd name="T85" fmla="*/ 77 h 176"/>
                  <a:gd name="T86" fmla="*/ 105 w 174"/>
                  <a:gd name="T87" fmla="*/ 87 h 176"/>
                  <a:gd name="T88" fmla="*/ 138 w 174"/>
                  <a:gd name="T89" fmla="*/ 87 h 176"/>
                  <a:gd name="T90" fmla="*/ 138 w 174"/>
                  <a:gd name="T91" fmla="*/ 77 h 176"/>
                  <a:gd name="T92" fmla="*/ 138 w 174"/>
                  <a:gd name="T93" fmla="*/ 96 h 176"/>
                  <a:gd name="T94" fmla="*/ 105 w 174"/>
                  <a:gd name="T95" fmla="*/ 96 h 176"/>
                  <a:gd name="T96" fmla="*/ 105 w 174"/>
                  <a:gd name="T97" fmla="*/ 106 h 176"/>
                  <a:gd name="T98" fmla="*/ 138 w 174"/>
                  <a:gd name="T99" fmla="*/ 106 h 176"/>
                  <a:gd name="T100" fmla="*/ 138 w 174"/>
                  <a:gd name="T101" fmla="*/ 9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74" h="176">
                    <a:moveTo>
                      <a:pt x="90" y="14"/>
                    </a:moveTo>
                    <a:cubicBezTo>
                      <a:pt x="90" y="0"/>
                      <a:pt x="90" y="0"/>
                      <a:pt x="90" y="0"/>
                    </a:cubicBezTo>
                    <a:cubicBezTo>
                      <a:pt x="80" y="0"/>
                      <a:pt x="80" y="0"/>
                      <a:pt x="80" y="0"/>
                    </a:cubicBezTo>
                    <a:cubicBezTo>
                      <a:pt x="80" y="14"/>
                      <a:pt x="80" y="14"/>
                      <a:pt x="80" y="14"/>
                    </a:cubicBezTo>
                    <a:cubicBezTo>
                      <a:pt x="0" y="14"/>
                      <a:pt x="0" y="14"/>
                      <a:pt x="0" y="14"/>
                    </a:cubicBezTo>
                    <a:cubicBezTo>
                      <a:pt x="0" y="40"/>
                      <a:pt x="0" y="40"/>
                      <a:pt x="0" y="40"/>
                    </a:cubicBezTo>
                    <a:cubicBezTo>
                      <a:pt x="9" y="40"/>
                      <a:pt x="9" y="40"/>
                      <a:pt x="9" y="40"/>
                    </a:cubicBezTo>
                    <a:cubicBezTo>
                      <a:pt x="9" y="138"/>
                      <a:pt x="9" y="138"/>
                      <a:pt x="9" y="138"/>
                    </a:cubicBezTo>
                    <a:cubicBezTo>
                      <a:pt x="70" y="138"/>
                      <a:pt x="70" y="138"/>
                      <a:pt x="70" y="138"/>
                    </a:cubicBezTo>
                    <a:cubicBezTo>
                      <a:pt x="33" y="168"/>
                      <a:pt x="33" y="168"/>
                      <a:pt x="33" y="168"/>
                    </a:cubicBezTo>
                    <a:cubicBezTo>
                      <a:pt x="39" y="176"/>
                      <a:pt x="39" y="176"/>
                      <a:pt x="39" y="176"/>
                    </a:cubicBezTo>
                    <a:cubicBezTo>
                      <a:pt x="86" y="138"/>
                      <a:pt x="86" y="138"/>
                      <a:pt x="86" y="138"/>
                    </a:cubicBezTo>
                    <a:cubicBezTo>
                      <a:pt x="86" y="138"/>
                      <a:pt x="86" y="138"/>
                      <a:pt x="86" y="138"/>
                    </a:cubicBezTo>
                    <a:cubicBezTo>
                      <a:pt x="133" y="176"/>
                      <a:pt x="133" y="176"/>
                      <a:pt x="133" y="176"/>
                    </a:cubicBezTo>
                    <a:cubicBezTo>
                      <a:pt x="140" y="168"/>
                      <a:pt x="140" y="168"/>
                      <a:pt x="140" y="168"/>
                    </a:cubicBezTo>
                    <a:cubicBezTo>
                      <a:pt x="102" y="138"/>
                      <a:pt x="102" y="138"/>
                      <a:pt x="102" y="138"/>
                    </a:cubicBezTo>
                    <a:cubicBezTo>
                      <a:pt x="164" y="138"/>
                      <a:pt x="164" y="138"/>
                      <a:pt x="164" y="138"/>
                    </a:cubicBezTo>
                    <a:cubicBezTo>
                      <a:pt x="164" y="40"/>
                      <a:pt x="164" y="40"/>
                      <a:pt x="164" y="40"/>
                    </a:cubicBezTo>
                    <a:cubicBezTo>
                      <a:pt x="174" y="40"/>
                      <a:pt x="174" y="40"/>
                      <a:pt x="174" y="40"/>
                    </a:cubicBezTo>
                    <a:cubicBezTo>
                      <a:pt x="174" y="14"/>
                      <a:pt x="174" y="14"/>
                      <a:pt x="174" y="14"/>
                    </a:cubicBezTo>
                    <a:lnTo>
                      <a:pt x="90" y="14"/>
                    </a:lnTo>
                    <a:close/>
                    <a:moveTo>
                      <a:pt x="154" y="128"/>
                    </a:moveTo>
                    <a:cubicBezTo>
                      <a:pt x="19" y="128"/>
                      <a:pt x="19" y="128"/>
                      <a:pt x="19" y="128"/>
                    </a:cubicBezTo>
                    <a:cubicBezTo>
                      <a:pt x="19" y="40"/>
                      <a:pt x="19" y="40"/>
                      <a:pt x="19" y="40"/>
                    </a:cubicBezTo>
                    <a:cubicBezTo>
                      <a:pt x="154" y="40"/>
                      <a:pt x="154" y="40"/>
                      <a:pt x="154" y="40"/>
                    </a:cubicBezTo>
                    <a:lnTo>
                      <a:pt x="154" y="128"/>
                    </a:lnTo>
                    <a:close/>
                    <a:moveTo>
                      <a:pt x="51" y="105"/>
                    </a:moveTo>
                    <a:cubicBezTo>
                      <a:pt x="51" y="79"/>
                      <a:pt x="51" y="79"/>
                      <a:pt x="51" y="79"/>
                    </a:cubicBezTo>
                    <a:cubicBezTo>
                      <a:pt x="77" y="79"/>
                      <a:pt x="77" y="79"/>
                      <a:pt x="77" y="79"/>
                    </a:cubicBezTo>
                    <a:cubicBezTo>
                      <a:pt x="77" y="65"/>
                      <a:pt x="66" y="53"/>
                      <a:pt x="51" y="53"/>
                    </a:cubicBezTo>
                    <a:cubicBezTo>
                      <a:pt x="37" y="53"/>
                      <a:pt x="25" y="65"/>
                      <a:pt x="25" y="79"/>
                    </a:cubicBezTo>
                    <a:cubicBezTo>
                      <a:pt x="25" y="94"/>
                      <a:pt x="37" y="105"/>
                      <a:pt x="51" y="105"/>
                    </a:cubicBezTo>
                    <a:close/>
                    <a:moveTo>
                      <a:pt x="59" y="112"/>
                    </a:moveTo>
                    <a:cubicBezTo>
                      <a:pt x="73" y="112"/>
                      <a:pt x="85" y="101"/>
                      <a:pt x="85" y="86"/>
                    </a:cubicBezTo>
                    <a:cubicBezTo>
                      <a:pt x="59" y="86"/>
                      <a:pt x="59" y="86"/>
                      <a:pt x="59" y="86"/>
                    </a:cubicBezTo>
                    <a:lnTo>
                      <a:pt x="59" y="112"/>
                    </a:lnTo>
                    <a:close/>
                    <a:moveTo>
                      <a:pt x="138" y="59"/>
                    </a:moveTo>
                    <a:cubicBezTo>
                      <a:pt x="105" y="59"/>
                      <a:pt x="105" y="59"/>
                      <a:pt x="105" y="59"/>
                    </a:cubicBezTo>
                    <a:cubicBezTo>
                      <a:pt x="105" y="69"/>
                      <a:pt x="105" y="69"/>
                      <a:pt x="105" y="69"/>
                    </a:cubicBezTo>
                    <a:cubicBezTo>
                      <a:pt x="138" y="69"/>
                      <a:pt x="138" y="69"/>
                      <a:pt x="138" y="69"/>
                    </a:cubicBezTo>
                    <a:lnTo>
                      <a:pt x="138" y="59"/>
                    </a:lnTo>
                    <a:close/>
                    <a:moveTo>
                      <a:pt x="138" y="77"/>
                    </a:moveTo>
                    <a:cubicBezTo>
                      <a:pt x="105" y="77"/>
                      <a:pt x="105" y="77"/>
                      <a:pt x="105" y="77"/>
                    </a:cubicBezTo>
                    <a:cubicBezTo>
                      <a:pt x="105" y="87"/>
                      <a:pt x="105" y="87"/>
                      <a:pt x="105" y="87"/>
                    </a:cubicBezTo>
                    <a:cubicBezTo>
                      <a:pt x="138" y="87"/>
                      <a:pt x="138" y="87"/>
                      <a:pt x="138" y="87"/>
                    </a:cubicBezTo>
                    <a:lnTo>
                      <a:pt x="138" y="77"/>
                    </a:lnTo>
                    <a:close/>
                    <a:moveTo>
                      <a:pt x="138" y="96"/>
                    </a:moveTo>
                    <a:cubicBezTo>
                      <a:pt x="105" y="96"/>
                      <a:pt x="105" y="96"/>
                      <a:pt x="105" y="96"/>
                    </a:cubicBezTo>
                    <a:cubicBezTo>
                      <a:pt x="105" y="106"/>
                      <a:pt x="105" y="106"/>
                      <a:pt x="105" y="106"/>
                    </a:cubicBezTo>
                    <a:cubicBezTo>
                      <a:pt x="138" y="106"/>
                      <a:pt x="138" y="106"/>
                      <a:pt x="138" y="106"/>
                    </a:cubicBezTo>
                    <a:lnTo>
                      <a:pt x="138" y="9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8" tIns="34284" rIns="68568" bIns="34284" numCol="1" anchor="t" anchorCtr="0" compatLnSpc="1">
                <a:prstTxWarp prst="textNoShape">
                  <a:avLst/>
                </a:prstTxWarp>
              </a:bodyPr>
              <a:lstStyle/>
              <a:p>
                <a:endParaRPr lang="zh-CN" altLang="en-US"/>
              </a:p>
            </p:txBody>
          </p:sp>
          <p:sp>
            <p:nvSpPr>
              <p:cNvPr id="72" name="Freeform 40"/>
              <p:cNvSpPr>
                <a:spLocks noEditPoints="1"/>
              </p:cNvSpPr>
              <p:nvPr/>
            </p:nvSpPr>
            <p:spPr bwMode="auto">
              <a:xfrm>
                <a:off x="2782033" y="2992399"/>
                <a:ext cx="317694" cy="502396"/>
              </a:xfrm>
              <a:custGeom>
                <a:avLst/>
                <a:gdLst>
                  <a:gd name="T0" fmla="*/ 253 w 490"/>
                  <a:gd name="T1" fmla="*/ 737 h 775"/>
                  <a:gd name="T2" fmla="*/ 211 w 490"/>
                  <a:gd name="T3" fmla="*/ 775 h 775"/>
                  <a:gd name="T4" fmla="*/ 175 w 490"/>
                  <a:gd name="T5" fmla="*/ 762 h 775"/>
                  <a:gd name="T6" fmla="*/ 161 w 490"/>
                  <a:gd name="T7" fmla="*/ 762 h 775"/>
                  <a:gd name="T8" fmla="*/ 125 w 490"/>
                  <a:gd name="T9" fmla="*/ 775 h 775"/>
                  <a:gd name="T10" fmla="*/ 84 w 490"/>
                  <a:gd name="T11" fmla="*/ 737 h 775"/>
                  <a:gd name="T12" fmla="*/ 76 w 490"/>
                  <a:gd name="T13" fmla="*/ 475 h 775"/>
                  <a:gd name="T14" fmla="*/ 65 w 490"/>
                  <a:gd name="T15" fmla="*/ 474 h 775"/>
                  <a:gd name="T16" fmla="*/ 21 w 490"/>
                  <a:gd name="T17" fmla="*/ 441 h 775"/>
                  <a:gd name="T18" fmla="*/ 19 w 490"/>
                  <a:gd name="T19" fmla="*/ 217 h 775"/>
                  <a:gd name="T20" fmla="*/ 48 w 490"/>
                  <a:gd name="T21" fmla="*/ 192 h 775"/>
                  <a:gd name="T22" fmla="*/ 121 w 490"/>
                  <a:gd name="T23" fmla="*/ 183 h 775"/>
                  <a:gd name="T24" fmla="*/ 132 w 490"/>
                  <a:gd name="T25" fmla="*/ 189 h 775"/>
                  <a:gd name="T26" fmla="*/ 168 w 490"/>
                  <a:gd name="T27" fmla="*/ 243 h 775"/>
                  <a:gd name="T28" fmla="*/ 204 w 490"/>
                  <a:gd name="T29" fmla="*/ 189 h 775"/>
                  <a:gd name="T30" fmla="*/ 216 w 490"/>
                  <a:gd name="T31" fmla="*/ 183 h 775"/>
                  <a:gd name="T32" fmla="*/ 257 w 490"/>
                  <a:gd name="T33" fmla="*/ 188 h 775"/>
                  <a:gd name="T34" fmla="*/ 293 w 490"/>
                  <a:gd name="T35" fmla="*/ 205 h 775"/>
                  <a:gd name="T36" fmla="*/ 331 w 490"/>
                  <a:gd name="T37" fmla="*/ 251 h 775"/>
                  <a:gd name="T38" fmla="*/ 339 w 490"/>
                  <a:gd name="T39" fmla="*/ 259 h 775"/>
                  <a:gd name="T40" fmla="*/ 355 w 490"/>
                  <a:gd name="T41" fmla="*/ 261 h 775"/>
                  <a:gd name="T42" fmla="*/ 362 w 490"/>
                  <a:gd name="T43" fmla="*/ 256 h 775"/>
                  <a:gd name="T44" fmla="*/ 406 w 490"/>
                  <a:gd name="T45" fmla="*/ 223 h 775"/>
                  <a:gd name="T46" fmla="*/ 452 w 490"/>
                  <a:gd name="T47" fmla="*/ 284 h 775"/>
                  <a:gd name="T48" fmla="*/ 405 w 490"/>
                  <a:gd name="T49" fmla="*/ 318 h 775"/>
                  <a:gd name="T50" fmla="*/ 357 w 490"/>
                  <a:gd name="T51" fmla="*/ 346 h 775"/>
                  <a:gd name="T52" fmla="*/ 321 w 490"/>
                  <a:gd name="T53" fmla="*/ 343 h 775"/>
                  <a:gd name="T54" fmla="*/ 275 w 490"/>
                  <a:gd name="T55" fmla="*/ 302 h 775"/>
                  <a:gd name="T56" fmla="*/ 265 w 490"/>
                  <a:gd name="T57" fmla="*/ 291 h 775"/>
                  <a:gd name="T58" fmla="*/ 253 w 490"/>
                  <a:gd name="T59" fmla="*/ 737 h 775"/>
                  <a:gd name="T60" fmla="*/ 170 w 490"/>
                  <a:gd name="T61" fmla="*/ 1 h 775"/>
                  <a:gd name="T62" fmla="*/ 236 w 490"/>
                  <a:gd name="T63" fmla="*/ 74 h 775"/>
                  <a:gd name="T64" fmla="*/ 167 w 490"/>
                  <a:gd name="T65" fmla="*/ 159 h 775"/>
                  <a:gd name="T66" fmla="*/ 100 w 490"/>
                  <a:gd name="T67" fmla="*/ 71 h 775"/>
                  <a:gd name="T68" fmla="*/ 170 w 490"/>
                  <a:gd name="T69"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775">
                    <a:moveTo>
                      <a:pt x="253" y="737"/>
                    </a:moveTo>
                    <a:cubicBezTo>
                      <a:pt x="252" y="758"/>
                      <a:pt x="230" y="775"/>
                      <a:pt x="211" y="775"/>
                    </a:cubicBezTo>
                    <a:cubicBezTo>
                      <a:pt x="198" y="775"/>
                      <a:pt x="182" y="770"/>
                      <a:pt x="175" y="762"/>
                    </a:cubicBezTo>
                    <a:cubicBezTo>
                      <a:pt x="172" y="757"/>
                      <a:pt x="165" y="757"/>
                      <a:pt x="161" y="762"/>
                    </a:cubicBezTo>
                    <a:cubicBezTo>
                      <a:pt x="155" y="770"/>
                      <a:pt x="138" y="775"/>
                      <a:pt x="125" y="775"/>
                    </a:cubicBezTo>
                    <a:cubicBezTo>
                      <a:pt x="106" y="775"/>
                      <a:pt x="85" y="758"/>
                      <a:pt x="84" y="737"/>
                    </a:cubicBezTo>
                    <a:cubicBezTo>
                      <a:pt x="76" y="475"/>
                      <a:pt x="76" y="475"/>
                      <a:pt x="76" y="475"/>
                    </a:cubicBezTo>
                    <a:cubicBezTo>
                      <a:pt x="65" y="474"/>
                      <a:pt x="65" y="474"/>
                      <a:pt x="65" y="474"/>
                    </a:cubicBezTo>
                    <a:cubicBezTo>
                      <a:pt x="47" y="472"/>
                      <a:pt x="24" y="459"/>
                      <a:pt x="21" y="441"/>
                    </a:cubicBezTo>
                    <a:cubicBezTo>
                      <a:pt x="0" y="331"/>
                      <a:pt x="4" y="332"/>
                      <a:pt x="19" y="217"/>
                    </a:cubicBezTo>
                    <a:cubicBezTo>
                      <a:pt x="21" y="209"/>
                      <a:pt x="31" y="194"/>
                      <a:pt x="48" y="192"/>
                    </a:cubicBezTo>
                    <a:cubicBezTo>
                      <a:pt x="121" y="183"/>
                      <a:pt x="121" y="183"/>
                      <a:pt x="121" y="183"/>
                    </a:cubicBezTo>
                    <a:cubicBezTo>
                      <a:pt x="125" y="183"/>
                      <a:pt x="130" y="185"/>
                      <a:pt x="132" y="189"/>
                    </a:cubicBezTo>
                    <a:cubicBezTo>
                      <a:pt x="168" y="243"/>
                      <a:pt x="168" y="243"/>
                      <a:pt x="168" y="243"/>
                    </a:cubicBezTo>
                    <a:cubicBezTo>
                      <a:pt x="204" y="189"/>
                      <a:pt x="204" y="189"/>
                      <a:pt x="204" y="189"/>
                    </a:cubicBezTo>
                    <a:cubicBezTo>
                      <a:pt x="207" y="185"/>
                      <a:pt x="211" y="183"/>
                      <a:pt x="216" y="183"/>
                    </a:cubicBezTo>
                    <a:cubicBezTo>
                      <a:pt x="257" y="188"/>
                      <a:pt x="257" y="188"/>
                      <a:pt x="257" y="188"/>
                    </a:cubicBezTo>
                    <a:cubicBezTo>
                      <a:pt x="278" y="191"/>
                      <a:pt x="285" y="196"/>
                      <a:pt x="293" y="205"/>
                    </a:cubicBezTo>
                    <a:cubicBezTo>
                      <a:pt x="307" y="223"/>
                      <a:pt x="320" y="239"/>
                      <a:pt x="331" y="251"/>
                    </a:cubicBezTo>
                    <a:cubicBezTo>
                      <a:pt x="334" y="254"/>
                      <a:pt x="336" y="257"/>
                      <a:pt x="339" y="259"/>
                    </a:cubicBezTo>
                    <a:cubicBezTo>
                      <a:pt x="343" y="264"/>
                      <a:pt x="350" y="264"/>
                      <a:pt x="355" y="261"/>
                    </a:cubicBezTo>
                    <a:cubicBezTo>
                      <a:pt x="357" y="259"/>
                      <a:pt x="360" y="258"/>
                      <a:pt x="362" y="256"/>
                    </a:cubicBezTo>
                    <a:cubicBezTo>
                      <a:pt x="373" y="248"/>
                      <a:pt x="393" y="233"/>
                      <a:pt x="406" y="223"/>
                    </a:cubicBezTo>
                    <a:cubicBezTo>
                      <a:pt x="442" y="195"/>
                      <a:pt x="490" y="255"/>
                      <a:pt x="452" y="284"/>
                    </a:cubicBezTo>
                    <a:cubicBezTo>
                      <a:pt x="438" y="294"/>
                      <a:pt x="418" y="310"/>
                      <a:pt x="405" y="318"/>
                    </a:cubicBezTo>
                    <a:cubicBezTo>
                      <a:pt x="386" y="332"/>
                      <a:pt x="369" y="342"/>
                      <a:pt x="357" y="346"/>
                    </a:cubicBezTo>
                    <a:cubicBezTo>
                      <a:pt x="346" y="351"/>
                      <a:pt x="332" y="351"/>
                      <a:pt x="321" y="343"/>
                    </a:cubicBezTo>
                    <a:cubicBezTo>
                      <a:pt x="305" y="333"/>
                      <a:pt x="291" y="320"/>
                      <a:pt x="275" y="302"/>
                    </a:cubicBezTo>
                    <a:cubicBezTo>
                      <a:pt x="272" y="299"/>
                      <a:pt x="269" y="295"/>
                      <a:pt x="265" y="291"/>
                    </a:cubicBezTo>
                    <a:cubicBezTo>
                      <a:pt x="253" y="737"/>
                      <a:pt x="253" y="737"/>
                      <a:pt x="253" y="737"/>
                    </a:cubicBezTo>
                    <a:close/>
                    <a:moveTo>
                      <a:pt x="170" y="1"/>
                    </a:moveTo>
                    <a:cubicBezTo>
                      <a:pt x="207" y="2"/>
                      <a:pt x="237" y="34"/>
                      <a:pt x="236" y="74"/>
                    </a:cubicBezTo>
                    <a:cubicBezTo>
                      <a:pt x="235" y="113"/>
                      <a:pt x="204" y="160"/>
                      <a:pt x="167" y="159"/>
                    </a:cubicBezTo>
                    <a:cubicBezTo>
                      <a:pt x="129" y="159"/>
                      <a:pt x="100" y="110"/>
                      <a:pt x="100" y="71"/>
                    </a:cubicBezTo>
                    <a:cubicBezTo>
                      <a:pt x="101" y="32"/>
                      <a:pt x="132" y="0"/>
                      <a:pt x="170" y="1"/>
                    </a:cubicBezTo>
                    <a:close/>
                  </a:path>
                </a:pathLst>
              </a:custGeom>
              <a:grpFill/>
              <a:ln>
                <a:noFill/>
              </a:ln>
              <a:extLst/>
            </p:spPr>
            <p:txBody>
              <a:bodyPr vert="horz" wrap="square" lIns="91412" tIns="45706" rIns="91412" bIns="45706"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xmlns="" val="3043347158"/>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500" fill="hold"/>
                                        <p:tgtEl>
                                          <p:spTgt spid="68"/>
                                        </p:tgtEl>
                                        <p:attrNameLst>
                                          <p:attrName>ppt_w</p:attrName>
                                        </p:attrNameLst>
                                      </p:cBhvr>
                                      <p:tavLst>
                                        <p:tav tm="0">
                                          <p:val>
                                            <p:fltVal val="0"/>
                                          </p:val>
                                        </p:tav>
                                        <p:tav tm="100000">
                                          <p:val>
                                            <p:strVal val="#ppt_w"/>
                                          </p:val>
                                        </p:tav>
                                      </p:tavLst>
                                    </p:anim>
                                    <p:anim calcmode="lin" valueType="num">
                                      <p:cBhvr>
                                        <p:cTn id="8" dur="500" fill="hold"/>
                                        <p:tgtEl>
                                          <p:spTgt spid="68"/>
                                        </p:tgtEl>
                                        <p:attrNameLst>
                                          <p:attrName>ppt_h</p:attrName>
                                        </p:attrNameLst>
                                      </p:cBhvr>
                                      <p:tavLst>
                                        <p:tav tm="0">
                                          <p:val>
                                            <p:fltVal val="0"/>
                                          </p:val>
                                        </p:tav>
                                        <p:tav tm="100000">
                                          <p:val>
                                            <p:strVal val="#ppt_h"/>
                                          </p:val>
                                        </p:tav>
                                      </p:tavLst>
                                    </p:anim>
                                    <p:animEffect transition="in" filter="fade">
                                      <p:cBhvr>
                                        <p:cTn id="9" dur="500"/>
                                        <p:tgtEl>
                                          <p:spTgt spid="68"/>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700"/>
                                        <p:tgtEl>
                                          <p:spTgt spid="66"/>
                                        </p:tgtEl>
                                      </p:cBhvr>
                                    </p:animEffect>
                                  </p:childTnLst>
                                </p:cTn>
                              </p:par>
                            </p:childTnLst>
                          </p:cTn>
                        </p:par>
                        <p:par>
                          <p:cTn id="13" fill="hold">
                            <p:stCondLst>
                              <p:cond delay="700"/>
                            </p:stCondLst>
                            <p:childTnLst>
                              <p:par>
                                <p:cTn id="14" presetID="23" presetClass="entr" presetSubtype="528"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ppt_w</p:attrName>
                                        </p:attrNameLst>
                                      </p:cBhvr>
                                      <p:tavLst>
                                        <p:tav tm="0">
                                          <p:val>
                                            <p:fltVal val="0"/>
                                          </p:val>
                                        </p:tav>
                                        <p:tav tm="100000">
                                          <p:val>
                                            <p:strVal val="#ppt_w"/>
                                          </p:val>
                                        </p:tav>
                                      </p:tavLst>
                                    </p:anim>
                                    <p:anim calcmode="lin" valueType="num">
                                      <p:cBhvr>
                                        <p:cTn id="17" dur="500" fill="hold"/>
                                        <p:tgtEl>
                                          <p:spTgt spid="4"/>
                                        </p:tgtEl>
                                        <p:attrNameLst>
                                          <p:attrName>ppt_h</p:attrName>
                                        </p:attrNameLst>
                                      </p:cBhvr>
                                      <p:tavLst>
                                        <p:tav tm="0">
                                          <p:val>
                                            <p:fltVal val="0"/>
                                          </p:val>
                                        </p:tav>
                                        <p:tav tm="100000">
                                          <p:val>
                                            <p:strVal val="#ppt_h"/>
                                          </p:val>
                                        </p:tav>
                                      </p:tavLst>
                                    </p:anim>
                                    <p:anim calcmode="lin" valueType="num">
                                      <p:cBhvr>
                                        <p:cTn id="18" dur="500" fill="hold"/>
                                        <p:tgtEl>
                                          <p:spTgt spid="4"/>
                                        </p:tgtEl>
                                        <p:attrNameLst>
                                          <p:attrName>ppt_x</p:attrName>
                                        </p:attrNameLst>
                                      </p:cBhvr>
                                      <p:tavLst>
                                        <p:tav tm="0">
                                          <p:val>
                                            <p:fltVal val="0.5"/>
                                          </p:val>
                                        </p:tav>
                                        <p:tav tm="100000">
                                          <p:val>
                                            <p:strVal val="#ppt_x"/>
                                          </p:val>
                                        </p:tav>
                                      </p:tavLst>
                                    </p:anim>
                                    <p:anim calcmode="lin" valueType="num">
                                      <p:cBhvr>
                                        <p:cTn id="19" dur="5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30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 calcmode="lin" valueType="num">
                                      <p:cBhvr>
                                        <p:cTn id="24" dur="500" fill="hold"/>
                                        <p:tgtEl>
                                          <p:spTgt spid="7"/>
                                        </p:tgtEl>
                                        <p:attrNameLst>
                                          <p:attrName>ppt_x</p:attrName>
                                        </p:attrNameLst>
                                      </p:cBhvr>
                                      <p:tavLst>
                                        <p:tav tm="0">
                                          <p:val>
                                            <p:fltVal val="0.5"/>
                                          </p:val>
                                        </p:tav>
                                        <p:tav tm="100000">
                                          <p:val>
                                            <p:strVal val="#ppt_x"/>
                                          </p:val>
                                        </p:tav>
                                      </p:tavLst>
                                    </p:anim>
                                    <p:anim calcmode="lin" valueType="num">
                                      <p:cBhvr>
                                        <p:cTn id="25" dur="5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70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ppt_w</p:attrName>
                                        </p:attrNameLst>
                                      </p:cBhvr>
                                      <p:tavLst>
                                        <p:tav tm="0">
                                          <p:val>
                                            <p:fltVal val="0"/>
                                          </p:val>
                                        </p:tav>
                                        <p:tav tm="100000">
                                          <p:val>
                                            <p:strVal val="#ppt_w"/>
                                          </p:val>
                                        </p:tav>
                                      </p:tavLst>
                                    </p:anim>
                                    <p:anim calcmode="lin" valueType="num">
                                      <p:cBhvr>
                                        <p:cTn id="29" dur="500" fill="hold"/>
                                        <p:tgtEl>
                                          <p:spTgt spid="10"/>
                                        </p:tgtEl>
                                        <p:attrNameLst>
                                          <p:attrName>ppt_h</p:attrName>
                                        </p:attrNameLst>
                                      </p:cBhvr>
                                      <p:tavLst>
                                        <p:tav tm="0">
                                          <p:val>
                                            <p:fltVal val="0"/>
                                          </p:val>
                                        </p:tav>
                                        <p:tav tm="100000">
                                          <p:val>
                                            <p:strVal val="#ppt_h"/>
                                          </p:val>
                                        </p:tav>
                                      </p:tavLst>
                                    </p:anim>
                                    <p:anim calcmode="lin" valueType="num">
                                      <p:cBhvr>
                                        <p:cTn id="30" dur="500" fill="hold"/>
                                        <p:tgtEl>
                                          <p:spTgt spid="10"/>
                                        </p:tgtEl>
                                        <p:attrNameLst>
                                          <p:attrName>ppt_x</p:attrName>
                                        </p:attrNameLst>
                                      </p:cBhvr>
                                      <p:tavLst>
                                        <p:tav tm="0">
                                          <p:val>
                                            <p:fltVal val="0.5"/>
                                          </p:val>
                                        </p:tav>
                                        <p:tav tm="100000">
                                          <p:val>
                                            <p:strVal val="#ppt_x"/>
                                          </p:val>
                                        </p:tav>
                                      </p:tavLst>
                                    </p:anim>
                                    <p:anim calcmode="lin" valueType="num">
                                      <p:cBhvr>
                                        <p:cTn id="31" dur="500" fill="hold"/>
                                        <p:tgtEl>
                                          <p:spTgt spid="10"/>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300"/>
                                  </p:stCondLst>
                                  <p:childTnLst>
                                    <p:set>
                                      <p:cBhvr>
                                        <p:cTn id="33" dur="1" fill="hold">
                                          <p:stCondLst>
                                            <p:cond delay="0"/>
                                          </p:stCondLst>
                                        </p:cTn>
                                        <p:tgtEl>
                                          <p:spTgt spid="13"/>
                                        </p:tgtEl>
                                        <p:attrNameLst>
                                          <p:attrName>style.visibility</p:attrName>
                                        </p:attrNameLst>
                                      </p:cBhvr>
                                      <p:to>
                                        <p:strVal val="visible"/>
                                      </p:to>
                                    </p:set>
                                    <p:anim calcmode="lin" valueType="num">
                                      <p:cBhvr>
                                        <p:cTn id="34" dur="500" fill="hold"/>
                                        <p:tgtEl>
                                          <p:spTgt spid="13"/>
                                        </p:tgtEl>
                                        <p:attrNameLst>
                                          <p:attrName>ppt_w</p:attrName>
                                        </p:attrNameLst>
                                      </p:cBhvr>
                                      <p:tavLst>
                                        <p:tav tm="0">
                                          <p:val>
                                            <p:fltVal val="0"/>
                                          </p:val>
                                        </p:tav>
                                        <p:tav tm="100000">
                                          <p:val>
                                            <p:strVal val="#ppt_w"/>
                                          </p:val>
                                        </p:tav>
                                      </p:tavLst>
                                    </p:anim>
                                    <p:anim calcmode="lin" valueType="num">
                                      <p:cBhvr>
                                        <p:cTn id="35" dur="500" fill="hold"/>
                                        <p:tgtEl>
                                          <p:spTgt spid="13"/>
                                        </p:tgtEl>
                                        <p:attrNameLst>
                                          <p:attrName>ppt_h</p:attrName>
                                        </p:attrNameLst>
                                      </p:cBhvr>
                                      <p:tavLst>
                                        <p:tav tm="0">
                                          <p:val>
                                            <p:fltVal val="0"/>
                                          </p:val>
                                        </p:tav>
                                        <p:tav tm="100000">
                                          <p:val>
                                            <p:strVal val="#ppt_h"/>
                                          </p:val>
                                        </p:tav>
                                      </p:tavLst>
                                    </p:anim>
                                    <p:anim calcmode="lin" valueType="num">
                                      <p:cBhvr>
                                        <p:cTn id="36" dur="500" fill="hold"/>
                                        <p:tgtEl>
                                          <p:spTgt spid="13"/>
                                        </p:tgtEl>
                                        <p:attrNameLst>
                                          <p:attrName>ppt_x</p:attrName>
                                        </p:attrNameLst>
                                      </p:cBhvr>
                                      <p:tavLst>
                                        <p:tav tm="0">
                                          <p:val>
                                            <p:fltVal val="0.5"/>
                                          </p:val>
                                        </p:tav>
                                        <p:tav tm="100000">
                                          <p:val>
                                            <p:strVal val="#ppt_x"/>
                                          </p:val>
                                        </p:tav>
                                      </p:tavLst>
                                    </p:anim>
                                    <p:anim calcmode="lin" valueType="num">
                                      <p:cBhvr>
                                        <p:cTn id="37" dur="500" fill="hold"/>
                                        <p:tgtEl>
                                          <p:spTgt spid="13"/>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10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 calcmode="lin" valueType="num">
                                      <p:cBhvr>
                                        <p:cTn id="42" dur="500" fill="hold"/>
                                        <p:tgtEl>
                                          <p:spTgt spid="16"/>
                                        </p:tgtEl>
                                        <p:attrNameLst>
                                          <p:attrName>ppt_x</p:attrName>
                                        </p:attrNameLst>
                                      </p:cBhvr>
                                      <p:tavLst>
                                        <p:tav tm="0">
                                          <p:val>
                                            <p:fltVal val="0.5"/>
                                          </p:val>
                                        </p:tav>
                                        <p:tav tm="100000">
                                          <p:val>
                                            <p:strVal val="#ppt_x"/>
                                          </p:val>
                                        </p:tav>
                                      </p:tavLst>
                                    </p:anim>
                                    <p:anim calcmode="lin" valueType="num">
                                      <p:cBhvr>
                                        <p:cTn id="43" dur="500" fill="hold"/>
                                        <p:tgtEl>
                                          <p:spTgt spid="16"/>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600"/>
                                  </p:stCondLst>
                                  <p:childTnLst>
                                    <p:set>
                                      <p:cBhvr>
                                        <p:cTn id="45" dur="1" fill="hold">
                                          <p:stCondLst>
                                            <p:cond delay="0"/>
                                          </p:stCondLst>
                                        </p:cTn>
                                        <p:tgtEl>
                                          <p:spTgt spid="19"/>
                                        </p:tgtEl>
                                        <p:attrNameLst>
                                          <p:attrName>style.visibility</p:attrName>
                                        </p:attrNameLst>
                                      </p:cBhvr>
                                      <p:to>
                                        <p:strVal val="visible"/>
                                      </p:to>
                                    </p:set>
                                    <p:anim calcmode="lin" valueType="num">
                                      <p:cBhvr>
                                        <p:cTn id="46" dur="500" fill="hold"/>
                                        <p:tgtEl>
                                          <p:spTgt spid="19"/>
                                        </p:tgtEl>
                                        <p:attrNameLst>
                                          <p:attrName>ppt_w</p:attrName>
                                        </p:attrNameLst>
                                      </p:cBhvr>
                                      <p:tavLst>
                                        <p:tav tm="0">
                                          <p:val>
                                            <p:fltVal val="0"/>
                                          </p:val>
                                        </p:tav>
                                        <p:tav tm="100000">
                                          <p:val>
                                            <p:strVal val="#ppt_w"/>
                                          </p:val>
                                        </p:tav>
                                      </p:tavLst>
                                    </p:anim>
                                    <p:anim calcmode="lin" valueType="num">
                                      <p:cBhvr>
                                        <p:cTn id="47" dur="500" fill="hold"/>
                                        <p:tgtEl>
                                          <p:spTgt spid="19"/>
                                        </p:tgtEl>
                                        <p:attrNameLst>
                                          <p:attrName>ppt_h</p:attrName>
                                        </p:attrNameLst>
                                      </p:cBhvr>
                                      <p:tavLst>
                                        <p:tav tm="0">
                                          <p:val>
                                            <p:fltVal val="0"/>
                                          </p:val>
                                        </p:tav>
                                        <p:tav tm="100000">
                                          <p:val>
                                            <p:strVal val="#ppt_h"/>
                                          </p:val>
                                        </p:tav>
                                      </p:tavLst>
                                    </p:anim>
                                    <p:anim calcmode="lin" valueType="num">
                                      <p:cBhvr>
                                        <p:cTn id="48" dur="500" fill="hold"/>
                                        <p:tgtEl>
                                          <p:spTgt spid="19"/>
                                        </p:tgtEl>
                                        <p:attrNameLst>
                                          <p:attrName>ppt_x</p:attrName>
                                        </p:attrNameLst>
                                      </p:cBhvr>
                                      <p:tavLst>
                                        <p:tav tm="0">
                                          <p:val>
                                            <p:fltVal val="0.5"/>
                                          </p:val>
                                        </p:tav>
                                        <p:tav tm="100000">
                                          <p:val>
                                            <p:strVal val="#ppt_x"/>
                                          </p:val>
                                        </p:tav>
                                      </p:tavLst>
                                    </p:anim>
                                    <p:anim calcmode="lin" valueType="num">
                                      <p:cBhvr>
                                        <p:cTn id="49" dur="500" fill="hold"/>
                                        <p:tgtEl>
                                          <p:spTgt spid="1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300"/>
                                  </p:stCondLst>
                                  <p:childTnLst>
                                    <p:set>
                                      <p:cBhvr>
                                        <p:cTn id="51" dur="1" fill="hold">
                                          <p:stCondLst>
                                            <p:cond delay="0"/>
                                          </p:stCondLst>
                                        </p:cTn>
                                        <p:tgtEl>
                                          <p:spTgt spid="22"/>
                                        </p:tgtEl>
                                        <p:attrNameLst>
                                          <p:attrName>style.visibility</p:attrName>
                                        </p:attrNameLst>
                                      </p:cBhvr>
                                      <p:to>
                                        <p:strVal val="visible"/>
                                      </p:to>
                                    </p:set>
                                    <p:anim calcmode="lin" valueType="num">
                                      <p:cBhvr>
                                        <p:cTn id="52" dur="500" fill="hold"/>
                                        <p:tgtEl>
                                          <p:spTgt spid="22"/>
                                        </p:tgtEl>
                                        <p:attrNameLst>
                                          <p:attrName>ppt_w</p:attrName>
                                        </p:attrNameLst>
                                      </p:cBhvr>
                                      <p:tavLst>
                                        <p:tav tm="0">
                                          <p:val>
                                            <p:fltVal val="0"/>
                                          </p:val>
                                        </p:tav>
                                        <p:tav tm="100000">
                                          <p:val>
                                            <p:strVal val="#ppt_w"/>
                                          </p:val>
                                        </p:tav>
                                      </p:tavLst>
                                    </p:anim>
                                    <p:anim calcmode="lin" valueType="num">
                                      <p:cBhvr>
                                        <p:cTn id="53" dur="500" fill="hold"/>
                                        <p:tgtEl>
                                          <p:spTgt spid="22"/>
                                        </p:tgtEl>
                                        <p:attrNameLst>
                                          <p:attrName>ppt_h</p:attrName>
                                        </p:attrNameLst>
                                      </p:cBhvr>
                                      <p:tavLst>
                                        <p:tav tm="0">
                                          <p:val>
                                            <p:fltVal val="0"/>
                                          </p:val>
                                        </p:tav>
                                        <p:tav tm="100000">
                                          <p:val>
                                            <p:strVal val="#ppt_h"/>
                                          </p:val>
                                        </p:tav>
                                      </p:tavLst>
                                    </p:anim>
                                    <p:anim calcmode="lin" valueType="num">
                                      <p:cBhvr>
                                        <p:cTn id="54" dur="500" fill="hold"/>
                                        <p:tgtEl>
                                          <p:spTgt spid="22"/>
                                        </p:tgtEl>
                                        <p:attrNameLst>
                                          <p:attrName>ppt_x</p:attrName>
                                        </p:attrNameLst>
                                      </p:cBhvr>
                                      <p:tavLst>
                                        <p:tav tm="0">
                                          <p:val>
                                            <p:fltVal val="0.5"/>
                                          </p:val>
                                        </p:tav>
                                        <p:tav tm="100000">
                                          <p:val>
                                            <p:strVal val="#ppt_x"/>
                                          </p:val>
                                        </p:tav>
                                      </p:tavLst>
                                    </p:anim>
                                    <p:anim calcmode="lin" valueType="num">
                                      <p:cBhvr>
                                        <p:cTn id="55" dur="500" fill="hold"/>
                                        <p:tgtEl>
                                          <p:spTgt spid="2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300"/>
                                  </p:stCondLst>
                                  <p:childTnLst>
                                    <p:set>
                                      <p:cBhvr>
                                        <p:cTn id="57" dur="1" fill="hold">
                                          <p:stCondLst>
                                            <p:cond delay="0"/>
                                          </p:stCondLst>
                                        </p:cTn>
                                        <p:tgtEl>
                                          <p:spTgt spid="25"/>
                                        </p:tgtEl>
                                        <p:attrNameLst>
                                          <p:attrName>style.visibility</p:attrName>
                                        </p:attrNameLst>
                                      </p:cBhvr>
                                      <p:to>
                                        <p:strVal val="visible"/>
                                      </p:to>
                                    </p:set>
                                    <p:anim calcmode="lin" valueType="num">
                                      <p:cBhvr>
                                        <p:cTn id="58" dur="500" fill="hold"/>
                                        <p:tgtEl>
                                          <p:spTgt spid="25"/>
                                        </p:tgtEl>
                                        <p:attrNameLst>
                                          <p:attrName>ppt_w</p:attrName>
                                        </p:attrNameLst>
                                      </p:cBhvr>
                                      <p:tavLst>
                                        <p:tav tm="0">
                                          <p:val>
                                            <p:fltVal val="0"/>
                                          </p:val>
                                        </p:tav>
                                        <p:tav tm="100000">
                                          <p:val>
                                            <p:strVal val="#ppt_w"/>
                                          </p:val>
                                        </p:tav>
                                      </p:tavLst>
                                    </p:anim>
                                    <p:anim calcmode="lin" valueType="num">
                                      <p:cBhvr>
                                        <p:cTn id="59" dur="500" fill="hold"/>
                                        <p:tgtEl>
                                          <p:spTgt spid="25"/>
                                        </p:tgtEl>
                                        <p:attrNameLst>
                                          <p:attrName>ppt_h</p:attrName>
                                        </p:attrNameLst>
                                      </p:cBhvr>
                                      <p:tavLst>
                                        <p:tav tm="0">
                                          <p:val>
                                            <p:fltVal val="0"/>
                                          </p:val>
                                        </p:tav>
                                        <p:tav tm="100000">
                                          <p:val>
                                            <p:strVal val="#ppt_h"/>
                                          </p:val>
                                        </p:tav>
                                      </p:tavLst>
                                    </p:anim>
                                    <p:anim calcmode="lin" valueType="num">
                                      <p:cBhvr>
                                        <p:cTn id="60" dur="500" fill="hold"/>
                                        <p:tgtEl>
                                          <p:spTgt spid="25"/>
                                        </p:tgtEl>
                                        <p:attrNameLst>
                                          <p:attrName>ppt_x</p:attrName>
                                        </p:attrNameLst>
                                      </p:cBhvr>
                                      <p:tavLst>
                                        <p:tav tm="0">
                                          <p:val>
                                            <p:fltVal val="0.5"/>
                                          </p:val>
                                        </p:tav>
                                        <p:tav tm="100000">
                                          <p:val>
                                            <p:strVal val="#ppt_x"/>
                                          </p:val>
                                        </p:tav>
                                      </p:tavLst>
                                    </p:anim>
                                    <p:anim calcmode="lin" valueType="num">
                                      <p:cBhvr>
                                        <p:cTn id="61" dur="500" fill="hold"/>
                                        <p:tgtEl>
                                          <p:spTgt spid="25"/>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600"/>
                                  </p:stCondLst>
                                  <p:childTnLst>
                                    <p:set>
                                      <p:cBhvr>
                                        <p:cTn id="63" dur="1" fill="hold">
                                          <p:stCondLst>
                                            <p:cond delay="0"/>
                                          </p:stCondLst>
                                        </p:cTn>
                                        <p:tgtEl>
                                          <p:spTgt spid="28"/>
                                        </p:tgtEl>
                                        <p:attrNameLst>
                                          <p:attrName>style.visibility</p:attrName>
                                        </p:attrNameLst>
                                      </p:cBhvr>
                                      <p:to>
                                        <p:strVal val="visible"/>
                                      </p:to>
                                    </p:set>
                                    <p:anim calcmode="lin" valueType="num">
                                      <p:cBhvr>
                                        <p:cTn id="64" dur="500" fill="hold"/>
                                        <p:tgtEl>
                                          <p:spTgt spid="28"/>
                                        </p:tgtEl>
                                        <p:attrNameLst>
                                          <p:attrName>ppt_w</p:attrName>
                                        </p:attrNameLst>
                                      </p:cBhvr>
                                      <p:tavLst>
                                        <p:tav tm="0">
                                          <p:val>
                                            <p:fltVal val="0"/>
                                          </p:val>
                                        </p:tav>
                                        <p:tav tm="100000">
                                          <p:val>
                                            <p:strVal val="#ppt_w"/>
                                          </p:val>
                                        </p:tav>
                                      </p:tavLst>
                                    </p:anim>
                                    <p:anim calcmode="lin" valueType="num">
                                      <p:cBhvr>
                                        <p:cTn id="65" dur="500" fill="hold"/>
                                        <p:tgtEl>
                                          <p:spTgt spid="28"/>
                                        </p:tgtEl>
                                        <p:attrNameLst>
                                          <p:attrName>ppt_h</p:attrName>
                                        </p:attrNameLst>
                                      </p:cBhvr>
                                      <p:tavLst>
                                        <p:tav tm="0">
                                          <p:val>
                                            <p:fltVal val="0"/>
                                          </p:val>
                                        </p:tav>
                                        <p:tav tm="100000">
                                          <p:val>
                                            <p:strVal val="#ppt_h"/>
                                          </p:val>
                                        </p:tav>
                                      </p:tavLst>
                                    </p:anim>
                                    <p:anim calcmode="lin" valueType="num">
                                      <p:cBhvr>
                                        <p:cTn id="66" dur="500" fill="hold"/>
                                        <p:tgtEl>
                                          <p:spTgt spid="28"/>
                                        </p:tgtEl>
                                        <p:attrNameLst>
                                          <p:attrName>ppt_x</p:attrName>
                                        </p:attrNameLst>
                                      </p:cBhvr>
                                      <p:tavLst>
                                        <p:tav tm="0">
                                          <p:val>
                                            <p:fltVal val="0.5"/>
                                          </p:val>
                                        </p:tav>
                                        <p:tav tm="100000">
                                          <p:val>
                                            <p:strVal val="#ppt_x"/>
                                          </p:val>
                                        </p:tav>
                                      </p:tavLst>
                                    </p:anim>
                                    <p:anim calcmode="lin" valueType="num">
                                      <p:cBhvr>
                                        <p:cTn id="67" dur="500" fill="hold"/>
                                        <p:tgtEl>
                                          <p:spTgt spid="28"/>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600"/>
                                  </p:stCondLst>
                                  <p:childTnLst>
                                    <p:set>
                                      <p:cBhvr>
                                        <p:cTn id="69" dur="1" fill="hold">
                                          <p:stCondLst>
                                            <p:cond delay="0"/>
                                          </p:stCondLst>
                                        </p:cTn>
                                        <p:tgtEl>
                                          <p:spTgt spid="31"/>
                                        </p:tgtEl>
                                        <p:attrNameLst>
                                          <p:attrName>style.visibility</p:attrName>
                                        </p:attrNameLst>
                                      </p:cBhvr>
                                      <p:to>
                                        <p:strVal val="visible"/>
                                      </p:to>
                                    </p:set>
                                    <p:anim calcmode="lin" valueType="num">
                                      <p:cBhvr>
                                        <p:cTn id="70" dur="500" fill="hold"/>
                                        <p:tgtEl>
                                          <p:spTgt spid="31"/>
                                        </p:tgtEl>
                                        <p:attrNameLst>
                                          <p:attrName>ppt_w</p:attrName>
                                        </p:attrNameLst>
                                      </p:cBhvr>
                                      <p:tavLst>
                                        <p:tav tm="0">
                                          <p:val>
                                            <p:fltVal val="0"/>
                                          </p:val>
                                        </p:tav>
                                        <p:tav tm="100000">
                                          <p:val>
                                            <p:strVal val="#ppt_w"/>
                                          </p:val>
                                        </p:tav>
                                      </p:tavLst>
                                    </p:anim>
                                    <p:anim calcmode="lin" valueType="num">
                                      <p:cBhvr>
                                        <p:cTn id="71" dur="500" fill="hold"/>
                                        <p:tgtEl>
                                          <p:spTgt spid="31"/>
                                        </p:tgtEl>
                                        <p:attrNameLst>
                                          <p:attrName>ppt_h</p:attrName>
                                        </p:attrNameLst>
                                      </p:cBhvr>
                                      <p:tavLst>
                                        <p:tav tm="0">
                                          <p:val>
                                            <p:fltVal val="0"/>
                                          </p:val>
                                        </p:tav>
                                        <p:tav tm="100000">
                                          <p:val>
                                            <p:strVal val="#ppt_h"/>
                                          </p:val>
                                        </p:tav>
                                      </p:tavLst>
                                    </p:anim>
                                    <p:anim calcmode="lin" valueType="num">
                                      <p:cBhvr>
                                        <p:cTn id="72" dur="500" fill="hold"/>
                                        <p:tgtEl>
                                          <p:spTgt spid="31"/>
                                        </p:tgtEl>
                                        <p:attrNameLst>
                                          <p:attrName>ppt_x</p:attrName>
                                        </p:attrNameLst>
                                      </p:cBhvr>
                                      <p:tavLst>
                                        <p:tav tm="0">
                                          <p:val>
                                            <p:fltVal val="0.5"/>
                                          </p:val>
                                        </p:tav>
                                        <p:tav tm="100000">
                                          <p:val>
                                            <p:strVal val="#ppt_x"/>
                                          </p:val>
                                        </p:tav>
                                      </p:tavLst>
                                    </p:anim>
                                    <p:anim calcmode="lin" valueType="num">
                                      <p:cBhvr>
                                        <p:cTn id="73" dur="500" fill="hold"/>
                                        <p:tgtEl>
                                          <p:spTgt spid="31"/>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300"/>
                                  </p:stCondLst>
                                  <p:childTnLst>
                                    <p:set>
                                      <p:cBhvr>
                                        <p:cTn id="75" dur="1" fill="hold">
                                          <p:stCondLst>
                                            <p:cond delay="0"/>
                                          </p:stCondLst>
                                        </p:cTn>
                                        <p:tgtEl>
                                          <p:spTgt spid="34"/>
                                        </p:tgtEl>
                                        <p:attrNameLst>
                                          <p:attrName>style.visibility</p:attrName>
                                        </p:attrNameLst>
                                      </p:cBhvr>
                                      <p:to>
                                        <p:strVal val="visible"/>
                                      </p:to>
                                    </p:set>
                                    <p:anim calcmode="lin" valueType="num">
                                      <p:cBhvr>
                                        <p:cTn id="76" dur="500" fill="hold"/>
                                        <p:tgtEl>
                                          <p:spTgt spid="34"/>
                                        </p:tgtEl>
                                        <p:attrNameLst>
                                          <p:attrName>ppt_w</p:attrName>
                                        </p:attrNameLst>
                                      </p:cBhvr>
                                      <p:tavLst>
                                        <p:tav tm="0">
                                          <p:val>
                                            <p:fltVal val="0"/>
                                          </p:val>
                                        </p:tav>
                                        <p:tav tm="100000">
                                          <p:val>
                                            <p:strVal val="#ppt_w"/>
                                          </p:val>
                                        </p:tav>
                                      </p:tavLst>
                                    </p:anim>
                                    <p:anim calcmode="lin" valueType="num">
                                      <p:cBhvr>
                                        <p:cTn id="77" dur="500" fill="hold"/>
                                        <p:tgtEl>
                                          <p:spTgt spid="34"/>
                                        </p:tgtEl>
                                        <p:attrNameLst>
                                          <p:attrName>ppt_h</p:attrName>
                                        </p:attrNameLst>
                                      </p:cBhvr>
                                      <p:tavLst>
                                        <p:tav tm="0">
                                          <p:val>
                                            <p:fltVal val="0"/>
                                          </p:val>
                                        </p:tav>
                                        <p:tav tm="100000">
                                          <p:val>
                                            <p:strVal val="#ppt_h"/>
                                          </p:val>
                                        </p:tav>
                                      </p:tavLst>
                                    </p:anim>
                                    <p:anim calcmode="lin" valueType="num">
                                      <p:cBhvr>
                                        <p:cTn id="78" dur="500" fill="hold"/>
                                        <p:tgtEl>
                                          <p:spTgt spid="34"/>
                                        </p:tgtEl>
                                        <p:attrNameLst>
                                          <p:attrName>ppt_x</p:attrName>
                                        </p:attrNameLst>
                                      </p:cBhvr>
                                      <p:tavLst>
                                        <p:tav tm="0">
                                          <p:val>
                                            <p:fltVal val="0.5"/>
                                          </p:val>
                                        </p:tav>
                                        <p:tav tm="100000">
                                          <p:val>
                                            <p:strVal val="#ppt_x"/>
                                          </p:val>
                                        </p:tav>
                                      </p:tavLst>
                                    </p:anim>
                                    <p:anim calcmode="lin" valueType="num">
                                      <p:cBhvr>
                                        <p:cTn id="79" dur="500" fill="hold"/>
                                        <p:tgtEl>
                                          <p:spTgt spid="34"/>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600"/>
                                  </p:stCondLst>
                                  <p:childTnLst>
                                    <p:set>
                                      <p:cBhvr>
                                        <p:cTn id="81" dur="1" fill="hold">
                                          <p:stCondLst>
                                            <p:cond delay="0"/>
                                          </p:stCondLst>
                                        </p:cTn>
                                        <p:tgtEl>
                                          <p:spTgt spid="37"/>
                                        </p:tgtEl>
                                        <p:attrNameLst>
                                          <p:attrName>style.visibility</p:attrName>
                                        </p:attrNameLst>
                                      </p:cBhvr>
                                      <p:to>
                                        <p:strVal val="visible"/>
                                      </p:to>
                                    </p:set>
                                    <p:anim calcmode="lin" valueType="num">
                                      <p:cBhvr>
                                        <p:cTn id="82" dur="500" fill="hold"/>
                                        <p:tgtEl>
                                          <p:spTgt spid="37"/>
                                        </p:tgtEl>
                                        <p:attrNameLst>
                                          <p:attrName>ppt_w</p:attrName>
                                        </p:attrNameLst>
                                      </p:cBhvr>
                                      <p:tavLst>
                                        <p:tav tm="0">
                                          <p:val>
                                            <p:fltVal val="0"/>
                                          </p:val>
                                        </p:tav>
                                        <p:tav tm="100000">
                                          <p:val>
                                            <p:strVal val="#ppt_w"/>
                                          </p:val>
                                        </p:tav>
                                      </p:tavLst>
                                    </p:anim>
                                    <p:anim calcmode="lin" valueType="num">
                                      <p:cBhvr>
                                        <p:cTn id="83" dur="500" fill="hold"/>
                                        <p:tgtEl>
                                          <p:spTgt spid="37"/>
                                        </p:tgtEl>
                                        <p:attrNameLst>
                                          <p:attrName>ppt_h</p:attrName>
                                        </p:attrNameLst>
                                      </p:cBhvr>
                                      <p:tavLst>
                                        <p:tav tm="0">
                                          <p:val>
                                            <p:fltVal val="0"/>
                                          </p:val>
                                        </p:tav>
                                        <p:tav tm="100000">
                                          <p:val>
                                            <p:strVal val="#ppt_h"/>
                                          </p:val>
                                        </p:tav>
                                      </p:tavLst>
                                    </p:anim>
                                    <p:anim calcmode="lin" valueType="num">
                                      <p:cBhvr>
                                        <p:cTn id="84" dur="500" fill="hold"/>
                                        <p:tgtEl>
                                          <p:spTgt spid="37"/>
                                        </p:tgtEl>
                                        <p:attrNameLst>
                                          <p:attrName>ppt_x</p:attrName>
                                        </p:attrNameLst>
                                      </p:cBhvr>
                                      <p:tavLst>
                                        <p:tav tm="0">
                                          <p:val>
                                            <p:fltVal val="0.5"/>
                                          </p:val>
                                        </p:tav>
                                        <p:tav tm="100000">
                                          <p:val>
                                            <p:strVal val="#ppt_x"/>
                                          </p:val>
                                        </p:tav>
                                      </p:tavLst>
                                    </p:anim>
                                    <p:anim calcmode="lin" valueType="num">
                                      <p:cBhvr>
                                        <p:cTn id="85" dur="500" fill="hold"/>
                                        <p:tgtEl>
                                          <p:spTgt spid="37"/>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600"/>
                                  </p:stCondLst>
                                  <p:childTnLst>
                                    <p:set>
                                      <p:cBhvr>
                                        <p:cTn id="87" dur="1" fill="hold">
                                          <p:stCondLst>
                                            <p:cond delay="0"/>
                                          </p:stCondLst>
                                        </p:cTn>
                                        <p:tgtEl>
                                          <p:spTgt spid="40"/>
                                        </p:tgtEl>
                                        <p:attrNameLst>
                                          <p:attrName>style.visibility</p:attrName>
                                        </p:attrNameLst>
                                      </p:cBhvr>
                                      <p:to>
                                        <p:strVal val="visible"/>
                                      </p:to>
                                    </p:set>
                                    <p:anim calcmode="lin" valueType="num">
                                      <p:cBhvr>
                                        <p:cTn id="88" dur="500" fill="hold"/>
                                        <p:tgtEl>
                                          <p:spTgt spid="40"/>
                                        </p:tgtEl>
                                        <p:attrNameLst>
                                          <p:attrName>ppt_w</p:attrName>
                                        </p:attrNameLst>
                                      </p:cBhvr>
                                      <p:tavLst>
                                        <p:tav tm="0">
                                          <p:val>
                                            <p:fltVal val="0"/>
                                          </p:val>
                                        </p:tav>
                                        <p:tav tm="100000">
                                          <p:val>
                                            <p:strVal val="#ppt_w"/>
                                          </p:val>
                                        </p:tav>
                                      </p:tavLst>
                                    </p:anim>
                                    <p:anim calcmode="lin" valueType="num">
                                      <p:cBhvr>
                                        <p:cTn id="89" dur="500" fill="hold"/>
                                        <p:tgtEl>
                                          <p:spTgt spid="40"/>
                                        </p:tgtEl>
                                        <p:attrNameLst>
                                          <p:attrName>ppt_h</p:attrName>
                                        </p:attrNameLst>
                                      </p:cBhvr>
                                      <p:tavLst>
                                        <p:tav tm="0">
                                          <p:val>
                                            <p:fltVal val="0"/>
                                          </p:val>
                                        </p:tav>
                                        <p:tav tm="100000">
                                          <p:val>
                                            <p:strVal val="#ppt_h"/>
                                          </p:val>
                                        </p:tav>
                                      </p:tavLst>
                                    </p:anim>
                                    <p:anim calcmode="lin" valueType="num">
                                      <p:cBhvr>
                                        <p:cTn id="90" dur="500" fill="hold"/>
                                        <p:tgtEl>
                                          <p:spTgt spid="40"/>
                                        </p:tgtEl>
                                        <p:attrNameLst>
                                          <p:attrName>ppt_x</p:attrName>
                                        </p:attrNameLst>
                                      </p:cBhvr>
                                      <p:tavLst>
                                        <p:tav tm="0">
                                          <p:val>
                                            <p:fltVal val="0.5"/>
                                          </p:val>
                                        </p:tav>
                                        <p:tav tm="100000">
                                          <p:val>
                                            <p:strVal val="#ppt_x"/>
                                          </p:val>
                                        </p:tav>
                                      </p:tavLst>
                                    </p:anim>
                                    <p:anim calcmode="lin" valueType="num">
                                      <p:cBhvr>
                                        <p:cTn id="91" dur="500" fill="hold"/>
                                        <p:tgtEl>
                                          <p:spTgt spid="40"/>
                                        </p:tgtEl>
                                        <p:attrNameLst>
                                          <p:attrName>ppt_y</p:attrName>
                                        </p:attrNameLst>
                                      </p:cBhvr>
                                      <p:tavLst>
                                        <p:tav tm="0">
                                          <p:val>
                                            <p:fltVal val="0.5"/>
                                          </p:val>
                                        </p:tav>
                                        <p:tav tm="100000">
                                          <p:val>
                                            <p:strVal val="#ppt_y"/>
                                          </p:val>
                                        </p:tav>
                                      </p:tavLst>
                                    </p:anim>
                                  </p:childTnLst>
                                </p:cTn>
                              </p:par>
                              <p:par>
                                <p:cTn id="92" presetID="26" presetClass="emph" presetSubtype="0" repeatCount="3000" fill="hold" nodeType="withEffect">
                                  <p:stCondLst>
                                    <p:cond delay="600"/>
                                  </p:stCondLst>
                                  <p:childTnLst>
                                    <p:animEffect transition="out" filter="fade">
                                      <p:cBhvr>
                                        <p:cTn id="93" dur="500" tmFilter="0, 0; .2, .5; .8, .5; 1, 0"/>
                                        <p:tgtEl>
                                          <p:spTgt spid="4"/>
                                        </p:tgtEl>
                                      </p:cBhvr>
                                    </p:animEffect>
                                    <p:animScale>
                                      <p:cBhvr>
                                        <p:cTn id="94" dur="250" autoRev="1" fill="hold"/>
                                        <p:tgtEl>
                                          <p:spTgt spid="4"/>
                                        </p:tgtEl>
                                      </p:cBhvr>
                                      <p:by x="105000" y="105000"/>
                                    </p:animScale>
                                  </p:childTnLst>
                                </p:cTn>
                              </p:par>
                              <p:par>
                                <p:cTn id="95" presetID="26" presetClass="emph" presetSubtype="0" repeatCount="3000" fill="hold" nodeType="withEffect">
                                  <p:stCondLst>
                                    <p:cond delay="710"/>
                                  </p:stCondLst>
                                  <p:childTnLst>
                                    <p:animEffect transition="out" filter="fade">
                                      <p:cBhvr>
                                        <p:cTn id="96" dur="500" tmFilter="0, 0; .2, .5; .8, .5; 1, 0"/>
                                        <p:tgtEl>
                                          <p:spTgt spid="25"/>
                                        </p:tgtEl>
                                      </p:cBhvr>
                                    </p:animEffect>
                                    <p:animScale>
                                      <p:cBhvr>
                                        <p:cTn id="97" dur="250" autoRev="1" fill="hold"/>
                                        <p:tgtEl>
                                          <p:spTgt spid="25"/>
                                        </p:tgtEl>
                                      </p:cBhvr>
                                      <p:by x="105000" y="105000"/>
                                    </p:animScale>
                                  </p:childTnLst>
                                </p:cTn>
                              </p:par>
                              <p:par>
                                <p:cTn id="98" presetID="26" presetClass="emph" presetSubtype="0" repeatCount="3000" fill="hold" nodeType="withEffect">
                                  <p:stCondLst>
                                    <p:cond delay="410"/>
                                  </p:stCondLst>
                                  <p:childTnLst>
                                    <p:animEffect transition="out" filter="fade">
                                      <p:cBhvr>
                                        <p:cTn id="99" dur="500" tmFilter="0, 0; .2, .5; .8, .5; 1, 0"/>
                                        <p:tgtEl>
                                          <p:spTgt spid="31"/>
                                        </p:tgtEl>
                                      </p:cBhvr>
                                    </p:animEffect>
                                    <p:animScale>
                                      <p:cBhvr>
                                        <p:cTn id="100" dur="250" autoRev="1" fill="hold"/>
                                        <p:tgtEl>
                                          <p:spTgt spid="31"/>
                                        </p:tgtEl>
                                      </p:cBhvr>
                                      <p:by x="105000" y="105000"/>
                                    </p:animScale>
                                  </p:childTnLst>
                                </p:cTn>
                              </p:par>
                              <p:par>
                                <p:cTn id="101" presetID="26" presetClass="emph" presetSubtype="0" repeatCount="3000" fill="hold" nodeType="withEffect">
                                  <p:stCondLst>
                                    <p:cond delay="810"/>
                                  </p:stCondLst>
                                  <p:childTnLst>
                                    <p:animEffect transition="out" filter="fade">
                                      <p:cBhvr>
                                        <p:cTn id="102" dur="500" tmFilter="0, 0; .2, .5; .8, .5; 1, 0"/>
                                        <p:tgtEl>
                                          <p:spTgt spid="34"/>
                                        </p:tgtEl>
                                      </p:cBhvr>
                                    </p:animEffect>
                                    <p:animScale>
                                      <p:cBhvr>
                                        <p:cTn id="103" dur="250" autoRev="1" fill="hold"/>
                                        <p:tgtEl>
                                          <p:spTgt spid="34"/>
                                        </p:tgtEl>
                                      </p:cBhvr>
                                      <p:by x="105000" y="105000"/>
                                    </p:animScale>
                                  </p:childTnLst>
                                </p:cTn>
                              </p:par>
                            </p:childTnLst>
                          </p:cTn>
                        </p:par>
                        <p:par>
                          <p:cTn id="104" fill="hold">
                            <p:stCondLst>
                              <p:cond delay="3010"/>
                            </p:stCondLst>
                            <p:childTnLst>
                              <p:par>
                                <p:cTn id="105" presetID="16" presetClass="entr" presetSubtype="42" fill="hold" nodeType="afterEffect">
                                  <p:stCondLst>
                                    <p:cond delay="0"/>
                                  </p:stCondLst>
                                  <p:childTnLst>
                                    <p:set>
                                      <p:cBhvr>
                                        <p:cTn id="106" dur="1" fill="hold">
                                          <p:stCondLst>
                                            <p:cond delay="0"/>
                                          </p:stCondLst>
                                        </p:cTn>
                                        <p:tgtEl>
                                          <p:spTgt spid="43"/>
                                        </p:tgtEl>
                                        <p:attrNameLst>
                                          <p:attrName>style.visibility</p:attrName>
                                        </p:attrNameLst>
                                      </p:cBhvr>
                                      <p:to>
                                        <p:strVal val="visible"/>
                                      </p:to>
                                    </p:set>
                                    <p:animEffect transition="in" filter="barn(outHorizontal)">
                                      <p:cBhvr>
                                        <p:cTn id="107" dur="500"/>
                                        <p:tgtEl>
                                          <p:spTgt spid="43"/>
                                        </p:tgtEl>
                                      </p:cBhvr>
                                    </p:animEffect>
                                  </p:childTnLst>
                                </p:cTn>
                              </p:par>
                            </p:childTnLst>
                          </p:cTn>
                        </p:par>
                        <p:par>
                          <p:cTn id="108" fill="hold">
                            <p:stCondLst>
                              <p:cond delay="3510"/>
                            </p:stCondLst>
                            <p:childTnLst>
                              <p:par>
                                <p:cTn id="109" presetID="23" presetClass="entr" presetSubtype="32" fill="hold" nodeType="afterEffect">
                                  <p:stCondLst>
                                    <p:cond delay="0"/>
                                  </p:stCondLst>
                                  <p:childTnLst>
                                    <p:set>
                                      <p:cBhvr>
                                        <p:cTn id="110" dur="1" fill="hold">
                                          <p:stCondLst>
                                            <p:cond delay="0"/>
                                          </p:stCondLst>
                                        </p:cTn>
                                        <p:tgtEl>
                                          <p:spTgt spid="44"/>
                                        </p:tgtEl>
                                        <p:attrNameLst>
                                          <p:attrName>style.visibility</p:attrName>
                                        </p:attrNameLst>
                                      </p:cBhvr>
                                      <p:to>
                                        <p:strVal val="visible"/>
                                      </p:to>
                                    </p:set>
                                    <p:anim calcmode="lin" valueType="num">
                                      <p:cBhvr>
                                        <p:cTn id="111" dur="500" fill="hold"/>
                                        <p:tgtEl>
                                          <p:spTgt spid="44"/>
                                        </p:tgtEl>
                                        <p:attrNameLst>
                                          <p:attrName>ppt_w</p:attrName>
                                        </p:attrNameLst>
                                      </p:cBhvr>
                                      <p:tavLst>
                                        <p:tav tm="0">
                                          <p:val>
                                            <p:strVal val="4*#ppt_w"/>
                                          </p:val>
                                        </p:tav>
                                        <p:tav tm="100000">
                                          <p:val>
                                            <p:strVal val="#ppt_w"/>
                                          </p:val>
                                        </p:tav>
                                      </p:tavLst>
                                    </p:anim>
                                    <p:anim calcmode="lin" valueType="num">
                                      <p:cBhvr>
                                        <p:cTn id="112" dur="500" fill="hold"/>
                                        <p:tgtEl>
                                          <p:spTgt spid="44"/>
                                        </p:tgtEl>
                                        <p:attrNameLst>
                                          <p:attrName>ppt_h</p:attrName>
                                        </p:attrNameLst>
                                      </p:cBhvr>
                                      <p:tavLst>
                                        <p:tav tm="0">
                                          <p:val>
                                            <p:strVal val="4*#ppt_h"/>
                                          </p:val>
                                        </p:tav>
                                        <p:tav tm="100000">
                                          <p:val>
                                            <p:strVal val="#ppt_h"/>
                                          </p:val>
                                        </p:tav>
                                      </p:tavLst>
                                    </p:anim>
                                  </p:childTnLst>
                                </p:cTn>
                              </p:par>
                              <p:par>
                                <p:cTn id="113" presetID="23" presetClass="entr" presetSubtype="32" fill="hold" nodeType="withEffect">
                                  <p:stCondLst>
                                    <p:cond delay="200"/>
                                  </p:stCondLst>
                                  <p:childTnLst>
                                    <p:set>
                                      <p:cBhvr>
                                        <p:cTn id="114" dur="1" fill="hold">
                                          <p:stCondLst>
                                            <p:cond delay="0"/>
                                          </p:stCondLst>
                                        </p:cTn>
                                        <p:tgtEl>
                                          <p:spTgt spid="47"/>
                                        </p:tgtEl>
                                        <p:attrNameLst>
                                          <p:attrName>style.visibility</p:attrName>
                                        </p:attrNameLst>
                                      </p:cBhvr>
                                      <p:to>
                                        <p:strVal val="visible"/>
                                      </p:to>
                                    </p:set>
                                    <p:anim calcmode="lin" valueType="num">
                                      <p:cBhvr>
                                        <p:cTn id="115" dur="500" fill="hold"/>
                                        <p:tgtEl>
                                          <p:spTgt spid="47"/>
                                        </p:tgtEl>
                                        <p:attrNameLst>
                                          <p:attrName>ppt_w</p:attrName>
                                        </p:attrNameLst>
                                      </p:cBhvr>
                                      <p:tavLst>
                                        <p:tav tm="0">
                                          <p:val>
                                            <p:strVal val="4*#ppt_w"/>
                                          </p:val>
                                        </p:tav>
                                        <p:tav tm="100000">
                                          <p:val>
                                            <p:strVal val="#ppt_w"/>
                                          </p:val>
                                        </p:tav>
                                      </p:tavLst>
                                    </p:anim>
                                    <p:anim calcmode="lin" valueType="num">
                                      <p:cBhvr>
                                        <p:cTn id="116" dur="500" fill="hold"/>
                                        <p:tgtEl>
                                          <p:spTgt spid="47"/>
                                        </p:tgtEl>
                                        <p:attrNameLst>
                                          <p:attrName>ppt_h</p:attrName>
                                        </p:attrNameLst>
                                      </p:cBhvr>
                                      <p:tavLst>
                                        <p:tav tm="0">
                                          <p:val>
                                            <p:strVal val="4*#ppt_h"/>
                                          </p:val>
                                        </p:tav>
                                        <p:tav tm="100000">
                                          <p:val>
                                            <p:strVal val="#ppt_h"/>
                                          </p:val>
                                        </p:tav>
                                      </p:tavLst>
                                    </p:anim>
                                  </p:childTnLst>
                                </p:cTn>
                              </p:par>
                              <p:par>
                                <p:cTn id="117" presetID="23" presetClass="entr" presetSubtype="32" fill="hold" nodeType="withEffect">
                                  <p:stCondLst>
                                    <p:cond delay="200"/>
                                  </p:stCondLst>
                                  <p:childTnLst>
                                    <p:set>
                                      <p:cBhvr>
                                        <p:cTn id="118" dur="1" fill="hold">
                                          <p:stCondLst>
                                            <p:cond delay="0"/>
                                          </p:stCondLst>
                                        </p:cTn>
                                        <p:tgtEl>
                                          <p:spTgt spid="50"/>
                                        </p:tgtEl>
                                        <p:attrNameLst>
                                          <p:attrName>style.visibility</p:attrName>
                                        </p:attrNameLst>
                                      </p:cBhvr>
                                      <p:to>
                                        <p:strVal val="visible"/>
                                      </p:to>
                                    </p:set>
                                    <p:anim calcmode="lin" valueType="num">
                                      <p:cBhvr>
                                        <p:cTn id="119" dur="500" fill="hold"/>
                                        <p:tgtEl>
                                          <p:spTgt spid="50"/>
                                        </p:tgtEl>
                                        <p:attrNameLst>
                                          <p:attrName>ppt_w</p:attrName>
                                        </p:attrNameLst>
                                      </p:cBhvr>
                                      <p:tavLst>
                                        <p:tav tm="0">
                                          <p:val>
                                            <p:strVal val="4*#ppt_w"/>
                                          </p:val>
                                        </p:tav>
                                        <p:tav tm="100000">
                                          <p:val>
                                            <p:strVal val="#ppt_w"/>
                                          </p:val>
                                        </p:tav>
                                      </p:tavLst>
                                    </p:anim>
                                    <p:anim calcmode="lin" valueType="num">
                                      <p:cBhvr>
                                        <p:cTn id="120" dur="500" fill="hold"/>
                                        <p:tgtEl>
                                          <p:spTgt spid="50"/>
                                        </p:tgtEl>
                                        <p:attrNameLst>
                                          <p:attrName>ppt_h</p:attrName>
                                        </p:attrNameLst>
                                      </p:cBhvr>
                                      <p:tavLst>
                                        <p:tav tm="0">
                                          <p:val>
                                            <p:strVal val="4*#ppt_h"/>
                                          </p:val>
                                        </p:tav>
                                        <p:tav tm="100000">
                                          <p:val>
                                            <p:strVal val="#ppt_h"/>
                                          </p:val>
                                        </p:tav>
                                      </p:tavLst>
                                    </p:anim>
                                  </p:childTnLst>
                                </p:cTn>
                              </p:par>
                              <p:par>
                                <p:cTn id="121" presetID="23" presetClass="entr" presetSubtype="32" fill="hold" nodeType="withEffect">
                                  <p:stCondLst>
                                    <p:cond delay="200"/>
                                  </p:stCondLst>
                                  <p:childTnLst>
                                    <p:set>
                                      <p:cBhvr>
                                        <p:cTn id="122" dur="1" fill="hold">
                                          <p:stCondLst>
                                            <p:cond delay="0"/>
                                          </p:stCondLst>
                                        </p:cTn>
                                        <p:tgtEl>
                                          <p:spTgt spid="53"/>
                                        </p:tgtEl>
                                        <p:attrNameLst>
                                          <p:attrName>style.visibility</p:attrName>
                                        </p:attrNameLst>
                                      </p:cBhvr>
                                      <p:to>
                                        <p:strVal val="visible"/>
                                      </p:to>
                                    </p:set>
                                    <p:anim calcmode="lin" valueType="num">
                                      <p:cBhvr>
                                        <p:cTn id="123" dur="500" fill="hold"/>
                                        <p:tgtEl>
                                          <p:spTgt spid="53"/>
                                        </p:tgtEl>
                                        <p:attrNameLst>
                                          <p:attrName>ppt_w</p:attrName>
                                        </p:attrNameLst>
                                      </p:cBhvr>
                                      <p:tavLst>
                                        <p:tav tm="0">
                                          <p:val>
                                            <p:strVal val="4*#ppt_w"/>
                                          </p:val>
                                        </p:tav>
                                        <p:tav tm="100000">
                                          <p:val>
                                            <p:strVal val="#ppt_w"/>
                                          </p:val>
                                        </p:tav>
                                      </p:tavLst>
                                    </p:anim>
                                    <p:anim calcmode="lin" valueType="num">
                                      <p:cBhvr>
                                        <p:cTn id="124" dur="500" fill="hold"/>
                                        <p:tgtEl>
                                          <p:spTgt spid="53"/>
                                        </p:tgtEl>
                                        <p:attrNameLst>
                                          <p:attrName>ppt_h</p:attrName>
                                        </p:attrNameLst>
                                      </p:cBhvr>
                                      <p:tavLst>
                                        <p:tav tm="0">
                                          <p:val>
                                            <p:strVal val="4*#ppt_h"/>
                                          </p:val>
                                        </p:tav>
                                        <p:tav tm="100000">
                                          <p:val>
                                            <p:strVal val="#ppt_h"/>
                                          </p:val>
                                        </p:tav>
                                      </p:tavLst>
                                    </p:anim>
                                  </p:childTnLst>
                                </p:cTn>
                              </p:par>
                              <p:par>
                                <p:cTn id="125" presetID="23" presetClass="entr" presetSubtype="32" fill="hold" nodeType="withEffect">
                                  <p:stCondLst>
                                    <p:cond delay="200"/>
                                  </p:stCondLst>
                                  <p:childTnLst>
                                    <p:set>
                                      <p:cBhvr>
                                        <p:cTn id="126" dur="1" fill="hold">
                                          <p:stCondLst>
                                            <p:cond delay="0"/>
                                          </p:stCondLst>
                                        </p:cTn>
                                        <p:tgtEl>
                                          <p:spTgt spid="56"/>
                                        </p:tgtEl>
                                        <p:attrNameLst>
                                          <p:attrName>style.visibility</p:attrName>
                                        </p:attrNameLst>
                                      </p:cBhvr>
                                      <p:to>
                                        <p:strVal val="visible"/>
                                      </p:to>
                                    </p:set>
                                    <p:anim calcmode="lin" valueType="num">
                                      <p:cBhvr>
                                        <p:cTn id="127" dur="500" fill="hold"/>
                                        <p:tgtEl>
                                          <p:spTgt spid="56"/>
                                        </p:tgtEl>
                                        <p:attrNameLst>
                                          <p:attrName>ppt_w</p:attrName>
                                        </p:attrNameLst>
                                      </p:cBhvr>
                                      <p:tavLst>
                                        <p:tav tm="0">
                                          <p:val>
                                            <p:strVal val="4*#ppt_w"/>
                                          </p:val>
                                        </p:tav>
                                        <p:tav tm="100000">
                                          <p:val>
                                            <p:strVal val="#ppt_w"/>
                                          </p:val>
                                        </p:tav>
                                      </p:tavLst>
                                    </p:anim>
                                    <p:anim calcmode="lin" valueType="num">
                                      <p:cBhvr>
                                        <p:cTn id="128" dur="500" fill="hold"/>
                                        <p:tgtEl>
                                          <p:spTgt spid="56"/>
                                        </p:tgtEl>
                                        <p:attrNameLst>
                                          <p:attrName>ppt_h</p:attrName>
                                        </p:attrNameLst>
                                      </p:cBhvr>
                                      <p:tavLst>
                                        <p:tav tm="0">
                                          <p:val>
                                            <p:strVal val="4*#ppt_h"/>
                                          </p:val>
                                        </p:tav>
                                        <p:tav tm="100000">
                                          <p:val>
                                            <p:strVal val="#ppt_h"/>
                                          </p:val>
                                        </p:tav>
                                      </p:tavLst>
                                    </p:anim>
                                  </p:childTnLst>
                                </p:cTn>
                              </p:par>
                              <p:par>
                                <p:cTn id="129" presetID="23" presetClass="entr" presetSubtype="32" fill="hold" nodeType="withEffect">
                                  <p:stCondLst>
                                    <p:cond delay="200"/>
                                  </p:stCondLst>
                                  <p:childTnLst>
                                    <p:set>
                                      <p:cBhvr>
                                        <p:cTn id="130" dur="1" fill="hold">
                                          <p:stCondLst>
                                            <p:cond delay="0"/>
                                          </p:stCondLst>
                                        </p:cTn>
                                        <p:tgtEl>
                                          <p:spTgt spid="59"/>
                                        </p:tgtEl>
                                        <p:attrNameLst>
                                          <p:attrName>style.visibility</p:attrName>
                                        </p:attrNameLst>
                                      </p:cBhvr>
                                      <p:to>
                                        <p:strVal val="visible"/>
                                      </p:to>
                                    </p:set>
                                    <p:anim calcmode="lin" valueType="num">
                                      <p:cBhvr>
                                        <p:cTn id="131" dur="500" fill="hold"/>
                                        <p:tgtEl>
                                          <p:spTgt spid="59"/>
                                        </p:tgtEl>
                                        <p:attrNameLst>
                                          <p:attrName>ppt_w</p:attrName>
                                        </p:attrNameLst>
                                      </p:cBhvr>
                                      <p:tavLst>
                                        <p:tav tm="0">
                                          <p:val>
                                            <p:strVal val="4*#ppt_w"/>
                                          </p:val>
                                        </p:tav>
                                        <p:tav tm="100000">
                                          <p:val>
                                            <p:strVal val="#ppt_w"/>
                                          </p:val>
                                        </p:tav>
                                      </p:tavLst>
                                    </p:anim>
                                    <p:anim calcmode="lin" valueType="num">
                                      <p:cBhvr>
                                        <p:cTn id="132" dur="500" fill="hold"/>
                                        <p:tgtEl>
                                          <p:spTgt spid="59"/>
                                        </p:tgtEl>
                                        <p:attrNameLst>
                                          <p:attrName>ppt_h</p:attrName>
                                        </p:attrNameLst>
                                      </p:cBhvr>
                                      <p:tavLst>
                                        <p:tav tm="0">
                                          <p:val>
                                            <p:strVal val="4*#ppt_h"/>
                                          </p:val>
                                        </p:tav>
                                        <p:tav tm="100000">
                                          <p:val>
                                            <p:strVal val="#ppt_h"/>
                                          </p:val>
                                        </p:tav>
                                      </p:tavLst>
                                    </p:anim>
                                  </p:childTnLst>
                                </p:cTn>
                              </p:par>
                              <p:par>
                                <p:cTn id="133" presetID="23" presetClass="entr" presetSubtype="32" fill="hold" nodeType="withEffect">
                                  <p:stCondLst>
                                    <p:cond delay="200"/>
                                  </p:stCondLst>
                                  <p:childTnLst>
                                    <p:set>
                                      <p:cBhvr>
                                        <p:cTn id="134" dur="1" fill="hold">
                                          <p:stCondLst>
                                            <p:cond delay="0"/>
                                          </p:stCondLst>
                                        </p:cTn>
                                        <p:tgtEl>
                                          <p:spTgt spid="62"/>
                                        </p:tgtEl>
                                        <p:attrNameLst>
                                          <p:attrName>style.visibility</p:attrName>
                                        </p:attrNameLst>
                                      </p:cBhvr>
                                      <p:to>
                                        <p:strVal val="visible"/>
                                      </p:to>
                                    </p:set>
                                    <p:anim calcmode="lin" valueType="num">
                                      <p:cBhvr>
                                        <p:cTn id="135" dur="500" fill="hold"/>
                                        <p:tgtEl>
                                          <p:spTgt spid="62"/>
                                        </p:tgtEl>
                                        <p:attrNameLst>
                                          <p:attrName>ppt_w</p:attrName>
                                        </p:attrNameLst>
                                      </p:cBhvr>
                                      <p:tavLst>
                                        <p:tav tm="0">
                                          <p:val>
                                            <p:strVal val="4*#ppt_w"/>
                                          </p:val>
                                        </p:tav>
                                        <p:tav tm="100000">
                                          <p:val>
                                            <p:strVal val="#ppt_w"/>
                                          </p:val>
                                        </p:tav>
                                      </p:tavLst>
                                    </p:anim>
                                    <p:anim calcmode="lin" valueType="num">
                                      <p:cBhvr>
                                        <p:cTn id="136" dur="500" fill="hold"/>
                                        <p:tgtEl>
                                          <p:spTgt spid="62"/>
                                        </p:tgtEl>
                                        <p:attrNameLst>
                                          <p:attrName>ppt_h</p:attrName>
                                        </p:attrNameLst>
                                      </p:cBhvr>
                                      <p:tavLst>
                                        <p:tav tm="0">
                                          <p:val>
                                            <p:strVal val="4*#ppt_h"/>
                                          </p:val>
                                        </p:tav>
                                        <p:tav tm="100000">
                                          <p:val>
                                            <p:strVal val="#ppt_h"/>
                                          </p:val>
                                        </p:tav>
                                      </p:tavLst>
                                    </p:anim>
                                  </p:childTnLst>
                                </p:cTn>
                              </p:par>
                            </p:childTnLst>
                          </p:cTn>
                        </p:par>
                        <p:par>
                          <p:cTn id="137" fill="hold">
                            <p:stCondLst>
                              <p:cond delay="4210"/>
                            </p:stCondLst>
                            <p:childTnLst>
                              <p:par>
                                <p:cTn id="138" presetID="22" presetClass="entr" presetSubtype="8" fill="hold" grpId="0" nodeType="afterEffect">
                                  <p:stCondLst>
                                    <p:cond delay="0"/>
                                  </p:stCondLst>
                                  <p:childTnLst>
                                    <p:set>
                                      <p:cBhvr>
                                        <p:cTn id="139" dur="1" fill="hold">
                                          <p:stCondLst>
                                            <p:cond delay="0"/>
                                          </p:stCondLst>
                                        </p:cTn>
                                        <p:tgtEl>
                                          <p:spTgt spid="65"/>
                                        </p:tgtEl>
                                        <p:attrNameLst>
                                          <p:attrName>style.visibility</p:attrName>
                                        </p:attrNameLst>
                                      </p:cBhvr>
                                      <p:to>
                                        <p:strVal val="visible"/>
                                      </p:to>
                                    </p:set>
                                    <p:animEffect transition="in" filter="wipe(left)">
                                      <p:cBhvr>
                                        <p:cTn id="140"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6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8264978" y="-18249"/>
            <a:ext cx="593292" cy="761765"/>
            <a:chOff x="8266914" y="-18254"/>
            <a:chExt cx="593475" cy="762000"/>
          </a:xfrm>
        </p:grpSpPr>
        <p:sp>
          <p:nvSpPr>
            <p:cNvPr id="16" name="AutoShape 7"/>
            <p:cNvSpPr>
              <a:spLocks noChangeArrowheads="1"/>
            </p:cNvSpPr>
            <p:nvPr/>
          </p:nvSpPr>
          <p:spPr bwMode="auto">
            <a:xfrm rot="5400000">
              <a:off x="8201851" y="88633"/>
              <a:ext cx="762000" cy="548226"/>
            </a:xfrm>
            <a:prstGeom prst="homePlate">
              <a:avLst>
                <a:gd name="adj" fmla="val 35606"/>
              </a:avLst>
            </a:prstGeom>
            <a:solidFill>
              <a:schemeClr val="bg1">
                <a:lumMod val="9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lIns="91412" tIns="45706" rIns="91412" bIns="45706" numCol="1" anchor="ctr" anchorCtr="0" compatLnSpc="1">
              <a:prstTxWarp prst="textNoShape">
                <a:avLst/>
              </a:prstTxWarp>
            </a:bodyPr>
            <a:lstStyle/>
            <a:p>
              <a:pPr defTabSz="914126"/>
              <a:endParaRPr lang="zh-CN" altLang="zh-CN" sz="1799" b="0" dirty="0">
                <a:ea typeface="宋体" pitchFamily="2" charset="-122"/>
                <a:cs typeface="宋体" pitchFamily="2" charset="-122"/>
              </a:endParaRPr>
            </a:p>
          </p:txBody>
        </p:sp>
        <p:grpSp>
          <p:nvGrpSpPr>
            <p:cNvPr id="17" name="组合 16"/>
            <p:cNvGrpSpPr/>
            <p:nvPr/>
          </p:nvGrpSpPr>
          <p:grpSpPr>
            <a:xfrm>
              <a:off x="8266914" y="134144"/>
              <a:ext cx="593475" cy="475620"/>
              <a:chOff x="235091" y="185120"/>
              <a:chExt cx="593475" cy="475620"/>
            </a:xfrm>
          </p:grpSpPr>
          <p:sp>
            <p:nvSpPr>
              <p:cNvPr id="18" name="矩形 17"/>
              <p:cNvSpPr/>
              <p:nvPr/>
            </p:nvSpPr>
            <p:spPr>
              <a:xfrm>
                <a:off x="235091" y="185120"/>
                <a:ext cx="533259" cy="300174"/>
              </a:xfrm>
              <a:prstGeom prst="rect">
                <a:avLst/>
              </a:prstGeom>
            </p:spPr>
            <p:txBody>
              <a:bodyPr wrap="none">
                <a:spAutoFit/>
              </a:bodyPr>
              <a:lstStyle/>
              <a:p>
                <a:r>
                  <a:rPr lang="en-US" altLang="zh-CN" b="0" dirty="0">
                    <a:solidFill>
                      <a:schemeClr val="accent3">
                        <a:lumMod val="50000"/>
                      </a:schemeClr>
                    </a:solidFill>
                    <a:latin typeface="Impact" pitchFamily="34" charset="0"/>
                  </a:rPr>
                  <a:t>LOGO</a:t>
                </a:r>
                <a:endParaRPr lang="zh-CN" altLang="en-US" b="0" dirty="0">
                  <a:solidFill>
                    <a:schemeClr val="accent3">
                      <a:lumMod val="50000"/>
                    </a:schemeClr>
                  </a:solidFill>
                  <a:latin typeface="Impact" pitchFamily="34" charset="0"/>
                </a:endParaRPr>
              </a:p>
            </p:txBody>
          </p:sp>
          <p:sp>
            <p:nvSpPr>
              <p:cNvPr id="19" name="矩形 18"/>
              <p:cNvSpPr/>
              <p:nvPr/>
            </p:nvSpPr>
            <p:spPr>
              <a:xfrm>
                <a:off x="292677" y="460623"/>
                <a:ext cx="535889" cy="200117"/>
              </a:xfrm>
              <a:prstGeom prst="rect">
                <a:avLst/>
              </a:prstGeom>
            </p:spPr>
            <p:txBody>
              <a:bodyPr wrap="none">
                <a:spAutoFit/>
              </a:bodyPr>
              <a:lstStyle/>
              <a:p>
                <a:r>
                  <a:rPr lang="en-US" altLang="zh-CN" sz="700" b="0" dirty="0">
                    <a:solidFill>
                      <a:srgbClr val="C00000"/>
                    </a:solidFill>
                    <a:latin typeface="Impact" pitchFamily="34" charset="0"/>
                    <a:ea typeface="微软雅黑" pitchFamily="34" charset="-122"/>
                  </a:rPr>
                  <a:t>TEXT HERE</a:t>
                </a:r>
                <a:endParaRPr lang="zh-CN" altLang="en-US" sz="700" b="0" dirty="0">
                  <a:solidFill>
                    <a:srgbClr val="C00000"/>
                  </a:solidFill>
                  <a:latin typeface="Impact" pitchFamily="34" charset="0"/>
                  <a:ea typeface="微软雅黑" pitchFamily="34" charset="-122"/>
                </a:endParaRPr>
              </a:p>
            </p:txBody>
          </p:sp>
        </p:grpSp>
      </p:grpSp>
      <p:grpSp>
        <p:nvGrpSpPr>
          <p:cNvPr id="20" name="组合 19"/>
          <p:cNvGrpSpPr/>
          <p:nvPr/>
        </p:nvGrpSpPr>
        <p:grpSpPr>
          <a:xfrm>
            <a:off x="903710" y="249867"/>
            <a:ext cx="2830349" cy="679489"/>
            <a:chOff x="903371" y="249943"/>
            <a:chExt cx="2831223" cy="679699"/>
          </a:xfrm>
        </p:grpSpPr>
        <p:sp>
          <p:nvSpPr>
            <p:cNvPr id="21" name="任意多边形 20"/>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sp>
          <p:nvSpPr>
            <p:cNvPr id="22" name="任意多边形 21"/>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grpSp>
      <p:grpSp>
        <p:nvGrpSpPr>
          <p:cNvPr id="23" name="组合 22"/>
          <p:cNvGrpSpPr/>
          <p:nvPr/>
        </p:nvGrpSpPr>
        <p:grpSpPr>
          <a:xfrm rot="16200000">
            <a:off x="574965" y="158113"/>
            <a:ext cx="764867" cy="862996"/>
            <a:chOff x="8439634" y="3544648"/>
            <a:chExt cx="1611146" cy="1817848"/>
          </a:xfrm>
        </p:grpSpPr>
        <p:sp>
          <p:nvSpPr>
            <p:cNvPr id="24"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5"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nvGrpSpPr>
          <p:cNvPr id="26" name="Group 17"/>
          <p:cNvGrpSpPr>
            <a:grpSpLocks noChangeAspect="1"/>
          </p:cNvGrpSpPr>
          <p:nvPr/>
        </p:nvGrpSpPr>
        <p:grpSpPr bwMode="auto">
          <a:xfrm>
            <a:off x="827767" y="455514"/>
            <a:ext cx="259260" cy="278300"/>
            <a:chOff x="231" y="1205"/>
            <a:chExt cx="640" cy="687"/>
          </a:xfrm>
          <a:solidFill>
            <a:schemeClr val="bg1"/>
          </a:solidFill>
          <a:effectLst/>
        </p:grpSpPr>
        <p:sp>
          <p:nvSpPr>
            <p:cNvPr id="27"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8"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sp>
        <p:nvSpPr>
          <p:cNvPr id="29" name="矩形 3"/>
          <p:cNvSpPr>
            <a:spLocks noChangeArrowheads="1"/>
          </p:cNvSpPr>
          <p:nvPr/>
        </p:nvSpPr>
        <p:spPr bwMode="auto">
          <a:xfrm>
            <a:off x="1448766" y="442777"/>
            <a:ext cx="1164383" cy="376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61" tIns="34281" rIns="68561" bIns="34281">
            <a:spAutoFit/>
          </a:bodyPr>
          <a:lstStyle/>
          <a:p>
            <a:r>
              <a:rPr lang="zh-CN" altLang="en-US" sz="1999" b="0" dirty="0" smtClean="0">
                <a:solidFill>
                  <a:schemeClr val="accent3">
                    <a:lumMod val="50000"/>
                  </a:schemeClr>
                </a:solidFill>
                <a:latin typeface="微软雅黑" pitchFamily="34" charset="-122"/>
                <a:ea typeface="微软雅黑" pitchFamily="34" charset="-122"/>
                <a:sym typeface="Arial" pitchFamily="34" charset="0"/>
              </a:rPr>
              <a:t>添加标题</a:t>
            </a:r>
            <a:endParaRPr lang="zh-CN" altLang="en-US" sz="1999" b="0" dirty="0">
              <a:solidFill>
                <a:schemeClr val="accent3">
                  <a:lumMod val="50000"/>
                </a:schemeClr>
              </a:solidFill>
              <a:latin typeface="微软雅黑" pitchFamily="34" charset="-122"/>
              <a:ea typeface="微软雅黑" pitchFamily="34" charset="-122"/>
              <a:sym typeface="Arial" pitchFamily="34" charset="0"/>
            </a:endParaRPr>
          </a:p>
        </p:txBody>
      </p:sp>
      <p:sp>
        <p:nvSpPr>
          <p:cNvPr id="30" name="文本框 37"/>
          <p:cNvSpPr>
            <a:spLocks noChangeArrowheads="1"/>
          </p:cNvSpPr>
          <p:nvPr/>
        </p:nvSpPr>
        <p:spPr bwMode="auto">
          <a:xfrm>
            <a:off x="2591414" y="570056"/>
            <a:ext cx="1730935" cy="2231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1" tIns="34281" rIns="68561" bIns="34281">
            <a:spAutoFit/>
          </a:bodyPr>
          <a:lstStyle/>
          <a:p>
            <a:pPr fontAlgn="auto">
              <a:spcBef>
                <a:spcPts val="0"/>
              </a:spcBef>
              <a:spcAft>
                <a:spcPts val="0"/>
              </a:spcAft>
              <a:defRPr/>
            </a:pPr>
            <a:r>
              <a:rPr lang="en-US" altLang="zh-CN" sz="1000" kern="0" dirty="0">
                <a:solidFill>
                  <a:schemeClr val="accent3">
                    <a:lumMod val="75000"/>
                  </a:schemeClr>
                </a:solidFill>
                <a:latin typeface="Arial"/>
                <a:ea typeface="微软雅黑"/>
              </a:rPr>
              <a:t>Add title</a:t>
            </a:r>
            <a:endParaRPr lang="zh-CN" altLang="en-US" sz="1000" kern="0" dirty="0">
              <a:solidFill>
                <a:schemeClr val="accent3">
                  <a:lumMod val="75000"/>
                </a:schemeClr>
              </a:solidFill>
              <a:latin typeface="Arial"/>
              <a:ea typeface="微软雅黑"/>
            </a:endParaRPr>
          </a:p>
        </p:txBody>
      </p:sp>
      <p:sp>
        <p:nvSpPr>
          <p:cNvPr id="31" name="矩形 17"/>
          <p:cNvSpPr/>
          <p:nvPr/>
        </p:nvSpPr>
        <p:spPr>
          <a:xfrm rot="16200000" flipH="1" flipV="1">
            <a:off x="3247287" y="1959086"/>
            <a:ext cx="1969566" cy="670974"/>
          </a:xfrm>
          <a:custGeom>
            <a:avLst/>
            <a:gdLst/>
            <a:ahLst/>
            <a:cxnLst/>
            <a:rect l="l" t="t" r="r" b="b"/>
            <a:pathLst>
              <a:path w="4515686" h="1537879">
                <a:moveTo>
                  <a:pt x="587233" y="0"/>
                </a:moveTo>
                <a:lnTo>
                  <a:pt x="4515686" y="0"/>
                </a:lnTo>
                <a:lnTo>
                  <a:pt x="4515686" y="538212"/>
                </a:lnTo>
                <a:lnTo>
                  <a:pt x="629735" y="538212"/>
                </a:lnTo>
                <a:cubicBezTo>
                  <a:pt x="538736" y="538934"/>
                  <a:pt x="448251" y="574477"/>
                  <a:pt x="378821" y="643908"/>
                </a:cubicBezTo>
                <a:cubicBezTo>
                  <a:pt x="236566" y="786163"/>
                  <a:pt x="236566" y="1016803"/>
                  <a:pt x="378821" y="1159058"/>
                </a:cubicBezTo>
                <a:cubicBezTo>
                  <a:pt x="521076" y="1301313"/>
                  <a:pt x="751716" y="1301313"/>
                  <a:pt x="893971" y="1159058"/>
                </a:cubicBezTo>
                <a:cubicBezTo>
                  <a:pt x="965098" y="1087931"/>
                  <a:pt x="1000662" y="994707"/>
                  <a:pt x="1000662" y="901483"/>
                </a:cubicBezTo>
                <a:lnTo>
                  <a:pt x="1536396" y="901483"/>
                </a:lnTo>
                <a:cubicBezTo>
                  <a:pt x="1536396" y="1131813"/>
                  <a:pt x="1448528" y="1362143"/>
                  <a:pt x="1272792" y="1537879"/>
                </a:cubicBezTo>
                <a:cubicBezTo>
                  <a:pt x="921321" y="1889351"/>
                  <a:pt x="351471" y="1889351"/>
                  <a:pt x="0" y="1537879"/>
                </a:cubicBezTo>
                <a:cubicBezTo>
                  <a:pt x="-351472" y="1186408"/>
                  <a:pt x="-351472" y="616559"/>
                  <a:pt x="0" y="265087"/>
                </a:cubicBezTo>
                <a:cubicBezTo>
                  <a:pt x="163214" y="101873"/>
                  <a:pt x="373519" y="14452"/>
                  <a:pt x="587233" y="3987"/>
                </a:cubicBezTo>
                <a:close/>
              </a:path>
            </a:pathLst>
          </a:custGeom>
          <a:gradFill flip="none" rotWithShape="1">
            <a:gsLst>
              <a:gs pos="100000">
                <a:schemeClr val="bg1"/>
              </a:gs>
              <a:gs pos="0">
                <a:srgbClr val="E4E4E4"/>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2159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a:solidFill>
                <a:schemeClr val="lt1"/>
              </a:solidFill>
            </a:endParaRPr>
          </a:p>
        </p:txBody>
      </p:sp>
      <p:sp>
        <p:nvSpPr>
          <p:cNvPr id="32" name="矩形 17"/>
          <p:cNvSpPr/>
          <p:nvPr/>
        </p:nvSpPr>
        <p:spPr>
          <a:xfrm rot="5400000" flipV="1">
            <a:off x="3927146" y="1959085"/>
            <a:ext cx="1969566" cy="670974"/>
          </a:xfrm>
          <a:custGeom>
            <a:avLst/>
            <a:gdLst/>
            <a:ahLst/>
            <a:cxnLst/>
            <a:rect l="l" t="t" r="r" b="b"/>
            <a:pathLst>
              <a:path w="4515686" h="1537879">
                <a:moveTo>
                  <a:pt x="587233" y="0"/>
                </a:moveTo>
                <a:lnTo>
                  <a:pt x="4515686" y="0"/>
                </a:lnTo>
                <a:lnTo>
                  <a:pt x="4515686" y="538212"/>
                </a:lnTo>
                <a:lnTo>
                  <a:pt x="629735" y="538212"/>
                </a:lnTo>
                <a:cubicBezTo>
                  <a:pt x="538736" y="538934"/>
                  <a:pt x="448251" y="574477"/>
                  <a:pt x="378821" y="643908"/>
                </a:cubicBezTo>
                <a:cubicBezTo>
                  <a:pt x="236566" y="786163"/>
                  <a:pt x="236566" y="1016803"/>
                  <a:pt x="378821" y="1159058"/>
                </a:cubicBezTo>
                <a:cubicBezTo>
                  <a:pt x="521076" y="1301313"/>
                  <a:pt x="751716" y="1301313"/>
                  <a:pt x="893971" y="1159058"/>
                </a:cubicBezTo>
                <a:cubicBezTo>
                  <a:pt x="965098" y="1087931"/>
                  <a:pt x="1000662" y="994707"/>
                  <a:pt x="1000662" y="901483"/>
                </a:cubicBezTo>
                <a:lnTo>
                  <a:pt x="1536396" y="901483"/>
                </a:lnTo>
                <a:cubicBezTo>
                  <a:pt x="1536396" y="1131813"/>
                  <a:pt x="1448528" y="1362143"/>
                  <a:pt x="1272792" y="1537879"/>
                </a:cubicBezTo>
                <a:cubicBezTo>
                  <a:pt x="921321" y="1889351"/>
                  <a:pt x="351471" y="1889351"/>
                  <a:pt x="0" y="1537879"/>
                </a:cubicBezTo>
                <a:cubicBezTo>
                  <a:pt x="-351472" y="1186408"/>
                  <a:pt x="-351472" y="616559"/>
                  <a:pt x="0" y="265087"/>
                </a:cubicBezTo>
                <a:cubicBezTo>
                  <a:pt x="163214" y="101873"/>
                  <a:pt x="373519" y="14452"/>
                  <a:pt x="587233" y="3987"/>
                </a:cubicBezTo>
                <a:close/>
              </a:path>
            </a:pathLst>
          </a:custGeom>
          <a:gradFill flip="none" rotWithShape="1">
            <a:gsLst>
              <a:gs pos="100000">
                <a:schemeClr val="bg1"/>
              </a:gs>
              <a:gs pos="0">
                <a:srgbClr val="E4E4E4"/>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2159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a:solidFill>
                <a:schemeClr val="lt1"/>
              </a:solidFill>
            </a:endParaRPr>
          </a:p>
        </p:txBody>
      </p:sp>
      <p:sp>
        <p:nvSpPr>
          <p:cNvPr id="33" name="矩形 15"/>
          <p:cNvSpPr/>
          <p:nvPr/>
        </p:nvSpPr>
        <p:spPr>
          <a:xfrm rot="16200000" flipH="1">
            <a:off x="3960214" y="3437626"/>
            <a:ext cx="2716794" cy="1493221"/>
          </a:xfrm>
          <a:custGeom>
            <a:avLst/>
            <a:gdLst/>
            <a:ahLst/>
            <a:cxnLst/>
            <a:rect l="l" t="t" r="r" b="b"/>
            <a:pathLst>
              <a:path w="5030643" h="2764467">
                <a:moveTo>
                  <a:pt x="1102190" y="0"/>
                </a:moveTo>
                <a:lnTo>
                  <a:pt x="5030643" y="0"/>
                </a:lnTo>
                <a:lnTo>
                  <a:pt x="5030643" y="540842"/>
                </a:lnTo>
                <a:lnTo>
                  <a:pt x="1115812" y="540842"/>
                </a:lnTo>
                <a:lnTo>
                  <a:pt x="1115812" y="542035"/>
                </a:lnTo>
                <a:cubicBezTo>
                  <a:pt x="849806" y="548315"/>
                  <a:pt x="586010" y="653458"/>
                  <a:pt x="383014" y="856454"/>
                </a:cubicBezTo>
                <a:cubicBezTo>
                  <a:pt x="-38103" y="1277571"/>
                  <a:pt x="-38103" y="1960337"/>
                  <a:pt x="383014" y="2381453"/>
                </a:cubicBezTo>
                <a:cubicBezTo>
                  <a:pt x="804131" y="2802570"/>
                  <a:pt x="1486896" y="2802570"/>
                  <a:pt x="1908013" y="2381453"/>
                </a:cubicBezTo>
                <a:cubicBezTo>
                  <a:pt x="2110512" y="2178954"/>
                  <a:pt x="2215638" y="1915954"/>
                  <a:pt x="2222339" y="1650608"/>
                </a:cubicBezTo>
                <a:lnTo>
                  <a:pt x="2764003" y="1650608"/>
                </a:lnTo>
                <a:cubicBezTo>
                  <a:pt x="2757354" y="2054603"/>
                  <a:pt x="2599295" y="2456199"/>
                  <a:pt x="2291027" y="2764467"/>
                </a:cubicBezTo>
                <a:cubicBezTo>
                  <a:pt x="1658378" y="3397116"/>
                  <a:pt x="632650" y="3397116"/>
                  <a:pt x="0" y="2764467"/>
                </a:cubicBezTo>
                <a:cubicBezTo>
                  <a:pt x="-632649" y="2131818"/>
                  <a:pt x="-632649" y="1106090"/>
                  <a:pt x="0" y="473441"/>
                </a:cubicBezTo>
                <a:cubicBezTo>
                  <a:pt x="305297" y="168145"/>
                  <a:pt x="702131" y="10175"/>
                  <a:pt x="1102190" y="1222"/>
                </a:cubicBezTo>
                <a:close/>
              </a:path>
            </a:pathLst>
          </a:custGeom>
          <a:gradFill flip="none" rotWithShape="1">
            <a:gsLst>
              <a:gs pos="100000">
                <a:schemeClr val="bg1"/>
              </a:gs>
              <a:gs pos="0">
                <a:srgbClr val="E4E4E4"/>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2159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a:solidFill>
                <a:schemeClr val="lt1"/>
              </a:solidFill>
            </a:endParaRPr>
          </a:p>
        </p:txBody>
      </p:sp>
      <p:sp>
        <p:nvSpPr>
          <p:cNvPr id="34" name="矩形 15"/>
          <p:cNvSpPr/>
          <p:nvPr/>
        </p:nvSpPr>
        <p:spPr>
          <a:xfrm rot="5400000">
            <a:off x="2466993" y="3435923"/>
            <a:ext cx="2716794" cy="1493221"/>
          </a:xfrm>
          <a:custGeom>
            <a:avLst/>
            <a:gdLst/>
            <a:ahLst/>
            <a:cxnLst/>
            <a:rect l="l" t="t" r="r" b="b"/>
            <a:pathLst>
              <a:path w="5030643" h="2764467">
                <a:moveTo>
                  <a:pt x="1102190" y="0"/>
                </a:moveTo>
                <a:lnTo>
                  <a:pt x="5030643" y="0"/>
                </a:lnTo>
                <a:lnTo>
                  <a:pt x="5030643" y="540842"/>
                </a:lnTo>
                <a:lnTo>
                  <a:pt x="1115812" y="540842"/>
                </a:lnTo>
                <a:lnTo>
                  <a:pt x="1115812" y="542035"/>
                </a:lnTo>
                <a:cubicBezTo>
                  <a:pt x="849806" y="548315"/>
                  <a:pt x="586010" y="653458"/>
                  <a:pt x="383014" y="856454"/>
                </a:cubicBezTo>
                <a:cubicBezTo>
                  <a:pt x="-38103" y="1277571"/>
                  <a:pt x="-38103" y="1960337"/>
                  <a:pt x="383014" y="2381453"/>
                </a:cubicBezTo>
                <a:cubicBezTo>
                  <a:pt x="804131" y="2802570"/>
                  <a:pt x="1486896" y="2802570"/>
                  <a:pt x="1908013" y="2381453"/>
                </a:cubicBezTo>
                <a:cubicBezTo>
                  <a:pt x="2110512" y="2178954"/>
                  <a:pt x="2215638" y="1915954"/>
                  <a:pt x="2222339" y="1650608"/>
                </a:cubicBezTo>
                <a:lnTo>
                  <a:pt x="2764003" y="1650608"/>
                </a:lnTo>
                <a:cubicBezTo>
                  <a:pt x="2757354" y="2054603"/>
                  <a:pt x="2599295" y="2456199"/>
                  <a:pt x="2291027" y="2764467"/>
                </a:cubicBezTo>
                <a:cubicBezTo>
                  <a:pt x="1658378" y="3397116"/>
                  <a:pt x="632650" y="3397116"/>
                  <a:pt x="0" y="2764467"/>
                </a:cubicBezTo>
                <a:cubicBezTo>
                  <a:pt x="-632649" y="2131818"/>
                  <a:pt x="-632649" y="1106090"/>
                  <a:pt x="0" y="473441"/>
                </a:cubicBezTo>
                <a:cubicBezTo>
                  <a:pt x="305297" y="168145"/>
                  <a:pt x="702131" y="10175"/>
                  <a:pt x="1102190" y="1222"/>
                </a:cubicBezTo>
                <a:close/>
              </a:path>
            </a:pathLst>
          </a:custGeom>
          <a:gradFill flip="none" rotWithShape="1">
            <a:gsLst>
              <a:gs pos="100000">
                <a:schemeClr val="bg1"/>
              </a:gs>
              <a:gs pos="0">
                <a:srgbClr val="E4E4E4"/>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2159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a:solidFill>
                <a:schemeClr val="lt1"/>
              </a:solidFill>
            </a:endParaRPr>
          </a:p>
        </p:txBody>
      </p:sp>
      <p:grpSp>
        <p:nvGrpSpPr>
          <p:cNvPr id="35" name="组合 34"/>
          <p:cNvGrpSpPr/>
          <p:nvPr/>
        </p:nvGrpSpPr>
        <p:grpSpPr>
          <a:xfrm>
            <a:off x="5025148" y="3208632"/>
            <a:ext cx="772781" cy="527888"/>
            <a:chOff x="5165815" y="1157793"/>
            <a:chExt cx="1030514" cy="703852"/>
          </a:xfrm>
          <a:effectLst>
            <a:outerShdw blurRad="50800" dist="25400" dir="8100000" algn="tr" rotWithShape="0">
              <a:prstClr val="black">
                <a:alpha val="40000"/>
              </a:prstClr>
            </a:outerShdw>
          </a:effectLst>
        </p:grpSpPr>
        <p:sp>
          <p:nvSpPr>
            <p:cNvPr id="36" name="文本框 35"/>
            <p:cNvSpPr txBox="1"/>
            <p:nvPr/>
          </p:nvSpPr>
          <p:spPr>
            <a:xfrm>
              <a:off x="5249656" y="1157793"/>
              <a:ext cx="830212" cy="676938"/>
            </a:xfrm>
            <a:prstGeom prst="rect">
              <a:avLst/>
            </a:prstGeom>
            <a:noFill/>
          </p:spPr>
          <p:txBody>
            <a:bodyPr wrap="square" rtlCol="0">
              <a:spAutoFit/>
            </a:bodyPr>
            <a:lstStyle/>
            <a:p>
              <a:pPr algn="ctr"/>
              <a:r>
                <a:rPr lang="en-US" altLang="zh-CN" sz="2699" dirty="0">
                  <a:solidFill>
                    <a:srgbClr val="C00000"/>
                  </a:solidFill>
                  <a:latin typeface="汉仪菱心体简" panose="02010609000101010101" pitchFamily="49" charset="-122"/>
                  <a:ea typeface="汉仪菱心体简" panose="02010609000101010101" pitchFamily="49" charset="-122"/>
                </a:rPr>
                <a:t>04</a:t>
              </a:r>
              <a:endParaRPr lang="zh-CN" altLang="en-US" sz="2699" dirty="0">
                <a:solidFill>
                  <a:srgbClr val="C00000"/>
                </a:solidFill>
                <a:latin typeface="汉仪菱心体简" panose="02010609000101010101" pitchFamily="49" charset="-122"/>
                <a:ea typeface="汉仪菱心体简" panose="02010609000101010101" pitchFamily="49" charset="-122"/>
              </a:endParaRPr>
            </a:p>
          </p:txBody>
        </p:sp>
        <p:sp>
          <p:nvSpPr>
            <p:cNvPr id="37" name="文本框 36"/>
            <p:cNvSpPr txBox="1"/>
            <p:nvPr/>
          </p:nvSpPr>
          <p:spPr>
            <a:xfrm>
              <a:off x="5165815" y="1594905"/>
              <a:ext cx="1030514" cy="266740"/>
            </a:xfrm>
            <a:prstGeom prst="rect">
              <a:avLst/>
            </a:prstGeom>
            <a:noFill/>
          </p:spPr>
          <p:txBody>
            <a:bodyPr wrap="square" rtlCol="0">
              <a:spAutoFit/>
            </a:bodyPr>
            <a:lstStyle/>
            <a:p>
              <a:pPr algn="ctr"/>
              <a:r>
                <a:rPr lang="en-US" altLang="zh-CN" sz="700" dirty="0">
                  <a:solidFill>
                    <a:srgbClr val="C00000"/>
                  </a:solidFill>
                  <a:latin typeface="汉仪菱心体简" panose="02010609000101010101" pitchFamily="49" charset="-122"/>
                  <a:ea typeface="汉仪菱心体简" panose="02010609000101010101" pitchFamily="49" charset="-122"/>
                </a:rPr>
                <a:t>OPTION</a:t>
              </a:r>
              <a:endParaRPr lang="zh-CN" altLang="en-US" sz="700" dirty="0">
                <a:solidFill>
                  <a:srgbClr val="C00000"/>
                </a:solidFill>
                <a:latin typeface="汉仪菱心体简" panose="02010609000101010101" pitchFamily="49" charset="-122"/>
                <a:ea typeface="汉仪菱心体简" panose="02010609000101010101" pitchFamily="49" charset="-122"/>
              </a:endParaRPr>
            </a:p>
          </p:txBody>
        </p:sp>
      </p:grpSp>
      <p:grpSp>
        <p:nvGrpSpPr>
          <p:cNvPr id="38" name="组合 37"/>
          <p:cNvGrpSpPr/>
          <p:nvPr/>
        </p:nvGrpSpPr>
        <p:grpSpPr>
          <a:xfrm>
            <a:off x="3367805" y="3208632"/>
            <a:ext cx="772781" cy="527888"/>
            <a:chOff x="5165815" y="1157793"/>
            <a:chExt cx="1030514" cy="703852"/>
          </a:xfrm>
          <a:effectLst>
            <a:outerShdw blurRad="50800" dist="25400" dir="8100000" algn="tr" rotWithShape="0">
              <a:prstClr val="black">
                <a:alpha val="40000"/>
              </a:prstClr>
            </a:outerShdw>
          </a:effectLst>
        </p:grpSpPr>
        <p:sp>
          <p:nvSpPr>
            <p:cNvPr id="39" name="文本框 38"/>
            <p:cNvSpPr txBox="1"/>
            <p:nvPr/>
          </p:nvSpPr>
          <p:spPr>
            <a:xfrm>
              <a:off x="5249656" y="1157793"/>
              <a:ext cx="830212" cy="676938"/>
            </a:xfrm>
            <a:prstGeom prst="rect">
              <a:avLst/>
            </a:prstGeom>
            <a:noFill/>
          </p:spPr>
          <p:txBody>
            <a:bodyPr wrap="square" rtlCol="0">
              <a:spAutoFit/>
            </a:bodyPr>
            <a:lstStyle/>
            <a:p>
              <a:pPr algn="ctr"/>
              <a:r>
                <a:rPr lang="en-US" altLang="zh-CN" sz="2699" dirty="0">
                  <a:solidFill>
                    <a:srgbClr val="C00000"/>
                  </a:solidFill>
                  <a:latin typeface="汉仪菱心体简" panose="02010609000101010101" pitchFamily="49" charset="-122"/>
                  <a:ea typeface="汉仪菱心体简" panose="02010609000101010101" pitchFamily="49" charset="-122"/>
                </a:rPr>
                <a:t>03</a:t>
              </a:r>
              <a:endParaRPr lang="zh-CN" altLang="en-US" sz="2699" dirty="0">
                <a:solidFill>
                  <a:srgbClr val="C00000"/>
                </a:solidFill>
                <a:latin typeface="汉仪菱心体简" panose="02010609000101010101" pitchFamily="49" charset="-122"/>
                <a:ea typeface="汉仪菱心体简" panose="02010609000101010101" pitchFamily="49" charset="-122"/>
              </a:endParaRPr>
            </a:p>
          </p:txBody>
        </p:sp>
        <p:sp>
          <p:nvSpPr>
            <p:cNvPr id="40" name="文本框 39"/>
            <p:cNvSpPr txBox="1"/>
            <p:nvPr/>
          </p:nvSpPr>
          <p:spPr>
            <a:xfrm>
              <a:off x="5165815" y="1594905"/>
              <a:ext cx="1030514" cy="266740"/>
            </a:xfrm>
            <a:prstGeom prst="rect">
              <a:avLst/>
            </a:prstGeom>
            <a:noFill/>
          </p:spPr>
          <p:txBody>
            <a:bodyPr wrap="square" rtlCol="0">
              <a:spAutoFit/>
            </a:bodyPr>
            <a:lstStyle/>
            <a:p>
              <a:pPr algn="ctr"/>
              <a:r>
                <a:rPr lang="en-US" altLang="zh-CN" sz="700" dirty="0">
                  <a:solidFill>
                    <a:srgbClr val="C00000"/>
                  </a:solidFill>
                  <a:latin typeface="汉仪菱心体简" panose="02010609000101010101" pitchFamily="49" charset="-122"/>
                  <a:ea typeface="汉仪菱心体简" panose="02010609000101010101" pitchFamily="49" charset="-122"/>
                </a:rPr>
                <a:t>OPTION</a:t>
              </a:r>
              <a:endParaRPr lang="zh-CN" altLang="en-US" sz="700" dirty="0">
                <a:solidFill>
                  <a:srgbClr val="C00000"/>
                </a:solidFill>
                <a:latin typeface="汉仪菱心体简" panose="02010609000101010101" pitchFamily="49" charset="-122"/>
                <a:ea typeface="汉仪菱心体简" panose="02010609000101010101" pitchFamily="49" charset="-122"/>
              </a:endParaRPr>
            </a:p>
          </p:txBody>
        </p:sp>
      </p:grpSp>
      <p:grpSp>
        <p:nvGrpSpPr>
          <p:cNvPr id="41" name="组合 40"/>
          <p:cNvGrpSpPr/>
          <p:nvPr/>
        </p:nvGrpSpPr>
        <p:grpSpPr>
          <a:xfrm>
            <a:off x="5828809" y="1389047"/>
            <a:ext cx="2477982" cy="848818"/>
            <a:chOff x="8271385" y="1875441"/>
            <a:chExt cx="3304422" cy="1131756"/>
          </a:xfrm>
        </p:grpSpPr>
        <p:grpSp>
          <p:nvGrpSpPr>
            <p:cNvPr id="42" name="组合 41"/>
            <p:cNvGrpSpPr/>
            <p:nvPr/>
          </p:nvGrpSpPr>
          <p:grpSpPr>
            <a:xfrm>
              <a:off x="8377359" y="1875441"/>
              <a:ext cx="324000" cy="324000"/>
              <a:chOff x="10718520" y="905912"/>
              <a:chExt cx="279679" cy="279987"/>
            </a:xfrm>
            <a:solidFill>
              <a:srgbClr val="78458D"/>
            </a:solidFill>
          </p:grpSpPr>
          <p:sp>
            <p:nvSpPr>
              <p:cNvPr id="46" name="Freeform 492"/>
              <p:cNvSpPr>
                <a:spLocks/>
              </p:cNvSpPr>
              <p:nvPr/>
            </p:nvSpPr>
            <p:spPr bwMode="auto">
              <a:xfrm>
                <a:off x="10996867" y="1185899"/>
                <a:ext cx="133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lnTo>
                      <a:pt x="1" y="0"/>
                    </a:lnTo>
                    <a:lnTo>
                      <a:pt x="0" y="0"/>
                    </a:lnTo>
                    <a:lnTo>
                      <a:pt x="1"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47" name="Freeform 493"/>
              <p:cNvSpPr>
                <a:spLocks/>
              </p:cNvSpPr>
              <p:nvPr/>
            </p:nvSpPr>
            <p:spPr bwMode="auto">
              <a:xfrm>
                <a:off x="10944926" y="1132568"/>
                <a:ext cx="53272" cy="53331"/>
              </a:xfrm>
              <a:custGeom>
                <a:avLst/>
                <a:gdLst>
                  <a:gd name="T0" fmla="*/ 39 w 40"/>
                  <a:gd name="T1" fmla="*/ 40 h 40"/>
                  <a:gd name="T2" fmla="*/ 40 w 40"/>
                  <a:gd name="T3" fmla="*/ 40 h 40"/>
                  <a:gd name="T4" fmla="*/ 40 w 40"/>
                  <a:gd name="T5" fmla="*/ 0 h 40"/>
                  <a:gd name="T6" fmla="*/ 0 w 40"/>
                  <a:gd name="T7" fmla="*/ 40 h 40"/>
                  <a:gd name="T8" fmla="*/ 39 w 40"/>
                  <a:gd name="T9" fmla="*/ 40 h 40"/>
                </a:gdLst>
                <a:ahLst/>
                <a:cxnLst>
                  <a:cxn ang="0">
                    <a:pos x="T0" y="T1"/>
                  </a:cxn>
                  <a:cxn ang="0">
                    <a:pos x="T2" y="T3"/>
                  </a:cxn>
                  <a:cxn ang="0">
                    <a:pos x="T4" y="T5"/>
                  </a:cxn>
                  <a:cxn ang="0">
                    <a:pos x="T6" y="T7"/>
                  </a:cxn>
                  <a:cxn ang="0">
                    <a:pos x="T8" y="T9"/>
                  </a:cxn>
                </a:cxnLst>
                <a:rect l="0" t="0" r="r" b="b"/>
                <a:pathLst>
                  <a:path w="40" h="40">
                    <a:moveTo>
                      <a:pt x="39" y="40"/>
                    </a:moveTo>
                    <a:lnTo>
                      <a:pt x="40" y="40"/>
                    </a:lnTo>
                    <a:lnTo>
                      <a:pt x="40" y="0"/>
                    </a:lnTo>
                    <a:lnTo>
                      <a:pt x="0" y="40"/>
                    </a:lnTo>
                    <a:lnTo>
                      <a:pt x="39" y="40"/>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48" name="Freeform 494"/>
              <p:cNvSpPr>
                <a:spLocks/>
              </p:cNvSpPr>
              <p:nvPr/>
            </p:nvSpPr>
            <p:spPr bwMode="auto">
              <a:xfrm>
                <a:off x="10831723" y="1020573"/>
                <a:ext cx="166476" cy="165326"/>
              </a:xfrm>
              <a:custGeom>
                <a:avLst/>
                <a:gdLst>
                  <a:gd name="T0" fmla="*/ 39 w 125"/>
                  <a:gd name="T1" fmla="*/ 124 h 124"/>
                  <a:gd name="T2" fmla="*/ 125 w 125"/>
                  <a:gd name="T3" fmla="*/ 38 h 124"/>
                  <a:gd name="T4" fmla="*/ 125 w 125"/>
                  <a:gd name="T5" fmla="*/ 0 h 124"/>
                  <a:gd name="T6" fmla="*/ 0 w 125"/>
                  <a:gd name="T7" fmla="*/ 124 h 124"/>
                  <a:gd name="T8" fmla="*/ 39 w 125"/>
                  <a:gd name="T9" fmla="*/ 124 h 124"/>
                </a:gdLst>
                <a:ahLst/>
                <a:cxnLst>
                  <a:cxn ang="0">
                    <a:pos x="T0" y="T1"/>
                  </a:cxn>
                  <a:cxn ang="0">
                    <a:pos x="T2" y="T3"/>
                  </a:cxn>
                  <a:cxn ang="0">
                    <a:pos x="T4" y="T5"/>
                  </a:cxn>
                  <a:cxn ang="0">
                    <a:pos x="T6" y="T7"/>
                  </a:cxn>
                  <a:cxn ang="0">
                    <a:pos x="T8" y="T9"/>
                  </a:cxn>
                </a:cxnLst>
                <a:rect l="0" t="0" r="r" b="b"/>
                <a:pathLst>
                  <a:path w="125" h="124">
                    <a:moveTo>
                      <a:pt x="39" y="124"/>
                    </a:moveTo>
                    <a:lnTo>
                      <a:pt x="125" y="38"/>
                    </a:lnTo>
                    <a:lnTo>
                      <a:pt x="125" y="0"/>
                    </a:lnTo>
                    <a:lnTo>
                      <a:pt x="0" y="124"/>
                    </a:lnTo>
                    <a:lnTo>
                      <a:pt x="39" y="124"/>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49" name="Freeform 495"/>
              <p:cNvSpPr>
                <a:spLocks/>
              </p:cNvSpPr>
              <p:nvPr/>
            </p:nvSpPr>
            <p:spPr bwMode="auto">
              <a:xfrm>
                <a:off x="10718520" y="905912"/>
                <a:ext cx="279678" cy="279987"/>
              </a:xfrm>
              <a:custGeom>
                <a:avLst/>
                <a:gdLst>
                  <a:gd name="T0" fmla="*/ 0 w 210"/>
                  <a:gd name="T1" fmla="*/ 210 h 210"/>
                  <a:gd name="T2" fmla="*/ 39 w 210"/>
                  <a:gd name="T3" fmla="*/ 210 h 210"/>
                  <a:gd name="T4" fmla="*/ 210 w 210"/>
                  <a:gd name="T5" fmla="*/ 39 h 210"/>
                  <a:gd name="T6" fmla="*/ 210 w 210"/>
                  <a:gd name="T7" fmla="*/ 0 h 210"/>
                  <a:gd name="T8" fmla="*/ 0 w 210"/>
                  <a:gd name="T9" fmla="*/ 210 h 210"/>
                </a:gdLst>
                <a:ahLst/>
                <a:cxnLst>
                  <a:cxn ang="0">
                    <a:pos x="T0" y="T1"/>
                  </a:cxn>
                  <a:cxn ang="0">
                    <a:pos x="T2" y="T3"/>
                  </a:cxn>
                  <a:cxn ang="0">
                    <a:pos x="T4" y="T5"/>
                  </a:cxn>
                  <a:cxn ang="0">
                    <a:pos x="T6" y="T7"/>
                  </a:cxn>
                  <a:cxn ang="0">
                    <a:pos x="T8" y="T9"/>
                  </a:cxn>
                </a:cxnLst>
                <a:rect l="0" t="0" r="r" b="b"/>
                <a:pathLst>
                  <a:path w="210" h="210">
                    <a:moveTo>
                      <a:pt x="0" y="210"/>
                    </a:moveTo>
                    <a:lnTo>
                      <a:pt x="39" y="210"/>
                    </a:lnTo>
                    <a:lnTo>
                      <a:pt x="210" y="39"/>
                    </a:lnTo>
                    <a:lnTo>
                      <a:pt x="210" y="0"/>
                    </a:lnTo>
                    <a:lnTo>
                      <a:pt x="0" y="210"/>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grpSp>
        <p:grpSp>
          <p:nvGrpSpPr>
            <p:cNvPr id="43" name="组合 42"/>
            <p:cNvGrpSpPr/>
            <p:nvPr/>
          </p:nvGrpSpPr>
          <p:grpSpPr>
            <a:xfrm>
              <a:off x="8271385" y="2158518"/>
              <a:ext cx="3304422" cy="848679"/>
              <a:chOff x="7593225" y="1656438"/>
              <a:chExt cx="3304422" cy="848679"/>
            </a:xfrm>
          </p:grpSpPr>
          <p:sp>
            <p:nvSpPr>
              <p:cNvPr id="44" name="文本框 43"/>
              <p:cNvSpPr txBox="1"/>
              <p:nvPr/>
            </p:nvSpPr>
            <p:spPr>
              <a:xfrm>
                <a:off x="7597256" y="1656438"/>
                <a:ext cx="1924334" cy="369331"/>
              </a:xfrm>
              <a:prstGeom prst="rect">
                <a:avLst/>
              </a:prstGeom>
              <a:noFill/>
            </p:spPr>
            <p:txBody>
              <a:bodyPr wrap="square" rtlCol="0">
                <a:spAutoFit/>
              </a:bodyPr>
              <a:lstStyle>
                <a:defPPr>
                  <a:defRPr lang="zh-CN"/>
                </a:defPPr>
                <a:lvl1pPr>
                  <a:defRPr sz="2000">
                    <a:solidFill>
                      <a:srgbClr val="FFB850"/>
                    </a:solidFill>
                    <a:latin typeface="时尚中黑简体" panose="01010104010101010101" pitchFamily="2" charset="-122"/>
                    <a:ea typeface="时尚中黑简体" panose="01010104010101010101" pitchFamily="2" charset="-122"/>
                  </a:defRPr>
                </a:lvl1pPr>
              </a:lstStyle>
              <a:p>
                <a:r>
                  <a:rPr lang="zh-CN" altLang="en-US" sz="1200" dirty="0">
                    <a:solidFill>
                      <a:srgbClr val="C00000"/>
                    </a:solidFill>
                  </a:rPr>
                  <a:t>在此添加标题</a:t>
                </a:r>
              </a:p>
            </p:txBody>
          </p:sp>
          <p:sp>
            <p:nvSpPr>
              <p:cNvPr id="45" name="TextBox 10"/>
              <p:cNvSpPr>
                <a:spLocks noChangeArrowheads="1"/>
              </p:cNvSpPr>
              <p:nvPr/>
            </p:nvSpPr>
            <p:spPr bwMode="auto">
              <a:xfrm>
                <a:off x="7593225" y="1901875"/>
                <a:ext cx="3304422" cy="6032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defTabSz="914126" fontAlgn="auto">
                  <a:lnSpc>
                    <a:spcPct val="130000"/>
                  </a:lnSpc>
                  <a:spcBef>
                    <a:spcPts val="0"/>
                  </a:spcBef>
                  <a:spcAft>
                    <a:spcPts val="0"/>
                  </a:spcAft>
                  <a:defRPr/>
                </a:pPr>
                <a:r>
                  <a:rPr lang="zh-CN" altLang="en-US" sz="900" b="0" kern="0" dirty="0">
                    <a:solidFill>
                      <a:schemeClr val="accent3">
                        <a:lumMod val="75000"/>
                      </a:schemeClr>
                    </a:solidFill>
                    <a:latin typeface="微软雅黑" pitchFamily="34" charset="-122"/>
                    <a:ea typeface="微软雅黑" pitchFamily="34" charset="-122"/>
                  </a:rPr>
                  <a:t>您的内容打在这里，或者通过复制您的文本后，在此框中选择粘贴，并选择只保留文字。</a:t>
                </a:r>
              </a:p>
            </p:txBody>
          </p:sp>
        </p:grpSp>
      </p:grpSp>
      <p:grpSp>
        <p:nvGrpSpPr>
          <p:cNvPr id="50" name="组合 49"/>
          <p:cNvGrpSpPr/>
          <p:nvPr/>
        </p:nvGrpSpPr>
        <p:grpSpPr>
          <a:xfrm>
            <a:off x="6309506" y="3162902"/>
            <a:ext cx="2545342" cy="853318"/>
            <a:chOff x="8727846" y="3596176"/>
            <a:chExt cx="3394248" cy="1137756"/>
          </a:xfrm>
        </p:grpSpPr>
        <p:grpSp>
          <p:nvGrpSpPr>
            <p:cNvPr id="51" name="组合 50"/>
            <p:cNvGrpSpPr/>
            <p:nvPr/>
          </p:nvGrpSpPr>
          <p:grpSpPr>
            <a:xfrm>
              <a:off x="8727846" y="3885252"/>
              <a:ext cx="3394248" cy="848680"/>
              <a:chOff x="7593226" y="1656438"/>
              <a:chExt cx="3394248" cy="848680"/>
            </a:xfrm>
          </p:grpSpPr>
          <p:sp>
            <p:nvSpPr>
              <p:cNvPr id="53" name="文本框 52"/>
              <p:cNvSpPr txBox="1"/>
              <p:nvPr/>
            </p:nvSpPr>
            <p:spPr>
              <a:xfrm>
                <a:off x="7597256" y="1656438"/>
                <a:ext cx="1924333" cy="369332"/>
              </a:xfrm>
              <a:prstGeom prst="rect">
                <a:avLst/>
              </a:prstGeom>
              <a:noFill/>
            </p:spPr>
            <p:txBody>
              <a:bodyPr wrap="square" rtlCol="0">
                <a:spAutoFit/>
              </a:bodyPr>
              <a:lstStyle>
                <a:defPPr>
                  <a:defRPr lang="zh-CN"/>
                </a:defPPr>
                <a:lvl1pPr>
                  <a:defRPr sz="2000">
                    <a:solidFill>
                      <a:srgbClr val="FFB850"/>
                    </a:solidFill>
                    <a:latin typeface="时尚中黑简体" panose="01010104010101010101" pitchFamily="2" charset="-122"/>
                    <a:ea typeface="时尚中黑简体" panose="01010104010101010101" pitchFamily="2" charset="-122"/>
                  </a:defRPr>
                </a:lvl1pPr>
              </a:lstStyle>
              <a:p>
                <a:r>
                  <a:rPr lang="zh-CN" altLang="en-US" sz="1200" dirty="0">
                    <a:solidFill>
                      <a:srgbClr val="C00000"/>
                    </a:solidFill>
                  </a:rPr>
                  <a:t>在此添加标题</a:t>
                </a:r>
              </a:p>
            </p:txBody>
          </p:sp>
          <p:sp>
            <p:nvSpPr>
              <p:cNvPr id="54" name="TextBox 10"/>
              <p:cNvSpPr>
                <a:spLocks noChangeArrowheads="1"/>
              </p:cNvSpPr>
              <p:nvPr/>
            </p:nvSpPr>
            <p:spPr bwMode="auto">
              <a:xfrm>
                <a:off x="7593226" y="1901876"/>
                <a:ext cx="3394248" cy="6032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defTabSz="914126" fontAlgn="auto">
                  <a:lnSpc>
                    <a:spcPct val="130000"/>
                  </a:lnSpc>
                  <a:spcBef>
                    <a:spcPts val="0"/>
                  </a:spcBef>
                  <a:spcAft>
                    <a:spcPts val="0"/>
                  </a:spcAft>
                  <a:defRPr/>
                </a:pPr>
                <a:r>
                  <a:rPr lang="zh-CN" altLang="en-US" sz="900" b="0" kern="0" dirty="0">
                    <a:solidFill>
                      <a:schemeClr val="accent3">
                        <a:lumMod val="75000"/>
                      </a:schemeClr>
                    </a:solidFill>
                    <a:latin typeface="微软雅黑" pitchFamily="34" charset="-122"/>
                    <a:ea typeface="微软雅黑" pitchFamily="34" charset="-122"/>
                  </a:rPr>
                  <a:t>您的内容打在这里，或者通过复制您的文本后，在此框中选择粘贴，并选择只保留文字。</a:t>
                </a:r>
              </a:p>
            </p:txBody>
          </p:sp>
        </p:grpSp>
        <p:sp>
          <p:nvSpPr>
            <p:cNvPr id="52" name="Freeform 44"/>
            <p:cNvSpPr>
              <a:spLocks/>
            </p:cNvSpPr>
            <p:nvPr/>
          </p:nvSpPr>
          <p:spPr bwMode="auto">
            <a:xfrm>
              <a:off x="8842484" y="3596176"/>
              <a:ext cx="324000" cy="324000"/>
            </a:xfrm>
            <a:custGeom>
              <a:avLst/>
              <a:gdLst>
                <a:gd name="T0" fmla="*/ 0 w 176"/>
                <a:gd name="T1" fmla="*/ 94 h 177"/>
                <a:gd name="T2" fmla="*/ 83 w 176"/>
                <a:gd name="T3" fmla="*/ 94 h 177"/>
                <a:gd name="T4" fmla="*/ 83 w 176"/>
                <a:gd name="T5" fmla="*/ 177 h 177"/>
                <a:gd name="T6" fmla="*/ 176 w 176"/>
                <a:gd name="T7" fmla="*/ 0 h 177"/>
                <a:gd name="T8" fmla="*/ 0 w 176"/>
                <a:gd name="T9" fmla="*/ 94 h 177"/>
              </a:gdLst>
              <a:ahLst/>
              <a:cxnLst>
                <a:cxn ang="0">
                  <a:pos x="T0" y="T1"/>
                </a:cxn>
                <a:cxn ang="0">
                  <a:pos x="T2" y="T3"/>
                </a:cxn>
                <a:cxn ang="0">
                  <a:pos x="T4" y="T5"/>
                </a:cxn>
                <a:cxn ang="0">
                  <a:pos x="T6" y="T7"/>
                </a:cxn>
                <a:cxn ang="0">
                  <a:pos x="T8" y="T9"/>
                </a:cxn>
              </a:cxnLst>
              <a:rect l="0" t="0" r="r" b="b"/>
              <a:pathLst>
                <a:path w="176" h="177">
                  <a:moveTo>
                    <a:pt x="0" y="94"/>
                  </a:moveTo>
                  <a:lnTo>
                    <a:pt x="83" y="94"/>
                  </a:lnTo>
                  <a:lnTo>
                    <a:pt x="83" y="177"/>
                  </a:lnTo>
                  <a:lnTo>
                    <a:pt x="176" y="0"/>
                  </a:lnTo>
                  <a:lnTo>
                    <a:pt x="0" y="94"/>
                  </a:lnTo>
                  <a:close/>
                </a:path>
              </a:pathLst>
            </a:custGeom>
            <a:solidFill>
              <a:srgbClr val="C00000"/>
            </a:solidFill>
            <a:ln>
              <a:noFill/>
            </a:ln>
            <a:extLst/>
          </p:spPr>
          <p:txBody>
            <a:bodyPr vert="horz" wrap="square" lIns="91412" tIns="45706" rIns="91412" bIns="45706" numCol="1" anchor="t" anchorCtr="0" compatLnSpc="1">
              <a:prstTxWarp prst="textNoShape">
                <a:avLst/>
              </a:prstTxWarp>
            </a:bodyPr>
            <a:lstStyle/>
            <a:p>
              <a:endParaRPr lang="zh-CN" altLang="en-US"/>
            </a:p>
          </p:txBody>
        </p:sp>
      </p:grpSp>
      <p:grpSp>
        <p:nvGrpSpPr>
          <p:cNvPr id="55" name="组合 54"/>
          <p:cNvGrpSpPr/>
          <p:nvPr/>
        </p:nvGrpSpPr>
        <p:grpSpPr>
          <a:xfrm>
            <a:off x="1189772" y="1408628"/>
            <a:ext cx="2564425" cy="850049"/>
            <a:chOff x="1377979" y="1740272"/>
            <a:chExt cx="3419694" cy="1133398"/>
          </a:xfrm>
        </p:grpSpPr>
        <p:grpSp>
          <p:nvGrpSpPr>
            <p:cNvPr id="56" name="组合 55"/>
            <p:cNvGrpSpPr/>
            <p:nvPr/>
          </p:nvGrpSpPr>
          <p:grpSpPr>
            <a:xfrm>
              <a:off x="3838254" y="1740272"/>
              <a:ext cx="324000" cy="324000"/>
              <a:chOff x="4550948" y="3164476"/>
              <a:chExt cx="281010" cy="254656"/>
            </a:xfrm>
            <a:solidFill>
              <a:srgbClr val="FFB850"/>
            </a:solidFill>
          </p:grpSpPr>
          <p:sp>
            <p:nvSpPr>
              <p:cNvPr id="60" name="Freeform 635"/>
              <p:cNvSpPr>
                <a:spLocks/>
              </p:cNvSpPr>
              <p:nvPr/>
            </p:nvSpPr>
            <p:spPr bwMode="auto">
              <a:xfrm>
                <a:off x="4672142" y="3164476"/>
                <a:ext cx="159816" cy="254656"/>
              </a:xfrm>
              <a:custGeom>
                <a:avLst/>
                <a:gdLst>
                  <a:gd name="T0" fmla="*/ 148 w 164"/>
                  <a:gd name="T1" fmla="*/ 0 h 262"/>
                  <a:gd name="T2" fmla="*/ 16 w 164"/>
                  <a:gd name="T3" fmla="*/ 0 h 262"/>
                  <a:gd name="T4" fmla="*/ 0 w 164"/>
                  <a:gd name="T5" fmla="*/ 16 h 262"/>
                  <a:gd name="T6" fmla="*/ 0 w 164"/>
                  <a:gd name="T7" fmla="*/ 40 h 262"/>
                  <a:gd name="T8" fmla="*/ 37 w 164"/>
                  <a:gd name="T9" fmla="*/ 71 h 262"/>
                  <a:gd name="T10" fmla="*/ 37 w 164"/>
                  <a:gd name="T11" fmla="*/ 37 h 262"/>
                  <a:gd name="T12" fmla="*/ 128 w 164"/>
                  <a:gd name="T13" fmla="*/ 37 h 262"/>
                  <a:gd name="T14" fmla="*/ 128 w 164"/>
                  <a:gd name="T15" fmla="*/ 262 h 262"/>
                  <a:gd name="T16" fmla="*/ 164 w 164"/>
                  <a:gd name="T17" fmla="*/ 262 h 262"/>
                  <a:gd name="T18" fmla="*/ 164 w 164"/>
                  <a:gd name="T19" fmla="*/ 16 h 262"/>
                  <a:gd name="T20" fmla="*/ 148 w 164"/>
                  <a:gd name="T21" fmla="*/ 0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4" h="262">
                    <a:moveTo>
                      <a:pt x="148" y="0"/>
                    </a:moveTo>
                    <a:cubicBezTo>
                      <a:pt x="16" y="0"/>
                      <a:pt x="16" y="0"/>
                      <a:pt x="16" y="0"/>
                    </a:cubicBezTo>
                    <a:cubicBezTo>
                      <a:pt x="5" y="0"/>
                      <a:pt x="0" y="5"/>
                      <a:pt x="0" y="16"/>
                    </a:cubicBezTo>
                    <a:cubicBezTo>
                      <a:pt x="0" y="40"/>
                      <a:pt x="0" y="40"/>
                      <a:pt x="0" y="40"/>
                    </a:cubicBezTo>
                    <a:cubicBezTo>
                      <a:pt x="37" y="71"/>
                      <a:pt x="37" y="71"/>
                      <a:pt x="37" y="71"/>
                    </a:cubicBezTo>
                    <a:cubicBezTo>
                      <a:pt x="37" y="37"/>
                      <a:pt x="37" y="37"/>
                      <a:pt x="37" y="37"/>
                    </a:cubicBezTo>
                    <a:cubicBezTo>
                      <a:pt x="128" y="37"/>
                      <a:pt x="128" y="37"/>
                      <a:pt x="128" y="37"/>
                    </a:cubicBezTo>
                    <a:cubicBezTo>
                      <a:pt x="128" y="262"/>
                      <a:pt x="128" y="262"/>
                      <a:pt x="128" y="262"/>
                    </a:cubicBezTo>
                    <a:cubicBezTo>
                      <a:pt x="164" y="262"/>
                      <a:pt x="164" y="262"/>
                      <a:pt x="164" y="262"/>
                    </a:cubicBezTo>
                    <a:cubicBezTo>
                      <a:pt x="164" y="16"/>
                      <a:pt x="164" y="16"/>
                      <a:pt x="164" y="16"/>
                    </a:cubicBezTo>
                    <a:cubicBezTo>
                      <a:pt x="164" y="5"/>
                      <a:pt x="159" y="0"/>
                      <a:pt x="148" y="0"/>
                    </a:cubicBez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61" name="Freeform 636"/>
              <p:cNvSpPr>
                <a:spLocks/>
              </p:cNvSpPr>
              <p:nvPr/>
            </p:nvSpPr>
            <p:spPr bwMode="auto">
              <a:xfrm>
                <a:off x="4672142" y="3363133"/>
                <a:ext cx="35959" cy="55997"/>
              </a:xfrm>
              <a:custGeom>
                <a:avLst/>
                <a:gdLst>
                  <a:gd name="T0" fmla="*/ 0 w 27"/>
                  <a:gd name="T1" fmla="*/ 42 h 42"/>
                  <a:gd name="T2" fmla="*/ 27 w 27"/>
                  <a:gd name="T3" fmla="*/ 42 h 42"/>
                  <a:gd name="T4" fmla="*/ 27 w 27"/>
                  <a:gd name="T5" fmla="*/ 0 h 42"/>
                  <a:gd name="T6" fmla="*/ 0 w 27"/>
                  <a:gd name="T7" fmla="*/ 23 h 42"/>
                  <a:gd name="T8" fmla="*/ 0 w 27"/>
                  <a:gd name="T9" fmla="*/ 42 h 42"/>
                </a:gdLst>
                <a:ahLst/>
                <a:cxnLst>
                  <a:cxn ang="0">
                    <a:pos x="T0" y="T1"/>
                  </a:cxn>
                  <a:cxn ang="0">
                    <a:pos x="T2" y="T3"/>
                  </a:cxn>
                  <a:cxn ang="0">
                    <a:pos x="T4" y="T5"/>
                  </a:cxn>
                  <a:cxn ang="0">
                    <a:pos x="T6" y="T7"/>
                  </a:cxn>
                  <a:cxn ang="0">
                    <a:pos x="T8" y="T9"/>
                  </a:cxn>
                </a:cxnLst>
                <a:rect l="0" t="0" r="r" b="b"/>
                <a:pathLst>
                  <a:path w="27" h="42">
                    <a:moveTo>
                      <a:pt x="0" y="42"/>
                    </a:moveTo>
                    <a:lnTo>
                      <a:pt x="27" y="42"/>
                    </a:lnTo>
                    <a:lnTo>
                      <a:pt x="27" y="0"/>
                    </a:lnTo>
                    <a:lnTo>
                      <a:pt x="0" y="23"/>
                    </a:lnTo>
                    <a:lnTo>
                      <a:pt x="0" y="4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62" name="Freeform 637"/>
              <p:cNvSpPr>
                <a:spLocks/>
              </p:cNvSpPr>
              <p:nvPr/>
            </p:nvSpPr>
            <p:spPr bwMode="auto">
              <a:xfrm>
                <a:off x="4550948" y="3215140"/>
                <a:ext cx="195775" cy="166660"/>
              </a:xfrm>
              <a:custGeom>
                <a:avLst/>
                <a:gdLst>
                  <a:gd name="T0" fmla="*/ 108 w 201"/>
                  <a:gd name="T1" fmla="*/ 3 h 171"/>
                  <a:gd name="T2" fmla="*/ 102 w 201"/>
                  <a:gd name="T3" fmla="*/ 0 h 171"/>
                  <a:gd name="T4" fmla="*/ 97 w 201"/>
                  <a:gd name="T5" fmla="*/ 8 h 171"/>
                  <a:gd name="T6" fmla="*/ 97 w 201"/>
                  <a:gd name="T7" fmla="*/ 47 h 171"/>
                  <a:gd name="T8" fmla="*/ 97 w 201"/>
                  <a:gd name="T9" fmla="*/ 62 h 171"/>
                  <a:gd name="T10" fmla="*/ 15 w 201"/>
                  <a:gd name="T11" fmla="*/ 62 h 171"/>
                  <a:gd name="T12" fmla="*/ 0 w 201"/>
                  <a:gd name="T13" fmla="*/ 77 h 171"/>
                  <a:gd name="T14" fmla="*/ 0 w 201"/>
                  <a:gd name="T15" fmla="*/ 94 h 171"/>
                  <a:gd name="T16" fmla="*/ 15 w 201"/>
                  <a:gd name="T17" fmla="*/ 109 h 171"/>
                  <a:gd name="T18" fmla="*/ 97 w 201"/>
                  <a:gd name="T19" fmla="*/ 109 h 171"/>
                  <a:gd name="T20" fmla="*/ 97 w 201"/>
                  <a:gd name="T21" fmla="*/ 124 h 171"/>
                  <a:gd name="T22" fmla="*/ 97 w 201"/>
                  <a:gd name="T23" fmla="*/ 163 h 171"/>
                  <a:gd name="T24" fmla="*/ 102 w 201"/>
                  <a:gd name="T25" fmla="*/ 171 h 171"/>
                  <a:gd name="T26" fmla="*/ 108 w 201"/>
                  <a:gd name="T27" fmla="*/ 168 h 171"/>
                  <a:gd name="T28" fmla="*/ 195 w 201"/>
                  <a:gd name="T29" fmla="*/ 95 h 171"/>
                  <a:gd name="T30" fmla="*/ 195 w 201"/>
                  <a:gd name="T31" fmla="*/ 76 h 171"/>
                  <a:gd name="T32" fmla="*/ 108 w 201"/>
                  <a:gd name="T33" fmla="*/ 3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1" h="171">
                    <a:moveTo>
                      <a:pt x="108" y="3"/>
                    </a:moveTo>
                    <a:cubicBezTo>
                      <a:pt x="106" y="1"/>
                      <a:pt x="104" y="0"/>
                      <a:pt x="102" y="0"/>
                    </a:cubicBezTo>
                    <a:cubicBezTo>
                      <a:pt x="99" y="0"/>
                      <a:pt x="97" y="3"/>
                      <a:pt x="97" y="8"/>
                    </a:cubicBezTo>
                    <a:cubicBezTo>
                      <a:pt x="97" y="47"/>
                      <a:pt x="97" y="47"/>
                      <a:pt x="97" y="47"/>
                    </a:cubicBezTo>
                    <a:cubicBezTo>
                      <a:pt x="97" y="51"/>
                      <a:pt x="97" y="56"/>
                      <a:pt x="97" y="62"/>
                    </a:cubicBezTo>
                    <a:cubicBezTo>
                      <a:pt x="15" y="62"/>
                      <a:pt x="15" y="62"/>
                      <a:pt x="15" y="62"/>
                    </a:cubicBezTo>
                    <a:cubicBezTo>
                      <a:pt x="7" y="62"/>
                      <a:pt x="0" y="69"/>
                      <a:pt x="0" y="77"/>
                    </a:cubicBezTo>
                    <a:cubicBezTo>
                      <a:pt x="0" y="94"/>
                      <a:pt x="0" y="94"/>
                      <a:pt x="0" y="94"/>
                    </a:cubicBezTo>
                    <a:cubicBezTo>
                      <a:pt x="0" y="102"/>
                      <a:pt x="7" y="109"/>
                      <a:pt x="15" y="109"/>
                    </a:cubicBezTo>
                    <a:cubicBezTo>
                      <a:pt x="97" y="109"/>
                      <a:pt x="97" y="109"/>
                      <a:pt x="97" y="109"/>
                    </a:cubicBezTo>
                    <a:cubicBezTo>
                      <a:pt x="97" y="115"/>
                      <a:pt x="97" y="120"/>
                      <a:pt x="97" y="124"/>
                    </a:cubicBezTo>
                    <a:cubicBezTo>
                      <a:pt x="97" y="163"/>
                      <a:pt x="97" y="163"/>
                      <a:pt x="97" y="163"/>
                    </a:cubicBezTo>
                    <a:cubicBezTo>
                      <a:pt x="97" y="168"/>
                      <a:pt x="99" y="171"/>
                      <a:pt x="102" y="171"/>
                    </a:cubicBezTo>
                    <a:cubicBezTo>
                      <a:pt x="104" y="171"/>
                      <a:pt x="106" y="170"/>
                      <a:pt x="108" y="168"/>
                    </a:cubicBezTo>
                    <a:cubicBezTo>
                      <a:pt x="195" y="95"/>
                      <a:pt x="195" y="95"/>
                      <a:pt x="195" y="95"/>
                    </a:cubicBezTo>
                    <a:cubicBezTo>
                      <a:pt x="201" y="90"/>
                      <a:pt x="201" y="81"/>
                      <a:pt x="195" y="76"/>
                    </a:cubicBezTo>
                    <a:lnTo>
                      <a:pt x="108" y="3"/>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grpSp>
        <p:grpSp>
          <p:nvGrpSpPr>
            <p:cNvPr id="57" name="组合 56"/>
            <p:cNvGrpSpPr/>
            <p:nvPr/>
          </p:nvGrpSpPr>
          <p:grpSpPr>
            <a:xfrm>
              <a:off x="1377979" y="2024990"/>
              <a:ext cx="3419694" cy="848680"/>
              <a:chOff x="1364882" y="2193504"/>
              <a:chExt cx="3419694" cy="848680"/>
            </a:xfrm>
          </p:grpSpPr>
          <p:sp>
            <p:nvSpPr>
              <p:cNvPr id="58" name="文本框 57"/>
              <p:cNvSpPr txBox="1"/>
              <p:nvPr/>
            </p:nvSpPr>
            <p:spPr>
              <a:xfrm>
                <a:off x="2845253" y="2193504"/>
                <a:ext cx="1924334" cy="369332"/>
              </a:xfrm>
              <a:prstGeom prst="rect">
                <a:avLst/>
              </a:prstGeom>
              <a:noFill/>
            </p:spPr>
            <p:txBody>
              <a:bodyPr wrap="square" rtlCol="0">
                <a:spAutoFit/>
              </a:bodyPr>
              <a:lstStyle>
                <a:defPPr>
                  <a:defRPr lang="zh-CN"/>
                </a:defPPr>
                <a:lvl1pPr>
                  <a:defRPr sz="2000">
                    <a:solidFill>
                      <a:srgbClr val="FFB850"/>
                    </a:solidFill>
                    <a:latin typeface="时尚中黑简体" panose="01010104010101010101" pitchFamily="2" charset="-122"/>
                    <a:ea typeface="时尚中黑简体" panose="01010104010101010101" pitchFamily="2" charset="-122"/>
                  </a:defRPr>
                </a:lvl1pPr>
              </a:lstStyle>
              <a:p>
                <a:r>
                  <a:rPr lang="zh-CN" altLang="en-US" sz="1200" dirty="0">
                    <a:solidFill>
                      <a:srgbClr val="C00000"/>
                    </a:solidFill>
                  </a:rPr>
                  <a:t>在此添加标题</a:t>
                </a:r>
              </a:p>
            </p:txBody>
          </p:sp>
          <p:sp>
            <p:nvSpPr>
              <p:cNvPr id="59" name="TextBox 10"/>
              <p:cNvSpPr>
                <a:spLocks noChangeArrowheads="1"/>
              </p:cNvSpPr>
              <p:nvPr/>
            </p:nvSpPr>
            <p:spPr bwMode="auto">
              <a:xfrm>
                <a:off x="1364882" y="2438941"/>
                <a:ext cx="3419694" cy="6032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defTabSz="914126" fontAlgn="auto">
                  <a:lnSpc>
                    <a:spcPct val="130000"/>
                  </a:lnSpc>
                  <a:spcBef>
                    <a:spcPts val="0"/>
                  </a:spcBef>
                  <a:spcAft>
                    <a:spcPts val="0"/>
                  </a:spcAft>
                  <a:defRPr/>
                </a:pPr>
                <a:r>
                  <a:rPr lang="zh-CN" altLang="en-US" sz="900" b="0" kern="0" dirty="0">
                    <a:solidFill>
                      <a:schemeClr val="accent3">
                        <a:lumMod val="75000"/>
                      </a:schemeClr>
                    </a:solidFill>
                    <a:latin typeface="微软雅黑" pitchFamily="34" charset="-122"/>
                    <a:ea typeface="微软雅黑" pitchFamily="34" charset="-122"/>
                  </a:rPr>
                  <a:t>您的内容打在这里，或者通过复制您的文本后，在此框中选择粘贴，并选择只保留文字。</a:t>
                </a:r>
              </a:p>
            </p:txBody>
          </p:sp>
        </p:grpSp>
      </p:grpSp>
      <p:grpSp>
        <p:nvGrpSpPr>
          <p:cNvPr id="63" name="组合 62"/>
          <p:cNvGrpSpPr/>
          <p:nvPr/>
        </p:nvGrpSpPr>
        <p:grpSpPr>
          <a:xfrm>
            <a:off x="624580" y="3165879"/>
            <a:ext cx="2553184" cy="850343"/>
            <a:chOff x="743454" y="3445846"/>
            <a:chExt cx="3404705" cy="1133787"/>
          </a:xfrm>
        </p:grpSpPr>
        <p:grpSp>
          <p:nvGrpSpPr>
            <p:cNvPr id="64" name="组合 63"/>
            <p:cNvGrpSpPr/>
            <p:nvPr/>
          </p:nvGrpSpPr>
          <p:grpSpPr>
            <a:xfrm>
              <a:off x="3221361" y="3445846"/>
              <a:ext cx="324000" cy="324000"/>
              <a:chOff x="1791656" y="5719615"/>
              <a:chExt cx="255400" cy="311759"/>
            </a:xfrm>
            <a:solidFill>
              <a:srgbClr val="17B6C6"/>
            </a:solidFill>
          </p:grpSpPr>
          <p:sp>
            <p:nvSpPr>
              <p:cNvPr id="68" name="Freeform 665"/>
              <p:cNvSpPr>
                <a:spLocks/>
              </p:cNvSpPr>
              <p:nvPr/>
            </p:nvSpPr>
            <p:spPr bwMode="auto">
              <a:xfrm>
                <a:off x="1791656" y="5719615"/>
                <a:ext cx="255400" cy="220152"/>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solidFill>
                <a:srgbClr val="C00000"/>
              </a:solidFill>
              <a:ln>
                <a:noFill/>
              </a:ln>
              <a:extLst/>
            </p:spPr>
            <p:txBody>
              <a:bodyPr vert="horz" wrap="square" lIns="91412" tIns="45706" rIns="91412" bIns="45706" numCol="1" anchor="t" anchorCtr="0" compatLnSpc="1">
                <a:prstTxWarp prst="textNoShape">
                  <a:avLst/>
                </a:prstTxWarp>
              </a:bodyPr>
              <a:lstStyle/>
              <a:p>
                <a:endParaRPr lang="zh-CN" altLang="en-US"/>
              </a:p>
            </p:txBody>
          </p:sp>
          <p:sp>
            <p:nvSpPr>
              <p:cNvPr id="69" name="Rectangle 666"/>
              <p:cNvSpPr>
                <a:spLocks noChangeArrowheads="1"/>
              </p:cNvSpPr>
              <p:nvPr/>
            </p:nvSpPr>
            <p:spPr bwMode="auto">
              <a:xfrm>
                <a:off x="1814153" y="5956020"/>
                <a:ext cx="37053" cy="75354"/>
              </a:xfrm>
              <a:prstGeom prst="rect">
                <a:avLst/>
              </a:prstGeom>
              <a:solidFill>
                <a:srgbClr val="C00000"/>
              </a:solidFill>
              <a:ln>
                <a:noFill/>
              </a:ln>
              <a:extLst/>
            </p:spPr>
            <p:txBody>
              <a:bodyPr vert="horz" wrap="square" lIns="91412" tIns="45706" rIns="91412" bIns="45706" numCol="1" anchor="t" anchorCtr="0" compatLnSpc="1">
                <a:prstTxWarp prst="textNoShape">
                  <a:avLst/>
                </a:prstTxWarp>
              </a:bodyPr>
              <a:lstStyle/>
              <a:p>
                <a:endParaRPr lang="zh-CN" altLang="en-US"/>
              </a:p>
            </p:txBody>
          </p:sp>
          <p:sp>
            <p:nvSpPr>
              <p:cNvPr id="70" name="Rectangle 667"/>
              <p:cNvSpPr>
                <a:spLocks noChangeArrowheads="1"/>
              </p:cNvSpPr>
              <p:nvPr/>
            </p:nvSpPr>
            <p:spPr bwMode="auto">
              <a:xfrm>
                <a:off x="1875025" y="5919081"/>
                <a:ext cx="37053" cy="112292"/>
              </a:xfrm>
              <a:prstGeom prst="rect">
                <a:avLst/>
              </a:prstGeom>
              <a:solidFill>
                <a:srgbClr val="C00000"/>
              </a:solidFill>
              <a:ln>
                <a:noFill/>
              </a:ln>
              <a:extLst/>
            </p:spPr>
            <p:txBody>
              <a:bodyPr vert="horz" wrap="square" lIns="91412" tIns="45706" rIns="91412" bIns="45706" numCol="1" anchor="t" anchorCtr="0" compatLnSpc="1">
                <a:prstTxWarp prst="textNoShape">
                  <a:avLst/>
                </a:prstTxWarp>
              </a:bodyPr>
              <a:lstStyle/>
              <a:p>
                <a:endParaRPr lang="zh-CN" altLang="en-US"/>
              </a:p>
            </p:txBody>
          </p:sp>
          <p:sp>
            <p:nvSpPr>
              <p:cNvPr id="71" name="Rectangle 668"/>
              <p:cNvSpPr>
                <a:spLocks noChangeArrowheads="1"/>
              </p:cNvSpPr>
              <p:nvPr/>
            </p:nvSpPr>
            <p:spPr bwMode="auto">
              <a:xfrm>
                <a:off x="1937220" y="5882143"/>
                <a:ext cx="37053" cy="149231"/>
              </a:xfrm>
              <a:prstGeom prst="rect">
                <a:avLst/>
              </a:prstGeom>
              <a:solidFill>
                <a:srgbClr val="C00000"/>
              </a:solidFill>
              <a:ln>
                <a:noFill/>
              </a:ln>
              <a:extLst/>
            </p:spPr>
            <p:txBody>
              <a:bodyPr vert="horz" wrap="square" lIns="91412" tIns="45706" rIns="91412" bIns="45706" numCol="1" anchor="t" anchorCtr="0" compatLnSpc="1">
                <a:prstTxWarp prst="textNoShape">
                  <a:avLst/>
                </a:prstTxWarp>
              </a:bodyPr>
              <a:lstStyle/>
              <a:p>
                <a:endParaRPr lang="zh-CN" altLang="en-US"/>
              </a:p>
            </p:txBody>
          </p:sp>
          <p:sp>
            <p:nvSpPr>
              <p:cNvPr id="72" name="Rectangle 669"/>
              <p:cNvSpPr>
                <a:spLocks noChangeArrowheads="1"/>
              </p:cNvSpPr>
              <p:nvPr/>
            </p:nvSpPr>
            <p:spPr bwMode="auto">
              <a:xfrm>
                <a:off x="1998093" y="5845204"/>
                <a:ext cx="37053" cy="186169"/>
              </a:xfrm>
              <a:prstGeom prst="rect">
                <a:avLst/>
              </a:prstGeom>
              <a:solidFill>
                <a:srgbClr val="C00000"/>
              </a:solidFill>
              <a:ln>
                <a:noFill/>
              </a:ln>
              <a:extLst/>
            </p:spPr>
            <p:txBody>
              <a:bodyPr vert="horz" wrap="square" lIns="91412" tIns="45706" rIns="91412" bIns="45706" numCol="1" anchor="t" anchorCtr="0" compatLnSpc="1">
                <a:prstTxWarp prst="textNoShape">
                  <a:avLst/>
                </a:prstTxWarp>
              </a:bodyPr>
              <a:lstStyle/>
              <a:p>
                <a:endParaRPr lang="zh-CN" altLang="en-US"/>
              </a:p>
            </p:txBody>
          </p:sp>
        </p:grpSp>
        <p:grpSp>
          <p:nvGrpSpPr>
            <p:cNvPr id="65" name="组合 64"/>
            <p:cNvGrpSpPr/>
            <p:nvPr/>
          </p:nvGrpSpPr>
          <p:grpSpPr>
            <a:xfrm>
              <a:off x="743454" y="3730957"/>
              <a:ext cx="3404705" cy="848676"/>
              <a:chOff x="1364882" y="2193504"/>
              <a:chExt cx="3404705" cy="848676"/>
            </a:xfrm>
          </p:grpSpPr>
          <p:sp>
            <p:nvSpPr>
              <p:cNvPr id="66" name="文本框 65"/>
              <p:cNvSpPr txBox="1"/>
              <p:nvPr/>
            </p:nvSpPr>
            <p:spPr>
              <a:xfrm>
                <a:off x="2845253" y="2193504"/>
                <a:ext cx="1924334" cy="369331"/>
              </a:xfrm>
              <a:prstGeom prst="rect">
                <a:avLst/>
              </a:prstGeom>
              <a:noFill/>
            </p:spPr>
            <p:txBody>
              <a:bodyPr wrap="square" rtlCol="0">
                <a:spAutoFit/>
              </a:bodyPr>
              <a:lstStyle>
                <a:defPPr>
                  <a:defRPr lang="zh-CN"/>
                </a:defPPr>
                <a:lvl1pPr>
                  <a:defRPr sz="2000">
                    <a:solidFill>
                      <a:srgbClr val="FFB850"/>
                    </a:solidFill>
                    <a:latin typeface="时尚中黑简体" panose="01010104010101010101" pitchFamily="2" charset="-122"/>
                    <a:ea typeface="时尚中黑简体" panose="01010104010101010101" pitchFamily="2" charset="-122"/>
                  </a:defRPr>
                </a:lvl1pPr>
              </a:lstStyle>
              <a:p>
                <a:r>
                  <a:rPr lang="zh-CN" altLang="en-US" sz="1200" dirty="0">
                    <a:solidFill>
                      <a:srgbClr val="C00000"/>
                    </a:solidFill>
                  </a:rPr>
                  <a:t>在此添加标题</a:t>
                </a:r>
              </a:p>
            </p:txBody>
          </p:sp>
          <p:sp>
            <p:nvSpPr>
              <p:cNvPr id="67" name="TextBox 10"/>
              <p:cNvSpPr>
                <a:spLocks noChangeArrowheads="1"/>
              </p:cNvSpPr>
              <p:nvPr/>
            </p:nvSpPr>
            <p:spPr bwMode="auto">
              <a:xfrm>
                <a:off x="1364882" y="2438940"/>
                <a:ext cx="3272707" cy="6032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defTabSz="914126" fontAlgn="auto">
                  <a:lnSpc>
                    <a:spcPct val="130000"/>
                  </a:lnSpc>
                  <a:spcBef>
                    <a:spcPts val="0"/>
                  </a:spcBef>
                  <a:spcAft>
                    <a:spcPts val="0"/>
                  </a:spcAft>
                  <a:defRPr/>
                </a:pPr>
                <a:r>
                  <a:rPr lang="zh-CN" altLang="en-US" sz="900" b="0" kern="0" dirty="0">
                    <a:solidFill>
                      <a:schemeClr val="accent3">
                        <a:lumMod val="75000"/>
                      </a:schemeClr>
                    </a:solidFill>
                    <a:latin typeface="微软雅黑" pitchFamily="34" charset="-122"/>
                    <a:ea typeface="微软雅黑" pitchFamily="34" charset="-122"/>
                  </a:rPr>
                  <a:t>您的内容打在这里，或者通过复制您的文本后，在此框中选择粘贴，并选择只保留文字。</a:t>
                </a:r>
              </a:p>
            </p:txBody>
          </p:sp>
        </p:grpSp>
      </p:grpSp>
    </p:spTree>
    <p:extLst>
      <p:ext uri="{BB962C8B-B14F-4D97-AF65-F5344CB8AC3E}">
        <p14:creationId xmlns:p14="http://schemas.microsoft.com/office/powerpoint/2010/main" xmlns="" val="607915818"/>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par>
                                <p:cTn id="13" presetID="22" presetClass="entr" presetSubtype="8" fill="hold" nodeType="withEffect">
                                  <p:stCondLst>
                                    <p:cond delay="40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53" presetClass="entr" presetSubtype="16"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Effect transition="in" filter="fade">
                                      <p:cBhvr>
                                        <p:cTn id="20" dur="500"/>
                                        <p:tgtEl>
                                          <p:spTgt spid="23"/>
                                        </p:tgtEl>
                                      </p:cBhvr>
                                    </p:animEffect>
                                  </p:childTnLst>
                                </p:cTn>
                              </p:par>
                            </p:childTnLst>
                          </p:cTn>
                        </p:par>
                        <p:par>
                          <p:cTn id="21" fill="hold">
                            <p:stCondLst>
                              <p:cond delay="900"/>
                            </p:stCondLst>
                            <p:childTnLst>
                              <p:par>
                                <p:cTn id="22" presetID="22" presetClass="entr" presetSubtype="8"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par>
                                <p:cTn id="25" presetID="22" presetClass="entr" presetSubtype="8" fill="hold" grpId="0"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par>
                                <p:cTn id="28" presetID="22" presetClass="entr" presetSubtype="2" fill="hold" grpId="0" nodeType="with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wipe(right)">
                                      <p:cBhvr>
                                        <p:cTn id="30" dur="900"/>
                                        <p:tgtEl>
                                          <p:spTgt spid="34"/>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wipe(left)">
                                      <p:cBhvr>
                                        <p:cTn id="33" dur="1000"/>
                                        <p:tgtEl>
                                          <p:spTgt spid="33"/>
                                        </p:tgtEl>
                                      </p:cBhvr>
                                    </p:animEffect>
                                  </p:childTnLst>
                                </p:cTn>
                              </p:par>
                              <p:par>
                                <p:cTn id="34" presetID="42" presetClass="entr" presetSubtype="0" fill="hold" grpId="0" nodeType="withEffect">
                                  <p:stCondLst>
                                    <p:cond delay="90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1000"/>
                                        <p:tgtEl>
                                          <p:spTgt spid="31"/>
                                        </p:tgtEl>
                                      </p:cBhvr>
                                    </p:animEffect>
                                    <p:anim calcmode="lin" valueType="num">
                                      <p:cBhvr>
                                        <p:cTn id="37" dur="1000" fill="hold"/>
                                        <p:tgtEl>
                                          <p:spTgt spid="31"/>
                                        </p:tgtEl>
                                        <p:attrNameLst>
                                          <p:attrName>ppt_x</p:attrName>
                                        </p:attrNameLst>
                                      </p:cBhvr>
                                      <p:tavLst>
                                        <p:tav tm="0">
                                          <p:val>
                                            <p:strVal val="#ppt_x"/>
                                          </p:val>
                                        </p:tav>
                                        <p:tav tm="100000">
                                          <p:val>
                                            <p:strVal val="#ppt_x"/>
                                          </p:val>
                                        </p:tav>
                                      </p:tavLst>
                                    </p:anim>
                                    <p:anim calcmode="lin" valueType="num">
                                      <p:cBhvr>
                                        <p:cTn id="38" dur="1000" fill="hold"/>
                                        <p:tgtEl>
                                          <p:spTgt spid="31"/>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90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1000"/>
                                        <p:tgtEl>
                                          <p:spTgt spid="32"/>
                                        </p:tgtEl>
                                      </p:cBhvr>
                                    </p:animEffect>
                                    <p:anim calcmode="lin" valueType="num">
                                      <p:cBhvr>
                                        <p:cTn id="42" dur="1000" fill="hold"/>
                                        <p:tgtEl>
                                          <p:spTgt spid="32"/>
                                        </p:tgtEl>
                                        <p:attrNameLst>
                                          <p:attrName>ppt_x</p:attrName>
                                        </p:attrNameLst>
                                      </p:cBhvr>
                                      <p:tavLst>
                                        <p:tav tm="0">
                                          <p:val>
                                            <p:strVal val="#ppt_x"/>
                                          </p:val>
                                        </p:tav>
                                        <p:tav tm="100000">
                                          <p:val>
                                            <p:strVal val="#ppt_x"/>
                                          </p:val>
                                        </p:tav>
                                      </p:tavLst>
                                    </p:anim>
                                    <p:anim calcmode="lin" valueType="num">
                                      <p:cBhvr>
                                        <p:cTn id="43" dur="1000" fill="hold"/>
                                        <p:tgtEl>
                                          <p:spTgt spid="32"/>
                                        </p:tgtEl>
                                        <p:attrNameLst>
                                          <p:attrName>ppt_y</p:attrName>
                                        </p:attrNameLst>
                                      </p:cBhvr>
                                      <p:tavLst>
                                        <p:tav tm="0">
                                          <p:val>
                                            <p:strVal val="#ppt_y+.1"/>
                                          </p:val>
                                        </p:tav>
                                        <p:tav tm="100000">
                                          <p:val>
                                            <p:strVal val="#ppt_y"/>
                                          </p:val>
                                        </p:tav>
                                      </p:tavLst>
                                    </p:anim>
                                  </p:childTnLst>
                                </p:cTn>
                              </p:par>
                            </p:childTnLst>
                          </p:cTn>
                        </p:par>
                        <p:par>
                          <p:cTn id="44" fill="hold">
                            <p:stCondLst>
                              <p:cond delay="2800"/>
                            </p:stCondLst>
                            <p:childTnLst>
                              <p:par>
                                <p:cTn id="45" presetID="14" presetClass="entr" presetSubtype="10" fill="hold" nodeType="afterEffect">
                                  <p:stCondLst>
                                    <p:cond delay="0"/>
                                  </p:stCondLst>
                                  <p:childTnLst>
                                    <p:set>
                                      <p:cBhvr>
                                        <p:cTn id="46" dur="1" fill="hold">
                                          <p:stCondLst>
                                            <p:cond delay="0"/>
                                          </p:stCondLst>
                                        </p:cTn>
                                        <p:tgtEl>
                                          <p:spTgt spid="55"/>
                                        </p:tgtEl>
                                        <p:attrNameLst>
                                          <p:attrName>style.visibility</p:attrName>
                                        </p:attrNameLst>
                                      </p:cBhvr>
                                      <p:to>
                                        <p:strVal val="visible"/>
                                      </p:to>
                                    </p:set>
                                    <p:animEffect transition="in" filter="randombar(horizontal)">
                                      <p:cBhvr>
                                        <p:cTn id="47" dur="500"/>
                                        <p:tgtEl>
                                          <p:spTgt spid="55"/>
                                        </p:tgtEl>
                                      </p:cBhvr>
                                    </p:animEffect>
                                  </p:childTnLst>
                                </p:cTn>
                              </p:par>
                            </p:childTnLst>
                          </p:cTn>
                        </p:par>
                        <p:par>
                          <p:cTn id="48" fill="hold">
                            <p:stCondLst>
                              <p:cond delay="3300"/>
                            </p:stCondLst>
                            <p:childTnLst>
                              <p:par>
                                <p:cTn id="49" presetID="14" presetClass="entr" presetSubtype="10" fill="hold" nodeType="afterEffect">
                                  <p:stCondLst>
                                    <p:cond delay="0"/>
                                  </p:stCondLst>
                                  <p:childTnLst>
                                    <p:set>
                                      <p:cBhvr>
                                        <p:cTn id="50" dur="1" fill="hold">
                                          <p:stCondLst>
                                            <p:cond delay="0"/>
                                          </p:stCondLst>
                                        </p:cTn>
                                        <p:tgtEl>
                                          <p:spTgt spid="41"/>
                                        </p:tgtEl>
                                        <p:attrNameLst>
                                          <p:attrName>style.visibility</p:attrName>
                                        </p:attrNameLst>
                                      </p:cBhvr>
                                      <p:to>
                                        <p:strVal val="visible"/>
                                      </p:to>
                                    </p:set>
                                    <p:animEffect transition="in" filter="randombar(horizontal)">
                                      <p:cBhvr>
                                        <p:cTn id="51" dur="500"/>
                                        <p:tgtEl>
                                          <p:spTgt spid="41"/>
                                        </p:tgtEl>
                                      </p:cBhvr>
                                    </p:animEffect>
                                  </p:childTnLst>
                                </p:cTn>
                              </p:par>
                            </p:childTnLst>
                          </p:cTn>
                        </p:par>
                        <p:par>
                          <p:cTn id="52" fill="hold">
                            <p:stCondLst>
                              <p:cond delay="3800"/>
                            </p:stCondLst>
                            <p:childTnLst>
                              <p:par>
                                <p:cTn id="53" presetID="53" presetClass="entr" presetSubtype="16" fill="hold" nodeType="afterEffect">
                                  <p:stCondLst>
                                    <p:cond delay="0"/>
                                  </p:stCondLst>
                                  <p:childTnLst>
                                    <p:set>
                                      <p:cBhvr>
                                        <p:cTn id="54" dur="1" fill="hold">
                                          <p:stCondLst>
                                            <p:cond delay="0"/>
                                          </p:stCondLst>
                                        </p:cTn>
                                        <p:tgtEl>
                                          <p:spTgt spid="38"/>
                                        </p:tgtEl>
                                        <p:attrNameLst>
                                          <p:attrName>style.visibility</p:attrName>
                                        </p:attrNameLst>
                                      </p:cBhvr>
                                      <p:to>
                                        <p:strVal val="visible"/>
                                      </p:to>
                                    </p:set>
                                    <p:anim calcmode="lin" valueType="num">
                                      <p:cBhvr>
                                        <p:cTn id="55" dur="500" fill="hold"/>
                                        <p:tgtEl>
                                          <p:spTgt spid="38"/>
                                        </p:tgtEl>
                                        <p:attrNameLst>
                                          <p:attrName>ppt_w</p:attrName>
                                        </p:attrNameLst>
                                      </p:cBhvr>
                                      <p:tavLst>
                                        <p:tav tm="0">
                                          <p:val>
                                            <p:fltVal val="0"/>
                                          </p:val>
                                        </p:tav>
                                        <p:tav tm="100000">
                                          <p:val>
                                            <p:strVal val="#ppt_w"/>
                                          </p:val>
                                        </p:tav>
                                      </p:tavLst>
                                    </p:anim>
                                    <p:anim calcmode="lin" valueType="num">
                                      <p:cBhvr>
                                        <p:cTn id="56" dur="500" fill="hold"/>
                                        <p:tgtEl>
                                          <p:spTgt spid="38"/>
                                        </p:tgtEl>
                                        <p:attrNameLst>
                                          <p:attrName>ppt_h</p:attrName>
                                        </p:attrNameLst>
                                      </p:cBhvr>
                                      <p:tavLst>
                                        <p:tav tm="0">
                                          <p:val>
                                            <p:fltVal val="0"/>
                                          </p:val>
                                        </p:tav>
                                        <p:tav tm="100000">
                                          <p:val>
                                            <p:strVal val="#ppt_h"/>
                                          </p:val>
                                        </p:tav>
                                      </p:tavLst>
                                    </p:anim>
                                    <p:animEffect transition="in" filter="fade">
                                      <p:cBhvr>
                                        <p:cTn id="57" dur="500"/>
                                        <p:tgtEl>
                                          <p:spTgt spid="38"/>
                                        </p:tgtEl>
                                      </p:cBhvr>
                                    </p:animEffect>
                                  </p:childTnLst>
                                </p:cTn>
                              </p:par>
                            </p:childTnLst>
                          </p:cTn>
                        </p:par>
                        <p:par>
                          <p:cTn id="58" fill="hold">
                            <p:stCondLst>
                              <p:cond delay="4300"/>
                            </p:stCondLst>
                            <p:childTnLst>
                              <p:par>
                                <p:cTn id="59" presetID="14" presetClass="entr" presetSubtype="10" fill="hold" nodeType="afterEffect">
                                  <p:stCondLst>
                                    <p:cond delay="0"/>
                                  </p:stCondLst>
                                  <p:childTnLst>
                                    <p:set>
                                      <p:cBhvr>
                                        <p:cTn id="60" dur="1" fill="hold">
                                          <p:stCondLst>
                                            <p:cond delay="0"/>
                                          </p:stCondLst>
                                        </p:cTn>
                                        <p:tgtEl>
                                          <p:spTgt spid="63"/>
                                        </p:tgtEl>
                                        <p:attrNameLst>
                                          <p:attrName>style.visibility</p:attrName>
                                        </p:attrNameLst>
                                      </p:cBhvr>
                                      <p:to>
                                        <p:strVal val="visible"/>
                                      </p:to>
                                    </p:set>
                                    <p:animEffect transition="in" filter="randombar(horizontal)">
                                      <p:cBhvr>
                                        <p:cTn id="61" dur="500"/>
                                        <p:tgtEl>
                                          <p:spTgt spid="63"/>
                                        </p:tgtEl>
                                      </p:cBhvr>
                                    </p:animEffect>
                                  </p:childTnLst>
                                </p:cTn>
                              </p:par>
                            </p:childTnLst>
                          </p:cTn>
                        </p:par>
                        <p:par>
                          <p:cTn id="62" fill="hold">
                            <p:stCondLst>
                              <p:cond delay="4800"/>
                            </p:stCondLst>
                            <p:childTnLst>
                              <p:par>
                                <p:cTn id="63" presetID="53" presetClass="entr" presetSubtype="16" fill="hold" nodeType="afterEffect">
                                  <p:stCondLst>
                                    <p:cond delay="0"/>
                                  </p:stCondLst>
                                  <p:childTnLst>
                                    <p:set>
                                      <p:cBhvr>
                                        <p:cTn id="64" dur="1" fill="hold">
                                          <p:stCondLst>
                                            <p:cond delay="0"/>
                                          </p:stCondLst>
                                        </p:cTn>
                                        <p:tgtEl>
                                          <p:spTgt spid="35"/>
                                        </p:tgtEl>
                                        <p:attrNameLst>
                                          <p:attrName>style.visibility</p:attrName>
                                        </p:attrNameLst>
                                      </p:cBhvr>
                                      <p:to>
                                        <p:strVal val="visible"/>
                                      </p:to>
                                    </p:set>
                                    <p:anim calcmode="lin" valueType="num">
                                      <p:cBhvr>
                                        <p:cTn id="65" dur="500" fill="hold"/>
                                        <p:tgtEl>
                                          <p:spTgt spid="35"/>
                                        </p:tgtEl>
                                        <p:attrNameLst>
                                          <p:attrName>ppt_w</p:attrName>
                                        </p:attrNameLst>
                                      </p:cBhvr>
                                      <p:tavLst>
                                        <p:tav tm="0">
                                          <p:val>
                                            <p:fltVal val="0"/>
                                          </p:val>
                                        </p:tav>
                                        <p:tav tm="100000">
                                          <p:val>
                                            <p:strVal val="#ppt_w"/>
                                          </p:val>
                                        </p:tav>
                                      </p:tavLst>
                                    </p:anim>
                                    <p:anim calcmode="lin" valueType="num">
                                      <p:cBhvr>
                                        <p:cTn id="66" dur="500" fill="hold"/>
                                        <p:tgtEl>
                                          <p:spTgt spid="35"/>
                                        </p:tgtEl>
                                        <p:attrNameLst>
                                          <p:attrName>ppt_h</p:attrName>
                                        </p:attrNameLst>
                                      </p:cBhvr>
                                      <p:tavLst>
                                        <p:tav tm="0">
                                          <p:val>
                                            <p:fltVal val="0"/>
                                          </p:val>
                                        </p:tav>
                                        <p:tav tm="100000">
                                          <p:val>
                                            <p:strVal val="#ppt_h"/>
                                          </p:val>
                                        </p:tav>
                                      </p:tavLst>
                                    </p:anim>
                                    <p:animEffect transition="in" filter="fade">
                                      <p:cBhvr>
                                        <p:cTn id="67" dur="500"/>
                                        <p:tgtEl>
                                          <p:spTgt spid="35"/>
                                        </p:tgtEl>
                                      </p:cBhvr>
                                    </p:animEffect>
                                  </p:childTnLst>
                                </p:cTn>
                              </p:par>
                            </p:childTnLst>
                          </p:cTn>
                        </p:par>
                        <p:par>
                          <p:cTn id="68" fill="hold">
                            <p:stCondLst>
                              <p:cond delay="5300"/>
                            </p:stCondLst>
                            <p:childTnLst>
                              <p:par>
                                <p:cTn id="69" presetID="22" presetClass="entr" presetSubtype="4" fill="hold" nodeType="afterEffect">
                                  <p:stCondLst>
                                    <p:cond delay="0"/>
                                  </p:stCondLst>
                                  <p:childTnLst>
                                    <p:set>
                                      <p:cBhvr>
                                        <p:cTn id="70" dur="1" fill="hold">
                                          <p:stCondLst>
                                            <p:cond delay="0"/>
                                          </p:stCondLst>
                                        </p:cTn>
                                        <p:tgtEl>
                                          <p:spTgt spid="50"/>
                                        </p:tgtEl>
                                        <p:attrNameLst>
                                          <p:attrName>style.visibility</p:attrName>
                                        </p:attrNameLst>
                                      </p:cBhvr>
                                      <p:to>
                                        <p:strVal val="visible"/>
                                      </p:to>
                                    </p:set>
                                    <p:animEffect transition="in" filter="wipe(down)">
                                      <p:cBhvr>
                                        <p:cTn id="71"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animBg="1"/>
      <p:bldP spid="32" grpId="0" animBg="1"/>
      <p:bldP spid="33" grpId="0" animBg="1"/>
      <p:bldP spid="3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8264978" y="-18249"/>
            <a:ext cx="593292" cy="761765"/>
            <a:chOff x="8266914" y="-18254"/>
            <a:chExt cx="593475" cy="762000"/>
          </a:xfrm>
        </p:grpSpPr>
        <p:sp>
          <p:nvSpPr>
            <p:cNvPr id="16" name="AutoShape 7"/>
            <p:cNvSpPr>
              <a:spLocks noChangeArrowheads="1"/>
            </p:cNvSpPr>
            <p:nvPr/>
          </p:nvSpPr>
          <p:spPr bwMode="auto">
            <a:xfrm rot="5400000">
              <a:off x="8201851" y="88633"/>
              <a:ext cx="762000" cy="548226"/>
            </a:xfrm>
            <a:prstGeom prst="homePlate">
              <a:avLst>
                <a:gd name="adj" fmla="val 35606"/>
              </a:avLst>
            </a:prstGeom>
            <a:solidFill>
              <a:schemeClr val="bg1">
                <a:lumMod val="9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lIns="91412" tIns="45706" rIns="91412" bIns="45706" numCol="1" anchor="ctr" anchorCtr="0" compatLnSpc="1">
              <a:prstTxWarp prst="textNoShape">
                <a:avLst/>
              </a:prstTxWarp>
            </a:bodyPr>
            <a:lstStyle/>
            <a:p>
              <a:pPr defTabSz="914126"/>
              <a:endParaRPr lang="zh-CN" altLang="zh-CN" sz="1799" b="0" dirty="0">
                <a:ea typeface="宋体" pitchFamily="2" charset="-122"/>
                <a:cs typeface="宋体" pitchFamily="2" charset="-122"/>
              </a:endParaRPr>
            </a:p>
          </p:txBody>
        </p:sp>
        <p:grpSp>
          <p:nvGrpSpPr>
            <p:cNvPr id="17" name="组合 16"/>
            <p:cNvGrpSpPr/>
            <p:nvPr/>
          </p:nvGrpSpPr>
          <p:grpSpPr>
            <a:xfrm>
              <a:off x="8266914" y="134144"/>
              <a:ext cx="593475" cy="475620"/>
              <a:chOff x="235091" y="185120"/>
              <a:chExt cx="593475" cy="475620"/>
            </a:xfrm>
          </p:grpSpPr>
          <p:sp>
            <p:nvSpPr>
              <p:cNvPr id="18" name="矩形 17"/>
              <p:cNvSpPr/>
              <p:nvPr/>
            </p:nvSpPr>
            <p:spPr>
              <a:xfrm>
                <a:off x="235091" y="185120"/>
                <a:ext cx="533259" cy="300174"/>
              </a:xfrm>
              <a:prstGeom prst="rect">
                <a:avLst/>
              </a:prstGeom>
            </p:spPr>
            <p:txBody>
              <a:bodyPr wrap="none">
                <a:spAutoFit/>
              </a:bodyPr>
              <a:lstStyle/>
              <a:p>
                <a:r>
                  <a:rPr lang="en-US" altLang="zh-CN" b="0" dirty="0">
                    <a:solidFill>
                      <a:schemeClr val="accent3">
                        <a:lumMod val="50000"/>
                      </a:schemeClr>
                    </a:solidFill>
                    <a:latin typeface="Impact" pitchFamily="34" charset="0"/>
                  </a:rPr>
                  <a:t>LOGO</a:t>
                </a:r>
                <a:endParaRPr lang="zh-CN" altLang="en-US" b="0" dirty="0">
                  <a:solidFill>
                    <a:schemeClr val="accent3">
                      <a:lumMod val="50000"/>
                    </a:schemeClr>
                  </a:solidFill>
                  <a:latin typeface="Impact" pitchFamily="34" charset="0"/>
                </a:endParaRPr>
              </a:p>
            </p:txBody>
          </p:sp>
          <p:sp>
            <p:nvSpPr>
              <p:cNvPr id="19" name="矩形 18"/>
              <p:cNvSpPr/>
              <p:nvPr/>
            </p:nvSpPr>
            <p:spPr>
              <a:xfrm>
                <a:off x="292677" y="460623"/>
                <a:ext cx="535889" cy="200117"/>
              </a:xfrm>
              <a:prstGeom prst="rect">
                <a:avLst/>
              </a:prstGeom>
            </p:spPr>
            <p:txBody>
              <a:bodyPr wrap="none">
                <a:spAutoFit/>
              </a:bodyPr>
              <a:lstStyle/>
              <a:p>
                <a:r>
                  <a:rPr lang="en-US" altLang="zh-CN" sz="700" b="0" dirty="0">
                    <a:solidFill>
                      <a:srgbClr val="C00000"/>
                    </a:solidFill>
                    <a:latin typeface="Impact" pitchFamily="34" charset="0"/>
                    <a:ea typeface="微软雅黑" pitchFamily="34" charset="-122"/>
                  </a:rPr>
                  <a:t>TEXT HERE</a:t>
                </a:r>
                <a:endParaRPr lang="zh-CN" altLang="en-US" sz="700" b="0" dirty="0">
                  <a:solidFill>
                    <a:srgbClr val="C00000"/>
                  </a:solidFill>
                  <a:latin typeface="Impact" pitchFamily="34" charset="0"/>
                  <a:ea typeface="微软雅黑" pitchFamily="34" charset="-122"/>
                </a:endParaRPr>
              </a:p>
            </p:txBody>
          </p:sp>
        </p:grpSp>
      </p:grpSp>
      <p:grpSp>
        <p:nvGrpSpPr>
          <p:cNvPr id="20" name="组合 19"/>
          <p:cNvGrpSpPr/>
          <p:nvPr/>
        </p:nvGrpSpPr>
        <p:grpSpPr>
          <a:xfrm>
            <a:off x="903710" y="249867"/>
            <a:ext cx="2830349" cy="679489"/>
            <a:chOff x="903371" y="249943"/>
            <a:chExt cx="2831223" cy="679699"/>
          </a:xfrm>
        </p:grpSpPr>
        <p:sp>
          <p:nvSpPr>
            <p:cNvPr id="21" name="任意多边形 20"/>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sp>
          <p:nvSpPr>
            <p:cNvPr id="22" name="任意多边形 21"/>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grpSp>
      <p:grpSp>
        <p:nvGrpSpPr>
          <p:cNvPr id="23" name="组合 22"/>
          <p:cNvGrpSpPr/>
          <p:nvPr/>
        </p:nvGrpSpPr>
        <p:grpSpPr>
          <a:xfrm rot="16200000">
            <a:off x="574965" y="158113"/>
            <a:ext cx="764867" cy="862996"/>
            <a:chOff x="8439634" y="3544648"/>
            <a:chExt cx="1611146" cy="1817848"/>
          </a:xfrm>
        </p:grpSpPr>
        <p:sp>
          <p:nvSpPr>
            <p:cNvPr id="24"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5"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nvGrpSpPr>
          <p:cNvPr id="26" name="Group 17"/>
          <p:cNvGrpSpPr>
            <a:grpSpLocks noChangeAspect="1"/>
          </p:cNvGrpSpPr>
          <p:nvPr/>
        </p:nvGrpSpPr>
        <p:grpSpPr bwMode="auto">
          <a:xfrm>
            <a:off x="827767" y="455514"/>
            <a:ext cx="259260" cy="278300"/>
            <a:chOff x="231" y="1205"/>
            <a:chExt cx="640" cy="687"/>
          </a:xfrm>
          <a:solidFill>
            <a:schemeClr val="bg1"/>
          </a:solidFill>
          <a:effectLst/>
        </p:grpSpPr>
        <p:sp>
          <p:nvSpPr>
            <p:cNvPr id="27"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8"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sp>
        <p:nvSpPr>
          <p:cNvPr id="29" name="矩形 3"/>
          <p:cNvSpPr>
            <a:spLocks noChangeArrowheads="1"/>
          </p:cNvSpPr>
          <p:nvPr/>
        </p:nvSpPr>
        <p:spPr bwMode="auto">
          <a:xfrm>
            <a:off x="1448766" y="442777"/>
            <a:ext cx="1164383" cy="376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61" tIns="34281" rIns="68561" bIns="34281">
            <a:spAutoFit/>
          </a:bodyPr>
          <a:lstStyle/>
          <a:p>
            <a:r>
              <a:rPr lang="zh-CN" altLang="en-US" sz="1999" b="0" dirty="0" smtClean="0">
                <a:solidFill>
                  <a:schemeClr val="accent3">
                    <a:lumMod val="50000"/>
                  </a:schemeClr>
                </a:solidFill>
                <a:latin typeface="微软雅黑" pitchFamily="34" charset="-122"/>
                <a:ea typeface="微软雅黑" pitchFamily="34" charset="-122"/>
                <a:sym typeface="Arial" pitchFamily="34" charset="0"/>
              </a:rPr>
              <a:t>添加标题</a:t>
            </a:r>
            <a:endParaRPr lang="zh-CN" altLang="en-US" sz="1999" b="0" dirty="0">
              <a:solidFill>
                <a:schemeClr val="accent3">
                  <a:lumMod val="50000"/>
                </a:schemeClr>
              </a:solidFill>
              <a:latin typeface="微软雅黑" pitchFamily="34" charset="-122"/>
              <a:ea typeface="微软雅黑" pitchFamily="34" charset="-122"/>
              <a:sym typeface="Arial" pitchFamily="34" charset="0"/>
            </a:endParaRPr>
          </a:p>
        </p:txBody>
      </p:sp>
      <p:sp>
        <p:nvSpPr>
          <p:cNvPr id="30" name="文本框 37"/>
          <p:cNvSpPr>
            <a:spLocks noChangeArrowheads="1"/>
          </p:cNvSpPr>
          <p:nvPr/>
        </p:nvSpPr>
        <p:spPr bwMode="auto">
          <a:xfrm>
            <a:off x="2591414" y="570056"/>
            <a:ext cx="1730935" cy="2231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1" tIns="34281" rIns="68561" bIns="34281">
            <a:spAutoFit/>
          </a:bodyPr>
          <a:lstStyle/>
          <a:p>
            <a:pPr fontAlgn="auto">
              <a:spcBef>
                <a:spcPts val="0"/>
              </a:spcBef>
              <a:spcAft>
                <a:spcPts val="0"/>
              </a:spcAft>
              <a:defRPr/>
            </a:pPr>
            <a:r>
              <a:rPr lang="en-US" altLang="zh-CN" sz="1000" kern="0" dirty="0">
                <a:solidFill>
                  <a:schemeClr val="accent3">
                    <a:lumMod val="75000"/>
                  </a:schemeClr>
                </a:solidFill>
                <a:latin typeface="Arial"/>
                <a:ea typeface="微软雅黑"/>
              </a:rPr>
              <a:t>Add title</a:t>
            </a:r>
            <a:endParaRPr lang="zh-CN" altLang="en-US" sz="1000" kern="0" dirty="0">
              <a:solidFill>
                <a:schemeClr val="accent3">
                  <a:lumMod val="75000"/>
                </a:schemeClr>
              </a:solidFill>
              <a:latin typeface="Arial"/>
              <a:ea typeface="微软雅黑"/>
            </a:endParaRPr>
          </a:p>
        </p:txBody>
      </p:sp>
      <p:grpSp>
        <p:nvGrpSpPr>
          <p:cNvPr id="31" name="组合 30"/>
          <p:cNvGrpSpPr/>
          <p:nvPr/>
        </p:nvGrpSpPr>
        <p:grpSpPr>
          <a:xfrm>
            <a:off x="3793191" y="2141041"/>
            <a:ext cx="1720121" cy="1184969"/>
            <a:chOff x="2183817" y="975542"/>
            <a:chExt cx="1632394" cy="1407237"/>
          </a:xfrm>
        </p:grpSpPr>
        <p:sp>
          <p:nvSpPr>
            <p:cNvPr id="32" name="六边形 31"/>
            <p:cNvSpPr/>
            <p:nvPr/>
          </p:nvSpPr>
          <p:spPr>
            <a:xfrm>
              <a:off x="2183817" y="975542"/>
              <a:ext cx="1632394" cy="1407237"/>
            </a:xfrm>
            <a:prstGeom prst="hexagon">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622300" dist="317500" dir="2400000" algn="tl" rotWithShape="0">
                <a:srgbClr val="696969">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 name="六边形 32"/>
            <p:cNvSpPr/>
            <p:nvPr/>
          </p:nvSpPr>
          <p:spPr>
            <a:xfrm>
              <a:off x="2183817" y="975542"/>
              <a:ext cx="1632394" cy="1407237"/>
            </a:xfrm>
            <a:prstGeom prst="hexagon">
              <a:avLst/>
            </a:prstGeom>
            <a:gradFill>
              <a:gsLst>
                <a:gs pos="64000">
                  <a:srgbClr val="F3F3F3"/>
                </a:gs>
                <a:gs pos="32000">
                  <a:srgbClr val="DEDEDE"/>
                </a:gs>
                <a:gs pos="0">
                  <a:srgbClr val="CBCBCB"/>
                </a:gs>
                <a:gs pos="100000">
                  <a:srgbClr val="F9F9F9"/>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34" name="文本框 2"/>
          <p:cNvSpPr txBox="1"/>
          <p:nvPr/>
        </p:nvSpPr>
        <p:spPr>
          <a:xfrm>
            <a:off x="4144231" y="1504387"/>
            <a:ext cx="1021912" cy="553998"/>
          </a:xfrm>
          <a:prstGeom prst="rect">
            <a:avLst/>
          </a:prstGeom>
          <a:noFill/>
        </p:spPr>
        <p:txBody>
          <a:bodyPr wrap="square" rtlCol="0">
            <a:spAutoFit/>
          </a:bodyPr>
          <a:lstStyle/>
          <a:p>
            <a:pPr algn="ctr"/>
            <a:r>
              <a:rPr lang="en-US" altLang="zh-CN" sz="3000" dirty="0">
                <a:solidFill>
                  <a:srgbClr val="C00000"/>
                </a:solidFill>
                <a:latin typeface="Impact" panose="020B0806030902050204" pitchFamily="34" charset="0"/>
                <a:ea typeface="方正正中黑简体" panose="02000000000000000000" pitchFamily="2" charset="-122"/>
              </a:rPr>
              <a:t>VS</a:t>
            </a:r>
            <a:endParaRPr lang="zh-CN" altLang="en-US" sz="3000" dirty="0">
              <a:solidFill>
                <a:srgbClr val="C00000"/>
              </a:solidFill>
              <a:latin typeface="Impact" panose="020B0806030902050204" pitchFamily="34" charset="0"/>
              <a:ea typeface="方正正中黑简体" panose="02000000000000000000" pitchFamily="2" charset="-122"/>
            </a:endParaRPr>
          </a:p>
        </p:txBody>
      </p:sp>
      <p:cxnSp>
        <p:nvCxnSpPr>
          <p:cNvPr id="35" name="直接连接符 34"/>
          <p:cNvCxnSpPr/>
          <p:nvPr/>
        </p:nvCxnSpPr>
        <p:spPr>
          <a:xfrm>
            <a:off x="4653251" y="2327301"/>
            <a:ext cx="0" cy="815663"/>
          </a:xfrm>
          <a:prstGeom prst="line">
            <a:avLst/>
          </a:prstGeom>
          <a:ln w="3810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sp>
        <p:nvSpPr>
          <p:cNvPr id="36" name="文本框 4"/>
          <p:cNvSpPr txBox="1"/>
          <p:nvPr/>
        </p:nvSpPr>
        <p:spPr>
          <a:xfrm>
            <a:off x="3834313" y="2551334"/>
            <a:ext cx="885941" cy="392415"/>
          </a:xfrm>
          <a:prstGeom prst="rect">
            <a:avLst/>
          </a:prstGeom>
          <a:noFill/>
        </p:spPr>
        <p:txBody>
          <a:bodyPr wrap="square" rtlCol="0">
            <a:spAutoFit/>
          </a:bodyPr>
          <a:lstStyle/>
          <a:p>
            <a:pPr algn="ctr"/>
            <a:r>
              <a:rPr lang="en-US" altLang="zh-CN" sz="1950" dirty="0">
                <a:solidFill>
                  <a:srgbClr val="C00000"/>
                </a:solidFill>
                <a:latin typeface="Impact" panose="020B0806030902050204" pitchFamily="34" charset="0"/>
              </a:rPr>
              <a:t>2015</a:t>
            </a:r>
            <a:endParaRPr lang="zh-CN" altLang="en-US" sz="1950" dirty="0">
              <a:solidFill>
                <a:srgbClr val="C00000"/>
              </a:solidFill>
              <a:latin typeface="Impact" panose="020B0806030902050204" pitchFamily="34" charset="0"/>
            </a:endParaRPr>
          </a:p>
        </p:txBody>
      </p:sp>
      <p:sp>
        <p:nvSpPr>
          <p:cNvPr id="37" name="文本框 38"/>
          <p:cNvSpPr txBox="1"/>
          <p:nvPr/>
        </p:nvSpPr>
        <p:spPr>
          <a:xfrm>
            <a:off x="4581755" y="2551334"/>
            <a:ext cx="885941" cy="392415"/>
          </a:xfrm>
          <a:prstGeom prst="rect">
            <a:avLst/>
          </a:prstGeom>
          <a:noFill/>
        </p:spPr>
        <p:txBody>
          <a:bodyPr wrap="square" rtlCol="0">
            <a:spAutoFit/>
          </a:bodyPr>
          <a:lstStyle/>
          <a:p>
            <a:pPr algn="ctr"/>
            <a:r>
              <a:rPr lang="en-US" altLang="zh-CN" sz="1950" dirty="0">
                <a:solidFill>
                  <a:srgbClr val="BFBFBF"/>
                </a:solidFill>
                <a:latin typeface="Impact" panose="020B0806030902050204" pitchFamily="34" charset="0"/>
              </a:rPr>
              <a:t>2016</a:t>
            </a:r>
            <a:endParaRPr lang="zh-CN" altLang="en-US" sz="1950" dirty="0">
              <a:solidFill>
                <a:srgbClr val="BFBFBF"/>
              </a:solidFill>
              <a:latin typeface="Impact" panose="020B0806030902050204" pitchFamily="34" charset="0"/>
            </a:endParaRPr>
          </a:p>
        </p:txBody>
      </p:sp>
      <p:grpSp>
        <p:nvGrpSpPr>
          <p:cNvPr id="38" name="组合 37"/>
          <p:cNvGrpSpPr/>
          <p:nvPr/>
        </p:nvGrpSpPr>
        <p:grpSpPr>
          <a:xfrm>
            <a:off x="697324" y="1548620"/>
            <a:ext cx="3389017" cy="1184969"/>
            <a:chOff x="929640" y="2065302"/>
            <a:chExt cx="4518101" cy="1580325"/>
          </a:xfrm>
        </p:grpSpPr>
        <p:grpSp>
          <p:nvGrpSpPr>
            <p:cNvPr id="39" name="组合 38"/>
            <p:cNvGrpSpPr/>
            <p:nvPr/>
          </p:nvGrpSpPr>
          <p:grpSpPr>
            <a:xfrm>
              <a:off x="929640" y="2065302"/>
              <a:ext cx="4518101" cy="1580325"/>
              <a:chOff x="2183817" y="975542"/>
              <a:chExt cx="1632394" cy="1407237"/>
            </a:xfrm>
          </p:grpSpPr>
          <p:sp>
            <p:nvSpPr>
              <p:cNvPr id="45" name="六边形 44"/>
              <p:cNvSpPr/>
              <p:nvPr/>
            </p:nvSpPr>
            <p:spPr>
              <a:xfrm>
                <a:off x="2183817" y="975542"/>
                <a:ext cx="1632394" cy="1407237"/>
              </a:xfrm>
              <a:prstGeom prst="hexagon">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622300" dist="317500" dir="2400000" algn="tl" rotWithShape="0">
                  <a:srgbClr val="696969">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6" name="六边形 45"/>
              <p:cNvSpPr/>
              <p:nvPr/>
            </p:nvSpPr>
            <p:spPr>
              <a:xfrm>
                <a:off x="2183817" y="975542"/>
                <a:ext cx="1632394" cy="1407237"/>
              </a:xfrm>
              <a:prstGeom prst="hexagon">
                <a:avLst/>
              </a:prstGeom>
              <a:gradFill>
                <a:gsLst>
                  <a:gs pos="64000">
                    <a:srgbClr val="F3F3F3"/>
                  </a:gs>
                  <a:gs pos="32000">
                    <a:srgbClr val="DEDEDE"/>
                  </a:gs>
                  <a:gs pos="0">
                    <a:srgbClr val="CBCBCB"/>
                  </a:gs>
                  <a:gs pos="100000">
                    <a:srgbClr val="F9F9F9"/>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0" name="Group 17"/>
            <p:cNvGrpSpPr>
              <a:grpSpLocks noChangeAspect="1"/>
            </p:cNvGrpSpPr>
            <p:nvPr/>
          </p:nvGrpSpPr>
          <p:grpSpPr bwMode="auto">
            <a:xfrm>
              <a:off x="1571813" y="2534224"/>
              <a:ext cx="575135" cy="617371"/>
              <a:chOff x="231" y="1205"/>
              <a:chExt cx="640" cy="687"/>
            </a:xfrm>
            <a:solidFill>
              <a:srgbClr val="E46E6F"/>
            </a:solidFill>
          </p:grpSpPr>
          <p:sp>
            <p:nvSpPr>
              <p:cNvPr id="43"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4"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41" name="文本框 64"/>
            <p:cNvSpPr txBox="1"/>
            <p:nvPr/>
          </p:nvSpPr>
          <p:spPr>
            <a:xfrm>
              <a:off x="2191038" y="2287482"/>
              <a:ext cx="2262281" cy="523341"/>
            </a:xfrm>
            <a:prstGeom prst="rect">
              <a:avLst/>
            </a:prstGeom>
            <a:noFill/>
          </p:spPr>
          <p:txBody>
            <a:bodyPr wrap="square" rtlCol="0">
              <a:spAutoFit/>
            </a:bodyPr>
            <a:lstStyle/>
            <a:p>
              <a:r>
                <a:rPr lang="zh-CN" altLang="en-US" sz="1950" dirty="0">
                  <a:solidFill>
                    <a:prstClr val="black">
                      <a:lumMod val="50000"/>
                      <a:lumOff val="50000"/>
                    </a:prstClr>
                  </a:solidFill>
                  <a:latin typeface="时尚中黑简体" panose="01010104010101010101" pitchFamily="2" charset="-122"/>
                  <a:ea typeface="时尚中黑简体" panose="01010104010101010101" pitchFamily="2" charset="-122"/>
                </a:rPr>
                <a:t>在此添加标题</a:t>
              </a:r>
            </a:p>
          </p:txBody>
        </p:sp>
        <p:sp>
          <p:nvSpPr>
            <p:cNvPr id="42" name="文本框 113"/>
            <p:cNvSpPr txBox="1"/>
            <p:nvPr/>
          </p:nvSpPr>
          <p:spPr>
            <a:xfrm>
              <a:off x="2260529" y="2786208"/>
              <a:ext cx="2538532" cy="815797"/>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47" name="组合 46"/>
          <p:cNvGrpSpPr/>
          <p:nvPr/>
        </p:nvGrpSpPr>
        <p:grpSpPr>
          <a:xfrm>
            <a:off x="5215670" y="1546715"/>
            <a:ext cx="3389017" cy="1184969"/>
            <a:chOff x="6953318" y="2062762"/>
            <a:chExt cx="4518101" cy="1580325"/>
          </a:xfrm>
        </p:grpSpPr>
        <p:grpSp>
          <p:nvGrpSpPr>
            <p:cNvPr id="48" name="组合 47"/>
            <p:cNvGrpSpPr/>
            <p:nvPr/>
          </p:nvGrpSpPr>
          <p:grpSpPr>
            <a:xfrm>
              <a:off x="6953318" y="2062762"/>
              <a:ext cx="4518101" cy="1580325"/>
              <a:chOff x="2183817" y="975542"/>
              <a:chExt cx="1632394" cy="1407237"/>
            </a:xfrm>
          </p:grpSpPr>
          <p:sp>
            <p:nvSpPr>
              <p:cNvPr id="57" name="六边形 56"/>
              <p:cNvSpPr/>
              <p:nvPr/>
            </p:nvSpPr>
            <p:spPr>
              <a:xfrm>
                <a:off x="2183817" y="975542"/>
                <a:ext cx="1632394" cy="1407237"/>
              </a:xfrm>
              <a:prstGeom prst="hexagon">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622300" dist="317500" dir="2400000" algn="tl" rotWithShape="0">
                  <a:srgbClr val="696969">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 name="六边形 57"/>
              <p:cNvSpPr/>
              <p:nvPr/>
            </p:nvSpPr>
            <p:spPr>
              <a:xfrm>
                <a:off x="2183817" y="975542"/>
                <a:ext cx="1632394" cy="1407237"/>
              </a:xfrm>
              <a:prstGeom prst="hexagon">
                <a:avLst/>
              </a:prstGeom>
              <a:gradFill>
                <a:gsLst>
                  <a:gs pos="64000">
                    <a:srgbClr val="F3F3F3"/>
                  </a:gs>
                  <a:gs pos="32000">
                    <a:srgbClr val="DEDEDE"/>
                  </a:gs>
                  <a:gs pos="0">
                    <a:srgbClr val="CBCBCB"/>
                  </a:gs>
                  <a:gs pos="100000">
                    <a:srgbClr val="F9F9F9"/>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9" name="组合 48"/>
            <p:cNvGrpSpPr/>
            <p:nvPr/>
          </p:nvGrpSpPr>
          <p:grpSpPr>
            <a:xfrm>
              <a:off x="7544244" y="2524088"/>
              <a:ext cx="502883" cy="520841"/>
              <a:chOff x="9450388" y="2662238"/>
              <a:chExt cx="133350" cy="138112"/>
            </a:xfrm>
            <a:solidFill>
              <a:srgbClr val="01ACBE"/>
            </a:solidFill>
          </p:grpSpPr>
          <p:sp>
            <p:nvSpPr>
              <p:cNvPr id="52" name="Rectangle 239"/>
              <p:cNvSpPr>
                <a:spLocks noChangeArrowheads="1"/>
              </p:cNvSpPr>
              <p:nvPr/>
            </p:nvSpPr>
            <p:spPr bwMode="auto">
              <a:xfrm>
                <a:off x="9450388" y="2778125"/>
                <a:ext cx="26988" cy="22225"/>
              </a:xfrm>
              <a:prstGeom prst="rect">
                <a:avLst/>
              </a:prstGeom>
              <a:solidFill>
                <a:srgbClr val="BFBFB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3" name="Rectangle 240"/>
              <p:cNvSpPr>
                <a:spLocks noChangeArrowheads="1"/>
              </p:cNvSpPr>
              <p:nvPr/>
            </p:nvSpPr>
            <p:spPr bwMode="auto">
              <a:xfrm>
                <a:off x="9488488" y="2751138"/>
                <a:ext cx="22225" cy="49212"/>
              </a:xfrm>
              <a:prstGeom prst="rect">
                <a:avLst/>
              </a:prstGeom>
              <a:solidFill>
                <a:srgbClr val="BFBFB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4" name="Rectangle 241"/>
              <p:cNvSpPr>
                <a:spLocks noChangeArrowheads="1"/>
              </p:cNvSpPr>
              <p:nvPr/>
            </p:nvSpPr>
            <p:spPr bwMode="auto">
              <a:xfrm>
                <a:off x="9521825" y="2713038"/>
                <a:ext cx="23813" cy="87312"/>
              </a:xfrm>
              <a:prstGeom prst="rect">
                <a:avLst/>
              </a:prstGeom>
              <a:solidFill>
                <a:srgbClr val="BFBFB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5" name="Rectangle 242"/>
              <p:cNvSpPr>
                <a:spLocks noChangeArrowheads="1"/>
              </p:cNvSpPr>
              <p:nvPr/>
            </p:nvSpPr>
            <p:spPr bwMode="auto">
              <a:xfrm>
                <a:off x="9556750" y="2662238"/>
                <a:ext cx="26988" cy="138112"/>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6" name="Freeform 243"/>
              <p:cNvSpPr>
                <a:spLocks/>
              </p:cNvSpPr>
              <p:nvPr/>
            </p:nvSpPr>
            <p:spPr bwMode="auto">
              <a:xfrm>
                <a:off x="9556750" y="2662238"/>
                <a:ext cx="26988" cy="138112"/>
              </a:xfrm>
              <a:custGeom>
                <a:avLst/>
                <a:gdLst>
                  <a:gd name="T0" fmla="*/ 17 w 17"/>
                  <a:gd name="T1" fmla="*/ 87 h 87"/>
                  <a:gd name="T2" fmla="*/ 0 w 17"/>
                  <a:gd name="T3" fmla="*/ 87 h 87"/>
                  <a:gd name="T4" fmla="*/ 0 w 17"/>
                  <a:gd name="T5" fmla="*/ 0 h 87"/>
                  <a:gd name="T6" fmla="*/ 17 w 17"/>
                  <a:gd name="T7" fmla="*/ 0 h 87"/>
                </a:gdLst>
                <a:ahLst/>
                <a:cxnLst>
                  <a:cxn ang="0">
                    <a:pos x="T0" y="T1"/>
                  </a:cxn>
                  <a:cxn ang="0">
                    <a:pos x="T2" y="T3"/>
                  </a:cxn>
                  <a:cxn ang="0">
                    <a:pos x="T4" y="T5"/>
                  </a:cxn>
                  <a:cxn ang="0">
                    <a:pos x="T6" y="T7"/>
                  </a:cxn>
                </a:cxnLst>
                <a:rect l="0" t="0" r="r" b="b"/>
                <a:pathLst>
                  <a:path w="17" h="87">
                    <a:moveTo>
                      <a:pt x="17" y="87"/>
                    </a:moveTo>
                    <a:lnTo>
                      <a:pt x="0" y="87"/>
                    </a:lnTo>
                    <a:lnTo>
                      <a:pt x="0" y="0"/>
                    </a:lnTo>
                    <a:lnTo>
                      <a:pt x="17" y="0"/>
                    </a:lnTo>
                  </a:path>
                </a:pathLst>
              </a:custGeom>
              <a:solidFill>
                <a:srgbClr val="BFBFB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50" name="文本框 70"/>
            <p:cNvSpPr txBox="1"/>
            <p:nvPr/>
          </p:nvSpPr>
          <p:spPr>
            <a:xfrm>
              <a:off x="8195811" y="2287481"/>
              <a:ext cx="2262281" cy="523341"/>
            </a:xfrm>
            <a:prstGeom prst="rect">
              <a:avLst/>
            </a:prstGeom>
            <a:noFill/>
          </p:spPr>
          <p:txBody>
            <a:bodyPr wrap="square" rtlCol="0">
              <a:spAutoFit/>
            </a:bodyPr>
            <a:lstStyle/>
            <a:p>
              <a:r>
                <a:rPr lang="zh-CN" altLang="en-US" sz="1950" dirty="0">
                  <a:solidFill>
                    <a:prstClr val="black">
                      <a:lumMod val="50000"/>
                      <a:lumOff val="50000"/>
                    </a:prstClr>
                  </a:solidFill>
                  <a:latin typeface="时尚中黑简体" panose="01010104010101010101" pitchFamily="2" charset="-122"/>
                  <a:ea typeface="时尚中黑简体" panose="01010104010101010101" pitchFamily="2" charset="-122"/>
                </a:rPr>
                <a:t>在此添加标题</a:t>
              </a:r>
            </a:p>
          </p:txBody>
        </p:sp>
        <p:sp>
          <p:nvSpPr>
            <p:cNvPr id="51" name="文本框 113"/>
            <p:cNvSpPr txBox="1"/>
            <p:nvPr/>
          </p:nvSpPr>
          <p:spPr>
            <a:xfrm>
              <a:off x="8198093" y="2721457"/>
              <a:ext cx="2538532" cy="815797"/>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59" name="组合 58"/>
          <p:cNvGrpSpPr/>
          <p:nvPr/>
        </p:nvGrpSpPr>
        <p:grpSpPr>
          <a:xfrm>
            <a:off x="702086" y="2736620"/>
            <a:ext cx="3389017" cy="1184969"/>
            <a:chOff x="935990" y="3649669"/>
            <a:chExt cx="4518101" cy="1580325"/>
          </a:xfrm>
        </p:grpSpPr>
        <p:grpSp>
          <p:nvGrpSpPr>
            <p:cNvPr id="60" name="组合 59"/>
            <p:cNvGrpSpPr/>
            <p:nvPr/>
          </p:nvGrpSpPr>
          <p:grpSpPr>
            <a:xfrm>
              <a:off x="935990" y="3649669"/>
              <a:ext cx="4518101" cy="1580325"/>
              <a:chOff x="2183817" y="975542"/>
              <a:chExt cx="1632394" cy="1407237"/>
            </a:xfrm>
          </p:grpSpPr>
          <p:sp>
            <p:nvSpPr>
              <p:cNvPr id="68" name="六边形 67"/>
              <p:cNvSpPr/>
              <p:nvPr/>
            </p:nvSpPr>
            <p:spPr>
              <a:xfrm>
                <a:off x="2183817" y="975542"/>
                <a:ext cx="1632394" cy="1407237"/>
              </a:xfrm>
              <a:prstGeom prst="hexagon">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622300" dist="317500" dir="2400000" algn="tl" rotWithShape="0">
                  <a:srgbClr val="696969">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9" name="六边形 68"/>
              <p:cNvSpPr/>
              <p:nvPr/>
            </p:nvSpPr>
            <p:spPr>
              <a:xfrm>
                <a:off x="2183817" y="975542"/>
                <a:ext cx="1632394" cy="1407237"/>
              </a:xfrm>
              <a:prstGeom prst="hexagon">
                <a:avLst/>
              </a:prstGeom>
              <a:gradFill>
                <a:gsLst>
                  <a:gs pos="64000">
                    <a:srgbClr val="F3F3F3"/>
                  </a:gs>
                  <a:gs pos="32000">
                    <a:srgbClr val="DEDEDE"/>
                  </a:gs>
                  <a:gs pos="0">
                    <a:srgbClr val="CBCBCB"/>
                  </a:gs>
                  <a:gs pos="100000">
                    <a:srgbClr val="F9F9F9"/>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1" name="组合 60"/>
            <p:cNvGrpSpPr/>
            <p:nvPr/>
          </p:nvGrpSpPr>
          <p:grpSpPr>
            <a:xfrm>
              <a:off x="1580508" y="4209268"/>
              <a:ext cx="556825" cy="558452"/>
              <a:chOff x="458010" y="4063526"/>
              <a:chExt cx="1087437" cy="1090612"/>
            </a:xfrm>
            <a:solidFill>
              <a:srgbClr val="E46E6F"/>
            </a:solidFill>
          </p:grpSpPr>
          <p:sp>
            <p:nvSpPr>
              <p:cNvPr id="64" name="Freeform 11"/>
              <p:cNvSpPr>
                <a:spLocks noEditPoints="1"/>
              </p:cNvSpPr>
              <p:nvPr/>
            </p:nvSpPr>
            <p:spPr bwMode="auto">
              <a:xfrm>
                <a:off x="458010" y="4063526"/>
                <a:ext cx="1087437" cy="1090612"/>
              </a:xfrm>
              <a:custGeom>
                <a:avLst/>
                <a:gdLst>
                  <a:gd name="T0" fmla="*/ 0 w 685"/>
                  <a:gd name="T1" fmla="*/ 0 h 687"/>
                  <a:gd name="T2" fmla="*/ 0 w 685"/>
                  <a:gd name="T3" fmla="*/ 687 h 687"/>
                  <a:gd name="T4" fmla="*/ 685 w 685"/>
                  <a:gd name="T5" fmla="*/ 687 h 687"/>
                  <a:gd name="T6" fmla="*/ 685 w 685"/>
                  <a:gd name="T7" fmla="*/ 0 h 687"/>
                  <a:gd name="T8" fmla="*/ 0 w 685"/>
                  <a:gd name="T9" fmla="*/ 0 h 687"/>
                  <a:gd name="T10" fmla="*/ 58 w 685"/>
                  <a:gd name="T11" fmla="*/ 57 h 687"/>
                  <a:gd name="T12" fmla="*/ 628 w 685"/>
                  <a:gd name="T13" fmla="*/ 57 h 687"/>
                  <a:gd name="T14" fmla="*/ 628 w 685"/>
                  <a:gd name="T15" fmla="*/ 441 h 687"/>
                  <a:gd name="T16" fmla="*/ 442 w 685"/>
                  <a:gd name="T17" fmla="*/ 630 h 687"/>
                  <a:gd name="T18" fmla="*/ 58 w 685"/>
                  <a:gd name="T19" fmla="*/ 630 h 687"/>
                  <a:gd name="T20" fmla="*/ 58 w 685"/>
                  <a:gd name="T21" fmla="*/ 57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5" h="687">
                    <a:moveTo>
                      <a:pt x="0" y="0"/>
                    </a:moveTo>
                    <a:lnTo>
                      <a:pt x="0" y="687"/>
                    </a:lnTo>
                    <a:lnTo>
                      <a:pt x="685" y="687"/>
                    </a:lnTo>
                    <a:lnTo>
                      <a:pt x="685" y="0"/>
                    </a:lnTo>
                    <a:lnTo>
                      <a:pt x="0" y="0"/>
                    </a:lnTo>
                    <a:close/>
                    <a:moveTo>
                      <a:pt x="58" y="57"/>
                    </a:moveTo>
                    <a:lnTo>
                      <a:pt x="628" y="57"/>
                    </a:lnTo>
                    <a:lnTo>
                      <a:pt x="628" y="441"/>
                    </a:lnTo>
                    <a:lnTo>
                      <a:pt x="442" y="630"/>
                    </a:lnTo>
                    <a:lnTo>
                      <a:pt x="58" y="630"/>
                    </a:lnTo>
                    <a:lnTo>
                      <a:pt x="58" y="57"/>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5" name="Rectangle 12"/>
              <p:cNvSpPr>
                <a:spLocks noChangeArrowheads="1"/>
              </p:cNvSpPr>
              <p:nvPr/>
            </p:nvSpPr>
            <p:spPr bwMode="auto">
              <a:xfrm>
                <a:off x="682625" y="4338638"/>
                <a:ext cx="636587" cy="71437"/>
              </a:xfrm>
              <a:prstGeom prst="rect">
                <a:avLst/>
              </a:prstGeom>
              <a:solidFill>
                <a:srgbClr val="C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6" name="Rectangle 13"/>
              <p:cNvSpPr>
                <a:spLocks noChangeArrowheads="1"/>
              </p:cNvSpPr>
              <p:nvPr/>
            </p:nvSpPr>
            <p:spPr bwMode="auto">
              <a:xfrm>
                <a:off x="682625" y="4562475"/>
                <a:ext cx="636587" cy="71437"/>
              </a:xfrm>
              <a:prstGeom prst="rect">
                <a:avLst/>
              </a:prstGeom>
              <a:solidFill>
                <a:srgbClr val="C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7" name="Rectangle 14"/>
              <p:cNvSpPr>
                <a:spLocks noChangeArrowheads="1"/>
              </p:cNvSpPr>
              <p:nvPr/>
            </p:nvSpPr>
            <p:spPr bwMode="auto">
              <a:xfrm>
                <a:off x="682625" y="4786313"/>
                <a:ext cx="382587" cy="71437"/>
              </a:xfrm>
              <a:prstGeom prst="rect">
                <a:avLst/>
              </a:prstGeom>
              <a:solidFill>
                <a:srgbClr val="C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62" name="文本框 67"/>
            <p:cNvSpPr txBox="1"/>
            <p:nvPr/>
          </p:nvSpPr>
          <p:spPr>
            <a:xfrm>
              <a:off x="2191039" y="3885373"/>
              <a:ext cx="2262281" cy="523341"/>
            </a:xfrm>
            <a:prstGeom prst="rect">
              <a:avLst/>
            </a:prstGeom>
            <a:noFill/>
          </p:spPr>
          <p:txBody>
            <a:bodyPr wrap="square" rtlCol="0">
              <a:spAutoFit/>
            </a:bodyPr>
            <a:lstStyle/>
            <a:p>
              <a:r>
                <a:rPr lang="zh-CN" altLang="en-US" sz="1950" dirty="0">
                  <a:solidFill>
                    <a:prstClr val="black">
                      <a:lumMod val="50000"/>
                      <a:lumOff val="50000"/>
                    </a:prstClr>
                  </a:solidFill>
                  <a:latin typeface="时尚中黑简体" panose="01010104010101010101" pitchFamily="2" charset="-122"/>
                  <a:ea typeface="时尚中黑简体" panose="01010104010101010101" pitchFamily="2" charset="-122"/>
                </a:rPr>
                <a:t>在此添加标题</a:t>
              </a:r>
            </a:p>
          </p:txBody>
        </p:sp>
        <p:sp>
          <p:nvSpPr>
            <p:cNvPr id="63" name="文本框 113"/>
            <p:cNvSpPr txBox="1"/>
            <p:nvPr/>
          </p:nvSpPr>
          <p:spPr>
            <a:xfrm>
              <a:off x="2227623" y="4305634"/>
              <a:ext cx="2538532" cy="815797"/>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70" name="组合 69"/>
          <p:cNvGrpSpPr/>
          <p:nvPr/>
        </p:nvGrpSpPr>
        <p:grpSpPr>
          <a:xfrm>
            <a:off x="5220434" y="2729954"/>
            <a:ext cx="3389017" cy="1184969"/>
            <a:chOff x="6959668" y="3640779"/>
            <a:chExt cx="4518101" cy="1580325"/>
          </a:xfrm>
        </p:grpSpPr>
        <p:grpSp>
          <p:nvGrpSpPr>
            <p:cNvPr id="71" name="组合 70"/>
            <p:cNvGrpSpPr/>
            <p:nvPr/>
          </p:nvGrpSpPr>
          <p:grpSpPr>
            <a:xfrm>
              <a:off x="6959668" y="3640779"/>
              <a:ext cx="4518101" cy="1580325"/>
              <a:chOff x="2183817" y="975542"/>
              <a:chExt cx="1632394" cy="1407237"/>
            </a:xfrm>
          </p:grpSpPr>
          <p:sp>
            <p:nvSpPr>
              <p:cNvPr id="78" name="六边形 77"/>
              <p:cNvSpPr/>
              <p:nvPr/>
            </p:nvSpPr>
            <p:spPr>
              <a:xfrm>
                <a:off x="2183817" y="975542"/>
                <a:ext cx="1632394" cy="1407237"/>
              </a:xfrm>
              <a:prstGeom prst="hexagon">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622300" dist="317500" dir="2400000" algn="tl" rotWithShape="0">
                  <a:srgbClr val="696969">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9" name="六边形 78"/>
              <p:cNvSpPr/>
              <p:nvPr/>
            </p:nvSpPr>
            <p:spPr>
              <a:xfrm>
                <a:off x="2183817" y="975542"/>
                <a:ext cx="1632394" cy="1407237"/>
              </a:xfrm>
              <a:prstGeom prst="hexagon">
                <a:avLst/>
              </a:prstGeom>
              <a:gradFill>
                <a:gsLst>
                  <a:gs pos="64000">
                    <a:srgbClr val="F3F3F3"/>
                  </a:gs>
                  <a:gs pos="32000">
                    <a:srgbClr val="DEDEDE"/>
                  </a:gs>
                  <a:gs pos="0">
                    <a:srgbClr val="CBCBCB"/>
                  </a:gs>
                  <a:gs pos="100000">
                    <a:srgbClr val="F9F9F9"/>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72" name="Group 4"/>
            <p:cNvGrpSpPr>
              <a:grpSpLocks noChangeAspect="1"/>
            </p:cNvGrpSpPr>
            <p:nvPr/>
          </p:nvGrpSpPr>
          <p:grpSpPr bwMode="auto">
            <a:xfrm>
              <a:off x="7405088" y="4168016"/>
              <a:ext cx="640595" cy="495344"/>
              <a:chOff x="3494" y="1896"/>
              <a:chExt cx="688" cy="532"/>
            </a:xfrm>
            <a:solidFill>
              <a:srgbClr val="01ACBE"/>
            </a:solidFill>
          </p:grpSpPr>
          <p:sp>
            <p:nvSpPr>
              <p:cNvPr id="75" name="Rectangle 5"/>
              <p:cNvSpPr>
                <a:spLocks noChangeArrowheads="1"/>
              </p:cNvSpPr>
              <p:nvPr/>
            </p:nvSpPr>
            <p:spPr bwMode="auto">
              <a:xfrm>
                <a:off x="4124" y="2007"/>
                <a:ext cx="58" cy="421"/>
              </a:xfrm>
              <a:prstGeom prst="rect">
                <a:avLst/>
              </a:prstGeom>
              <a:solidFill>
                <a:srgbClr val="BFBFB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6" name="Freeform 6"/>
              <p:cNvSpPr>
                <a:spLocks noEditPoints="1"/>
              </p:cNvSpPr>
              <p:nvPr/>
            </p:nvSpPr>
            <p:spPr bwMode="auto">
              <a:xfrm>
                <a:off x="3608" y="1896"/>
                <a:ext cx="459" cy="532"/>
              </a:xfrm>
              <a:custGeom>
                <a:avLst/>
                <a:gdLst>
                  <a:gd name="T0" fmla="*/ 176 w 192"/>
                  <a:gd name="T1" fmla="*/ 46 h 222"/>
                  <a:gd name="T2" fmla="*/ 132 w 192"/>
                  <a:gd name="T3" fmla="*/ 0 h 222"/>
                  <a:gd name="T4" fmla="*/ 60 w 192"/>
                  <a:gd name="T5" fmla="*/ 0 h 222"/>
                  <a:gd name="T6" fmla="*/ 18 w 192"/>
                  <a:gd name="T7" fmla="*/ 46 h 222"/>
                  <a:gd name="T8" fmla="*/ 0 w 192"/>
                  <a:gd name="T9" fmla="*/ 46 h 222"/>
                  <a:gd name="T10" fmla="*/ 0 w 192"/>
                  <a:gd name="T11" fmla="*/ 222 h 222"/>
                  <a:gd name="T12" fmla="*/ 192 w 192"/>
                  <a:gd name="T13" fmla="*/ 222 h 222"/>
                  <a:gd name="T14" fmla="*/ 192 w 192"/>
                  <a:gd name="T15" fmla="*/ 46 h 222"/>
                  <a:gd name="T16" fmla="*/ 176 w 192"/>
                  <a:gd name="T17" fmla="*/ 46 h 222"/>
                  <a:gd name="T18" fmla="*/ 113 w 192"/>
                  <a:gd name="T19" fmla="*/ 42 h 222"/>
                  <a:gd name="T20" fmla="*/ 77 w 192"/>
                  <a:gd name="T21" fmla="*/ 42 h 222"/>
                  <a:gd name="T22" fmla="*/ 67 w 192"/>
                  <a:gd name="T23" fmla="*/ 31 h 222"/>
                  <a:gd name="T24" fmla="*/ 77 w 192"/>
                  <a:gd name="T25" fmla="*/ 20 h 222"/>
                  <a:gd name="T26" fmla="*/ 113 w 192"/>
                  <a:gd name="T27" fmla="*/ 20 h 222"/>
                  <a:gd name="T28" fmla="*/ 124 w 192"/>
                  <a:gd name="T29" fmla="*/ 31 h 222"/>
                  <a:gd name="T30" fmla="*/ 113 w 192"/>
                  <a:gd name="T31" fmla="*/ 4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2" h="222">
                    <a:moveTo>
                      <a:pt x="176" y="46"/>
                    </a:moveTo>
                    <a:cubicBezTo>
                      <a:pt x="166" y="26"/>
                      <a:pt x="148" y="0"/>
                      <a:pt x="132" y="0"/>
                    </a:cubicBezTo>
                    <a:cubicBezTo>
                      <a:pt x="60" y="0"/>
                      <a:pt x="60" y="0"/>
                      <a:pt x="60" y="0"/>
                    </a:cubicBezTo>
                    <a:cubicBezTo>
                      <a:pt x="45" y="0"/>
                      <a:pt x="29" y="25"/>
                      <a:pt x="18" y="46"/>
                    </a:cubicBezTo>
                    <a:cubicBezTo>
                      <a:pt x="0" y="46"/>
                      <a:pt x="0" y="46"/>
                      <a:pt x="0" y="46"/>
                    </a:cubicBezTo>
                    <a:cubicBezTo>
                      <a:pt x="0" y="222"/>
                      <a:pt x="0" y="222"/>
                      <a:pt x="0" y="222"/>
                    </a:cubicBezTo>
                    <a:cubicBezTo>
                      <a:pt x="192" y="222"/>
                      <a:pt x="192" y="222"/>
                      <a:pt x="192" y="222"/>
                    </a:cubicBezTo>
                    <a:cubicBezTo>
                      <a:pt x="192" y="46"/>
                      <a:pt x="192" y="46"/>
                      <a:pt x="192" y="46"/>
                    </a:cubicBezTo>
                    <a:lnTo>
                      <a:pt x="176" y="46"/>
                    </a:lnTo>
                    <a:close/>
                    <a:moveTo>
                      <a:pt x="113" y="42"/>
                    </a:moveTo>
                    <a:cubicBezTo>
                      <a:pt x="77" y="42"/>
                      <a:pt x="77" y="42"/>
                      <a:pt x="77" y="42"/>
                    </a:cubicBezTo>
                    <a:cubicBezTo>
                      <a:pt x="72" y="42"/>
                      <a:pt x="67" y="37"/>
                      <a:pt x="67" y="31"/>
                    </a:cubicBezTo>
                    <a:cubicBezTo>
                      <a:pt x="67" y="25"/>
                      <a:pt x="72" y="20"/>
                      <a:pt x="77" y="20"/>
                    </a:cubicBezTo>
                    <a:cubicBezTo>
                      <a:pt x="113" y="20"/>
                      <a:pt x="113" y="20"/>
                      <a:pt x="113" y="20"/>
                    </a:cubicBezTo>
                    <a:cubicBezTo>
                      <a:pt x="119" y="20"/>
                      <a:pt x="124" y="25"/>
                      <a:pt x="124" y="31"/>
                    </a:cubicBezTo>
                    <a:cubicBezTo>
                      <a:pt x="124" y="37"/>
                      <a:pt x="119" y="42"/>
                      <a:pt x="113" y="42"/>
                    </a:cubicBezTo>
                    <a:close/>
                  </a:path>
                </a:pathLst>
              </a:custGeom>
              <a:solidFill>
                <a:srgbClr val="BFBFB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7" name="Rectangle 7"/>
              <p:cNvSpPr>
                <a:spLocks noChangeArrowheads="1"/>
              </p:cNvSpPr>
              <p:nvPr/>
            </p:nvSpPr>
            <p:spPr bwMode="auto">
              <a:xfrm>
                <a:off x="3494" y="2007"/>
                <a:ext cx="57" cy="421"/>
              </a:xfrm>
              <a:prstGeom prst="rect">
                <a:avLst/>
              </a:prstGeom>
              <a:solidFill>
                <a:srgbClr val="BFBFB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73" name="文本框 72"/>
            <p:cNvSpPr txBox="1"/>
            <p:nvPr/>
          </p:nvSpPr>
          <p:spPr>
            <a:xfrm>
              <a:off x="8195811" y="3885373"/>
              <a:ext cx="2262281" cy="523341"/>
            </a:xfrm>
            <a:prstGeom prst="rect">
              <a:avLst/>
            </a:prstGeom>
            <a:noFill/>
          </p:spPr>
          <p:txBody>
            <a:bodyPr wrap="square" rtlCol="0">
              <a:spAutoFit/>
            </a:bodyPr>
            <a:lstStyle/>
            <a:p>
              <a:r>
                <a:rPr lang="zh-CN" altLang="en-US" sz="1950" dirty="0">
                  <a:solidFill>
                    <a:prstClr val="black">
                      <a:lumMod val="50000"/>
                      <a:lumOff val="50000"/>
                    </a:prstClr>
                  </a:solidFill>
                  <a:latin typeface="时尚中黑简体" panose="01010104010101010101" pitchFamily="2" charset="-122"/>
                  <a:ea typeface="时尚中黑简体" panose="01010104010101010101" pitchFamily="2" charset="-122"/>
                </a:rPr>
                <a:t>在此添加标题</a:t>
              </a:r>
            </a:p>
          </p:txBody>
        </p:sp>
        <p:sp>
          <p:nvSpPr>
            <p:cNvPr id="74" name="文本框 113"/>
            <p:cNvSpPr txBox="1"/>
            <p:nvPr/>
          </p:nvSpPr>
          <p:spPr>
            <a:xfrm>
              <a:off x="8165186" y="4305634"/>
              <a:ext cx="2538532" cy="815797"/>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spTree>
    <p:extLst>
      <p:ext uri="{BB962C8B-B14F-4D97-AF65-F5344CB8AC3E}">
        <p14:creationId xmlns:p14="http://schemas.microsoft.com/office/powerpoint/2010/main" xmlns="" val="1300667148"/>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par>
                                    <p:cTn id="13" presetID="22" presetClass="entr" presetSubtype="8" fill="hold" nodeType="withEffect">
                                      <p:stCondLst>
                                        <p:cond delay="40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53" presetClass="entr" presetSubtype="16"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Effect transition="in" filter="fade">
                                          <p:cBhvr>
                                            <p:cTn id="20" dur="500"/>
                                            <p:tgtEl>
                                              <p:spTgt spid="23"/>
                                            </p:tgtEl>
                                          </p:cBhvr>
                                        </p:animEffect>
                                      </p:childTnLst>
                                    </p:cTn>
                                  </p:par>
                                </p:childTnLst>
                              </p:cTn>
                            </p:par>
                            <p:par>
                              <p:cTn id="21" fill="hold">
                                <p:stCondLst>
                                  <p:cond delay="900"/>
                                </p:stCondLst>
                                <p:childTnLst>
                                  <p:par>
                                    <p:cTn id="22" presetID="22" presetClass="entr" presetSubtype="8"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par>
                                    <p:cTn id="25" presetID="22" presetClass="entr" presetSubtype="8" fill="hold" grpId="0"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childTnLst>
                              </p:cTn>
                            </p:par>
                            <p:par>
                              <p:cTn id="28" fill="hold">
                                <p:stCondLst>
                                  <p:cond delay="1900"/>
                                </p:stCondLst>
                                <p:childTnLst>
                                  <p:par>
                                    <p:cTn id="29" presetID="37" presetClass="entr" presetSubtype="0" fill="hold" nodeType="after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fade">
                                          <p:cBhvr>
                                            <p:cTn id="31" dur="1000"/>
                                            <p:tgtEl>
                                              <p:spTgt spid="31"/>
                                            </p:tgtEl>
                                          </p:cBhvr>
                                        </p:animEffect>
                                        <p:anim calcmode="lin" valueType="num">
                                          <p:cBhvr>
                                            <p:cTn id="32" dur="1000" fill="hold"/>
                                            <p:tgtEl>
                                              <p:spTgt spid="31"/>
                                            </p:tgtEl>
                                            <p:attrNameLst>
                                              <p:attrName>ppt_x</p:attrName>
                                            </p:attrNameLst>
                                          </p:cBhvr>
                                          <p:tavLst>
                                            <p:tav tm="0">
                                              <p:val>
                                                <p:strVal val="#ppt_x"/>
                                              </p:val>
                                            </p:tav>
                                            <p:tav tm="100000">
                                              <p:val>
                                                <p:strVal val="#ppt_x"/>
                                              </p:val>
                                            </p:tav>
                                          </p:tavLst>
                                        </p:anim>
                                        <p:anim calcmode="lin" valueType="num">
                                          <p:cBhvr>
                                            <p:cTn id="33" dur="900" decel="100000" fill="hold"/>
                                            <p:tgtEl>
                                              <p:spTgt spid="31"/>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1"/>
                                            </p:tgtEl>
                                            <p:attrNameLst>
                                              <p:attrName>ppt_y</p:attrName>
                                            </p:attrNameLst>
                                          </p:cBhvr>
                                          <p:tavLst>
                                            <p:tav tm="0">
                                              <p:val>
                                                <p:strVal val="#ppt_y-.03"/>
                                              </p:val>
                                            </p:tav>
                                            <p:tav tm="100000">
                                              <p:val>
                                                <p:strVal val="#ppt_y"/>
                                              </p:val>
                                            </p:tav>
                                          </p:tavLst>
                                        </p:anim>
                                      </p:childTnLst>
                                    </p:cTn>
                                  </p:par>
                                </p:childTnLst>
                              </p:cTn>
                            </p:par>
                            <p:par>
                              <p:cTn id="35" fill="hold">
                                <p:stCondLst>
                                  <p:cond delay="2900"/>
                                </p:stCondLst>
                                <p:childTnLst>
                                  <p:par>
                                    <p:cTn id="36" presetID="16" presetClass="entr" presetSubtype="42" fill="hold"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barn(outHorizontal)">
                                          <p:cBhvr>
                                            <p:cTn id="38" dur="500"/>
                                            <p:tgtEl>
                                              <p:spTgt spid="35"/>
                                            </p:tgtEl>
                                          </p:cBhvr>
                                        </p:animEffect>
                                      </p:childTnLst>
                                    </p:cTn>
                                  </p:par>
                                </p:childTnLst>
                              </p:cTn>
                            </p:par>
                            <p:par>
                              <p:cTn id="39" fill="hold">
                                <p:stCondLst>
                                  <p:cond delay="3400"/>
                                </p:stCondLst>
                                <p:childTnLst>
                                  <p:par>
                                    <p:cTn id="40" presetID="14" presetClass="entr" presetSubtype="10" fill="hold" grpId="0" nodeType="after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randombar(horizontal)">
                                          <p:cBhvr>
                                            <p:cTn id="42" dur="500"/>
                                            <p:tgtEl>
                                              <p:spTgt spid="34"/>
                                            </p:tgtEl>
                                          </p:cBhvr>
                                        </p:animEffect>
                                      </p:childTnLst>
                                    </p:cTn>
                                  </p:par>
                                </p:childTnLst>
                              </p:cTn>
                            </p:par>
                            <p:par>
                              <p:cTn id="43" fill="hold">
                                <p:stCondLst>
                                  <p:cond delay="3900"/>
                                </p:stCondLst>
                                <p:childTnLst>
                                  <p:par>
                                    <p:cTn id="44" presetID="22" presetClass="entr" presetSubtype="4" fill="hold" grpId="0" nodeType="after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wipe(down)">
                                          <p:cBhvr>
                                            <p:cTn id="46" dur="500"/>
                                            <p:tgtEl>
                                              <p:spTgt spid="36"/>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wipe(down)">
                                          <p:cBhvr>
                                            <p:cTn id="49" dur="500"/>
                                            <p:tgtEl>
                                              <p:spTgt spid="37"/>
                                            </p:tgtEl>
                                          </p:cBhvr>
                                        </p:animEffect>
                                      </p:childTnLst>
                                    </p:cTn>
                                  </p:par>
                                </p:childTnLst>
                              </p:cTn>
                            </p:par>
                            <p:par>
                              <p:cTn id="50" fill="hold">
                                <p:stCondLst>
                                  <p:cond delay="4400"/>
                                </p:stCondLst>
                                <p:childTnLst>
                                  <p:par>
                                    <p:cTn id="51" presetID="2" presetClass="entr" presetSubtype="8" accel="40000" fill="hold" nodeType="afterEffect" p14:presetBounceEnd="40000">
                                      <p:stCondLst>
                                        <p:cond delay="0"/>
                                      </p:stCondLst>
                                      <p:childTnLst>
                                        <p:set>
                                          <p:cBhvr>
                                            <p:cTn id="52" dur="1" fill="hold">
                                              <p:stCondLst>
                                                <p:cond delay="0"/>
                                              </p:stCondLst>
                                            </p:cTn>
                                            <p:tgtEl>
                                              <p:spTgt spid="38"/>
                                            </p:tgtEl>
                                            <p:attrNameLst>
                                              <p:attrName>style.visibility</p:attrName>
                                            </p:attrNameLst>
                                          </p:cBhvr>
                                          <p:to>
                                            <p:strVal val="visible"/>
                                          </p:to>
                                        </p:set>
                                        <p:anim calcmode="lin" valueType="num" p14:bounceEnd="40000">
                                          <p:cBhvr additive="base">
                                            <p:cTn id="53" dur="1000" fill="hold"/>
                                            <p:tgtEl>
                                              <p:spTgt spid="38"/>
                                            </p:tgtEl>
                                            <p:attrNameLst>
                                              <p:attrName>ppt_x</p:attrName>
                                            </p:attrNameLst>
                                          </p:cBhvr>
                                          <p:tavLst>
                                            <p:tav tm="0">
                                              <p:val>
                                                <p:strVal val="0-#ppt_w/2"/>
                                              </p:val>
                                            </p:tav>
                                            <p:tav tm="100000">
                                              <p:val>
                                                <p:strVal val="#ppt_x"/>
                                              </p:val>
                                            </p:tav>
                                          </p:tavLst>
                                        </p:anim>
                                        <p:anim calcmode="lin" valueType="num" p14:bounceEnd="40000">
                                          <p:cBhvr additive="base">
                                            <p:cTn id="54" dur="1000" fill="hold"/>
                                            <p:tgtEl>
                                              <p:spTgt spid="38"/>
                                            </p:tgtEl>
                                            <p:attrNameLst>
                                              <p:attrName>ppt_y</p:attrName>
                                            </p:attrNameLst>
                                          </p:cBhvr>
                                          <p:tavLst>
                                            <p:tav tm="0">
                                              <p:val>
                                                <p:strVal val="#ppt_y"/>
                                              </p:val>
                                            </p:tav>
                                            <p:tav tm="100000">
                                              <p:val>
                                                <p:strVal val="#ppt_y"/>
                                              </p:val>
                                            </p:tav>
                                          </p:tavLst>
                                        </p:anim>
                                      </p:childTnLst>
                                    </p:cTn>
                                  </p:par>
                                  <p:par>
                                    <p:cTn id="55" presetID="2" presetClass="entr" presetSubtype="8" accel="40000" fill="hold" nodeType="withEffect" p14:presetBounceEnd="40000">
                                      <p:stCondLst>
                                        <p:cond delay="0"/>
                                      </p:stCondLst>
                                      <p:childTnLst>
                                        <p:set>
                                          <p:cBhvr>
                                            <p:cTn id="56" dur="1" fill="hold">
                                              <p:stCondLst>
                                                <p:cond delay="0"/>
                                              </p:stCondLst>
                                            </p:cTn>
                                            <p:tgtEl>
                                              <p:spTgt spid="59"/>
                                            </p:tgtEl>
                                            <p:attrNameLst>
                                              <p:attrName>style.visibility</p:attrName>
                                            </p:attrNameLst>
                                          </p:cBhvr>
                                          <p:to>
                                            <p:strVal val="visible"/>
                                          </p:to>
                                        </p:set>
                                        <p:anim calcmode="lin" valueType="num" p14:bounceEnd="40000">
                                          <p:cBhvr additive="base">
                                            <p:cTn id="57" dur="1000" fill="hold"/>
                                            <p:tgtEl>
                                              <p:spTgt spid="59"/>
                                            </p:tgtEl>
                                            <p:attrNameLst>
                                              <p:attrName>ppt_x</p:attrName>
                                            </p:attrNameLst>
                                          </p:cBhvr>
                                          <p:tavLst>
                                            <p:tav tm="0">
                                              <p:val>
                                                <p:strVal val="0-#ppt_w/2"/>
                                              </p:val>
                                            </p:tav>
                                            <p:tav tm="100000">
                                              <p:val>
                                                <p:strVal val="#ppt_x"/>
                                              </p:val>
                                            </p:tav>
                                          </p:tavLst>
                                        </p:anim>
                                        <p:anim calcmode="lin" valueType="num" p14:bounceEnd="40000">
                                          <p:cBhvr additive="base">
                                            <p:cTn id="58" dur="1000" fill="hold"/>
                                            <p:tgtEl>
                                              <p:spTgt spid="59"/>
                                            </p:tgtEl>
                                            <p:attrNameLst>
                                              <p:attrName>ppt_y</p:attrName>
                                            </p:attrNameLst>
                                          </p:cBhvr>
                                          <p:tavLst>
                                            <p:tav tm="0">
                                              <p:val>
                                                <p:strVal val="#ppt_y"/>
                                              </p:val>
                                            </p:tav>
                                            <p:tav tm="100000">
                                              <p:val>
                                                <p:strVal val="#ppt_y"/>
                                              </p:val>
                                            </p:tav>
                                          </p:tavLst>
                                        </p:anim>
                                      </p:childTnLst>
                                    </p:cTn>
                                  </p:par>
                                  <p:par>
                                    <p:cTn id="59" presetID="2" presetClass="entr" presetSubtype="2" accel="40000" fill="hold" nodeType="withEffect" p14:presetBounceEnd="40000">
                                      <p:stCondLst>
                                        <p:cond delay="0"/>
                                      </p:stCondLst>
                                      <p:childTnLst>
                                        <p:set>
                                          <p:cBhvr>
                                            <p:cTn id="60" dur="1" fill="hold">
                                              <p:stCondLst>
                                                <p:cond delay="0"/>
                                              </p:stCondLst>
                                            </p:cTn>
                                            <p:tgtEl>
                                              <p:spTgt spid="47"/>
                                            </p:tgtEl>
                                            <p:attrNameLst>
                                              <p:attrName>style.visibility</p:attrName>
                                            </p:attrNameLst>
                                          </p:cBhvr>
                                          <p:to>
                                            <p:strVal val="visible"/>
                                          </p:to>
                                        </p:set>
                                        <p:anim calcmode="lin" valueType="num" p14:bounceEnd="40000">
                                          <p:cBhvr additive="base">
                                            <p:cTn id="61" dur="1000" fill="hold"/>
                                            <p:tgtEl>
                                              <p:spTgt spid="47"/>
                                            </p:tgtEl>
                                            <p:attrNameLst>
                                              <p:attrName>ppt_x</p:attrName>
                                            </p:attrNameLst>
                                          </p:cBhvr>
                                          <p:tavLst>
                                            <p:tav tm="0">
                                              <p:val>
                                                <p:strVal val="1+#ppt_w/2"/>
                                              </p:val>
                                            </p:tav>
                                            <p:tav tm="100000">
                                              <p:val>
                                                <p:strVal val="#ppt_x"/>
                                              </p:val>
                                            </p:tav>
                                          </p:tavLst>
                                        </p:anim>
                                        <p:anim calcmode="lin" valueType="num" p14:bounceEnd="40000">
                                          <p:cBhvr additive="base">
                                            <p:cTn id="62" dur="1000" fill="hold"/>
                                            <p:tgtEl>
                                              <p:spTgt spid="47"/>
                                            </p:tgtEl>
                                            <p:attrNameLst>
                                              <p:attrName>ppt_y</p:attrName>
                                            </p:attrNameLst>
                                          </p:cBhvr>
                                          <p:tavLst>
                                            <p:tav tm="0">
                                              <p:val>
                                                <p:strVal val="#ppt_y"/>
                                              </p:val>
                                            </p:tav>
                                            <p:tav tm="100000">
                                              <p:val>
                                                <p:strVal val="#ppt_y"/>
                                              </p:val>
                                            </p:tav>
                                          </p:tavLst>
                                        </p:anim>
                                      </p:childTnLst>
                                    </p:cTn>
                                  </p:par>
                                  <p:par>
                                    <p:cTn id="63" presetID="2" presetClass="entr" presetSubtype="2" accel="40000" fill="hold" nodeType="withEffect" p14:presetBounceEnd="40000">
                                      <p:stCondLst>
                                        <p:cond delay="0"/>
                                      </p:stCondLst>
                                      <p:childTnLst>
                                        <p:set>
                                          <p:cBhvr>
                                            <p:cTn id="64" dur="1" fill="hold">
                                              <p:stCondLst>
                                                <p:cond delay="0"/>
                                              </p:stCondLst>
                                            </p:cTn>
                                            <p:tgtEl>
                                              <p:spTgt spid="70"/>
                                            </p:tgtEl>
                                            <p:attrNameLst>
                                              <p:attrName>style.visibility</p:attrName>
                                            </p:attrNameLst>
                                          </p:cBhvr>
                                          <p:to>
                                            <p:strVal val="visible"/>
                                          </p:to>
                                        </p:set>
                                        <p:anim calcmode="lin" valueType="num" p14:bounceEnd="40000">
                                          <p:cBhvr additive="base">
                                            <p:cTn id="65" dur="1000" fill="hold"/>
                                            <p:tgtEl>
                                              <p:spTgt spid="70"/>
                                            </p:tgtEl>
                                            <p:attrNameLst>
                                              <p:attrName>ppt_x</p:attrName>
                                            </p:attrNameLst>
                                          </p:cBhvr>
                                          <p:tavLst>
                                            <p:tav tm="0">
                                              <p:val>
                                                <p:strVal val="1+#ppt_w/2"/>
                                              </p:val>
                                            </p:tav>
                                            <p:tav tm="100000">
                                              <p:val>
                                                <p:strVal val="#ppt_x"/>
                                              </p:val>
                                            </p:tav>
                                          </p:tavLst>
                                        </p:anim>
                                        <p:anim calcmode="lin" valueType="num" p14:bounceEnd="40000">
                                          <p:cBhvr additive="base">
                                            <p:cTn id="66" dur="100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4" grpId="0"/>
          <p:bldP spid="36" grpId="0"/>
          <p:bldP spid="37"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par>
                                    <p:cTn id="13" presetID="22" presetClass="entr" presetSubtype="8" fill="hold" nodeType="withEffect">
                                      <p:stCondLst>
                                        <p:cond delay="40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53" presetClass="entr" presetSubtype="16"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Effect transition="in" filter="fade">
                                          <p:cBhvr>
                                            <p:cTn id="20" dur="500"/>
                                            <p:tgtEl>
                                              <p:spTgt spid="23"/>
                                            </p:tgtEl>
                                          </p:cBhvr>
                                        </p:animEffect>
                                      </p:childTnLst>
                                    </p:cTn>
                                  </p:par>
                                </p:childTnLst>
                              </p:cTn>
                            </p:par>
                            <p:par>
                              <p:cTn id="21" fill="hold">
                                <p:stCondLst>
                                  <p:cond delay="900"/>
                                </p:stCondLst>
                                <p:childTnLst>
                                  <p:par>
                                    <p:cTn id="22" presetID="22" presetClass="entr" presetSubtype="8"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par>
                                    <p:cTn id="25" presetID="22" presetClass="entr" presetSubtype="8" fill="hold" grpId="0"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childTnLst>
                              </p:cTn>
                            </p:par>
                            <p:par>
                              <p:cTn id="28" fill="hold">
                                <p:stCondLst>
                                  <p:cond delay="1900"/>
                                </p:stCondLst>
                                <p:childTnLst>
                                  <p:par>
                                    <p:cTn id="29" presetID="37" presetClass="entr" presetSubtype="0" fill="hold" nodeType="after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fade">
                                          <p:cBhvr>
                                            <p:cTn id="31" dur="1000"/>
                                            <p:tgtEl>
                                              <p:spTgt spid="31"/>
                                            </p:tgtEl>
                                          </p:cBhvr>
                                        </p:animEffect>
                                        <p:anim calcmode="lin" valueType="num">
                                          <p:cBhvr>
                                            <p:cTn id="32" dur="1000" fill="hold"/>
                                            <p:tgtEl>
                                              <p:spTgt spid="31"/>
                                            </p:tgtEl>
                                            <p:attrNameLst>
                                              <p:attrName>ppt_x</p:attrName>
                                            </p:attrNameLst>
                                          </p:cBhvr>
                                          <p:tavLst>
                                            <p:tav tm="0">
                                              <p:val>
                                                <p:strVal val="#ppt_x"/>
                                              </p:val>
                                            </p:tav>
                                            <p:tav tm="100000">
                                              <p:val>
                                                <p:strVal val="#ppt_x"/>
                                              </p:val>
                                            </p:tav>
                                          </p:tavLst>
                                        </p:anim>
                                        <p:anim calcmode="lin" valueType="num">
                                          <p:cBhvr>
                                            <p:cTn id="33" dur="900" decel="100000" fill="hold"/>
                                            <p:tgtEl>
                                              <p:spTgt spid="31"/>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1"/>
                                            </p:tgtEl>
                                            <p:attrNameLst>
                                              <p:attrName>ppt_y</p:attrName>
                                            </p:attrNameLst>
                                          </p:cBhvr>
                                          <p:tavLst>
                                            <p:tav tm="0">
                                              <p:val>
                                                <p:strVal val="#ppt_y-.03"/>
                                              </p:val>
                                            </p:tav>
                                            <p:tav tm="100000">
                                              <p:val>
                                                <p:strVal val="#ppt_y"/>
                                              </p:val>
                                            </p:tav>
                                          </p:tavLst>
                                        </p:anim>
                                      </p:childTnLst>
                                    </p:cTn>
                                  </p:par>
                                </p:childTnLst>
                              </p:cTn>
                            </p:par>
                            <p:par>
                              <p:cTn id="35" fill="hold">
                                <p:stCondLst>
                                  <p:cond delay="2900"/>
                                </p:stCondLst>
                                <p:childTnLst>
                                  <p:par>
                                    <p:cTn id="36" presetID="16" presetClass="entr" presetSubtype="42" fill="hold"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barn(outHorizontal)">
                                          <p:cBhvr>
                                            <p:cTn id="38" dur="500"/>
                                            <p:tgtEl>
                                              <p:spTgt spid="35"/>
                                            </p:tgtEl>
                                          </p:cBhvr>
                                        </p:animEffect>
                                      </p:childTnLst>
                                    </p:cTn>
                                  </p:par>
                                </p:childTnLst>
                              </p:cTn>
                            </p:par>
                            <p:par>
                              <p:cTn id="39" fill="hold">
                                <p:stCondLst>
                                  <p:cond delay="3400"/>
                                </p:stCondLst>
                                <p:childTnLst>
                                  <p:par>
                                    <p:cTn id="40" presetID="14" presetClass="entr" presetSubtype="10" fill="hold" grpId="0" nodeType="after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randombar(horizontal)">
                                          <p:cBhvr>
                                            <p:cTn id="42" dur="500"/>
                                            <p:tgtEl>
                                              <p:spTgt spid="34"/>
                                            </p:tgtEl>
                                          </p:cBhvr>
                                        </p:animEffect>
                                      </p:childTnLst>
                                    </p:cTn>
                                  </p:par>
                                </p:childTnLst>
                              </p:cTn>
                            </p:par>
                            <p:par>
                              <p:cTn id="43" fill="hold">
                                <p:stCondLst>
                                  <p:cond delay="3900"/>
                                </p:stCondLst>
                                <p:childTnLst>
                                  <p:par>
                                    <p:cTn id="44" presetID="22" presetClass="entr" presetSubtype="4" fill="hold" grpId="0" nodeType="after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wipe(down)">
                                          <p:cBhvr>
                                            <p:cTn id="46" dur="500"/>
                                            <p:tgtEl>
                                              <p:spTgt spid="36"/>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wipe(down)">
                                          <p:cBhvr>
                                            <p:cTn id="49" dur="500"/>
                                            <p:tgtEl>
                                              <p:spTgt spid="37"/>
                                            </p:tgtEl>
                                          </p:cBhvr>
                                        </p:animEffect>
                                      </p:childTnLst>
                                    </p:cTn>
                                  </p:par>
                                </p:childTnLst>
                              </p:cTn>
                            </p:par>
                            <p:par>
                              <p:cTn id="50" fill="hold">
                                <p:stCondLst>
                                  <p:cond delay="4400"/>
                                </p:stCondLst>
                                <p:childTnLst>
                                  <p:par>
                                    <p:cTn id="51" presetID="2" presetClass="entr" presetSubtype="8" accel="40000" fill="hold" nodeType="afterEffect">
                                      <p:stCondLst>
                                        <p:cond delay="0"/>
                                      </p:stCondLst>
                                      <p:childTnLst>
                                        <p:set>
                                          <p:cBhvr>
                                            <p:cTn id="52" dur="1" fill="hold">
                                              <p:stCondLst>
                                                <p:cond delay="0"/>
                                              </p:stCondLst>
                                            </p:cTn>
                                            <p:tgtEl>
                                              <p:spTgt spid="38"/>
                                            </p:tgtEl>
                                            <p:attrNameLst>
                                              <p:attrName>style.visibility</p:attrName>
                                            </p:attrNameLst>
                                          </p:cBhvr>
                                          <p:to>
                                            <p:strVal val="visible"/>
                                          </p:to>
                                        </p:set>
                                        <p:anim calcmode="lin" valueType="num">
                                          <p:cBhvr additive="base">
                                            <p:cTn id="53" dur="1000" fill="hold"/>
                                            <p:tgtEl>
                                              <p:spTgt spid="38"/>
                                            </p:tgtEl>
                                            <p:attrNameLst>
                                              <p:attrName>ppt_x</p:attrName>
                                            </p:attrNameLst>
                                          </p:cBhvr>
                                          <p:tavLst>
                                            <p:tav tm="0">
                                              <p:val>
                                                <p:strVal val="0-#ppt_w/2"/>
                                              </p:val>
                                            </p:tav>
                                            <p:tav tm="100000">
                                              <p:val>
                                                <p:strVal val="#ppt_x"/>
                                              </p:val>
                                            </p:tav>
                                          </p:tavLst>
                                        </p:anim>
                                        <p:anim calcmode="lin" valueType="num">
                                          <p:cBhvr additive="base">
                                            <p:cTn id="54" dur="1000" fill="hold"/>
                                            <p:tgtEl>
                                              <p:spTgt spid="38"/>
                                            </p:tgtEl>
                                            <p:attrNameLst>
                                              <p:attrName>ppt_y</p:attrName>
                                            </p:attrNameLst>
                                          </p:cBhvr>
                                          <p:tavLst>
                                            <p:tav tm="0">
                                              <p:val>
                                                <p:strVal val="#ppt_y"/>
                                              </p:val>
                                            </p:tav>
                                            <p:tav tm="100000">
                                              <p:val>
                                                <p:strVal val="#ppt_y"/>
                                              </p:val>
                                            </p:tav>
                                          </p:tavLst>
                                        </p:anim>
                                      </p:childTnLst>
                                    </p:cTn>
                                  </p:par>
                                  <p:par>
                                    <p:cTn id="55" presetID="2" presetClass="entr" presetSubtype="8" accel="40000" fill="hold" nodeType="withEffect">
                                      <p:stCondLst>
                                        <p:cond delay="0"/>
                                      </p:stCondLst>
                                      <p:childTnLst>
                                        <p:set>
                                          <p:cBhvr>
                                            <p:cTn id="56" dur="1" fill="hold">
                                              <p:stCondLst>
                                                <p:cond delay="0"/>
                                              </p:stCondLst>
                                            </p:cTn>
                                            <p:tgtEl>
                                              <p:spTgt spid="59"/>
                                            </p:tgtEl>
                                            <p:attrNameLst>
                                              <p:attrName>style.visibility</p:attrName>
                                            </p:attrNameLst>
                                          </p:cBhvr>
                                          <p:to>
                                            <p:strVal val="visible"/>
                                          </p:to>
                                        </p:set>
                                        <p:anim calcmode="lin" valueType="num">
                                          <p:cBhvr additive="base">
                                            <p:cTn id="57" dur="1000" fill="hold"/>
                                            <p:tgtEl>
                                              <p:spTgt spid="59"/>
                                            </p:tgtEl>
                                            <p:attrNameLst>
                                              <p:attrName>ppt_x</p:attrName>
                                            </p:attrNameLst>
                                          </p:cBhvr>
                                          <p:tavLst>
                                            <p:tav tm="0">
                                              <p:val>
                                                <p:strVal val="0-#ppt_w/2"/>
                                              </p:val>
                                            </p:tav>
                                            <p:tav tm="100000">
                                              <p:val>
                                                <p:strVal val="#ppt_x"/>
                                              </p:val>
                                            </p:tav>
                                          </p:tavLst>
                                        </p:anim>
                                        <p:anim calcmode="lin" valueType="num">
                                          <p:cBhvr additive="base">
                                            <p:cTn id="58" dur="1000" fill="hold"/>
                                            <p:tgtEl>
                                              <p:spTgt spid="59"/>
                                            </p:tgtEl>
                                            <p:attrNameLst>
                                              <p:attrName>ppt_y</p:attrName>
                                            </p:attrNameLst>
                                          </p:cBhvr>
                                          <p:tavLst>
                                            <p:tav tm="0">
                                              <p:val>
                                                <p:strVal val="#ppt_y"/>
                                              </p:val>
                                            </p:tav>
                                            <p:tav tm="100000">
                                              <p:val>
                                                <p:strVal val="#ppt_y"/>
                                              </p:val>
                                            </p:tav>
                                          </p:tavLst>
                                        </p:anim>
                                      </p:childTnLst>
                                    </p:cTn>
                                  </p:par>
                                  <p:par>
                                    <p:cTn id="59" presetID="2" presetClass="entr" presetSubtype="2" accel="40000" fill="hold" nodeType="withEffect">
                                      <p:stCondLst>
                                        <p:cond delay="0"/>
                                      </p:stCondLst>
                                      <p:childTnLst>
                                        <p:set>
                                          <p:cBhvr>
                                            <p:cTn id="60" dur="1" fill="hold">
                                              <p:stCondLst>
                                                <p:cond delay="0"/>
                                              </p:stCondLst>
                                            </p:cTn>
                                            <p:tgtEl>
                                              <p:spTgt spid="47"/>
                                            </p:tgtEl>
                                            <p:attrNameLst>
                                              <p:attrName>style.visibility</p:attrName>
                                            </p:attrNameLst>
                                          </p:cBhvr>
                                          <p:to>
                                            <p:strVal val="visible"/>
                                          </p:to>
                                        </p:set>
                                        <p:anim calcmode="lin" valueType="num">
                                          <p:cBhvr additive="base">
                                            <p:cTn id="61" dur="1000" fill="hold"/>
                                            <p:tgtEl>
                                              <p:spTgt spid="47"/>
                                            </p:tgtEl>
                                            <p:attrNameLst>
                                              <p:attrName>ppt_x</p:attrName>
                                            </p:attrNameLst>
                                          </p:cBhvr>
                                          <p:tavLst>
                                            <p:tav tm="0">
                                              <p:val>
                                                <p:strVal val="1+#ppt_w/2"/>
                                              </p:val>
                                            </p:tav>
                                            <p:tav tm="100000">
                                              <p:val>
                                                <p:strVal val="#ppt_x"/>
                                              </p:val>
                                            </p:tav>
                                          </p:tavLst>
                                        </p:anim>
                                        <p:anim calcmode="lin" valueType="num">
                                          <p:cBhvr additive="base">
                                            <p:cTn id="62" dur="1000" fill="hold"/>
                                            <p:tgtEl>
                                              <p:spTgt spid="47"/>
                                            </p:tgtEl>
                                            <p:attrNameLst>
                                              <p:attrName>ppt_y</p:attrName>
                                            </p:attrNameLst>
                                          </p:cBhvr>
                                          <p:tavLst>
                                            <p:tav tm="0">
                                              <p:val>
                                                <p:strVal val="#ppt_y"/>
                                              </p:val>
                                            </p:tav>
                                            <p:tav tm="100000">
                                              <p:val>
                                                <p:strVal val="#ppt_y"/>
                                              </p:val>
                                            </p:tav>
                                          </p:tavLst>
                                        </p:anim>
                                      </p:childTnLst>
                                    </p:cTn>
                                  </p:par>
                                  <p:par>
                                    <p:cTn id="63" presetID="2" presetClass="entr" presetSubtype="2" accel="40000" fill="hold" nodeType="withEffect">
                                      <p:stCondLst>
                                        <p:cond delay="0"/>
                                      </p:stCondLst>
                                      <p:childTnLst>
                                        <p:set>
                                          <p:cBhvr>
                                            <p:cTn id="64" dur="1" fill="hold">
                                              <p:stCondLst>
                                                <p:cond delay="0"/>
                                              </p:stCondLst>
                                            </p:cTn>
                                            <p:tgtEl>
                                              <p:spTgt spid="70"/>
                                            </p:tgtEl>
                                            <p:attrNameLst>
                                              <p:attrName>style.visibility</p:attrName>
                                            </p:attrNameLst>
                                          </p:cBhvr>
                                          <p:to>
                                            <p:strVal val="visible"/>
                                          </p:to>
                                        </p:set>
                                        <p:anim calcmode="lin" valueType="num">
                                          <p:cBhvr additive="base">
                                            <p:cTn id="65" dur="1000" fill="hold"/>
                                            <p:tgtEl>
                                              <p:spTgt spid="70"/>
                                            </p:tgtEl>
                                            <p:attrNameLst>
                                              <p:attrName>ppt_x</p:attrName>
                                            </p:attrNameLst>
                                          </p:cBhvr>
                                          <p:tavLst>
                                            <p:tav tm="0">
                                              <p:val>
                                                <p:strVal val="1+#ppt_w/2"/>
                                              </p:val>
                                            </p:tav>
                                            <p:tav tm="100000">
                                              <p:val>
                                                <p:strVal val="#ppt_x"/>
                                              </p:val>
                                            </p:tav>
                                          </p:tavLst>
                                        </p:anim>
                                        <p:anim calcmode="lin" valueType="num">
                                          <p:cBhvr additive="base">
                                            <p:cTn id="66" dur="100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4" grpId="0"/>
          <p:bldP spid="36" grpId="0"/>
          <p:bldP spid="37"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8264978" y="-18249"/>
            <a:ext cx="593292" cy="761765"/>
            <a:chOff x="8266914" y="-18254"/>
            <a:chExt cx="593475" cy="762000"/>
          </a:xfrm>
        </p:grpSpPr>
        <p:sp>
          <p:nvSpPr>
            <p:cNvPr id="16" name="AutoShape 7"/>
            <p:cNvSpPr>
              <a:spLocks noChangeArrowheads="1"/>
            </p:cNvSpPr>
            <p:nvPr/>
          </p:nvSpPr>
          <p:spPr bwMode="auto">
            <a:xfrm rot="5400000">
              <a:off x="8201851" y="88633"/>
              <a:ext cx="762000" cy="548226"/>
            </a:xfrm>
            <a:prstGeom prst="homePlate">
              <a:avLst>
                <a:gd name="adj" fmla="val 35606"/>
              </a:avLst>
            </a:prstGeom>
            <a:solidFill>
              <a:schemeClr val="bg1">
                <a:lumMod val="9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lIns="91412" tIns="45706" rIns="91412" bIns="45706" numCol="1" anchor="ctr" anchorCtr="0" compatLnSpc="1">
              <a:prstTxWarp prst="textNoShape">
                <a:avLst/>
              </a:prstTxWarp>
            </a:bodyPr>
            <a:lstStyle/>
            <a:p>
              <a:pPr defTabSz="914126"/>
              <a:endParaRPr lang="zh-CN" altLang="zh-CN" sz="1799" b="0" dirty="0">
                <a:ea typeface="宋体" pitchFamily="2" charset="-122"/>
                <a:cs typeface="宋体" pitchFamily="2" charset="-122"/>
              </a:endParaRPr>
            </a:p>
          </p:txBody>
        </p:sp>
        <p:grpSp>
          <p:nvGrpSpPr>
            <p:cNvPr id="17" name="组合 16"/>
            <p:cNvGrpSpPr/>
            <p:nvPr/>
          </p:nvGrpSpPr>
          <p:grpSpPr>
            <a:xfrm>
              <a:off x="8266914" y="134144"/>
              <a:ext cx="593475" cy="475620"/>
              <a:chOff x="235091" y="185120"/>
              <a:chExt cx="593475" cy="475620"/>
            </a:xfrm>
          </p:grpSpPr>
          <p:sp>
            <p:nvSpPr>
              <p:cNvPr id="18" name="矩形 17"/>
              <p:cNvSpPr/>
              <p:nvPr/>
            </p:nvSpPr>
            <p:spPr>
              <a:xfrm>
                <a:off x="235091" y="185120"/>
                <a:ext cx="533259" cy="300174"/>
              </a:xfrm>
              <a:prstGeom prst="rect">
                <a:avLst/>
              </a:prstGeom>
            </p:spPr>
            <p:txBody>
              <a:bodyPr wrap="none">
                <a:spAutoFit/>
              </a:bodyPr>
              <a:lstStyle/>
              <a:p>
                <a:r>
                  <a:rPr lang="en-US" altLang="zh-CN" b="0" dirty="0">
                    <a:solidFill>
                      <a:schemeClr val="accent3">
                        <a:lumMod val="50000"/>
                      </a:schemeClr>
                    </a:solidFill>
                    <a:latin typeface="Impact" pitchFamily="34" charset="0"/>
                  </a:rPr>
                  <a:t>LOGO</a:t>
                </a:r>
                <a:endParaRPr lang="zh-CN" altLang="en-US" b="0" dirty="0">
                  <a:solidFill>
                    <a:schemeClr val="accent3">
                      <a:lumMod val="50000"/>
                    </a:schemeClr>
                  </a:solidFill>
                  <a:latin typeface="Impact" pitchFamily="34" charset="0"/>
                </a:endParaRPr>
              </a:p>
            </p:txBody>
          </p:sp>
          <p:sp>
            <p:nvSpPr>
              <p:cNvPr id="19" name="矩形 18"/>
              <p:cNvSpPr/>
              <p:nvPr/>
            </p:nvSpPr>
            <p:spPr>
              <a:xfrm>
                <a:off x="292677" y="460623"/>
                <a:ext cx="535889" cy="200117"/>
              </a:xfrm>
              <a:prstGeom prst="rect">
                <a:avLst/>
              </a:prstGeom>
            </p:spPr>
            <p:txBody>
              <a:bodyPr wrap="none">
                <a:spAutoFit/>
              </a:bodyPr>
              <a:lstStyle/>
              <a:p>
                <a:r>
                  <a:rPr lang="en-US" altLang="zh-CN" sz="700" b="0" dirty="0">
                    <a:solidFill>
                      <a:srgbClr val="C00000"/>
                    </a:solidFill>
                    <a:latin typeface="Impact" pitchFamily="34" charset="0"/>
                    <a:ea typeface="微软雅黑" pitchFamily="34" charset="-122"/>
                  </a:rPr>
                  <a:t>TEXT HERE</a:t>
                </a:r>
                <a:endParaRPr lang="zh-CN" altLang="en-US" sz="700" b="0" dirty="0">
                  <a:solidFill>
                    <a:srgbClr val="C00000"/>
                  </a:solidFill>
                  <a:latin typeface="Impact" pitchFamily="34" charset="0"/>
                  <a:ea typeface="微软雅黑" pitchFamily="34" charset="-122"/>
                </a:endParaRPr>
              </a:p>
            </p:txBody>
          </p:sp>
        </p:grpSp>
      </p:grpSp>
      <p:grpSp>
        <p:nvGrpSpPr>
          <p:cNvPr id="20" name="组合 19"/>
          <p:cNvGrpSpPr/>
          <p:nvPr/>
        </p:nvGrpSpPr>
        <p:grpSpPr>
          <a:xfrm>
            <a:off x="903710" y="249867"/>
            <a:ext cx="2830349" cy="679489"/>
            <a:chOff x="903371" y="249943"/>
            <a:chExt cx="2831223" cy="679699"/>
          </a:xfrm>
        </p:grpSpPr>
        <p:sp>
          <p:nvSpPr>
            <p:cNvPr id="21" name="任意多边形 20"/>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sp>
          <p:nvSpPr>
            <p:cNvPr id="22" name="任意多边形 21"/>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grpSp>
      <p:grpSp>
        <p:nvGrpSpPr>
          <p:cNvPr id="23" name="组合 22"/>
          <p:cNvGrpSpPr/>
          <p:nvPr/>
        </p:nvGrpSpPr>
        <p:grpSpPr>
          <a:xfrm rot="16200000">
            <a:off x="574965" y="158113"/>
            <a:ext cx="764867" cy="862996"/>
            <a:chOff x="8439634" y="3544648"/>
            <a:chExt cx="1611146" cy="1817848"/>
          </a:xfrm>
        </p:grpSpPr>
        <p:sp>
          <p:nvSpPr>
            <p:cNvPr id="24"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5"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nvGrpSpPr>
          <p:cNvPr id="26" name="Group 17"/>
          <p:cNvGrpSpPr>
            <a:grpSpLocks noChangeAspect="1"/>
          </p:cNvGrpSpPr>
          <p:nvPr/>
        </p:nvGrpSpPr>
        <p:grpSpPr bwMode="auto">
          <a:xfrm>
            <a:off x="827767" y="455514"/>
            <a:ext cx="259260" cy="278300"/>
            <a:chOff x="231" y="1205"/>
            <a:chExt cx="640" cy="687"/>
          </a:xfrm>
          <a:solidFill>
            <a:schemeClr val="bg1"/>
          </a:solidFill>
          <a:effectLst/>
        </p:grpSpPr>
        <p:sp>
          <p:nvSpPr>
            <p:cNvPr id="27"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8"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sp>
        <p:nvSpPr>
          <p:cNvPr id="29" name="矩形 3"/>
          <p:cNvSpPr>
            <a:spLocks noChangeArrowheads="1"/>
          </p:cNvSpPr>
          <p:nvPr/>
        </p:nvSpPr>
        <p:spPr bwMode="auto">
          <a:xfrm>
            <a:off x="1448766" y="442777"/>
            <a:ext cx="1164383" cy="376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61" tIns="34281" rIns="68561" bIns="34281">
            <a:spAutoFit/>
          </a:bodyPr>
          <a:lstStyle/>
          <a:p>
            <a:r>
              <a:rPr lang="zh-CN" altLang="en-US" sz="1999" b="0" dirty="0" smtClean="0">
                <a:solidFill>
                  <a:schemeClr val="accent3">
                    <a:lumMod val="50000"/>
                  </a:schemeClr>
                </a:solidFill>
                <a:latin typeface="微软雅黑" pitchFamily="34" charset="-122"/>
                <a:ea typeface="微软雅黑" pitchFamily="34" charset="-122"/>
                <a:sym typeface="Arial" pitchFamily="34" charset="0"/>
              </a:rPr>
              <a:t>添加标题</a:t>
            </a:r>
            <a:endParaRPr lang="zh-CN" altLang="en-US" sz="1999" b="0" dirty="0">
              <a:solidFill>
                <a:schemeClr val="accent3">
                  <a:lumMod val="50000"/>
                </a:schemeClr>
              </a:solidFill>
              <a:latin typeface="微软雅黑" pitchFamily="34" charset="-122"/>
              <a:ea typeface="微软雅黑" pitchFamily="34" charset="-122"/>
              <a:sym typeface="Arial" pitchFamily="34" charset="0"/>
            </a:endParaRPr>
          </a:p>
        </p:txBody>
      </p:sp>
      <p:sp>
        <p:nvSpPr>
          <p:cNvPr id="30" name="文本框 37"/>
          <p:cNvSpPr>
            <a:spLocks noChangeArrowheads="1"/>
          </p:cNvSpPr>
          <p:nvPr/>
        </p:nvSpPr>
        <p:spPr bwMode="auto">
          <a:xfrm>
            <a:off x="2591414" y="570056"/>
            <a:ext cx="1730935" cy="2231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1" tIns="34281" rIns="68561" bIns="34281">
            <a:spAutoFit/>
          </a:bodyPr>
          <a:lstStyle/>
          <a:p>
            <a:pPr fontAlgn="auto">
              <a:spcBef>
                <a:spcPts val="0"/>
              </a:spcBef>
              <a:spcAft>
                <a:spcPts val="0"/>
              </a:spcAft>
              <a:defRPr/>
            </a:pPr>
            <a:r>
              <a:rPr lang="en-US" altLang="zh-CN" sz="1000" kern="0" dirty="0">
                <a:solidFill>
                  <a:schemeClr val="accent3">
                    <a:lumMod val="75000"/>
                  </a:schemeClr>
                </a:solidFill>
                <a:latin typeface="Arial"/>
                <a:ea typeface="微软雅黑"/>
              </a:rPr>
              <a:t>Add title</a:t>
            </a:r>
            <a:endParaRPr lang="zh-CN" altLang="en-US" sz="1000" kern="0" dirty="0">
              <a:solidFill>
                <a:schemeClr val="accent3">
                  <a:lumMod val="75000"/>
                </a:schemeClr>
              </a:solidFill>
              <a:latin typeface="Arial"/>
              <a:ea typeface="微软雅黑"/>
            </a:endParaRPr>
          </a:p>
        </p:txBody>
      </p:sp>
      <p:sp>
        <p:nvSpPr>
          <p:cNvPr id="31" name="圆角矩形 30"/>
          <p:cNvSpPr/>
          <p:nvPr/>
        </p:nvSpPr>
        <p:spPr>
          <a:xfrm>
            <a:off x="1329890" y="2970909"/>
            <a:ext cx="6588287" cy="189000"/>
          </a:xfrm>
          <a:prstGeom prst="roundRect">
            <a:avLst>
              <a:gd name="adj" fmla="val 50000"/>
            </a:avLst>
          </a:prstGeom>
          <a:solidFill>
            <a:schemeClr val="bg1">
              <a:lumMod val="9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a:p>
        </p:txBody>
      </p:sp>
      <p:sp>
        <p:nvSpPr>
          <p:cNvPr id="32" name="椭圆 31"/>
          <p:cNvSpPr/>
          <p:nvPr/>
        </p:nvSpPr>
        <p:spPr>
          <a:xfrm>
            <a:off x="2264776" y="2991159"/>
            <a:ext cx="148403" cy="148500"/>
          </a:xfrm>
          <a:prstGeom prst="ellipse">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400"/>
          </a:p>
        </p:txBody>
      </p:sp>
      <p:sp>
        <p:nvSpPr>
          <p:cNvPr id="33" name="椭圆 32"/>
          <p:cNvSpPr/>
          <p:nvPr/>
        </p:nvSpPr>
        <p:spPr>
          <a:xfrm>
            <a:off x="4497801" y="2991159"/>
            <a:ext cx="148403" cy="148500"/>
          </a:xfrm>
          <a:prstGeom prst="ellipse">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400"/>
          </a:p>
        </p:txBody>
      </p:sp>
      <p:sp>
        <p:nvSpPr>
          <p:cNvPr id="34" name="椭圆 33"/>
          <p:cNvSpPr/>
          <p:nvPr/>
        </p:nvSpPr>
        <p:spPr>
          <a:xfrm>
            <a:off x="6730827" y="2991159"/>
            <a:ext cx="148403" cy="148500"/>
          </a:xfrm>
          <a:prstGeom prst="ellipse">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400"/>
          </a:p>
        </p:txBody>
      </p:sp>
      <p:grpSp>
        <p:nvGrpSpPr>
          <p:cNvPr id="35" name="组合 34"/>
          <p:cNvGrpSpPr/>
          <p:nvPr/>
        </p:nvGrpSpPr>
        <p:grpSpPr>
          <a:xfrm>
            <a:off x="6079410" y="1208824"/>
            <a:ext cx="1451230" cy="1856587"/>
            <a:chOff x="6080669" y="1209196"/>
            <a:chExt cx="1451678" cy="1857160"/>
          </a:xfrm>
        </p:grpSpPr>
        <p:sp>
          <p:nvSpPr>
            <p:cNvPr id="36" name="椭圆 14"/>
            <p:cNvSpPr/>
            <p:nvPr/>
          </p:nvSpPr>
          <p:spPr bwMode="auto">
            <a:xfrm>
              <a:off x="6080669" y="1209196"/>
              <a:ext cx="1451678" cy="1857160"/>
            </a:xfrm>
            <a:custGeom>
              <a:avLst/>
              <a:gdLst>
                <a:gd name="connsiteX0" fmla="*/ 341785 w 683568"/>
                <a:gd name="connsiteY0" fmla="*/ 75471 h 864094"/>
                <a:gd name="connsiteX1" fmla="*/ 117720 w 683568"/>
                <a:gd name="connsiteY1" fmla="*/ 299536 h 864094"/>
                <a:gd name="connsiteX2" fmla="*/ 341785 w 683568"/>
                <a:gd name="connsiteY2" fmla="*/ 523601 h 864094"/>
                <a:gd name="connsiteX3" fmla="*/ 341785 w 683568"/>
                <a:gd name="connsiteY3" fmla="*/ 75471 h 864094"/>
                <a:gd name="connsiteX4" fmla="*/ 341784 w 683568"/>
                <a:gd name="connsiteY4" fmla="*/ 0 h 864094"/>
                <a:gd name="connsiteX5" fmla="*/ 683568 w 683568"/>
                <a:gd name="connsiteY5" fmla="*/ 341784 h 864094"/>
                <a:gd name="connsiteX6" fmla="*/ 577183 w 683568"/>
                <a:gd name="connsiteY6" fmla="*/ 588642 h 864094"/>
                <a:gd name="connsiteX7" fmla="*/ 341597 w 683568"/>
                <a:gd name="connsiteY7" fmla="*/ 864094 h 864094"/>
                <a:gd name="connsiteX8" fmla="*/ 105111 w 683568"/>
                <a:gd name="connsiteY8" fmla="*/ 587591 h 864094"/>
                <a:gd name="connsiteX9" fmla="*/ 59857 w 683568"/>
                <a:gd name="connsiteY9" fmla="*/ 534679 h 864094"/>
                <a:gd name="connsiteX10" fmla="*/ 59306 w 683568"/>
                <a:gd name="connsiteY10" fmla="*/ 534035 h 864094"/>
                <a:gd name="connsiteX11" fmla="*/ 59325 w 683568"/>
                <a:gd name="connsiteY11" fmla="*/ 534035 h 864094"/>
                <a:gd name="connsiteX12" fmla="*/ 0 w 683568"/>
                <a:gd name="connsiteY12" fmla="*/ 341784 h 864094"/>
                <a:gd name="connsiteX13" fmla="*/ 341784 w 683568"/>
                <a:gd name="connsiteY13" fmla="*/ 0 h 864094"/>
                <a:gd name="connsiteX0" fmla="*/ 341785 w 683568"/>
                <a:gd name="connsiteY0" fmla="*/ 523601 h 864094"/>
                <a:gd name="connsiteX1" fmla="*/ 117720 w 683568"/>
                <a:gd name="connsiteY1" fmla="*/ 299536 h 864094"/>
                <a:gd name="connsiteX2" fmla="*/ 341785 w 683568"/>
                <a:gd name="connsiteY2" fmla="*/ 523601 h 864094"/>
                <a:gd name="connsiteX3" fmla="*/ 341784 w 683568"/>
                <a:gd name="connsiteY3" fmla="*/ 0 h 864094"/>
                <a:gd name="connsiteX4" fmla="*/ 683568 w 683568"/>
                <a:gd name="connsiteY4" fmla="*/ 341784 h 864094"/>
                <a:gd name="connsiteX5" fmla="*/ 577183 w 683568"/>
                <a:gd name="connsiteY5" fmla="*/ 588642 h 864094"/>
                <a:gd name="connsiteX6" fmla="*/ 341597 w 683568"/>
                <a:gd name="connsiteY6" fmla="*/ 864094 h 864094"/>
                <a:gd name="connsiteX7" fmla="*/ 105111 w 683568"/>
                <a:gd name="connsiteY7" fmla="*/ 587591 h 864094"/>
                <a:gd name="connsiteX8" fmla="*/ 59857 w 683568"/>
                <a:gd name="connsiteY8" fmla="*/ 534679 h 864094"/>
                <a:gd name="connsiteX9" fmla="*/ 59306 w 683568"/>
                <a:gd name="connsiteY9" fmla="*/ 534035 h 864094"/>
                <a:gd name="connsiteX10" fmla="*/ 59325 w 683568"/>
                <a:gd name="connsiteY10" fmla="*/ 534035 h 864094"/>
                <a:gd name="connsiteX11" fmla="*/ 0 w 683568"/>
                <a:gd name="connsiteY11" fmla="*/ 341784 h 864094"/>
                <a:gd name="connsiteX12" fmla="*/ 341784 w 683568"/>
                <a:gd name="connsiteY12" fmla="*/ 0 h 864094"/>
                <a:gd name="connsiteX0" fmla="*/ 341784 w 683568"/>
                <a:gd name="connsiteY0" fmla="*/ 0 h 864094"/>
                <a:gd name="connsiteX1" fmla="*/ 683568 w 683568"/>
                <a:gd name="connsiteY1" fmla="*/ 341784 h 864094"/>
                <a:gd name="connsiteX2" fmla="*/ 577183 w 683568"/>
                <a:gd name="connsiteY2" fmla="*/ 588642 h 864094"/>
                <a:gd name="connsiteX3" fmla="*/ 341597 w 683568"/>
                <a:gd name="connsiteY3" fmla="*/ 864094 h 864094"/>
                <a:gd name="connsiteX4" fmla="*/ 105111 w 683568"/>
                <a:gd name="connsiteY4" fmla="*/ 587591 h 864094"/>
                <a:gd name="connsiteX5" fmla="*/ 59857 w 683568"/>
                <a:gd name="connsiteY5" fmla="*/ 534679 h 864094"/>
                <a:gd name="connsiteX6" fmla="*/ 59306 w 683568"/>
                <a:gd name="connsiteY6" fmla="*/ 534035 h 864094"/>
                <a:gd name="connsiteX7" fmla="*/ 59325 w 683568"/>
                <a:gd name="connsiteY7" fmla="*/ 534035 h 864094"/>
                <a:gd name="connsiteX8" fmla="*/ 0 w 683568"/>
                <a:gd name="connsiteY8" fmla="*/ 341784 h 864094"/>
                <a:gd name="connsiteX9" fmla="*/ 341784 w 683568"/>
                <a:gd name="connsiteY9" fmla="*/ 0 h 864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3568" h="864094">
                  <a:moveTo>
                    <a:pt x="341784" y="0"/>
                  </a:moveTo>
                  <a:cubicBezTo>
                    <a:pt x="530546" y="0"/>
                    <a:pt x="683568" y="153022"/>
                    <a:pt x="683568" y="341784"/>
                  </a:cubicBezTo>
                  <a:cubicBezTo>
                    <a:pt x="683568" y="439085"/>
                    <a:pt x="642909" y="526890"/>
                    <a:pt x="577183" y="588642"/>
                  </a:cubicBezTo>
                  <a:lnTo>
                    <a:pt x="341597" y="864094"/>
                  </a:lnTo>
                  <a:lnTo>
                    <a:pt x="105111" y="587591"/>
                  </a:lnTo>
                  <a:cubicBezTo>
                    <a:pt x="87976" y="571864"/>
                    <a:pt x="72869" y="554041"/>
                    <a:pt x="59857" y="534679"/>
                  </a:cubicBezTo>
                  <a:lnTo>
                    <a:pt x="59306" y="534035"/>
                  </a:lnTo>
                  <a:lnTo>
                    <a:pt x="59325" y="534035"/>
                  </a:lnTo>
                  <a:cubicBezTo>
                    <a:pt x="21845" y="479324"/>
                    <a:pt x="0" y="413105"/>
                    <a:pt x="0" y="341784"/>
                  </a:cubicBezTo>
                  <a:cubicBezTo>
                    <a:pt x="0" y="153022"/>
                    <a:pt x="153022" y="0"/>
                    <a:pt x="341784" y="0"/>
                  </a:cubicBezTo>
                  <a:close/>
                </a:path>
              </a:pathLst>
            </a:cu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a:p>
          </p:txBody>
        </p:sp>
        <p:sp>
          <p:nvSpPr>
            <p:cNvPr id="37" name="椭圆 14"/>
            <p:cNvSpPr/>
            <p:nvPr/>
          </p:nvSpPr>
          <p:spPr bwMode="auto">
            <a:xfrm>
              <a:off x="6141686" y="1265580"/>
              <a:ext cx="1347577" cy="1723982"/>
            </a:xfrm>
            <a:custGeom>
              <a:avLst/>
              <a:gdLst>
                <a:gd name="connsiteX0" fmla="*/ 341785 w 683568"/>
                <a:gd name="connsiteY0" fmla="*/ 75471 h 864094"/>
                <a:gd name="connsiteX1" fmla="*/ 117720 w 683568"/>
                <a:gd name="connsiteY1" fmla="*/ 299536 h 864094"/>
                <a:gd name="connsiteX2" fmla="*/ 341785 w 683568"/>
                <a:gd name="connsiteY2" fmla="*/ 523601 h 864094"/>
                <a:gd name="connsiteX3" fmla="*/ 341785 w 683568"/>
                <a:gd name="connsiteY3" fmla="*/ 75471 h 864094"/>
                <a:gd name="connsiteX4" fmla="*/ 341784 w 683568"/>
                <a:gd name="connsiteY4" fmla="*/ 0 h 864094"/>
                <a:gd name="connsiteX5" fmla="*/ 683568 w 683568"/>
                <a:gd name="connsiteY5" fmla="*/ 341784 h 864094"/>
                <a:gd name="connsiteX6" fmla="*/ 577183 w 683568"/>
                <a:gd name="connsiteY6" fmla="*/ 588642 h 864094"/>
                <a:gd name="connsiteX7" fmla="*/ 341597 w 683568"/>
                <a:gd name="connsiteY7" fmla="*/ 864094 h 864094"/>
                <a:gd name="connsiteX8" fmla="*/ 105111 w 683568"/>
                <a:gd name="connsiteY8" fmla="*/ 587591 h 864094"/>
                <a:gd name="connsiteX9" fmla="*/ 59857 w 683568"/>
                <a:gd name="connsiteY9" fmla="*/ 534679 h 864094"/>
                <a:gd name="connsiteX10" fmla="*/ 59306 w 683568"/>
                <a:gd name="connsiteY10" fmla="*/ 534035 h 864094"/>
                <a:gd name="connsiteX11" fmla="*/ 59325 w 683568"/>
                <a:gd name="connsiteY11" fmla="*/ 534035 h 864094"/>
                <a:gd name="connsiteX12" fmla="*/ 0 w 683568"/>
                <a:gd name="connsiteY12" fmla="*/ 341784 h 864094"/>
                <a:gd name="connsiteX13" fmla="*/ 341784 w 683568"/>
                <a:gd name="connsiteY13" fmla="*/ 0 h 864094"/>
                <a:gd name="connsiteX0" fmla="*/ 341785 w 683568"/>
                <a:gd name="connsiteY0" fmla="*/ 523601 h 864094"/>
                <a:gd name="connsiteX1" fmla="*/ 117720 w 683568"/>
                <a:gd name="connsiteY1" fmla="*/ 299536 h 864094"/>
                <a:gd name="connsiteX2" fmla="*/ 341785 w 683568"/>
                <a:gd name="connsiteY2" fmla="*/ 523601 h 864094"/>
                <a:gd name="connsiteX3" fmla="*/ 341784 w 683568"/>
                <a:gd name="connsiteY3" fmla="*/ 0 h 864094"/>
                <a:gd name="connsiteX4" fmla="*/ 683568 w 683568"/>
                <a:gd name="connsiteY4" fmla="*/ 341784 h 864094"/>
                <a:gd name="connsiteX5" fmla="*/ 577183 w 683568"/>
                <a:gd name="connsiteY5" fmla="*/ 588642 h 864094"/>
                <a:gd name="connsiteX6" fmla="*/ 341597 w 683568"/>
                <a:gd name="connsiteY6" fmla="*/ 864094 h 864094"/>
                <a:gd name="connsiteX7" fmla="*/ 105111 w 683568"/>
                <a:gd name="connsiteY7" fmla="*/ 587591 h 864094"/>
                <a:gd name="connsiteX8" fmla="*/ 59857 w 683568"/>
                <a:gd name="connsiteY8" fmla="*/ 534679 h 864094"/>
                <a:gd name="connsiteX9" fmla="*/ 59306 w 683568"/>
                <a:gd name="connsiteY9" fmla="*/ 534035 h 864094"/>
                <a:gd name="connsiteX10" fmla="*/ 59325 w 683568"/>
                <a:gd name="connsiteY10" fmla="*/ 534035 h 864094"/>
                <a:gd name="connsiteX11" fmla="*/ 0 w 683568"/>
                <a:gd name="connsiteY11" fmla="*/ 341784 h 864094"/>
                <a:gd name="connsiteX12" fmla="*/ 341784 w 683568"/>
                <a:gd name="connsiteY12" fmla="*/ 0 h 864094"/>
                <a:gd name="connsiteX0" fmla="*/ 341784 w 683568"/>
                <a:gd name="connsiteY0" fmla="*/ 0 h 864094"/>
                <a:gd name="connsiteX1" fmla="*/ 683568 w 683568"/>
                <a:gd name="connsiteY1" fmla="*/ 341784 h 864094"/>
                <a:gd name="connsiteX2" fmla="*/ 577183 w 683568"/>
                <a:gd name="connsiteY2" fmla="*/ 588642 h 864094"/>
                <a:gd name="connsiteX3" fmla="*/ 341597 w 683568"/>
                <a:gd name="connsiteY3" fmla="*/ 864094 h 864094"/>
                <a:gd name="connsiteX4" fmla="*/ 105111 w 683568"/>
                <a:gd name="connsiteY4" fmla="*/ 587591 h 864094"/>
                <a:gd name="connsiteX5" fmla="*/ 59857 w 683568"/>
                <a:gd name="connsiteY5" fmla="*/ 534679 h 864094"/>
                <a:gd name="connsiteX6" fmla="*/ 59306 w 683568"/>
                <a:gd name="connsiteY6" fmla="*/ 534035 h 864094"/>
                <a:gd name="connsiteX7" fmla="*/ 59325 w 683568"/>
                <a:gd name="connsiteY7" fmla="*/ 534035 h 864094"/>
                <a:gd name="connsiteX8" fmla="*/ 0 w 683568"/>
                <a:gd name="connsiteY8" fmla="*/ 341784 h 864094"/>
                <a:gd name="connsiteX9" fmla="*/ 341784 w 683568"/>
                <a:gd name="connsiteY9" fmla="*/ 0 h 864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3568" h="864094">
                  <a:moveTo>
                    <a:pt x="341784" y="0"/>
                  </a:moveTo>
                  <a:cubicBezTo>
                    <a:pt x="530546" y="0"/>
                    <a:pt x="683568" y="153022"/>
                    <a:pt x="683568" y="341784"/>
                  </a:cubicBezTo>
                  <a:cubicBezTo>
                    <a:pt x="683568" y="439085"/>
                    <a:pt x="642909" y="526890"/>
                    <a:pt x="577183" y="588642"/>
                  </a:cubicBezTo>
                  <a:lnTo>
                    <a:pt x="341597" y="864094"/>
                  </a:lnTo>
                  <a:lnTo>
                    <a:pt x="105111" y="587591"/>
                  </a:lnTo>
                  <a:cubicBezTo>
                    <a:pt x="87976" y="571864"/>
                    <a:pt x="72869" y="554041"/>
                    <a:pt x="59857" y="534679"/>
                  </a:cubicBezTo>
                  <a:lnTo>
                    <a:pt x="59306" y="534035"/>
                  </a:lnTo>
                  <a:lnTo>
                    <a:pt x="59325" y="534035"/>
                  </a:lnTo>
                  <a:cubicBezTo>
                    <a:pt x="21845" y="479324"/>
                    <a:pt x="0" y="413105"/>
                    <a:pt x="0" y="341784"/>
                  </a:cubicBezTo>
                  <a:cubicBezTo>
                    <a:pt x="0" y="153022"/>
                    <a:pt x="153022" y="0"/>
                    <a:pt x="341784" y="0"/>
                  </a:cubicBezTo>
                  <a:close/>
                </a:path>
              </a:pathLst>
            </a:custGeom>
            <a:solidFill>
              <a:schemeClr val="accent3">
                <a:lumMod val="40000"/>
                <a:lumOff val="60000"/>
              </a:schemeClr>
            </a:solidFill>
            <a:ln w="14288" cap="flat">
              <a:noFill/>
              <a:prstDash val="solid"/>
              <a:miter lim="800000"/>
              <a:headEnd/>
              <a:tailEnd/>
            </a:ln>
            <a:effectLst/>
          </p:spPr>
          <p:txBody>
            <a:bodyPr vert="horz" wrap="square" lIns="68568" tIns="34284" rIns="68568" bIns="34284" numCol="1" anchor="t" anchorCtr="0" compatLnSpc="1">
              <a:prstTxWarp prst="textNoShape">
                <a:avLst/>
              </a:prstTxWarp>
            </a:bodyPr>
            <a:lstStyle/>
            <a:p>
              <a:endParaRPr lang="zh-CN" altLang="en-US"/>
            </a:p>
          </p:txBody>
        </p:sp>
      </p:grpSp>
      <p:grpSp>
        <p:nvGrpSpPr>
          <p:cNvPr id="38" name="组合 37"/>
          <p:cNvGrpSpPr/>
          <p:nvPr/>
        </p:nvGrpSpPr>
        <p:grpSpPr>
          <a:xfrm>
            <a:off x="3846384" y="1208824"/>
            <a:ext cx="1451230" cy="1856587"/>
            <a:chOff x="3846954" y="1209196"/>
            <a:chExt cx="1451678" cy="1857160"/>
          </a:xfrm>
        </p:grpSpPr>
        <p:sp>
          <p:nvSpPr>
            <p:cNvPr id="39" name="椭圆 14"/>
            <p:cNvSpPr/>
            <p:nvPr/>
          </p:nvSpPr>
          <p:spPr bwMode="auto">
            <a:xfrm>
              <a:off x="3846954" y="1209196"/>
              <a:ext cx="1451678" cy="1857160"/>
            </a:xfrm>
            <a:custGeom>
              <a:avLst/>
              <a:gdLst>
                <a:gd name="connsiteX0" fmla="*/ 341785 w 683568"/>
                <a:gd name="connsiteY0" fmla="*/ 75471 h 864094"/>
                <a:gd name="connsiteX1" fmla="*/ 117720 w 683568"/>
                <a:gd name="connsiteY1" fmla="*/ 299536 h 864094"/>
                <a:gd name="connsiteX2" fmla="*/ 341785 w 683568"/>
                <a:gd name="connsiteY2" fmla="*/ 523601 h 864094"/>
                <a:gd name="connsiteX3" fmla="*/ 341785 w 683568"/>
                <a:gd name="connsiteY3" fmla="*/ 75471 h 864094"/>
                <a:gd name="connsiteX4" fmla="*/ 341784 w 683568"/>
                <a:gd name="connsiteY4" fmla="*/ 0 h 864094"/>
                <a:gd name="connsiteX5" fmla="*/ 683568 w 683568"/>
                <a:gd name="connsiteY5" fmla="*/ 341784 h 864094"/>
                <a:gd name="connsiteX6" fmla="*/ 577183 w 683568"/>
                <a:gd name="connsiteY6" fmla="*/ 588642 h 864094"/>
                <a:gd name="connsiteX7" fmla="*/ 341597 w 683568"/>
                <a:gd name="connsiteY7" fmla="*/ 864094 h 864094"/>
                <a:gd name="connsiteX8" fmla="*/ 105111 w 683568"/>
                <a:gd name="connsiteY8" fmla="*/ 587591 h 864094"/>
                <a:gd name="connsiteX9" fmla="*/ 59857 w 683568"/>
                <a:gd name="connsiteY9" fmla="*/ 534679 h 864094"/>
                <a:gd name="connsiteX10" fmla="*/ 59306 w 683568"/>
                <a:gd name="connsiteY10" fmla="*/ 534035 h 864094"/>
                <a:gd name="connsiteX11" fmla="*/ 59325 w 683568"/>
                <a:gd name="connsiteY11" fmla="*/ 534035 h 864094"/>
                <a:gd name="connsiteX12" fmla="*/ 0 w 683568"/>
                <a:gd name="connsiteY12" fmla="*/ 341784 h 864094"/>
                <a:gd name="connsiteX13" fmla="*/ 341784 w 683568"/>
                <a:gd name="connsiteY13" fmla="*/ 0 h 864094"/>
                <a:gd name="connsiteX0" fmla="*/ 341785 w 683568"/>
                <a:gd name="connsiteY0" fmla="*/ 523601 h 864094"/>
                <a:gd name="connsiteX1" fmla="*/ 117720 w 683568"/>
                <a:gd name="connsiteY1" fmla="*/ 299536 h 864094"/>
                <a:gd name="connsiteX2" fmla="*/ 341785 w 683568"/>
                <a:gd name="connsiteY2" fmla="*/ 523601 h 864094"/>
                <a:gd name="connsiteX3" fmla="*/ 341784 w 683568"/>
                <a:gd name="connsiteY3" fmla="*/ 0 h 864094"/>
                <a:gd name="connsiteX4" fmla="*/ 683568 w 683568"/>
                <a:gd name="connsiteY4" fmla="*/ 341784 h 864094"/>
                <a:gd name="connsiteX5" fmla="*/ 577183 w 683568"/>
                <a:gd name="connsiteY5" fmla="*/ 588642 h 864094"/>
                <a:gd name="connsiteX6" fmla="*/ 341597 w 683568"/>
                <a:gd name="connsiteY6" fmla="*/ 864094 h 864094"/>
                <a:gd name="connsiteX7" fmla="*/ 105111 w 683568"/>
                <a:gd name="connsiteY7" fmla="*/ 587591 h 864094"/>
                <a:gd name="connsiteX8" fmla="*/ 59857 w 683568"/>
                <a:gd name="connsiteY8" fmla="*/ 534679 h 864094"/>
                <a:gd name="connsiteX9" fmla="*/ 59306 w 683568"/>
                <a:gd name="connsiteY9" fmla="*/ 534035 h 864094"/>
                <a:gd name="connsiteX10" fmla="*/ 59325 w 683568"/>
                <a:gd name="connsiteY10" fmla="*/ 534035 h 864094"/>
                <a:gd name="connsiteX11" fmla="*/ 0 w 683568"/>
                <a:gd name="connsiteY11" fmla="*/ 341784 h 864094"/>
                <a:gd name="connsiteX12" fmla="*/ 341784 w 683568"/>
                <a:gd name="connsiteY12" fmla="*/ 0 h 864094"/>
                <a:gd name="connsiteX0" fmla="*/ 341784 w 683568"/>
                <a:gd name="connsiteY0" fmla="*/ 0 h 864094"/>
                <a:gd name="connsiteX1" fmla="*/ 683568 w 683568"/>
                <a:gd name="connsiteY1" fmla="*/ 341784 h 864094"/>
                <a:gd name="connsiteX2" fmla="*/ 577183 w 683568"/>
                <a:gd name="connsiteY2" fmla="*/ 588642 h 864094"/>
                <a:gd name="connsiteX3" fmla="*/ 341597 w 683568"/>
                <a:gd name="connsiteY3" fmla="*/ 864094 h 864094"/>
                <a:gd name="connsiteX4" fmla="*/ 105111 w 683568"/>
                <a:gd name="connsiteY4" fmla="*/ 587591 h 864094"/>
                <a:gd name="connsiteX5" fmla="*/ 59857 w 683568"/>
                <a:gd name="connsiteY5" fmla="*/ 534679 h 864094"/>
                <a:gd name="connsiteX6" fmla="*/ 59306 w 683568"/>
                <a:gd name="connsiteY6" fmla="*/ 534035 h 864094"/>
                <a:gd name="connsiteX7" fmla="*/ 59325 w 683568"/>
                <a:gd name="connsiteY7" fmla="*/ 534035 h 864094"/>
                <a:gd name="connsiteX8" fmla="*/ 0 w 683568"/>
                <a:gd name="connsiteY8" fmla="*/ 341784 h 864094"/>
                <a:gd name="connsiteX9" fmla="*/ 341784 w 683568"/>
                <a:gd name="connsiteY9" fmla="*/ 0 h 864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3568" h="864094">
                  <a:moveTo>
                    <a:pt x="341784" y="0"/>
                  </a:moveTo>
                  <a:cubicBezTo>
                    <a:pt x="530546" y="0"/>
                    <a:pt x="683568" y="153022"/>
                    <a:pt x="683568" y="341784"/>
                  </a:cubicBezTo>
                  <a:cubicBezTo>
                    <a:pt x="683568" y="439085"/>
                    <a:pt x="642909" y="526890"/>
                    <a:pt x="577183" y="588642"/>
                  </a:cubicBezTo>
                  <a:lnTo>
                    <a:pt x="341597" y="864094"/>
                  </a:lnTo>
                  <a:lnTo>
                    <a:pt x="105111" y="587591"/>
                  </a:lnTo>
                  <a:cubicBezTo>
                    <a:pt x="87976" y="571864"/>
                    <a:pt x="72869" y="554041"/>
                    <a:pt x="59857" y="534679"/>
                  </a:cubicBezTo>
                  <a:lnTo>
                    <a:pt x="59306" y="534035"/>
                  </a:lnTo>
                  <a:lnTo>
                    <a:pt x="59325" y="534035"/>
                  </a:lnTo>
                  <a:cubicBezTo>
                    <a:pt x="21845" y="479324"/>
                    <a:pt x="0" y="413105"/>
                    <a:pt x="0" y="341784"/>
                  </a:cubicBezTo>
                  <a:cubicBezTo>
                    <a:pt x="0" y="153022"/>
                    <a:pt x="153022" y="0"/>
                    <a:pt x="341784" y="0"/>
                  </a:cubicBezTo>
                  <a:close/>
                </a:path>
              </a:pathLst>
            </a:cu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a:solidFill>
                  <a:schemeClr val="lt1"/>
                </a:solidFill>
              </a:endParaRPr>
            </a:p>
          </p:txBody>
        </p:sp>
        <p:sp>
          <p:nvSpPr>
            <p:cNvPr id="40" name="椭圆 14"/>
            <p:cNvSpPr/>
            <p:nvPr/>
          </p:nvSpPr>
          <p:spPr bwMode="auto">
            <a:xfrm>
              <a:off x="3899005" y="1257483"/>
              <a:ext cx="1347577" cy="1723982"/>
            </a:xfrm>
            <a:custGeom>
              <a:avLst/>
              <a:gdLst>
                <a:gd name="connsiteX0" fmla="*/ 341785 w 683568"/>
                <a:gd name="connsiteY0" fmla="*/ 75471 h 864094"/>
                <a:gd name="connsiteX1" fmla="*/ 117720 w 683568"/>
                <a:gd name="connsiteY1" fmla="*/ 299536 h 864094"/>
                <a:gd name="connsiteX2" fmla="*/ 341785 w 683568"/>
                <a:gd name="connsiteY2" fmla="*/ 523601 h 864094"/>
                <a:gd name="connsiteX3" fmla="*/ 341785 w 683568"/>
                <a:gd name="connsiteY3" fmla="*/ 75471 h 864094"/>
                <a:gd name="connsiteX4" fmla="*/ 341784 w 683568"/>
                <a:gd name="connsiteY4" fmla="*/ 0 h 864094"/>
                <a:gd name="connsiteX5" fmla="*/ 683568 w 683568"/>
                <a:gd name="connsiteY5" fmla="*/ 341784 h 864094"/>
                <a:gd name="connsiteX6" fmla="*/ 577183 w 683568"/>
                <a:gd name="connsiteY6" fmla="*/ 588642 h 864094"/>
                <a:gd name="connsiteX7" fmla="*/ 341597 w 683568"/>
                <a:gd name="connsiteY7" fmla="*/ 864094 h 864094"/>
                <a:gd name="connsiteX8" fmla="*/ 105111 w 683568"/>
                <a:gd name="connsiteY8" fmla="*/ 587591 h 864094"/>
                <a:gd name="connsiteX9" fmla="*/ 59857 w 683568"/>
                <a:gd name="connsiteY9" fmla="*/ 534679 h 864094"/>
                <a:gd name="connsiteX10" fmla="*/ 59306 w 683568"/>
                <a:gd name="connsiteY10" fmla="*/ 534035 h 864094"/>
                <a:gd name="connsiteX11" fmla="*/ 59325 w 683568"/>
                <a:gd name="connsiteY11" fmla="*/ 534035 h 864094"/>
                <a:gd name="connsiteX12" fmla="*/ 0 w 683568"/>
                <a:gd name="connsiteY12" fmla="*/ 341784 h 864094"/>
                <a:gd name="connsiteX13" fmla="*/ 341784 w 683568"/>
                <a:gd name="connsiteY13" fmla="*/ 0 h 864094"/>
                <a:gd name="connsiteX0" fmla="*/ 341785 w 683568"/>
                <a:gd name="connsiteY0" fmla="*/ 523601 h 864094"/>
                <a:gd name="connsiteX1" fmla="*/ 117720 w 683568"/>
                <a:gd name="connsiteY1" fmla="*/ 299536 h 864094"/>
                <a:gd name="connsiteX2" fmla="*/ 341785 w 683568"/>
                <a:gd name="connsiteY2" fmla="*/ 523601 h 864094"/>
                <a:gd name="connsiteX3" fmla="*/ 341784 w 683568"/>
                <a:gd name="connsiteY3" fmla="*/ 0 h 864094"/>
                <a:gd name="connsiteX4" fmla="*/ 683568 w 683568"/>
                <a:gd name="connsiteY4" fmla="*/ 341784 h 864094"/>
                <a:gd name="connsiteX5" fmla="*/ 577183 w 683568"/>
                <a:gd name="connsiteY5" fmla="*/ 588642 h 864094"/>
                <a:gd name="connsiteX6" fmla="*/ 341597 w 683568"/>
                <a:gd name="connsiteY6" fmla="*/ 864094 h 864094"/>
                <a:gd name="connsiteX7" fmla="*/ 105111 w 683568"/>
                <a:gd name="connsiteY7" fmla="*/ 587591 h 864094"/>
                <a:gd name="connsiteX8" fmla="*/ 59857 w 683568"/>
                <a:gd name="connsiteY8" fmla="*/ 534679 h 864094"/>
                <a:gd name="connsiteX9" fmla="*/ 59306 w 683568"/>
                <a:gd name="connsiteY9" fmla="*/ 534035 h 864094"/>
                <a:gd name="connsiteX10" fmla="*/ 59325 w 683568"/>
                <a:gd name="connsiteY10" fmla="*/ 534035 h 864094"/>
                <a:gd name="connsiteX11" fmla="*/ 0 w 683568"/>
                <a:gd name="connsiteY11" fmla="*/ 341784 h 864094"/>
                <a:gd name="connsiteX12" fmla="*/ 341784 w 683568"/>
                <a:gd name="connsiteY12" fmla="*/ 0 h 864094"/>
                <a:gd name="connsiteX0" fmla="*/ 341784 w 683568"/>
                <a:gd name="connsiteY0" fmla="*/ 0 h 864094"/>
                <a:gd name="connsiteX1" fmla="*/ 683568 w 683568"/>
                <a:gd name="connsiteY1" fmla="*/ 341784 h 864094"/>
                <a:gd name="connsiteX2" fmla="*/ 577183 w 683568"/>
                <a:gd name="connsiteY2" fmla="*/ 588642 h 864094"/>
                <a:gd name="connsiteX3" fmla="*/ 341597 w 683568"/>
                <a:gd name="connsiteY3" fmla="*/ 864094 h 864094"/>
                <a:gd name="connsiteX4" fmla="*/ 105111 w 683568"/>
                <a:gd name="connsiteY4" fmla="*/ 587591 h 864094"/>
                <a:gd name="connsiteX5" fmla="*/ 59857 w 683568"/>
                <a:gd name="connsiteY5" fmla="*/ 534679 h 864094"/>
                <a:gd name="connsiteX6" fmla="*/ 59306 w 683568"/>
                <a:gd name="connsiteY6" fmla="*/ 534035 h 864094"/>
                <a:gd name="connsiteX7" fmla="*/ 59325 w 683568"/>
                <a:gd name="connsiteY7" fmla="*/ 534035 h 864094"/>
                <a:gd name="connsiteX8" fmla="*/ 0 w 683568"/>
                <a:gd name="connsiteY8" fmla="*/ 341784 h 864094"/>
                <a:gd name="connsiteX9" fmla="*/ 341784 w 683568"/>
                <a:gd name="connsiteY9" fmla="*/ 0 h 864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3568" h="864094">
                  <a:moveTo>
                    <a:pt x="341784" y="0"/>
                  </a:moveTo>
                  <a:cubicBezTo>
                    <a:pt x="530546" y="0"/>
                    <a:pt x="683568" y="153022"/>
                    <a:pt x="683568" y="341784"/>
                  </a:cubicBezTo>
                  <a:cubicBezTo>
                    <a:pt x="683568" y="439085"/>
                    <a:pt x="642909" y="526890"/>
                    <a:pt x="577183" y="588642"/>
                  </a:cubicBezTo>
                  <a:lnTo>
                    <a:pt x="341597" y="864094"/>
                  </a:lnTo>
                  <a:lnTo>
                    <a:pt x="105111" y="587591"/>
                  </a:lnTo>
                  <a:cubicBezTo>
                    <a:pt x="87976" y="571864"/>
                    <a:pt x="72869" y="554041"/>
                    <a:pt x="59857" y="534679"/>
                  </a:cubicBezTo>
                  <a:lnTo>
                    <a:pt x="59306" y="534035"/>
                  </a:lnTo>
                  <a:lnTo>
                    <a:pt x="59325" y="534035"/>
                  </a:lnTo>
                  <a:cubicBezTo>
                    <a:pt x="21845" y="479324"/>
                    <a:pt x="0" y="413105"/>
                    <a:pt x="0" y="341784"/>
                  </a:cubicBezTo>
                  <a:cubicBezTo>
                    <a:pt x="0" y="153022"/>
                    <a:pt x="153022" y="0"/>
                    <a:pt x="341784" y="0"/>
                  </a:cubicBezTo>
                  <a:close/>
                </a:path>
              </a:pathLst>
            </a:custGeom>
            <a:solidFill>
              <a:srgbClr val="C00000"/>
            </a:solidFill>
            <a:ln w="14288" cap="flat">
              <a:noFill/>
              <a:prstDash val="solid"/>
              <a:miter lim="800000"/>
              <a:headEnd/>
              <a:tailEnd/>
            </a:ln>
            <a:effectLst/>
          </p:spPr>
          <p:txBody>
            <a:bodyPr vert="horz" wrap="square" lIns="68568" tIns="34284" rIns="68568" bIns="34284" numCol="1" anchor="t" anchorCtr="0" compatLnSpc="1">
              <a:prstTxWarp prst="textNoShape">
                <a:avLst/>
              </a:prstTxWarp>
            </a:bodyPr>
            <a:lstStyle/>
            <a:p>
              <a:endParaRPr lang="zh-CN" altLang="en-US"/>
            </a:p>
          </p:txBody>
        </p:sp>
      </p:grpSp>
      <p:grpSp>
        <p:nvGrpSpPr>
          <p:cNvPr id="41" name="组合 40"/>
          <p:cNvGrpSpPr/>
          <p:nvPr/>
        </p:nvGrpSpPr>
        <p:grpSpPr>
          <a:xfrm>
            <a:off x="1613359" y="1208824"/>
            <a:ext cx="1451230" cy="1856587"/>
            <a:chOff x="1613240" y="1209196"/>
            <a:chExt cx="1451678" cy="1857160"/>
          </a:xfrm>
        </p:grpSpPr>
        <p:sp>
          <p:nvSpPr>
            <p:cNvPr id="42" name="椭圆 14"/>
            <p:cNvSpPr/>
            <p:nvPr/>
          </p:nvSpPr>
          <p:spPr bwMode="auto">
            <a:xfrm>
              <a:off x="1613240" y="1209196"/>
              <a:ext cx="1451678" cy="1857160"/>
            </a:xfrm>
            <a:custGeom>
              <a:avLst/>
              <a:gdLst>
                <a:gd name="connsiteX0" fmla="*/ 341785 w 683568"/>
                <a:gd name="connsiteY0" fmla="*/ 75471 h 864094"/>
                <a:gd name="connsiteX1" fmla="*/ 117720 w 683568"/>
                <a:gd name="connsiteY1" fmla="*/ 299536 h 864094"/>
                <a:gd name="connsiteX2" fmla="*/ 341785 w 683568"/>
                <a:gd name="connsiteY2" fmla="*/ 523601 h 864094"/>
                <a:gd name="connsiteX3" fmla="*/ 341785 w 683568"/>
                <a:gd name="connsiteY3" fmla="*/ 75471 h 864094"/>
                <a:gd name="connsiteX4" fmla="*/ 341784 w 683568"/>
                <a:gd name="connsiteY4" fmla="*/ 0 h 864094"/>
                <a:gd name="connsiteX5" fmla="*/ 683568 w 683568"/>
                <a:gd name="connsiteY5" fmla="*/ 341784 h 864094"/>
                <a:gd name="connsiteX6" fmla="*/ 577183 w 683568"/>
                <a:gd name="connsiteY6" fmla="*/ 588642 h 864094"/>
                <a:gd name="connsiteX7" fmla="*/ 341597 w 683568"/>
                <a:gd name="connsiteY7" fmla="*/ 864094 h 864094"/>
                <a:gd name="connsiteX8" fmla="*/ 105111 w 683568"/>
                <a:gd name="connsiteY8" fmla="*/ 587591 h 864094"/>
                <a:gd name="connsiteX9" fmla="*/ 59857 w 683568"/>
                <a:gd name="connsiteY9" fmla="*/ 534679 h 864094"/>
                <a:gd name="connsiteX10" fmla="*/ 59306 w 683568"/>
                <a:gd name="connsiteY10" fmla="*/ 534035 h 864094"/>
                <a:gd name="connsiteX11" fmla="*/ 59325 w 683568"/>
                <a:gd name="connsiteY11" fmla="*/ 534035 h 864094"/>
                <a:gd name="connsiteX12" fmla="*/ 0 w 683568"/>
                <a:gd name="connsiteY12" fmla="*/ 341784 h 864094"/>
                <a:gd name="connsiteX13" fmla="*/ 341784 w 683568"/>
                <a:gd name="connsiteY13" fmla="*/ 0 h 864094"/>
                <a:gd name="connsiteX0" fmla="*/ 341785 w 683568"/>
                <a:gd name="connsiteY0" fmla="*/ 523601 h 864094"/>
                <a:gd name="connsiteX1" fmla="*/ 117720 w 683568"/>
                <a:gd name="connsiteY1" fmla="*/ 299536 h 864094"/>
                <a:gd name="connsiteX2" fmla="*/ 341785 w 683568"/>
                <a:gd name="connsiteY2" fmla="*/ 523601 h 864094"/>
                <a:gd name="connsiteX3" fmla="*/ 341784 w 683568"/>
                <a:gd name="connsiteY3" fmla="*/ 0 h 864094"/>
                <a:gd name="connsiteX4" fmla="*/ 683568 w 683568"/>
                <a:gd name="connsiteY4" fmla="*/ 341784 h 864094"/>
                <a:gd name="connsiteX5" fmla="*/ 577183 w 683568"/>
                <a:gd name="connsiteY5" fmla="*/ 588642 h 864094"/>
                <a:gd name="connsiteX6" fmla="*/ 341597 w 683568"/>
                <a:gd name="connsiteY6" fmla="*/ 864094 h 864094"/>
                <a:gd name="connsiteX7" fmla="*/ 105111 w 683568"/>
                <a:gd name="connsiteY7" fmla="*/ 587591 h 864094"/>
                <a:gd name="connsiteX8" fmla="*/ 59857 w 683568"/>
                <a:gd name="connsiteY8" fmla="*/ 534679 h 864094"/>
                <a:gd name="connsiteX9" fmla="*/ 59306 w 683568"/>
                <a:gd name="connsiteY9" fmla="*/ 534035 h 864094"/>
                <a:gd name="connsiteX10" fmla="*/ 59325 w 683568"/>
                <a:gd name="connsiteY10" fmla="*/ 534035 h 864094"/>
                <a:gd name="connsiteX11" fmla="*/ 0 w 683568"/>
                <a:gd name="connsiteY11" fmla="*/ 341784 h 864094"/>
                <a:gd name="connsiteX12" fmla="*/ 341784 w 683568"/>
                <a:gd name="connsiteY12" fmla="*/ 0 h 864094"/>
                <a:gd name="connsiteX0" fmla="*/ 341784 w 683568"/>
                <a:gd name="connsiteY0" fmla="*/ 0 h 864094"/>
                <a:gd name="connsiteX1" fmla="*/ 683568 w 683568"/>
                <a:gd name="connsiteY1" fmla="*/ 341784 h 864094"/>
                <a:gd name="connsiteX2" fmla="*/ 577183 w 683568"/>
                <a:gd name="connsiteY2" fmla="*/ 588642 h 864094"/>
                <a:gd name="connsiteX3" fmla="*/ 341597 w 683568"/>
                <a:gd name="connsiteY3" fmla="*/ 864094 h 864094"/>
                <a:gd name="connsiteX4" fmla="*/ 105111 w 683568"/>
                <a:gd name="connsiteY4" fmla="*/ 587591 h 864094"/>
                <a:gd name="connsiteX5" fmla="*/ 59857 w 683568"/>
                <a:gd name="connsiteY5" fmla="*/ 534679 h 864094"/>
                <a:gd name="connsiteX6" fmla="*/ 59306 w 683568"/>
                <a:gd name="connsiteY6" fmla="*/ 534035 h 864094"/>
                <a:gd name="connsiteX7" fmla="*/ 59325 w 683568"/>
                <a:gd name="connsiteY7" fmla="*/ 534035 h 864094"/>
                <a:gd name="connsiteX8" fmla="*/ 0 w 683568"/>
                <a:gd name="connsiteY8" fmla="*/ 341784 h 864094"/>
                <a:gd name="connsiteX9" fmla="*/ 341784 w 683568"/>
                <a:gd name="connsiteY9" fmla="*/ 0 h 864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3568" h="864094">
                  <a:moveTo>
                    <a:pt x="341784" y="0"/>
                  </a:moveTo>
                  <a:cubicBezTo>
                    <a:pt x="530546" y="0"/>
                    <a:pt x="683568" y="153022"/>
                    <a:pt x="683568" y="341784"/>
                  </a:cubicBezTo>
                  <a:cubicBezTo>
                    <a:pt x="683568" y="439085"/>
                    <a:pt x="642909" y="526890"/>
                    <a:pt x="577183" y="588642"/>
                  </a:cubicBezTo>
                  <a:lnTo>
                    <a:pt x="341597" y="864094"/>
                  </a:lnTo>
                  <a:lnTo>
                    <a:pt x="105111" y="587591"/>
                  </a:lnTo>
                  <a:cubicBezTo>
                    <a:pt x="87976" y="571864"/>
                    <a:pt x="72869" y="554041"/>
                    <a:pt x="59857" y="534679"/>
                  </a:cubicBezTo>
                  <a:lnTo>
                    <a:pt x="59306" y="534035"/>
                  </a:lnTo>
                  <a:lnTo>
                    <a:pt x="59325" y="534035"/>
                  </a:lnTo>
                  <a:cubicBezTo>
                    <a:pt x="21845" y="479324"/>
                    <a:pt x="0" y="413105"/>
                    <a:pt x="0" y="341784"/>
                  </a:cubicBezTo>
                  <a:cubicBezTo>
                    <a:pt x="0" y="153022"/>
                    <a:pt x="153022" y="0"/>
                    <a:pt x="341784" y="0"/>
                  </a:cubicBezTo>
                  <a:close/>
                </a:path>
              </a:pathLst>
            </a:cu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a:solidFill>
                  <a:schemeClr val="lt1"/>
                </a:solidFill>
              </a:endParaRPr>
            </a:p>
          </p:txBody>
        </p:sp>
        <p:sp>
          <p:nvSpPr>
            <p:cNvPr id="43" name="椭圆 14"/>
            <p:cNvSpPr/>
            <p:nvPr/>
          </p:nvSpPr>
          <p:spPr bwMode="auto">
            <a:xfrm>
              <a:off x="1665290" y="1249344"/>
              <a:ext cx="1347577" cy="1723982"/>
            </a:xfrm>
            <a:custGeom>
              <a:avLst/>
              <a:gdLst>
                <a:gd name="connsiteX0" fmla="*/ 341785 w 683568"/>
                <a:gd name="connsiteY0" fmla="*/ 75471 h 864094"/>
                <a:gd name="connsiteX1" fmla="*/ 117720 w 683568"/>
                <a:gd name="connsiteY1" fmla="*/ 299536 h 864094"/>
                <a:gd name="connsiteX2" fmla="*/ 341785 w 683568"/>
                <a:gd name="connsiteY2" fmla="*/ 523601 h 864094"/>
                <a:gd name="connsiteX3" fmla="*/ 341785 w 683568"/>
                <a:gd name="connsiteY3" fmla="*/ 75471 h 864094"/>
                <a:gd name="connsiteX4" fmla="*/ 341784 w 683568"/>
                <a:gd name="connsiteY4" fmla="*/ 0 h 864094"/>
                <a:gd name="connsiteX5" fmla="*/ 683568 w 683568"/>
                <a:gd name="connsiteY5" fmla="*/ 341784 h 864094"/>
                <a:gd name="connsiteX6" fmla="*/ 577183 w 683568"/>
                <a:gd name="connsiteY6" fmla="*/ 588642 h 864094"/>
                <a:gd name="connsiteX7" fmla="*/ 341597 w 683568"/>
                <a:gd name="connsiteY7" fmla="*/ 864094 h 864094"/>
                <a:gd name="connsiteX8" fmla="*/ 105111 w 683568"/>
                <a:gd name="connsiteY8" fmla="*/ 587591 h 864094"/>
                <a:gd name="connsiteX9" fmla="*/ 59857 w 683568"/>
                <a:gd name="connsiteY9" fmla="*/ 534679 h 864094"/>
                <a:gd name="connsiteX10" fmla="*/ 59306 w 683568"/>
                <a:gd name="connsiteY10" fmla="*/ 534035 h 864094"/>
                <a:gd name="connsiteX11" fmla="*/ 59325 w 683568"/>
                <a:gd name="connsiteY11" fmla="*/ 534035 h 864094"/>
                <a:gd name="connsiteX12" fmla="*/ 0 w 683568"/>
                <a:gd name="connsiteY12" fmla="*/ 341784 h 864094"/>
                <a:gd name="connsiteX13" fmla="*/ 341784 w 683568"/>
                <a:gd name="connsiteY13" fmla="*/ 0 h 864094"/>
                <a:gd name="connsiteX0" fmla="*/ 341785 w 683568"/>
                <a:gd name="connsiteY0" fmla="*/ 523601 h 864094"/>
                <a:gd name="connsiteX1" fmla="*/ 117720 w 683568"/>
                <a:gd name="connsiteY1" fmla="*/ 299536 h 864094"/>
                <a:gd name="connsiteX2" fmla="*/ 341785 w 683568"/>
                <a:gd name="connsiteY2" fmla="*/ 523601 h 864094"/>
                <a:gd name="connsiteX3" fmla="*/ 341784 w 683568"/>
                <a:gd name="connsiteY3" fmla="*/ 0 h 864094"/>
                <a:gd name="connsiteX4" fmla="*/ 683568 w 683568"/>
                <a:gd name="connsiteY4" fmla="*/ 341784 h 864094"/>
                <a:gd name="connsiteX5" fmla="*/ 577183 w 683568"/>
                <a:gd name="connsiteY5" fmla="*/ 588642 h 864094"/>
                <a:gd name="connsiteX6" fmla="*/ 341597 w 683568"/>
                <a:gd name="connsiteY6" fmla="*/ 864094 h 864094"/>
                <a:gd name="connsiteX7" fmla="*/ 105111 w 683568"/>
                <a:gd name="connsiteY7" fmla="*/ 587591 h 864094"/>
                <a:gd name="connsiteX8" fmla="*/ 59857 w 683568"/>
                <a:gd name="connsiteY8" fmla="*/ 534679 h 864094"/>
                <a:gd name="connsiteX9" fmla="*/ 59306 w 683568"/>
                <a:gd name="connsiteY9" fmla="*/ 534035 h 864094"/>
                <a:gd name="connsiteX10" fmla="*/ 59325 w 683568"/>
                <a:gd name="connsiteY10" fmla="*/ 534035 h 864094"/>
                <a:gd name="connsiteX11" fmla="*/ 0 w 683568"/>
                <a:gd name="connsiteY11" fmla="*/ 341784 h 864094"/>
                <a:gd name="connsiteX12" fmla="*/ 341784 w 683568"/>
                <a:gd name="connsiteY12" fmla="*/ 0 h 864094"/>
                <a:gd name="connsiteX0" fmla="*/ 341784 w 683568"/>
                <a:gd name="connsiteY0" fmla="*/ 0 h 864094"/>
                <a:gd name="connsiteX1" fmla="*/ 683568 w 683568"/>
                <a:gd name="connsiteY1" fmla="*/ 341784 h 864094"/>
                <a:gd name="connsiteX2" fmla="*/ 577183 w 683568"/>
                <a:gd name="connsiteY2" fmla="*/ 588642 h 864094"/>
                <a:gd name="connsiteX3" fmla="*/ 341597 w 683568"/>
                <a:gd name="connsiteY3" fmla="*/ 864094 h 864094"/>
                <a:gd name="connsiteX4" fmla="*/ 105111 w 683568"/>
                <a:gd name="connsiteY4" fmla="*/ 587591 h 864094"/>
                <a:gd name="connsiteX5" fmla="*/ 59857 w 683568"/>
                <a:gd name="connsiteY5" fmla="*/ 534679 h 864094"/>
                <a:gd name="connsiteX6" fmla="*/ 59306 w 683568"/>
                <a:gd name="connsiteY6" fmla="*/ 534035 h 864094"/>
                <a:gd name="connsiteX7" fmla="*/ 59325 w 683568"/>
                <a:gd name="connsiteY7" fmla="*/ 534035 h 864094"/>
                <a:gd name="connsiteX8" fmla="*/ 0 w 683568"/>
                <a:gd name="connsiteY8" fmla="*/ 341784 h 864094"/>
                <a:gd name="connsiteX9" fmla="*/ 341784 w 683568"/>
                <a:gd name="connsiteY9" fmla="*/ 0 h 864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3568" h="864094">
                  <a:moveTo>
                    <a:pt x="341784" y="0"/>
                  </a:moveTo>
                  <a:cubicBezTo>
                    <a:pt x="530546" y="0"/>
                    <a:pt x="683568" y="153022"/>
                    <a:pt x="683568" y="341784"/>
                  </a:cubicBezTo>
                  <a:cubicBezTo>
                    <a:pt x="683568" y="439085"/>
                    <a:pt x="642909" y="526890"/>
                    <a:pt x="577183" y="588642"/>
                  </a:cubicBezTo>
                  <a:lnTo>
                    <a:pt x="341597" y="864094"/>
                  </a:lnTo>
                  <a:lnTo>
                    <a:pt x="105111" y="587591"/>
                  </a:lnTo>
                  <a:cubicBezTo>
                    <a:pt x="87976" y="571864"/>
                    <a:pt x="72869" y="554041"/>
                    <a:pt x="59857" y="534679"/>
                  </a:cubicBezTo>
                  <a:lnTo>
                    <a:pt x="59306" y="534035"/>
                  </a:lnTo>
                  <a:lnTo>
                    <a:pt x="59325" y="534035"/>
                  </a:lnTo>
                  <a:cubicBezTo>
                    <a:pt x="21845" y="479324"/>
                    <a:pt x="0" y="413105"/>
                    <a:pt x="0" y="341784"/>
                  </a:cubicBezTo>
                  <a:cubicBezTo>
                    <a:pt x="0" y="153022"/>
                    <a:pt x="153022" y="0"/>
                    <a:pt x="341784" y="0"/>
                  </a:cubicBezTo>
                  <a:close/>
                </a:path>
              </a:pathLst>
            </a:custGeom>
            <a:solidFill>
              <a:schemeClr val="accent3">
                <a:lumMod val="40000"/>
                <a:lumOff val="60000"/>
              </a:schemeClr>
            </a:solidFill>
            <a:ln w="14288" cap="flat">
              <a:noFill/>
              <a:prstDash val="solid"/>
              <a:miter lim="800000"/>
              <a:headEnd/>
              <a:tailEnd/>
            </a:ln>
            <a:effectLst/>
          </p:spPr>
          <p:txBody>
            <a:bodyPr vert="horz" wrap="square" lIns="68568" tIns="34284" rIns="68568" bIns="34284" numCol="1" anchor="t" anchorCtr="0" compatLnSpc="1">
              <a:prstTxWarp prst="textNoShape">
                <a:avLst/>
              </a:prstTxWarp>
            </a:bodyPr>
            <a:lstStyle/>
            <a:p>
              <a:endParaRPr lang="zh-CN" altLang="en-US"/>
            </a:p>
          </p:txBody>
        </p:sp>
      </p:grpSp>
      <p:sp>
        <p:nvSpPr>
          <p:cNvPr id="44" name="文本框 43"/>
          <p:cNvSpPr txBox="1"/>
          <p:nvPr/>
        </p:nvSpPr>
        <p:spPr>
          <a:xfrm>
            <a:off x="1768785" y="1482055"/>
            <a:ext cx="1109746" cy="930756"/>
          </a:xfrm>
          <a:prstGeom prst="rect">
            <a:avLst/>
          </a:prstGeom>
          <a:noFill/>
        </p:spPr>
        <p:txBody>
          <a:bodyPr wrap="square" lIns="68568" tIns="34284" rIns="68568" bIns="34284" rtlCol="0">
            <a:spAutoFit/>
          </a:bodyPr>
          <a:lstStyle>
            <a:defPPr>
              <a:defRPr lang="zh-CN"/>
            </a:defPPr>
            <a:lvl1pPr>
              <a:defRPr sz="2000">
                <a:solidFill>
                  <a:srgbClr val="FFB850"/>
                </a:solidFill>
                <a:latin typeface="时尚中黑简体" panose="01010104010101010101" pitchFamily="2" charset="-122"/>
                <a:ea typeface="时尚中黑简体" panose="01010104010101010101" pitchFamily="2" charset="-122"/>
              </a:defRPr>
            </a:lvl1pPr>
          </a:lstStyle>
          <a:p>
            <a:pPr algn="ctr"/>
            <a:r>
              <a:rPr lang="zh-CN" altLang="en-US" sz="2799" dirty="0">
                <a:solidFill>
                  <a:schemeClr val="accent3">
                    <a:lumMod val="75000"/>
                  </a:schemeClr>
                </a:solidFill>
                <a:latin typeface="微软雅黑" panose="020B0503020204020204" pitchFamily="34" charset="-122"/>
                <a:ea typeface="微软雅黑" panose="020B0503020204020204" pitchFamily="34" charset="-122"/>
              </a:rPr>
              <a:t>发展趋势</a:t>
            </a:r>
          </a:p>
        </p:txBody>
      </p:sp>
      <p:sp>
        <p:nvSpPr>
          <p:cNvPr id="45" name="TextBox 10"/>
          <p:cNvSpPr>
            <a:spLocks noChangeArrowheads="1"/>
          </p:cNvSpPr>
          <p:nvPr/>
        </p:nvSpPr>
        <p:spPr bwMode="auto">
          <a:xfrm>
            <a:off x="1432712" y="3239222"/>
            <a:ext cx="1920464" cy="1084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68" tIns="34284" rIns="68568" bIns="34284">
            <a:spAutoFit/>
          </a:bodyPr>
          <a:lstStyle/>
          <a:p>
            <a:pPr defTabSz="914126" fontAlgn="auto">
              <a:spcBef>
                <a:spcPts val="0"/>
              </a:spcBef>
              <a:spcAft>
                <a:spcPts val="0"/>
              </a:spcAft>
              <a:defRPr/>
            </a:pPr>
            <a:r>
              <a:rPr lang="zh-CN" altLang="en-US" sz="1100" b="0" kern="0" dirty="0">
                <a:solidFill>
                  <a:srgbClr val="000000">
                    <a:lumMod val="65000"/>
                    <a:lumOff val="35000"/>
                  </a:srgbClr>
                </a:solidFill>
                <a:latin typeface="微软雅黑" pitchFamily="34" charset="-122"/>
                <a:ea typeface="微软雅黑" pitchFamily="34" charset="-122"/>
              </a:rPr>
              <a:t>详写内容</a:t>
            </a:r>
            <a:r>
              <a:rPr lang="en-US" altLang="zh-CN" sz="1100" b="0" kern="0" dirty="0">
                <a:solidFill>
                  <a:srgbClr val="000000">
                    <a:lumMod val="65000"/>
                    <a:lumOff val="35000"/>
                  </a:srgbClr>
                </a:solidFill>
                <a:latin typeface="微软雅黑" pitchFamily="34" charset="-122"/>
                <a:ea typeface="微软雅黑" pitchFamily="34" charset="-122"/>
              </a:rPr>
              <a:t>……</a:t>
            </a:r>
          </a:p>
          <a:p>
            <a:pPr defTabSz="914126" fontAlgn="auto">
              <a:spcBef>
                <a:spcPts val="0"/>
              </a:spcBef>
              <a:spcAft>
                <a:spcPts val="0"/>
              </a:spcAft>
              <a:defRPr/>
            </a:pPr>
            <a:endParaRPr lang="en-US" altLang="zh-CN" sz="1100" b="0" kern="0" dirty="0">
              <a:solidFill>
                <a:srgbClr val="000000">
                  <a:lumMod val="65000"/>
                  <a:lumOff val="35000"/>
                </a:srgbClr>
              </a:solidFill>
              <a:latin typeface="微软雅黑" pitchFamily="34" charset="-122"/>
              <a:ea typeface="微软雅黑" pitchFamily="34" charset="-122"/>
            </a:endParaRPr>
          </a:p>
          <a:p>
            <a:pPr defTabSz="914126" fontAlgn="auto">
              <a:spcBef>
                <a:spcPts val="0"/>
              </a:spcBef>
              <a:spcAft>
                <a:spcPts val="0"/>
              </a:spcAft>
              <a:defRPr/>
            </a:pPr>
            <a:r>
              <a:rPr lang="zh-CN" altLang="en-US" sz="1100" b="0" kern="0" dirty="0">
                <a:solidFill>
                  <a:srgbClr val="000000">
                    <a:lumMod val="65000"/>
                    <a:lumOff val="35000"/>
                  </a:srgb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100" b="0" kern="0" dirty="0">
              <a:solidFill>
                <a:srgbClr val="000000">
                  <a:lumMod val="65000"/>
                  <a:lumOff val="35000"/>
                </a:srgbClr>
              </a:solidFill>
              <a:latin typeface="微软雅黑" pitchFamily="34" charset="-122"/>
              <a:ea typeface="微软雅黑" pitchFamily="34" charset="-122"/>
            </a:endParaRPr>
          </a:p>
        </p:txBody>
      </p:sp>
      <p:sp>
        <p:nvSpPr>
          <p:cNvPr id="46" name="文本框 33"/>
          <p:cNvSpPr txBox="1"/>
          <p:nvPr/>
        </p:nvSpPr>
        <p:spPr>
          <a:xfrm>
            <a:off x="4017126" y="1504532"/>
            <a:ext cx="1109746" cy="930756"/>
          </a:xfrm>
          <a:prstGeom prst="rect">
            <a:avLst/>
          </a:prstGeom>
          <a:noFill/>
        </p:spPr>
        <p:txBody>
          <a:bodyPr wrap="square" lIns="68568" tIns="34284" rIns="68568" bIns="34284" rtlCol="0">
            <a:spAutoFit/>
          </a:bodyPr>
          <a:lstStyle>
            <a:defPPr>
              <a:defRPr lang="zh-CN"/>
            </a:defPPr>
            <a:lvl1pPr>
              <a:defRPr sz="2000">
                <a:solidFill>
                  <a:srgbClr val="FFB850"/>
                </a:solidFill>
                <a:latin typeface="时尚中黑简体" panose="01010104010101010101" pitchFamily="2" charset="-122"/>
                <a:ea typeface="时尚中黑简体" panose="01010104010101010101" pitchFamily="2" charset="-122"/>
              </a:defRPr>
            </a:lvl1pPr>
          </a:lstStyle>
          <a:p>
            <a:pPr algn="ctr"/>
            <a:r>
              <a:rPr lang="zh-CN" altLang="en-US" sz="2799" dirty="0">
                <a:solidFill>
                  <a:schemeClr val="bg1"/>
                </a:solidFill>
                <a:latin typeface="微软雅黑" panose="020B0503020204020204" pitchFamily="34" charset="-122"/>
                <a:ea typeface="微软雅黑" panose="020B0503020204020204" pitchFamily="34" charset="-122"/>
              </a:rPr>
              <a:t>消费习惯</a:t>
            </a:r>
          </a:p>
        </p:txBody>
      </p:sp>
      <p:sp>
        <p:nvSpPr>
          <p:cNvPr id="47" name="文本框 33"/>
          <p:cNvSpPr txBox="1"/>
          <p:nvPr/>
        </p:nvSpPr>
        <p:spPr>
          <a:xfrm>
            <a:off x="6259115" y="1482055"/>
            <a:ext cx="1109746" cy="930756"/>
          </a:xfrm>
          <a:prstGeom prst="rect">
            <a:avLst/>
          </a:prstGeom>
          <a:noFill/>
        </p:spPr>
        <p:txBody>
          <a:bodyPr wrap="square" lIns="68568" tIns="34284" rIns="68568" bIns="34284" rtlCol="0">
            <a:spAutoFit/>
          </a:bodyPr>
          <a:lstStyle>
            <a:defPPr>
              <a:defRPr lang="zh-CN"/>
            </a:defPPr>
            <a:lvl1pPr>
              <a:defRPr sz="2000">
                <a:solidFill>
                  <a:srgbClr val="FFB850"/>
                </a:solidFill>
                <a:latin typeface="时尚中黑简体" panose="01010104010101010101" pitchFamily="2" charset="-122"/>
                <a:ea typeface="时尚中黑简体" panose="01010104010101010101" pitchFamily="2" charset="-122"/>
              </a:defRPr>
            </a:lvl1pPr>
          </a:lstStyle>
          <a:p>
            <a:pPr algn="ctr"/>
            <a:r>
              <a:rPr lang="zh-CN" altLang="en-US" sz="2799" dirty="0">
                <a:solidFill>
                  <a:schemeClr val="accent3">
                    <a:lumMod val="75000"/>
                  </a:schemeClr>
                </a:solidFill>
                <a:latin typeface="微软雅黑" panose="020B0503020204020204" pitchFamily="34" charset="-122"/>
                <a:ea typeface="微软雅黑" panose="020B0503020204020204" pitchFamily="34" charset="-122"/>
              </a:rPr>
              <a:t>政策扶持</a:t>
            </a:r>
          </a:p>
        </p:txBody>
      </p:sp>
      <p:sp>
        <p:nvSpPr>
          <p:cNvPr id="48" name="TextBox 10"/>
          <p:cNvSpPr>
            <a:spLocks noChangeArrowheads="1"/>
          </p:cNvSpPr>
          <p:nvPr/>
        </p:nvSpPr>
        <p:spPr bwMode="auto">
          <a:xfrm>
            <a:off x="3641831" y="3234115"/>
            <a:ext cx="1920464" cy="1084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68" tIns="34284" rIns="68568" bIns="34284">
            <a:spAutoFit/>
          </a:bodyPr>
          <a:lstStyle/>
          <a:p>
            <a:pPr defTabSz="914126" fontAlgn="auto">
              <a:spcBef>
                <a:spcPts val="0"/>
              </a:spcBef>
              <a:spcAft>
                <a:spcPts val="0"/>
              </a:spcAft>
              <a:defRPr/>
            </a:pPr>
            <a:r>
              <a:rPr lang="zh-CN" altLang="en-US" sz="1100" b="0" kern="0" dirty="0">
                <a:solidFill>
                  <a:srgbClr val="000000">
                    <a:lumMod val="65000"/>
                    <a:lumOff val="35000"/>
                  </a:srgbClr>
                </a:solidFill>
                <a:latin typeface="微软雅黑" pitchFamily="34" charset="-122"/>
                <a:ea typeface="微软雅黑" pitchFamily="34" charset="-122"/>
              </a:rPr>
              <a:t>详写内容</a:t>
            </a:r>
            <a:r>
              <a:rPr lang="en-US" altLang="zh-CN" sz="1100" b="0" kern="0" dirty="0">
                <a:solidFill>
                  <a:srgbClr val="000000">
                    <a:lumMod val="65000"/>
                    <a:lumOff val="35000"/>
                  </a:srgbClr>
                </a:solidFill>
                <a:latin typeface="微软雅黑" pitchFamily="34" charset="-122"/>
                <a:ea typeface="微软雅黑" pitchFamily="34" charset="-122"/>
              </a:rPr>
              <a:t>……</a:t>
            </a:r>
          </a:p>
          <a:p>
            <a:pPr defTabSz="914126" fontAlgn="auto">
              <a:spcBef>
                <a:spcPts val="0"/>
              </a:spcBef>
              <a:spcAft>
                <a:spcPts val="0"/>
              </a:spcAft>
              <a:defRPr/>
            </a:pPr>
            <a:endParaRPr lang="en-US" altLang="zh-CN" sz="1100" b="0" kern="0" dirty="0">
              <a:solidFill>
                <a:srgbClr val="000000">
                  <a:lumMod val="65000"/>
                  <a:lumOff val="35000"/>
                </a:srgbClr>
              </a:solidFill>
              <a:latin typeface="微软雅黑" pitchFamily="34" charset="-122"/>
              <a:ea typeface="微软雅黑" pitchFamily="34" charset="-122"/>
            </a:endParaRPr>
          </a:p>
          <a:p>
            <a:pPr defTabSz="914126" fontAlgn="auto">
              <a:spcBef>
                <a:spcPts val="0"/>
              </a:spcBef>
              <a:spcAft>
                <a:spcPts val="0"/>
              </a:spcAft>
              <a:defRPr/>
            </a:pPr>
            <a:r>
              <a:rPr lang="zh-CN" altLang="en-US" sz="1100" b="0" kern="0" dirty="0">
                <a:solidFill>
                  <a:srgbClr val="000000">
                    <a:lumMod val="65000"/>
                    <a:lumOff val="35000"/>
                  </a:srgb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100" b="0" kern="0" dirty="0">
              <a:solidFill>
                <a:srgbClr val="000000">
                  <a:lumMod val="65000"/>
                  <a:lumOff val="35000"/>
                </a:srgbClr>
              </a:solidFill>
              <a:latin typeface="微软雅黑" pitchFamily="34" charset="-122"/>
              <a:ea typeface="微软雅黑" pitchFamily="34" charset="-122"/>
            </a:endParaRPr>
          </a:p>
        </p:txBody>
      </p:sp>
      <p:sp>
        <p:nvSpPr>
          <p:cNvPr id="49" name="TextBox 10"/>
          <p:cNvSpPr>
            <a:spLocks noChangeArrowheads="1"/>
          </p:cNvSpPr>
          <p:nvPr/>
        </p:nvSpPr>
        <p:spPr bwMode="auto">
          <a:xfrm>
            <a:off x="5943177" y="3215998"/>
            <a:ext cx="1920464" cy="1084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68" tIns="34284" rIns="68568" bIns="34284">
            <a:spAutoFit/>
          </a:bodyPr>
          <a:lstStyle/>
          <a:p>
            <a:pPr defTabSz="914126" fontAlgn="auto">
              <a:spcBef>
                <a:spcPts val="0"/>
              </a:spcBef>
              <a:spcAft>
                <a:spcPts val="0"/>
              </a:spcAft>
              <a:defRPr/>
            </a:pPr>
            <a:r>
              <a:rPr lang="zh-CN" altLang="en-US" sz="1100" b="0" kern="0" dirty="0">
                <a:solidFill>
                  <a:srgbClr val="000000">
                    <a:lumMod val="65000"/>
                    <a:lumOff val="35000"/>
                  </a:srgbClr>
                </a:solidFill>
                <a:latin typeface="微软雅黑" pitchFamily="34" charset="-122"/>
                <a:ea typeface="微软雅黑" pitchFamily="34" charset="-122"/>
              </a:rPr>
              <a:t>详写内容</a:t>
            </a:r>
            <a:r>
              <a:rPr lang="en-US" altLang="zh-CN" sz="1100" b="0" kern="0" dirty="0">
                <a:solidFill>
                  <a:srgbClr val="000000">
                    <a:lumMod val="65000"/>
                    <a:lumOff val="35000"/>
                  </a:srgbClr>
                </a:solidFill>
                <a:latin typeface="微软雅黑" pitchFamily="34" charset="-122"/>
                <a:ea typeface="微软雅黑" pitchFamily="34" charset="-122"/>
              </a:rPr>
              <a:t>……</a:t>
            </a:r>
          </a:p>
          <a:p>
            <a:pPr defTabSz="914126" fontAlgn="auto">
              <a:spcBef>
                <a:spcPts val="0"/>
              </a:spcBef>
              <a:spcAft>
                <a:spcPts val="0"/>
              </a:spcAft>
              <a:defRPr/>
            </a:pPr>
            <a:endParaRPr lang="en-US" altLang="zh-CN" sz="1100" b="0" kern="0" dirty="0">
              <a:solidFill>
                <a:srgbClr val="000000">
                  <a:lumMod val="65000"/>
                  <a:lumOff val="35000"/>
                </a:srgbClr>
              </a:solidFill>
              <a:latin typeface="微软雅黑" pitchFamily="34" charset="-122"/>
              <a:ea typeface="微软雅黑" pitchFamily="34" charset="-122"/>
            </a:endParaRPr>
          </a:p>
          <a:p>
            <a:pPr defTabSz="914126" fontAlgn="auto">
              <a:spcBef>
                <a:spcPts val="0"/>
              </a:spcBef>
              <a:spcAft>
                <a:spcPts val="0"/>
              </a:spcAft>
              <a:defRPr/>
            </a:pPr>
            <a:r>
              <a:rPr lang="zh-CN" altLang="en-US" sz="1100" b="0" kern="0" dirty="0">
                <a:solidFill>
                  <a:srgbClr val="000000">
                    <a:lumMod val="65000"/>
                    <a:lumOff val="35000"/>
                  </a:srgb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100" b="0" kern="0" dirty="0">
              <a:solidFill>
                <a:srgbClr val="000000">
                  <a:lumMod val="65000"/>
                  <a:lumOff val="35000"/>
                </a:srgb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3746198210"/>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par>
                                <p:cTn id="13" presetID="22" presetClass="entr" presetSubtype="8" fill="hold" nodeType="withEffect">
                                  <p:stCondLst>
                                    <p:cond delay="40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53" presetClass="entr" presetSubtype="16"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Effect transition="in" filter="fade">
                                      <p:cBhvr>
                                        <p:cTn id="20" dur="500"/>
                                        <p:tgtEl>
                                          <p:spTgt spid="23"/>
                                        </p:tgtEl>
                                      </p:cBhvr>
                                    </p:animEffect>
                                  </p:childTnLst>
                                </p:cTn>
                              </p:par>
                            </p:childTnLst>
                          </p:cTn>
                        </p:par>
                        <p:par>
                          <p:cTn id="21" fill="hold">
                            <p:stCondLst>
                              <p:cond delay="900"/>
                            </p:stCondLst>
                            <p:childTnLst>
                              <p:par>
                                <p:cTn id="22" presetID="22" presetClass="entr" presetSubtype="8"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par>
                                <p:cTn id="25" presetID="22" presetClass="entr" presetSubtype="8" fill="hold" grpId="0"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par>
                                <p:cTn id="28" presetID="22" presetClass="entr" presetSubtype="8" fill="hold" grpId="0" nodeType="withEffect">
                                  <p:stCondLst>
                                    <p:cond delay="400"/>
                                  </p:stCondLst>
                                  <p:childTnLst>
                                    <p:set>
                                      <p:cBhvr>
                                        <p:cTn id="29" dur="1" fill="hold">
                                          <p:stCondLst>
                                            <p:cond delay="0"/>
                                          </p:stCondLst>
                                        </p:cTn>
                                        <p:tgtEl>
                                          <p:spTgt spid="31"/>
                                        </p:tgtEl>
                                        <p:attrNameLst>
                                          <p:attrName>style.visibility</p:attrName>
                                        </p:attrNameLst>
                                      </p:cBhvr>
                                      <p:to>
                                        <p:strVal val="visible"/>
                                      </p:to>
                                    </p:set>
                                    <p:animEffect transition="in" filter="wipe(left)">
                                      <p:cBhvr>
                                        <p:cTn id="30" dur="800"/>
                                        <p:tgtEl>
                                          <p:spTgt spid="31"/>
                                        </p:tgtEl>
                                      </p:cBhvr>
                                    </p:animEffect>
                                  </p:childTnLst>
                                </p:cTn>
                              </p:par>
                            </p:childTnLst>
                          </p:cTn>
                        </p:par>
                        <p:par>
                          <p:cTn id="31" fill="hold">
                            <p:stCondLst>
                              <p:cond delay="2100"/>
                            </p:stCondLst>
                            <p:childTnLst>
                              <p:par>
                                <p:cTn id="32" presetID="53" presetClass="entr" presetSubtype="16" fill="hold" grpId="0" nodeType="after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p:cTn id="34" dur="500" fill="hold"/>
                                        <p:tgtEl>
                                          <p:spTgt spid="32"/>
                                        </p:tgtEl>
                                        <p:attrNameLst>
                                          <p:attrName>ppt_w</p:attrName>
                                        </p:attrNameLst>
                                      </p:cBhvr>
                                      <p:tavLst>
                                        <p:tav tm="0">
                                          <p:val>
                                            <p:fltVal val="0"/>
                                          </p:val>
                                        </p:tav>
                                        <p:tav tm="100000">
                                          <p:val>
                                            <p:strVal val="#ppt_w"/>
                                          </p:val>
                                        </p:tav>
                                      </p:tavLst>
                                    </p:anim>
                                    <p:anim calcmode="lin" valueType="num">
                                      <p:cBhvr>
                                        <p:cTn id="35" dur="500" fill="hold"/>
                                        <p:tgtEl>
                                          <p:spTgt spid="32"/>
                                        </p:tgtEl>
                                        <p:attrNameLst>
                                          <p:attrName>ppt_h</p:attrName>
                                        </p:attrNameLst>
                                      </p:cBhvr>
                                      <p:tavLst>
                                        <p:tav tm="0">
                                          <p:val>
                                            <p:fltVal val="0"/>
                                          </p:val>
                                        </p:tav>
                                        <p:tav tm="100000">
                                          <p:val>
                                            <p:strVal val="#ppt_h"/>
                                          </p:val>
                                        </p:tav>
                                      </p:tavLst>
                                    </p:anim>
                                    <p:animEffect transition="in" filter="fade">
                                      <p:cBhvr>
                                        <p:cTn id="36" dur="500"/>
                                        <p:tgtEl>
                                          <p:spTgt spid="32"/>
                                        </p:tgtEl>
                                      </p:cBhvr>
                                    </p:animEffect>
                                  </p:childTnLst>
                                </p:cTn>
                              </p:par>
                            </p:childTnLst>
                          </p:cTn>
                        </p:par>
                        <p:par>
                          <p:cTn id="37" fill="hold">
                            <p:stCondLst>
                              <p:cond delay="2600"/>
                            </p:stCondLst>
                            <p:childTnLst>
                              <p:par>
                                <p:cTn id="38" presetID="53" presetClass="entr" presetSubtype="16" fill="hold" grpId="0" nodeType="afterEffect">
                                  <p:stCondLst>
                                    <p:cond delay="0"/>
                                  </p:stCondLst>
                                  <p:childTnLst>
                                    <p:set>
                                      <p:cBhvr>
                                        <p:cTn id="39" dur="1" fill="hold">
                                          <p:stCondLst>
                                            <p:cond delay="0"/>
                                          </p:stCondLst>
                                        </p:cTn>
                                        <p:tgtEl>
                                          <p:spTgt spid="33"/>
                                        </p:tgtEl>
                                        <p:attrNameLst>
                                          <p:attrName>style.visibility</p:attrName>
                                        </p:attrNameLst>
                                      </p:cBhvr>
                                      <p:to>
                                        <p:strVal val="visible"/>
                                      </p:to>
                                    </p:set>
                                    <p:anim calcmode="lin" valueType="num">
                                      <p:cBhvr>
                                        <p:cTn id="40" dur="500" fill="hold"/>
                                        <p:tgtEl>
                                          <p:spTgt spid="33"/>
                                        </p:tgtEl>
                                        <p:attrNameLst>
                                          <p:attrName>ppt_w</p:attrName>
                                        </p:attrNameLst>
                                      </p:cBhvr>
                                      <p:tavLst>
                                        <p:tav tm="0">
                                          <p:val>
                                            <p:fltVal val="0"/>
                                          </p:val>
                                        </p:tav>
                                        <p:tav tm="100000">
                                          <p:val>
                                            <p:strVal val="#ppt_w"/>
                                          </p:val>
                                        </p:tav>
                                      </p:tavLst>
                                    </p:anim>
                                    <p:anim calcmode="lin" valueType="num">
                                      <p:cBhvr>
                                        <p:cTn id="41" dur="500" fill="hold"/>
                                        <p:tgtEl>
                                          <p:spTgt spid="33"/>
                                        </p:tgtEl>
                                        <p:attrNameLst>
                                          <p:attrName>ppt_h</p:attrName>
                                        </p:attrNameLst>
                                      </p:cBhvr>
                                      <p:tavLst>
                                        <p:tav tm="0">
                                          <p:val>
                                            <p:fltVal val="0"/>
                                          </p:val>
                                        </p:tav>
                                        <p:tav tm="100000">
                                          <p:val>
                                            <p:strVal val="#ppt_h"/>
                                          </p:val>
                                        </p:tav>
                                      </p:tavLst>
                                    </p:anim>
                                    <p:animEffect transition="in" filter="fade">
                                      <p:cBhvr>
                                        <p:cTn id="42" dur="500"/>
                                        <p:tgtEl>
                                          <p:spTgt spid="33"/>
                                        </p:tgtEl>
                                      </p:cBhvr>
                                    </p:animEffect>
                                  </p:childTnLst>
                                </p:cTn>
                              </p:par>
                            </p:childTnLst>
                          </p:cTn>
                        </p:par>
                        <p:par>
                          <p:cTn id="43" fill="hold">
                            <p:stCondLst>
                              <p:cond delay="3100"/>
                            </p:stCondLst>
                            <p:childTnLst>
                              <p:par>
                                <p:cTn id="44" presetID="53" presetClass="entr" presetSubtype="16" fill="hold" grpId="0" nodeType="afterEffect">
                                  <p:stCondLst>
                                    <p:cond delay="0"/>
                                  </p:stCondLst>
                                  <p:childTnLst>
                                    <p:set>
                                      <p:cBhvr>
                                        <p:cTn id="45" dur="1" fill="hold">
                                          <p:stCondLst>
                                            <p:cond delay="0"/>
                                          </p:stCondLst>
                                        </p:cTn>
                                        <p:tgtEl>
                                          <p:spTgt spid="34"/>
                                        </p:tgtEl>
                                        <p:attrNameLst>
                                          <p:attrName>style.visibility</p:attrName>
                                        </p:attrNameLst>
                                      </p:cBhvr>
                                      <p:to>
                                        <p:strVal val="visible"/>
                                      </p:to>
                                    </p:set>
                                    <p:anim calcmode="lin" valueType="num">
                                      <p:cBhvr>
                                        <p:cTn id="46" dur="500" fill="hold"/>
                                        <p:tgtEl>
                                          <p:spTgt spid="34"/>
                                        </p:tgtEl>
                                        <p:attrNameLst>
                                          <p:attrName>ppt_w</p:attrName>
                                        </p:attrNameLst>
                                      </p:cBhvr>
                                      <p:tavLst>
                                        <p:tav tm="0">
                                          <p:val>
                                            <p:fltVal val="0"/>
                                          </p:val>
                                        </p:tav>
                                        <p:tav tm="100000">
                                          <p:val>
                                            <p:strVal val="#ppt_w"/>
                                          </p:val>
                                        </p:tav>
                                      </p:tavLst>
                                    </p:anim>
                                    <p:anim calcmode="lin" valueType="num">
                                      <p:cBhvr>
                                        <p:cTn id="47" dur="500" fill="hold"/>
                                        <p:tgtEl>
                                          <p:spTgt spid="34"/>
                                        </p:tgtEl>
                                        <p:attrNameLst>
                                          <p:attrName>ppt_h</p:attrName>
                                        </p:attrNameLst>
                                      </p:cBhvr>
                                      <p:tavLst>
                                        <p:tav tm="0">
                                          <p:val>
                                            <p:fltVal val="0"/>
                                          </p:val>
                                        </p:tav>
                                        <p:tav tm="100000">
                                          <p:val>
                                            <p:strVal val="#ppt_h"/>
                                          </p:val>
                                        </p:tav>
                                      </p:tavLst>
                                    </p:anim>
                                    <p:animEffect transition="in" filter="fade">
                                      <p:cBhvr>
                                        <p:cTn id="48" dur="500"/>
                                        <p:tgtEl>
                                          <p:spTgt spid="34"/>
                                        </p:tgtEl>
                                      </p:cBhvr>
                                    </p:animEffect>
                                  </p:childTnLst>
                                </p:cTn>
                              </p:par>
                              <p:par>
                                <p:cTn id="49" presetID="53" presetClass="entr" presetSubtype="16" fill="hold" nodeType="withEffect">
                                  <p:stCondLst>
                                    <p:cond delay="0"/>
                                  </p:stCondLst>
                                  <p:childTnLst>
                                    <p:set>
                                      <p:cBhvr>
                                        <p:cTn id="50" dur="1" fill="hold">
                                          <p:stCondLst>
                                            <p:cond delay="0"/>
                                          </p:stCondLst>
                                        </p:cTn>
                                        <p:tgtEl>
                                          <p:spTgt spid="41"/>
                                        </p:tgtEl>
                                        <p:attrNameLst>
                                          <p:attrName>style.visibility</p:attrName>
                                        </p:attrNameLst>
                                      </p:cBhvr>
                                      <p:to>
                                        <p:strVal val="visible"/>
                                      </p:to>
                                    </p:set>
                                    <p:anim calcmode="lin" valueType="num">
                                      <p:cBhvr>
                                        <p:cTn id="51" dur="500" fill="hold"/>
                                        <p:tgtEl>
                                          <p:spTgt spid="41"/>
                                        </p:tgtEl>
                                        <p:attrNameLst>
                                          <p:attrName>ppt_w</p:attrName>
                                        </p:attrNameLst>
                                      </p:cBhvr>
                                      <p:tavLst>
                                        <p:tav tm="0">
                                          <p:val>
                                            <p:fltVal val="0"/>
                                          </p:val>
                                        </p:tav>
                                        <p:tav tm="100000">
                                          <p:val>
                                            <p:strVal val="#ppt_w"/>
                                          </p:val>
                                        </p:tav>
                                      </p:tavLst>
                                    </p:anim>
                                    <p:anim calcmode="lin" valueType="num">
                                      <p:cBhvr>
                                        <p:cTn id="52" dur="500" fill="hold"/>
                                        <p:tgtEl>
                                          <p:spTgt spid="41"/>
                                        </p:tgtEl>
                                        <p:attrNameLst>
                                          <p:attrName>ppt_h</p:attrName>
                                        </p:attrNameLst>
                                      </p:cBhvr>
                                      <p:tavLst>
                                        <p:tav tm="0">
                                          <p:val>
                                            <p:fltVal val="0"/>
                                          </p:val>
                                        </p:tav>
                                        <p:tav tm="100000">
                                          <p:val>
                                            <p:strVal val="#ppt_h"/>
                                          </p:val>
                                        </p:tav>
                                      </p:tavLst>
                                    </p:anim>
                                    <p:animEffect transition="in" filter="fade">
                                      <p:cBhvr>
                                        <p:cTn id="53" dur="500"/>
                                        <p:tgtEl>
                                          <p:spTgt spid="41"/>
                                        </p:tgtEl>
                                      </p:cBhvr>
                                    </p:animEffect>
                                  </p:childTnLst>
                                </p:cTn>
                              </p:par>
                              <p:par>
                                <p:cTn id="54" presetID="53" presetClass="entr" presetSubtype="16" fill="hold" nodeType="withEffect">
                                  <p:stCondLst>
                                    <p:cond delay="0"/>
                                  </p:stCondLst>
                                  <p:childTnLst>
                                    <p:set>
                                      <p:cBhvr>
                                        <p:cTn id="55" dur="1" fill="hold">
                                          <p:stCondLst>
                                            <p:cond delay="0"/>
                                          </p:stCondLst>
                                        </p:cTn>
                                        <p:tgtEl>
                                          <p:spTgt spid="38"/>
                                        </p:tgtEl>
                                        <p:attrNameLst>
                                          <p:attrName>style.visibility</p:attrName>
                                        </p:attrNameLst>
                                      </p:cBhvr>
                                      <p:to>
                                        <p:strVal val="visible"/>
                                      </p:to>
                                    </p:set>
                                    <p:anim calcmode="lin" valueType="num">
                                      <p:cBhvr>
                                        <p:cTn id="56" dur="500" fill="hold"/>
                                        <p:tgtEl>
                                          <p:spTgt spid="38"/>
                                        </p:tgtEl>
                                        <p:attrNameLst>
                                          <p:attrName>ppt_w</p:attrName>
                                        </p:attrNameLst>
                                      </p:cBhvr>
                                      <p:tavLst>
                                        <p:tav tm="0">
                                          <p:val>
                                            <p:fltVal val="0"/>
                                          </p:val>
                                        </p:tav>
                                        <p:tav tm="100000">
                                          <p:val>
                                            <p:strVal val="#ppt_w"/>
                                          </p:val>
                                        </p:tav>
                                      </p:tavLst>
                                    </p:anim>
                                    <p:anim calcmode="lin" valueType="num">
                                      <p:cBhvr>
                                        <p:cTn id="57" dur="500" fill="hold"/>
                                        <p:tgtEl>
                                          <p:spTgt spid="38"/>
                                        </p:tgtEl>
                                        <p:attrNameLst>
                                          <p:attrName>ppt_h</p:attrName>
                                        </p:attrNameLst>
                                      </p:cBhvr>
                                      <p:tavLst>
                                        <p:tav tm="0">
                                          <p:val>
                                            <p:fltVal val="0"/>
                                          </p:val>
                                        </p:tav>
                                        <p:tav tm="100000">
                                          <p:val>
                                            <p:strVal val="#ppt_h"/>
                                          </p:val>
                                        </p:tav>
                                      </p:tavLst>
                                    </p:anim>
                                    <p:animEffect transition="in" filter="fade">
                                      <p:cBhvr>
                                        <p:cTn id="58" dur="500"/>
                                        <p:tgtEl>
                                          <p:spTgt spid="38"/>
                                        </p:tgtEl>
                                      </p:cBhvr>
                                    </p:animEffect>
                                  </p:childTnLst>
                                </p:cTn>
                              </p:par>
                              <p:par>
                                <p:cTn id="59" presetID="53" presetClass="entr" presetSubtype="16" fill="hold" nodeType="with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p:cTn id="61" dur="500" fill="hold"/>
                                        <p:tgtEl>
                                          <p:spTgt spid="35"/>
                                        </p:tgtEl>
                                        <p:attrNameLst>
                                          <p:attrName>ppt_w</p:attrName>
                                        </p:attrNameLst>
                                      </p:cBhvr>
                                      <p:tavLst>
                                        <p:tav tm="0">
                                          <p:val>
                                            <p:fltVal val="0"/>
                                          </p:val>
                                        </p:tav>
                                        <p:tav tm="100000">
                                          <p:val>
                                            <p:strVal val="#ppt_w"/>
                                          </p:val>
                                        </p:tav>
                                      </p:tavLst>
                                    </p:anim>
                                    <p:anim calcmode="lin" valueType="num">
                                      <p:cBhvr>
                                        <p:cTn id="62" dur="500" fill="hold"/>
                                        <p:tgtEl>
                                          <p:spTgt spid="35"/>
                                        </p:tgtEl>
                                        <p:attrNameLst>
                                          <p:attrName>ppt_h</p:attrName>
                                        </p:attrNameLst>
                                      </p:cBhvr>
                                      <p:tavLst>
                                        <p:tav tm="0">
                                          <p:val>
                                            <p:fltVal val="0"/>
                                          </p:val>
                                        </p:tav>
                                        <p:tav tm="100000">
                                          <p:val>
                                            <p:strVal val="#ppt_h"/>
                                          </p:val>
                                        </p:tav>
                                      </p:tavLst>
                                    </p:anim>
                                    <p:animEffect transition="in" filter="fade">
                                      <p:cBhvr>
                                        <p:cTn id="63" dur="500"/>
                                        <p:tgtEl>
                                          <p:spTgt spid="35"/>
                                        </p:tgtEl>
                                      </p:cBhvr>
                                    </p:animEffect>
                                  </p:childTnLst>
                                </p:cTn>
                              </p:par>
                              <p:par>
                                <p:cTn id="64" presetID="10" presetClass="entr" presetSubtype="0" fill="hold" grpId="0" nodeType="withEffect">
                                  <p:stCondLst>
                                    <p:cond delay="500"/>
                                  </p:stCondLst>
                                  <p:childTnLst>
                                    <p:set>
                                      <p:cBhvr>
                                        <p:cTn id="65" dur="1" fill="hold">
                                          <p:stCondLst>
                                            <p:cond delay="0"/>
                                          </p:stCondLst>
                                        </p:cTn>
                                        <p:tgtEl>
                                          <p:spTgt spid="44"/>
                                        </p:tgtEl>
                                        <p:attrNameLst>
                                          <p:attrName>style.visibility</p:attrName>
                                        </p:attrNameLst>
                                      </p:cBhvr>
                                      <p:to>
                                        <p:strVal val="visible"/>
                                      </p:to>
                                    </p:set>
                                    <p:animEffect transition="in" filter="fade">
                                      <p:cBhvr>
                                        <p:cTn id="66" dur="500"/>
                                        <p:tgtEl>
                                          <p:spTgt spid="44"/>
                                        </p:tgtEl>
                                      </p:cBhvr>
                                    </p:animEffect>
                                  </p:childTnLst>
                                </p:cTn>
                              </p:par>
                              <p:par>
                                <p:cTn id="67" presetID="10" presetClass="entr" presetSubtype="0" fill="hold" grpId="0" nodeType="withEffect">
                                  <p:stCondLst>
                                    <p:cond delay="500"/>
                                  </p:stCondLst>
                                  <p:childTnLst>
                                    <p:set>
                                      <p:cBhvr>
                                        <p:cTn id="68" dur="1" fill="hold">
                                          <p:stCondLst>
                                            <p:cond delay="0"/>
                                          </p:stCondLst>
                                        </p:cTn>
                                        <p:tgtEl>
                                          <p:spTgt spid="46"/>
                                        </p:tgtEl>
                                        <p:attrNameLst>
                                          <p:attrName>style.visibility</p:attrName>
                                        </p:attrNameLst>
                                      </p:cBhvr>
                                      <p:to>
                                        <p:strVal val="visible"/>
                                      </p:to>
                                    </p:set>
                                    <p:animEffect transition="in" filter="fade">
                                      <p:cBhvr>
                                        <p:cTn id="69" dur="500"/>
                                        <p:tgtEl>
                                          <p:spTgt spid="46"/>
                                        </p:tgtEl>
                                      </p:cBhvr>
                                    </p:animEffect>
                                  </p:childTnLst>
                                </p:cTn>
                              </p:par>
                              <p:par>
                                <p:cTn id="70" presetID="10" presetClass="entr" presetSubtype="0" fill="hold" grpId="0" nodeType="withEffect">
                                  <p:stCondLst>
                                    <p:cond delay="500"/>
                                  </p:stCondLst>
                                  <p:childTnLst>
                                    <p:set>
                                      <p:cBhvr>
                                        <p:cTn id="71" dur="1" fill="hold">
                                          <p:stCondLst>
                                            <p:cond delay="0"/>
                                          </p:stCondLst>
                                        </p:cTn>
                                        <p:tgtEl>
                                          <p:spTgt spid="47"/>
                                        </p:tgtEl>
                                        <p:attrNameLst>
                                          <p:attrName>style.visibility</p:attrName>
                                        </p:attrNameLst>
                                      </p:cBhvr>
                                      <p:to>
                                        <p:strVal val="visible"/>
                                      </p:to>
                                    </p:set>
                                    <p:animEffect transition="in" filter="fade">
                                      <p:cBhvr>
                                        <p:cTn id="72" dur="500"/>
                                        <p:tgtEl>
                                          <p:spTgt spid="47"/>
                                        </p:tgtEl>
                                      </p:cBhvr>
                                    </p:animEffect>
                                  </p:childTnLst>
                                </p:cTn>
                              </p:par>
                            </p:childTnLst>
                          </p:cTn>
                        </p:par>
                        <p:par>
                          <p:cTn id="73" fill="hold">
                            <p:stCondLst>
                              <p:cond delay="4100"/>
                            </p:stCondLst>
                            <p:childTnLst>
                              <p:par>
                                <p:cTn id="74" presetID="22" presetClass="entr" presetSubtype="1" fill="hold" grpId="0" nodeType="afterEffect">
                                  <p:stCondLst>
                                    <p:cond delay="0"/>
                                  </p:stCondLst>
                                  <p:childTnLst>
                                    <p:set>
                                      <p:cBhvr>
                                        <p:cTn id="75" dur="1" fill="hold">
                                          <p:stCondLst>
                                            <p:cond delay="0"/>
                                          </p:stCondLst>
                                        </p:cTn>
                                        <p:tgtEl>
                                          <p:spTgt spid="45"/>
                                        </p:tgtEl>
                                        <p:attrNameLst>
                                          <p:attrName>style.visibility</p:attrName>
                                        </p:attrNameLst>
                                      </p:cBhvr>
                                      <p:to>
                                        <p:strVal val="visible"/>
                                      </p:to>
                                    </p:set>
                                    <p:animEffect transition="in" filter="wipe(up)">
                                      <p:cBhvr>
                                        <p:cTn id="76" dur="500"/>
                                        <p:tgtEl>
                                          <p:spTgt spid="45"/>
                                        </p:tgtEl>
                                      </p:cBhvr>
                                    </p:animEffect>
                                  </p:childTnLst>
                                </p:cTn>
                              </p:par>
                            </p:childTnLst>
                          </p:cTn>
                        </p:par>
                        <p:par>
                          <p:cTn id="77" fill="hold">
                            <p:stCondLst>
                              <p:cond delay="4600"/>
                            </p:stCondLst>
                            <p:childTnLst>
                              <p:par>
                                <p:cTn id="78" presetID="22" presetClass="entr" presetSubtype="1" fill="hold" grpId="0" nodeType="afterEffect">
                                  <p:stCondLst>
                                    <p:cond delay="0"/>
                                  </p:stCondLst>
                                  <p:childTnLst>
                                    <p:set>
                                      <p:cBhvr>
                                        <p:cTn id="79" dur="1" fill="hold">
                                          <p:stCondLst>
                                            <p:cond delay="0"/>
                                          </p:stCondLst>
                                        </p:cTn>
                                        <p:tgtEl>
                                          <p:spTgt spid="48"/>
                                        </p:tgtEl>
                                        <p:attrNameLst>
                                          <p:attrName>style.visibility</p:attrName>
                                        </p:attrNameLst>
                                      </p:cBhvr>
                                      <p:to>
                                        <p:strVal val="visible"/>
                                      </p:to>
                                    </p:set>
                                    <p:animEffect transition="in" filter="wipe(up)">
                                      <p:cBhvr>
                                        <p:cTn id="80" dur="500"/>
                                        <p:tgtEl>
                                          <p:spTgt spid="48"/>
                                        </p:tgtEl>
                                      </p:cBhvr>
                                    </p:animEffect>
                                  </p:childTnLst>
                                </p:cTn>
                              </p:par>
                            </p:childTnLst>
                          </p:cTn>
                        </p:par>
                        <p:par>
                          <p:cTn id="81" fill="hold">
                            <p:stCondLst>
                              <p:cond delay="5100"/>
                            </p:stCondLst>
                            <p:childTnLst>
                              <p:par>
                                <p:cTn id="82" presetID="22" presetClass="entr" presetSubtype="1" fill="hold" grpId="0" nodeType="afterEffect">
                                  <p:stCondLst>
                                    <p:cond delay="0"/>
                                  </p:stCondLst>
                                  <p:childTnLst>
                                    <p:set>
                                      <p:cBhvr>
                                        <p:cTn id="83" dur="1" fill="hold">
                                          <p:stCondLst>
                                            <p:cond delay="0"/>
                                          </p:stCondLst>
                                        </p:cTn>
                                        <p:tgtEl>
                                          <p:spTgt spid="49"/>
                                        </p:tgtEl>
                                        <p:attrNameLst>
                                          <p:attrName>style.visibility</p:attrName>
                                        </p:attrNameLst>
                                      </p:cBhvr>
                                      <p:to>
                                        <p:strVal val="visible"/>
                                      </p:to>
                                    </p:set>
                                    <p:animEffect transition="in" filter="wipe(up)">
                                      <p:cBhvr>
                                        <p:cTn id="84"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animBg="1"/>
      <p:bldP spid="32" grpId="0" animBg="1"/>
      <p:bldP spid="33" grpId="0" animBg="1"/>
      <p:bldP spid="34" grpId="0" animBg="1"/>
      <p:bldP spid="44" grpId="0"/>
      <p:bldP spid="45" grpId="0"/>
      <p:bldP spid="46" grpId="0"/>
      <p:bldP spid="47" grpId="0"/>
      <p:bldP spid="48" grpId="0"/>
      <p:bldP spid="4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8264978" y="-18249"/>
            <a:ext cx="593292" cy="761765"/>
            <a:chOff x="8266914" y="-18254"/>
            <a:chExt cx="593475" cy="762000"/>
          </a:xfrm>
        </p:grpSpPr>
        <p:sp>
          <p:nvSpPr>
            <p:cNvPr id="16" name="AutoShape 7"/>
            <p:cNvSpPr>
              <a:spLocks noChangeArrowheads="1"/>
            </p:cNvSpPr>
            <p:nvPr/>
          </p:nvSpPr>
          <p:spPr bwMode="auto">
            <a:xfrm rot="5400000">
              <a:off x="8201851" y="88633"/>
              <a:ext cx="762000" cy="548226"/>
            </a:xfrm>
            <a:prstGeom prst="homePlate">
              <a:avLst>
                <a:gd name="adj" fmla="val 35606"/>
              </a:avLst>
            </a:prstGeom>
            <a:solidFill>
              <a:schemeClr val="bg1">
                <a:lumMod val="9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lIns="91412" tIns="45706" rIns="91412" bIns="45706" numCol="1" anchor="ctr" anchorCtr="0" compatLnSpc="1">
              <a:prstTxWarp prst="textNoShape">
                <a:avLst/>
              </a:prstTxWarp>
            </a:bodyPr>
            <a:lstStyle/>
            <a:p>
              <a:pPr defTabSz="914126"/>
              <a:endParaRPr lang="zh-CN" altLang="zh-CN" sz="1799" b="0" dirty="0">
                <a:ea typeface="宋体" pitchFamily="2" charset="-122"/>
                <a:cs typeface="宋体" pitchFamily="2" charset="-122"/>
              </a:endParaRPr>
            </a:p>
          </p:txBody>
        </p:sp>
        <p:grpSp>
          <p:nvGrpSpPr>
            <p:cNvPr id="17" name="组合 16"/>
            <p:cNvGrpSpPr/>
            <p:nvPr/>
          </p:nvGrpSpPr>
          <p:grpSpPr>
            <a:xfrm>
              <a:off x="8266914" y="134144"/>
              <a:ext cx="593475" cy="475620"/>
              <a:chOff x="235091" y="185120"/>
              <a:chExt cx="593475" cy="475620"/>
            </a:xfrm>
          </p:grpSpPr>
          <p:sp>
            <p:nvSpPr>
              <p:cNvPr id="18" name="矩形 17"/>
              <p:cNvSpPr/>
              <p:nvPr/>
            </p:nvSpPr>
            <p:spPr>
              <a:xfrm>
                <a:off x="235091" y="185120"/>
                <a:ext cx="533259" cy="300174"/>
              </a:xfrm>
              <a:prstGeom prst="rect">
                <a:avLst/>
              </a:prstGeom>
            </p:spPr>
            <p:txBody>
              <a:bodyPr wrap="none">
                <a:spAutoFit/>
              </a:bodyPr>
              <a:lstStyle/>
              <a:p>
                <a:r>
                  <a:rPr lang="en-US" altLang="zh-CN" b="0" dirty="0">
                    <a:solidFill>
                      <a:schemeClr val="accent3">
                        <a:lumMod val="50000"/>
                      </a:schemeClr>
                    </a:solidFill>
                    <a:latin typeface="Impact" pitchFamily="34" charset="0"/>
                  </a:rPr>
                  <a:t>LOGO</a:t>
                </a:r>
                <a:endParaRPr lang="zh-CN" altLang="en-US" b="0" dirty="0">
                  <a:solidFill>
                    <a:schemeClr val="accent3">
                      <a:lumMod val="50000"/>
                    </a:schemeClr>
                  </a:solidFill>
                  <a:latin typeface="Impact" pitchFamily="34" charset="0"/>
                </a:endParaRPr>
              </a:p>
            </p:txBody>
          </p:sp>
          <p:sp>
            <p:nvSpPr>
              <p:cNvPr id="19" name="矩形 18"/>
              <p:cNvSpPr/>
              <p:nvPr/>
            </p:nvSpPr>
            <p:spPr>
              <a:xfrm>
                <a:off x="292677" y="460623"/>
                <a:ext cx="535889" cy="200117"/>
              </a:xfrm>
              <a:prstGeom prst="rect">
                <a:avLst/>
              </a:prstGeom>
            </p:spPr>
            <p:txBody>
              <a:bodyPr wrap="none">
                <a:spAutoFit/>
              </a:bodyPr>
              <a:lstStyle/>
              <a:p>
                <a:r>
                  <a:rPr lang="en-US" altLang="zh-CN" sz="700" b="0" dirty="0">
                    <a:solidFill>
                      <a:srgbClr val="C00000"/>
                    </a:solidFill>
                    <a:latin typeface="Impact" pitchFamily="34" charset="0"/>
                    <a:ea typeface="微软雅黑" pitchFamily="34" charset="-122"/>
                  </a:rPr>
                  <a:t>TEXT HERE</a:t>
                </a:r>
                <a:endParaRPr lang="zh-CN" altLang="en-US" sz="700" b="0" dirty="0">
                  <a:solidFill>
                    <a:srgbClr val="C00000"/>
                  </a:solidFill>
                  <a:latin typeface="Impact" pitchFamily="34" charset="0"/>
                  <a:ea typeface="微软雅黑" pitchFamily="34" charset="-122"/>
                </a:endParaRPr>
              </a:p>
            </p:txBody>
          </p:sp>
        </p:grpSp>
      </p:grpSp>
      <p:grpSp>
        <p:nvGrpSpPr>
          <p:cNvPr id="20" name="组合 19"/>
          <p:cNvGrpSpPr/>
          <p:nvPr/>
        </p:nvGrpSpPr>
        <p:grpSpPr>
          <a:xfrm>
            <a:off x="903710" y="249867"/>
            <a:ext cx="2830349" cy="679489"/>
            <a:chOff x="903371" y="249943"/>
            <a:chExt cx="2831223" cy="679699"/>
          </a:xfrm>
        </p:grpSpPr>
        <p:sp>
          <p:nvSpPr>
            <p:cNvPr id="21" name="任意多边形 20"/>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sp>
          <p:nvSpPr>
            <p:cNvPr id="22" name="任意多边形 21"/>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grpSp>
      <p:grpSp>
        <p:nvGrpSpPr>
          <p:cNvPr id="23" name="组合 22"/>
          <p:cNvGrpSpPr/>
          <p:nvPr/>
        </p:nvGrpSpPr>
        <p:grpSpPr>
          <a:xfrm rot="16200000">
            <a:off x="574965" y="158113"/>
            <a:ext cx="764867" cy="862996"/>
            <a:chOff x="8439634" y="3544648"/>
            <a:chExt cx="1611146" cy="1817848"/>
          </a:xfrm>
        </p:grpSpPr>
        <p:sp>
          <p:nvSpPr>
            <p:cNvPr id="24"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5"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nvGrpSpPr>
          <p:cNvPr id="26" name="Group 17"/>
          <p:cNvGrpSpPr>
            <a:grpSpLocks noChangeAspect="1"/>
          </p:cNvGrpSpPr>
          <p:nvPr/>
        </p:nvGrpSpPr>
        <p:grpSpPr bwMode="auto">
          <a:xfrm>
            <a:off x="827767" y="455514"/>
            <a:ext cx="259260" cy="278300"/>
            <a:chOff x="231" y="1205"/>
            <a:chExt cx="640" cy="687"/>
          </a:xfrm>
          <a:solidFill>
            <a:schemeClr val="bg1"/>
          </a:solidFill>
          <a:effectLst/>
        </p:grpSpPr>
        <p:sp>
          <p:nvSpPr>
            <p:cNvPr id="27"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8"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sp>
        <p:nvSpPr>
          <p:cNvPr id="29" name="矩形 3"/>
          <p:cNvSpPr>
            <a:spLocks noChangeArrowheads="1"/>
          </p:cNvSpPr>
          <p:nvPr/>
        </p:nvSpPr>
        <p:spPr bwMode="auto">
          <a:xfrm>
            <a:off x="1448766" y="442777"/>
            <a:ext cx="1164383" cy="376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61" tIns="34281" rIns="68561" bIns="34281">
            <a:spAutoFit/>
          </a:bodyPr>
          <a:lstStyle/>
          <a:p>
            <a:r>
              <a:rPr lang="zh-CN" altLang="en-US" sz="1999" b="0" dirty="0" smtClean="0">
                <a:solidFill>
                  <a:schemeClr val="accent3">
                    <a:lumMod val="50000"/>
                  </a:schemeClr>
                </a:solidFill>
                <a:latin typeface="微软雅黑" pitchFamily="34" charset="-122"/>
                <a:ea typeface="微软雅黑" pitchFamily="34" charset="-122"/>
                <a:sym typeface="Arial" pitchFamily="34" charset="0"/>
              </a:rPr>
              <a:t>添加标题</a:t>
            </a:r>
            <a:endParaRPr lang="zh-CN" altLang="en-US" sz="1999" b="0" dirty="0">
              <a:solidFill>
                <a:schemeClr val="accent3">
                  <a:lumMod val="50000"/>
                </a:schemeClr>
              </a:solidFill>
              <a:latin typeface="微软雅黑" pitchFamily="34" charset="-122"/>
              <a:ea typeface="微软雅黑" pitchFamily="34" charset="-122"/>
              <a:sym typeface="Arial" pitchFamily="34" charset="0"/>
            </a:endParaRPr>
          </a:p>
        </p:txBody>
      </p:sp>
      <p:sp>
        <p:nvSpPr>
          <p:cNvPr id="30" name="文本框 37"/>
          <p:cNvSpPr>
            <a:spLocks noChangeArrowheads="1"/>
          </p:cNvSpPr>
          <p:nvPr/>
        </p:nvSpPr>
        <p:spPr bwMode="auto">
          <a:xfrm>
            <a:off x="2591414" y="570056"/>
            <a:ext cx="1730935" cy="2231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1" tIns="34281" rIns="68561" bIns="34281">
            <a:spAutoFit/>
          </a:bodyPr>
          <a:lstStyle/>
          <a:p>
            <a:pPr fontAlgn="auto">
              <a:spcBef>
                <a:spcPts val="0"/>
              </a:spcBef>
              <a:spcAft>
                <a:spcPts val="0"/>
              </a:spcAft>
              <a:defRPr/>
            </a:pPr>
            <a:r>
              <a:rPr lang="en-US" altLang="zh-CN" sz="1000" kern="0" dirty="0">
                <a:solidFill>
                  <a:schemeClr val="accent3">
                    <a:lumMod val="75000"/>
                  </a:schemeClr>
                </a:solidFill>
                <a:latin typeface="Arial"/>
                <a:ea typeface="微软雅黑"/>
              </a:rPr>
              <a:t>Add title</a:t>
            </a:r>
            <a:endParaRPr lang="zh-CN" altLang="en-US" sz="1000" kern="0" dirty="0">
              <a:solidFill>
                <a:schemeClr val="accent3">
                  <a:lumMod val="75000"/>
                </a:schemeClr>
              </a:solidFill>
              <a:latin typeface="Arial"/>
              <a:ea typeface="微软雅黑"/>
            </a:endParaRPr>
          </a:p>
        </p:txBody>
      </p:sp>
      <p:grpSp>
        <p:nvGrpSpPr>
          <p:cNvPr id="31" name="组合 30"/>
          <p:cNvGrpSpPr/>
          <p:nvPr/>
        </p:nvGrpSpPr>
        <p:grpSpPr>
          <a:xfrm>
            <a:off x="2778873" y="902356"/>
            <a:ext cx="3478704" cy="3477446"/>
            <a:chOff x="3704682" y="1203419"/>
            <a:chExt cx="4637668" cy="4637668"/>
          </a:xfrm>
        </p:grpSpPr>
        <p:sp>
          <p:nvSpPr>
            <p:cNvPr id="32" name="椭圆 31"/>
            <p:cNvSpPr/>
            <p:nvPr/>
          </p:nvSpPr>
          <p:spPr>
            <a:xfrm>
              <a:off x="3704682" y="1203419"/>
              <a:ext cx="4637668" cy="4637668"/>
            </a:xfrm>
            <a:prstGeom prst="ellipse">
              <a:avLst/>
            </a:prstGeom>
            <a:gradFill>
              <a:gsLst>
                <a:gs pos="0">
                  <a:schemeClr val="bg1"/>
                </a:gs>
                <a:gs pos="100000">
                  <a:srgbClr val="B2B2B2"/>
                </a:gs>
              </a:gsLst>
              <a:lin ang="2700000" scaled="1"/>
            </a:gradFill>
            <a:ln>
              <a:noFill/>
            </a:ln>
            <a:effectLst>
              <a:outerShdw blurRad="635000" dist="2159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 name="椭圆 32"/>
            <p:cNvSpPr/>
            <p:nvPr/>
          </p:nvSpPr>
          <p:spPr>
            <a:xfrm>
              <a:off x="3750795" y="1249532"/>
              <a:ext cx="4545442" cy="4545442"/>
            </a:xfrm>
            <a:prstGeom prst="ellipse">
              <a:avLst/>
            </a:prstGeom>
            <a:gradFill>
              <a:gsLst>
                <a:gs pos="100000">
                  <a:schemeClr val="bg1"/>
                </a:gs>
                <a:gs pos="0">
                  <a:srgbClr val="BCBCBC"/>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4" name="组合 33"/>
          <p:cNvGrpSpPr/>
          <p:nvPr/>
        </p:nvGrpSpPr>
        <p:grpSpPr>
          <a:xfrm>
            <a:off x="3129005" y="1252094"/>
            <a:ext cx="2778445" cy="2777974"/>
            <a:chOff x="4171460" y="1669843"/>
            <a:chExt cx="3704111" cy="3704823"/>
          </a:xfrm>
        </p:grpSpPr>
        <p:sp>
          <p:nvSpPr>
            <p:cNvPr id="35" name="任意多边形 34"/>
            <p:cNvSpPr/>
            <p:nvPr/>
          </p:nvSpPr>
          <p:spPr>
            <a:xfrm>
              <a:off x="4171460" y="1669843"/>
              <a:ext cx="3704111" cy="3704823"/>
            </a:xfrm>
            <a:custGeom>
              <a:avLst/>
              <a:gdLst>
                <a:gd name="connsiteX0" fmla="*/ 2030648 w 4326152"/>
                <a:gd name="connsiteY0" fmla="*/ 0 h 4326984"/>
                <a:gd name="connsiteX1" fmla="*/ 2030648 w 4326152"/>
                <a:gd name="connsiteY1" fmla="*/ 111254 h 4326984"/>
                <a:gd name="connsiteX2" fmla="*/ 2163076 w 4326152"/>
                <a:gd name="connsiteY2" fmla="*/ 243682 h 4326984"/>
                <a:gd name="connsiteX3" fmla="*/ 2163076 w 4326152"/>
                <a:gd name="connsiteY3" fmla="*/ 243683 h 4326984"/>
                <a:gd name="connsiteX4" fmla="*/ 2295504 w 4326152"/>
                <a:gd name="connsiteY4" fmla="*/ 111255 h 4326984"/>
                <a:gd name="connsiteX5" fmla="*/ 2295504 w 4326152"/>
                <a:gd name="connsiteY5" fmla="*/ 0 h 4326984"/>
                <a:gd name="connsiteX6" fmla="*/ 2371233 w 4326152"/>
                <a:gd name="connsiteY6" fmla="*/ 3586 h 4326984"/>
                <a:gd name="connsiteX7" fmla="*/ 2549612 w 4326152"/>
                <a:gd name="connsiteY7" fmla="*/ 28059 h 4326984"/>
                <a:gd name="connsiteX8" fmla="*/ 2595431 w 4326152"/>
                <a:gd name="connsiteY8" fmla="*/ 38261 h 4326984"/>
                <a:gd name="connsiteX9" fmla="*/ 2566319 w 4326152"/>
                <a:gd name="connsiteY9" fmla="*/ 146906 h 4326984"/>
                <a:gd name="connsiteX10" fmla="*/ 2659960 w 4326152"/>
                <a:gd name="connsiteY10" fmla="*/ 309097 h 4326984"/>
                <a:gd name="connsiteX11" fmla="*/ 2659960 w 4326152"/>
                <a:gd name="connsiteY11" fmla="*/ 309098 h 4326984"/>
                <a:gd name="connsiteX12" fmla="*/ 2822150 w 4326152"/>
                <a:gd name="connsiteY12" fmla="*/ 215457 h 4326984"/>
                <a:gd name="connsiteX13" fmla="*/ 2851337 w 4326152"/>
                <a:gd name="connsiteY13" fmla="*/ 106529 h 4326984"/>
                <a:gd name="connsiteX14" fmla="*/ 2891016 w 4326152"/>
                <a:gd name="connsiteY14" fmla="*/ 118856 h 4326984"/>
                <a:gd name="connsiteX15" fmla="*/ 3052820 w 4326152"/>
                <a:gd name="connsiteY15" fmla="*/ 183959 h 4326984"/>
                <a:gd name="connsiteX16" fmla="*/ 3130038 w 4326152"/>
                <a:gd name="connsiteY16" fmla="*/ 223810 h 4326984"/>
                <a:gd name="connsiteX17" fmla="*/ 3074510 w 4326152"/>
                <a:gd name="connsiteY17" fmla="*/ 319987 h 4326984"/>
                <a:gd name="connsiteX18" fmla="*/ 3122982 w 4326152"/>
                <a:gd name="connsiteY18" fmla="*/ 500887 h 4326984"/>
                <a:gd name="connsiteX19" fmla="*/ 3122982 w 4326152"/>
                <a:gd name="connsiteY19" fmla="*/ 500886 h 4326984"/>
                <a:gd name="connsiteX20" fmla="*/ 3303882 w 4326152"/>
                <a:gd name="connsiteY20" fmla="*/ 452415 h 4326984"/>
                <a:gd name="connsiteX21" fmla="*/ 3359224 w 4326152"/>
                <a:gd name="connsiteY21" fmla="*/ 356559 h 4326984"/>
                <a:gd name="connsiteX22" fmla="*/ 3449666 w 4326152"/>
                <a:gd name="connsiteY22" fmla="*/ 416159 h 4326984"/>
                <a:gd name="connsiteX23" fmla="*/ 3583755 w 4326152"/>
                <a:gd name="connsiteY23" fmla="*/ 523465 h 4326984"/>
                <a:gd name="connsiteX24" fmla="*/ 3600299 w 4326152"/>
                <a:gd name="connsiteY24" fmla="*/ 538988 h 4326984"/>
                <a:gd name="connsiteX25" fmla="*/ 3520588 w 4326152"/>
                <a:gd name="connsiteY25" fmla="*/ 618698 h 4326984"/>
                <a:gd name="connsiteX26" fmla="*/ 3520588 w 4326152"/>
                <a:gd name="connsiteY26" fmla="*/ 805980 h 4326984"/>
                <a:gd name="connsiteX27" fmla="*/ 3520589 w 4326152"/>
                <a:gd name="connsiteY27" fmla="*/ 805979 h 4326984"/>
                <a:gd name="connsiteX28" fmla="*/ 3707871 w 4326152"/>
                <a:gd name="connsiteY28" fmla="*/ 805979 h 4326984"/>
                <a:gd name="connsiteX29" fmla="*/ 3787084 w 4326152"/>
                <a:gd name="connsiteY29" fmla="*/ 726766 h 4326984"/>
                <a:gd name="connsiteX30" fmla="*/ 3824377 w 4326152"/>
                <a:gd name="connsiteY30" fmla="*/ 767725 h 4326984"/>
                <a:gd name="connsiteX31" fmla="*/ 3929689 w 4326152"/>
                <a:gd name="connsiteY31" fmla="*/ 903458 h 4326984"/>
                <a:gd name="connsiteX32" fmla="*/ 3971001 w 4326152"/>
                <a:gd name="connsiteY32" fmla="*/ 966771 h 4326984"/>
                <a:gd name="connsiteX33" fmla="*/ 3874154 w 4326152"/>
                <a:gd name="connsiteY33" fmla="*/ 1022685 h 4326984"/>
                <a:gd name="connsiteX34" fmla="*/ 3825682 w 4326152"/>
                <a:gd name="connsiteY34" fmla="*/ 1203585 h 4326984"/>
                <a:gd name="connsiteX35" fmla="*/ 3825683 w 4326152"/>
                <a:gd name="connsiteY35" fmla="*/ 1203585 h 4326984"/>
                <a:gd name="connsiteX36" fmla="*/ 4006583 w 4326152"/>
                <a:gd name="connsiteY36" fmla="*/ 1252057 h 4326984"/>
                <a:gd name="connsiteX37" fmla="*/ 4104403 w 4326152"/>
                <a:gd name="connsiteY37" fmla="*/ 1195580 h 4326984"/>
                <a:gd name="connsiteX38" fmla="*/ 4117447 w 4326152"/>
                <a:gd name="connsiteY38" fmla="*/ 1219846 h 4326984"/>
                <a:gd name="connsiteX39" fmla="*/ 4191020 w 4326152"/>
                <a:gd name="connsiteY39" fmla="*/ 1390279 h 4326984"/>
                <a:gd name="connsiteX40" fmla="*/ 4219328 w 4326152"/>
                <a:gd name="connsiteY40" fmla="*/ 1475421 h 4326984"/>
                <a:gd name="connsiteX41" fmla="*/ 4111112 w 4326152"/>
                <a:gd name="connsiteY41" fmla="*/ 1504417 h 4326984"/>
                <a:gd name="connsiteX42" fmla="*/ 4017472 w 4326152"/>
                <a:gd name="connsiteY42" fmla="*/ 1666608 h 4326984"/>
                <a:gd name="connsiteX43" fmla="*/ 4017472 w 4326152"/>
                <a:gd name="connsiteY43" fmla="*/ 1666607 h 4326984"/>
                <a:gd name="connsiteX44" fmla="*/ 4179663 w 4326152"/>
                <a:gd name="connsiteY44" fmla="*/ 1760248 h 4326984"/>
                <a:gd name="connsiteX45" fmla="*/ 4288875 w 4326152"/>
                <a:gd name="connsiteY45" fmla="*/ 1730985 h 4326984"/>
                <a:gd name="connsiteX46" fmla="*/ 4293856 w 4326152"/>
                <a:gd name="connsiteY46" fmla="*/ 1751919 h 4326984"/>
                <a:gd name="connsiteX47" fmla="*/ 4321637 w 4326152"/>
                <a:gd name="connsiteY47" fmla="*/ 1941645 h 4326984"/>
                <a:gd name="connsiteX48" fmla="*/ 4326152 w 4326152"/>
                <a:gd name="connsiteY48" fmla="*/ 2031064 h 4326984"/>
                <a:gd name="connsiteX49" fmla="*/ 4215316 w 4326152"/>
                <a:gd name="connsiteY49" fmla="*/ 2031064 h 4326984"/>
                <a:gd name="connsiteX50" fmla="*/ 4093295 w 4326152"/>
                <a:gd name="connsiteY50" fmla="*/ 2111945 h 4326984"/>
                <a:gd name="connsiteX51" fmla="*/ 4082888 w 4326152"/>
                <a:gd name="connsiteY51" fmla="*/ 2163492 h 4326984"/>
                <a:gd name="connsiteX52" fmla="*/ 4093295 w 4326152"/>
                <a:gd name="connsiteY52" fmla="*/ 2215038 h 4326984"/>
                <a:gd name="connsiteX53" fmla="*/ 4215316 w 4326152"/>
                <a:gd name="connsiteY53" fmla="*/ 2295919 h 4326984"/>
                <a:gd name="connsiteX54" fmla="*/ 4326152 w 4326152"/>
                <a:gd name="connsiteY54" fmla="*/ 2295919 h 4326984"/>
                <a:gd name="connsiteX55" fmla="*/ 4321637 w 4326152"/>
                <a:gd name="connsiteY55" fmla="*/ 2385337 h 4326984"/>
                <a:gd name="connsiteX56" fmla="*/ 4293856 w 4326152"/>
                <a:gd name="connsiteY56" fmla="*/ 2575063 h 4326984"/>
                <a:gd name="connsiteX57" fmla="*/ 4288875 w 4326152"/>
                <a:gd name="connsiteY57" fmla="*/ 2595998 h 4326984"/>
                <a:gd name="connsiteX58" fmla="*/ 4179663 w 4326152"/>
                <a:gd name="connsiteY58" fmla="*/ 2566735 h 4326984"/>
                <a:gd name="connsiteX59" fmla="*/ 4017472 w 4326152"/>
                <a:gd name="connsiteY59" fmla="*/ 2660376 h 4326984"/>
                <a:gd name="connsiteX60" fmla="*/ 4017472 w 4326152"/>
                <a:gd name="connsiteY60" fmla="*/ 2660375 h 4326984"/>
                <a:gd name="connsiteX61" fmla="*/ 4111113 w 4326152"/>
                <a:gd name="connsiteY61" fmla="*/ 2822565 h 4326984"/>
                <a:gd name="connsiteX62" fmla="*/ 4219329 w 4326152"/>
                <a:gd name="connsiteY62" fmla="*/ 2851562 h 4326984"/>
                <a:gd name="connsiteX63" fmla="*/ 4191021 w 4326152"/>
                <a:gd name="connsiteY63" fmla="*/ 2936704 h 4326984"/>
                <a:gd name="connsiteX64" fmla="*/ 4117447 w 4326152"/>
                <a:gd name="connsiteY64" fmla="*/ 3107136 h 4326984"/>
                <a:gd name="connsiteX65" fmla="*/ 4104403 w 4326152"/>
                <a:gd name="connsiteY65" fmla="*/ 3131403 h 4326984"/>
                <a:gd name="connsiteX66" fmla="*/ 4006582 w 4326152"/>
                <a:gd name="connsiteY66" fmla="*/ 3074926 h 4326984"/>
                <a:gd name="connsiteX67" fmla="*/ 3825682 w 4326152"/>
                <a:gd name="connsiteY67" fmla="*/ 3123398 h 4326984"/>
                <a:gd name="connsiteX68" fmla="*/ 3825683 w 4326152"/>
                <a:gd name="connsiteY68" fmla="*/ 3123398 h 4326984"/>
                <a:gd name="connsiteX69" fmla="*/ 3874155 w 4326152"/>
                <a:gd name="connsiteY69" fmla="*/ 3304298 h 4326984"/>
                <a:gd name="connsiteX70" fmla="*/ 3971001 w 4326152"/>
                <a:gd name="connsiteY70" fmla="*/ 3360212 h 4326984"/>
                <a:gd name="connsiteX71" fmla="*/ 3929689 w 4326152"/>
                <a:gd name="connsiteY71" fmla="*/ 3423525 h 4326984"/>
                <a:gd name="connsiteX72" fmla="*/ 3824377 w 4326152"/>
                <a:gd name="connsiteY72" fmla="*/ 3559259 h 4326984"/>
                <a:gd name="connsiteX73" fmla="*/ 3787083 w 4326152"/>
                <a:gd name="connsiteY73" fmla="*/ 3600218 h 4326984"/>
                <a:gd name="connsiteX74" fmla="*/ 3707870 w 4326152"/>
                <a:gd name="connsiteY74" fmla="*/ 3521004 h 4326984"/>
                <a:gd name="connsiteX75" fmla="*/ 3564396 w 4326152"/>
                <a:gd name="connsiteY75" fmla="*/ 3491914 h 4326984"/>
                <a:gd name="connsiteX76" fmla="*/ 3520589 w 4326152"/>
                <a:gd name="connsiteY76" fmla="*/ 3521004 h 4326984"/>
                <a:gd name="connsiteX77" fmla="*/ 3491499 w 4326152"/>
                <a:gd name="connsiteY77" fmla="*/ 3564811 h 4326984"/>
                <a:gd name="connsiteX78" fmla="*/ 3520589 w 4326152"/>
                <a:gd name="connsiteY78" fmla="*/ 3708285 h 4326984"/>
                <a:gd name="connsiteX79" fmla="*/ 3600299 w 4326152"/>
                <a:gd name="connsiteY79" fmla="*/ 3787995 h 4326984"/>
                <a:gd name="connsiteX80" fmla="*/ 3583755 w 4326152"/>
                <a:gd name="connsiteY80" fmla="*/ 3803519 h 4326984"/>
                <a:gd name="connsiteX81" fmla="*/ 3449666 w 4326152"/>
                <a:gd name="connsiteY81" fmla="*/ 3910825 h 4326984"/>
                <a:gd name="connsiteX82" fmla="*/ 3359224 w 4326152"/>
                <a:gd name="connsiteY82" fmla="*/ 3970425 h 4326984"/>
                <a:gd name="connsiteX83" fmla="*/ 3303882 w 4326152"/>
                <a:gd name="connsiteY83" fmla="*/ 3874570 h 4326984"/>
                <a:gd name="connsiteX84" fmla="*/ 3122982 w 4326152"/>
                <a:gd name="connsiteY84" fmla="*/ 3826098 h 4326984"/>
                <a:gd name="connsiteX85" fmla="*/ 3122982 w 4326152"/>
                <a:gd name="connsiteY85" fmla="*/ 3826097 h 4326984"/>
                <a:gd name="connsiteX86" fmla="*/ 3074510 w 4326152"/>
                <a:gd name="connsiteY86" fmla="*/ 4006997 h 4326984"/>
                <a:gd name="connsiteX87" fmla="*/ 3130038 w 4326152"/>
                <a:gd name="connsiteY87" fmla="*/ 4103174 h 4326984"/>
                <a:gd name="connsiteX88" fmla="*/ 3052820 w 4326152"/>
                <a:gd name="connsiteY88" fmla="*/ 4143025 h 4326984"/>
                <a:gd name="connsiteX89" fmla="*/ 2891016 w 4326152"/>
                <a:gd name="connsiteY89" fmla="*/ 4208128 h 4326984"/>
                <a:gd name="connsiteX90" fmla="*/ 2851337 w 4326152"/>
                <a:gd name="connsiteY90" fmla="*/ 4220455 h 4326984"/>
                <a:gd name="connsiteX91" fmla="*/ 2822150 w 4326152"/>
                <a:gd name="connsiteY91" fmla="*/ 4111528 h 4326984"/>
                <a:gd name="connsiteX92" fmla="*/ 2659960 w 4326152"/>
                <a:gd name="connsiteY92" fmla="*/ 4017887 h 4326984"/>
                <a:gd name="connsiteX93" fmla="*/ 2659961 w 4326152"/>
                <a:gd name="connsiteY93" fmla="*/ 4017887 h 4326984"/>
                <a:gd name="connsiteX94" fmla="*/ 2566320 w 4326152"/>
                <a:gd name="connsiteY94" fmla="*/ 4180078 h 4326984"/>
                <a:gd name="connsiteX95" fmla="*/ 2595431 w 4326152"/>
                <a:gd name="connsiteY95" fmla="*/ 4288723 h 4326984"/>
                <a:gd name="connsiteX96" fmla="*/ 2549612 w 4326152"/>
                <a:gd name="connsiteY96" fmla="*/ 4298926 h 4326984"/>
                <a:gd name="connsiteX97" fmla="*/ 2371233 w 4326152"/>
                <a:gd name="connsiteY97" fmla="*/ 4323399 h 4326984"/>
                <a:gd name="connsiteX98" fmla="*/ 2295504 w 4326152"/>
                <a:gd name="connsiteY98" fmla="*/ 4326984 h 4326984"/>
                <a:gd name="connsiteX99" fmla="*/ 2295504 w 4326152"/>
                <a:gd name="connsiteY99" fmla="*/ 4215732 h 4326984"/>
                <a:gd name="connsiteX100" fmla="*/ 2214623 w 4326152"/>
                <a:gd name="connsiteY100" fmla="*/ 4093711 h 4326984"/>
                <a:gd name="connsiteX101" fmla="*/ 2163077 w 4326152"/>
                <a:gd name="connsiteY101" fmla="*/ 4083304 h 4326984"/>
                <a:gd name="connsiteX102" fmla="*/ 2111530 w 4326152"/>
                <a:gd name="connsiteY102" fmla="*/ 4093711 h 4326984"/>
                <a:gd name="connsiteX103" fmla="*/ 2030649 w 4326152"/>
                <a:gd name="connsiteY103" fmla="*/ 4215732 h 4326984"/>
                <a:gd name="connsiteX104" fmla="*/ 2030649 w 4326152"/>
                <a:gd name="connsiteY104" fmla="*/ 4326984 h 4326984"/>
                <a:gd name="connsiteX105" fmla="*/ 1954919 w 4326152"/>
                <a:gd name="connsiteY105" fmla="*/ 4323399 h 4326984"/>
                <a:gd name="connsiteX106" fmla="*/ 1776540 w 4326152"/>
                <a:gd name="connsiteY106" fmla="*/ 4298926 h 4326984"/>
                <a:gd name="connsiteX107" fmla="*/ 1730721 w 4326152"/>
                <a:gd name="connsiteY107" fmla="*/ 4288723 h 4326984"/>
                <a:gd name="connsiteX108" fmla="*/ 1759832 w 4326152"/>
                <a:gd name="connsiteY108" fmla="*/ 4180078 h 4326984"/>
                <a:gd name="connsiteX109" fmla="*/ 1666192 w 4326152"/>
                <a:gd name="connsiteY109" fmla="*/ 4017887 h 4326984"/>
                <a:gd name="connsiteX110" fmla="*/ 1666193 w 4326152"/>
                <a:gd name="connsiteY110" fmla="*/ 4017887 h 4326984"/>
                <a:gd name="connsiteX111" fmla="*/ 1504002 w 4326152"/>
                <a:gd name="connsiteY111" fmla="*/ 4111528 h 4326984"/>
                <a:gd name="connsiteX112" fmla="*/ 1474816 w 4326152"/>
                <a:gd name="connsiteY112" fmla="*/ 4220455 h 4326984"/>
                <a:gd name="connsiteX113" fmla="*/ 1435137 w 4326152"/>
                <a:gd name="connsiteY113" fmla="*/ 4208128 h 4326984"/>
                <a:gd name="connsiteX114" fmla="*/ 1273332 w 4326152"/>
                <a:gd name="connsiteY114" fmla="*/ 4143025 h 4326984"/>
                <a:gd name="connsiteX115" fmla="*/ 1196114 w 4326152"/>
                <a:gd name="connsiteY115" fmla="*/ 4103174 h 4326984"/>
                <a:gd name="connsiteX116" fmla="*/ 1251642 w 4326152"/>
                <a:gd name="connsiteY116" fmla="*/ 4006996 h 4326984"/>
                <a:gd name="connsiteX117" fmla="*/ 1203170 w 4326152"/>
                <a:gd name="connsiteY117" fmla="*/ 3826096 h 4326984"/>
                <a:gd name="connsiteX118" fmla="*/ 1203171 w 4326152"/>
                <a:gd name="connsiteY118" fmla="*/ 3826097 h 4326984"/>
                <a:gd name="connsiteX119" fmla="*/ 1022271 w 4326152"/>
                <a:gd name="connsiteY119" fmla="*/ 3874569 h 4326984"/>
                <a:gd name="connsiteX120" fmla="*/ 966928 w 4326152"/>
                <a:gd name="connsiteY120" fmla="*/ 3970425 h 4326984"/>
                <a:gd name="connsiteX121" fmla="*/ 876487 w 4326152"/>
                <a:gd name="connsiteY121" fmla="*/ 3910825 h 4326984"/>
                <a:gd name="connsiteX122" fmla="*/ 742398 w 4326152"/>
                <a:gd name="connsiteY122" fmla="*/ 3803519 h 4326984"/>
                <a:gd name="connsiteX123" fmla="*/ 725853 w 4326152"/>
                <a:gd name="connsiteY123" fmla="*/ 3787994 h 4326984"/>
                <a:gd name="connsiteX124" fmla="*/ 805563 w 4326152"/>
                <a:gd name="connsiteY124" fmla="*/ 3708284 h 4326984"/>
                <a:gd name="connsiteX125" fmla="*/ 834654 w 4326152"/>
                <a:gd name="connsiteY125" fmla="*/ 3564810 h 4326984"/>
                <a:gd name="connsiteX126" fmla="*/ 805564 w 4326152"/>
                <a:gd name="connsiteY126" fmla="*/ 3521003 h 4326984"/>
                <a:gd name="connsiteX127" fmla="*/ 805564 w 4326152"/>
                <a:gd name="connsiteY127" fmla="*/ 3521003 h 4326984"/>
                <a:gd name="connsiteX128" fmla="*/ 805563 w 4326152"/>
                <a:gd name="connsiteY128" fmla="*/ 3521002 h 4326984"/>
                <a:gd name="connsiteX129" fmla="*/ 805564 w 4326152"/>
                <a:gd name="connsiteY129" fmla="*/ 3521003 h 4326984"/>
                <a:gd name="connsiteX130" fmla="*/ 761756 w 4326152"/>
                <a:gd name="connsiteY130" fmla="*/ 3491913 h 4326984"/>
                <a:gd name="connsiteX131" fmla="*/ 618283 w 4326152"/>
                <a:gd name="connsiteY131" fmla="*/ 3521003 h 4326984"/>
                <a:gd name="connsiteX132" fmla="*/ 539069 w 4326152"/>
                <a:gd name="connsiteY132" fmla="*/ 3600217 h 4326984"/>
                <a:gd name="connsiteX133" fmla="*/ 501776 w 4326152"/>
                <a:gd name="connsiteY133" fmla="*/ 3559259 h 4326984"/>
                <a:gd name="connsiteX134" fmla="*/ 396463 w 4326152"/>
                <a:gd name="connsiteY134" fmla="*/ 3423525 h 4326984"/>
                <a:gd name="connsiteX135" fmla="*/ 355151 w 4326152"/>
                <a:gd name="connsiteY135" fmla="*/ 3360211 h 4326984"/>
                <a:gd name="connsiteX136" fmla="*/ 451998 w 4326152"/>
                <a:gd name="connsiteY136" fmla="*/ 3304297 h 4326984"/>
                <a:gd name="connsiteX137" fmla="*/ 500470 w 4326152"/>
                <a:gd name="connsiteY137" fmla="*/ 3123397 h 4326984"/>
                <a:gd name="connsiteX138" fmla="*/ 500470 w 4326152"/>
                <a:gd name="connsiteY138" fmla="*/ 3123397 h 4326984"/>
                <a:gd name="connsiteX139" fmla="*/ 319570 w 4326152"/>
                <a:gd name="connsiteY139" fmla="*/ 3074925 h 4326984"/>
                <a:gd name="connsiteX140" fmla="*/ 221749 w 4326152"/>
                <a:gd name="connsiteY140" fmla="*/ 3131402 h 4326984"/>
                <a:gd name="connsiteX141" fmla="*/ 208706 w 4326152"/>
                <a:gd name="connsiteY141" fmla="*/ 3107136 h 4326984"/>
                <a:gd name="connsiteX142" fmla="*/ 135132 w 4326152"/>
                <a:gd name="connsiteY142" fmla="*/ 2936704 h 4326984"/>
                <a:gd name="connsiteX143" fmla="*/ 106824 w 4326152"/>
                <a:gd name="connsiteY143" fmla="*/ 2851561 h 4326984"/>
                <a:gd name="connsiteX144" fmla="*/ 215039 w 4326152"/>
                <a:gd name="connsiteY144" fmla="*/ 2822564 h 4326984"/>
                <a:gd name="connsiteX145" fmla="*/ 308680 w 4326152"/>
                <a:gd name="connsiteY145" fmla="*/ 2660374 h 4326984"/>
                <a:gd name="connsiteX146" fmla="*/ 308680 w 4326152"/>
                <a:gd name="connsiteY146" fmla="*/ 2660375 h 4326984"/>
                <a:gd name="connsiteX147" fmla="*/ 146490 w 4326152"/>
                <a:gd name="connsiteY147" fmla="*/ 2566734 h 4326984"/>
                <a:gd name="connsiteX148" fmla="*/ 37277 w 4326152"/>
                <a:gd name="connsiteY148" fmla="*/ 2595997 h 4326984"/>
                <a:gd name="connsiteX149" fmla="*/ 32296 w 4326152"/>
                <a:gd name="connsiteY149" fmla="*/ 2575063 h 4326984"/>
                <a:gd name="connsiteX150" fmla="*/ 4516 w 4326152"/>
                <a:gd name="connsiteY150" fmla="*/ 2385337 h 4326984"/>
                <a:gd name="connsiteX151" fmla="*/ 0 w 4326152"/>
                <a:gd name="connsiteY151" fmla="*/ 2295920 h 4326984"/>
                <a:gd name="connsiteX152" fmla="*/ 110836 w 4326152"/>
                <a:gd name="connsiteY152" fmla="*/ 2295920 h 4326984"/>
                <a:gd name="connsiteX153" fmla="*/ 243264 w 4326152"/>
                <a:gd name="connsiteY153" fmla="*/ 2163492 h 4326984"/>
                <a:gd name="connsiteX154" fmla="*/ 243265 w 4326152"/>
                <a:gd name="connsiteY154" fmla="*/ 2163492 h 4326984"/>
                <a:gd name="connsiteX155" fmla="*/ 110837 w 4326152"/>
                <a:gd name="connsiteY155" fmla="*/ 2031064 h 4326984"/>
                <a:gd name="connsiteX156" fmla="*/ 0 w 4326152"/>
                <a:gd name="connsiteY156" fmla="*/ 2031064 h 4326984"/>
                <a:gd name="connsiteX157" fmla="*/ 4516 w 4326152"/>
                <a:gd name="connsiteY157" fmla="*/ 1941645 h 4326984"/>
                <a:gd name="connsiteX158" fmla="*/ 32296 w 4326152"/>
                <a:gd name="connsiteY158" fmla="*/ 1751919 h 4326984"/>
                <a:gd name="connsiteX159" fmla="*/ 37277 w 4326152"/>
                <a:gd name="connsiteY159" fmla="*/ 1730986 h 4326984"/>
                <a:gd name="connsiteX160" fmla="*/ 146489 w 4326152"/>
                <a:gd name="connsiteY160" fmla="*/ 1760249 h 4326984"/>
                <a:gd name="connsiteX161" fmla="*/ 308680 w 4326152"/>
                <a:gd name="connsiteY161" fmla="*/ 1666608 h 4326984"/>
                <a:gd name="connsiteX162" fmla="*/ 308681 w 4326152"/>
                <a:gd name="connsiteY162" fmla="*/ 1666609 h 4326984"/>
                <a:gd name="connsiteX163" fmla="*/ 215040 w 4326152"/>
                <a:gd name="connsiteY163" fmla="*/ 1504418 h 4326984"/>
                <a:gd name="connsiteX164" fmla="*/ 106824 w 4326152"/>
                <a:gd name="connsiteY164" fmla="*/ 1475422 h 4326984"/>
                <a:gd name="connsiteX165" fmla="*/ 135132 w 4326152"/>
                <a:gd name="connsiteY165" fmla="*/ 1390279 h 4326984"/>
                <a:gd name="connsiteX166" fmla="*/ 208706 w 4326152"/>
                <a:gd name="connsiteY166" fmla="*/ 1219846 h 4326984"/>
                <a:gd name="connsiteX167" fmla="*/ 221749 w 4326152"/>
                <a:gd name="connsiteY167" fmla="*/ 1195581 h 4326984"/>
                <a:gd name="connsiteX168" fmla="*/ 319570 w 4326152"/>
                <a:gd name="connsiteY168" fmla="*/ 1252058 h 4326984"/>
                <a:gd name="connsiteX169" fmla="*/ 500470 w 4326152"/>
                <a:gd name="connsiteY169" fmla="*/ 1203586 h 4326984"/>
                <a:gd name="connsiteX170" fmla="*/ 500471 w 4326152"/>
                <a:gd name="connsiteY170" fmla="*/ 1203586 h 4326984"/>
                <a:gd name="connsiteX171" fmla="*/ 451999 w 4326152"/>
                <a:gd name="connsiteY171" fmla="*/ 1022686 h 4326984"/>
                <a:gd name="connsiteX172" fmla="*/ 355151 w 4326152"/>
                <a:gd name="connsiteY172" fmla="*/ 966771 h 4326984"/>
                <a:gd name="connsiteX173" fmla="*/ 396463 w 4326152"/>
                <a:gd name="connsiteY173" fmla="*/ 903458 h 4326984"/>
                <a:gd name="connsiteX174" fmla="*/ 501776 w 4326152"/>
                <a:gd name="connsiteY174" fmla="*/ 767725 h 4326984"/>
                <a:gd name="connsiteX175" fmla="*/ 539068 w 4326152"/>
                <a:gd name="connsiteY175" fmla="*/ 726767 h 4326984"/>
                <a:gd name="connsiteX176" fmla="*/ 618282 w 4326152"/>
                <a:gd name="connsiteY176" fmla="*/ 805980 h 4326984"/>
                <a:gd name="connsiteX177" fmla="*/ 805563 w 4326152"/>
                <a:gd name="connsiteY177" fmla="*/ 805980 h 4326984"/>
                <a:gd name="connsiteX178" fmla="*/ 805564 w 4326152"/>
                <a:gd name="connsiteY178" fmla="*/ 805981 h 4326984"/>
                <a:gd name="connsiteX179" fmla="*/ 805564 w 4326152"/>
                <a:gd name="connsiteY179" fmla="*/ 618700 h 4326984"/>
                <a:gd name="connsiteX180" fmla="*/ 725853 w 4326152"/>
                <a:gd name="connsiteY180" fmla="*/ 538989 h 4326984"/>
                <a:gd name="connsiteX181" fmla="*/ 742398 w 4326152"/>
                <a:gd name="connsiteY181" fmla="*/ 523465 h 4326984"/>
                <a:gd name="connsiteX182" fmla="*/ 876487 w 4326152"/>
                <a:gd name="connsiteY182" fmla="*/ 416159 h 4326984"/>
                <a:gd name="connsiteX183" fmla="*/ 966928 w 4326152"/>
                <a:gd name="connsiteY183" fmla="*/ 356559 h 4326984"/>
                <a:gd name="connsiteX184" fmla="*/ 1022270 w 4326152"/>
                <a:gd name="connsiteY184" fmla="*/ 452415 h 4326984"/>
                <a:gd name="connsiteX185" fmla="*/ 1203170 w 4326152"/>
                <a:gd name="connsiteY185" fmla="*/ 500888 h 4326984"/>
                <a:gd name="connsiteX186" fmla="*/ 1203171 w 4326152"/>
                <a:gd name="connsiteY186" fmla="*/ 500888 h 4326984"/>
                <a:gd name="connsiteX187" fmla="*/ 1251643 w 4326152"/>
                <a:gd name="connsiteY187" fmla="*/ 319988 h 4326984"/>
                <a:gd name="connsiteX188" fmla="*/ 1196114 w 4326152"/>
                <a:gd name="connsiteY188" fmla="*/ 223810 h 4326984"/>
                <a:gd name="connsiteX189" fmla="*/ 1273332 w 4326152"/>
                <a:gd name="connsiteY189" fmla="*/ 183959 h 4326984"/>
                <a:gd name="connsiteX190" fmla="*/ 1435137 w 4326152"/>
                <a:gd name="connsiteY190" fmla="*/ 118856 h 4326984"/>
                <a:gd name="connsiteX191" fmla="*/ 1474815 w 4326152"/>
                <a:gd name="connsiteY191" fmla="*/ 106529 h 4326984"/>
                <a:gd name="connsiteX192" fmla="*/ 1504001 w 4326152"/>
                <a:gd name="connsiteY192" fmla="*/ 215456 h 4326984"/>
                <a:gd name="connsiteX193" fmla="*/ 1666192 w 4326152"/>
                <a:gd name="connsiteY193" fmla="*/ 309096 h 4326984"/>
                <a:gd name="connsiteX194" fmla="*/ 1666192 w 4326152"/>
                <a:gd name="connsiteY194" fmla="*/ 309098 h 4326984"/>
                <a:gd name="connsiteX195" fmla="*/ 1759833 w 4326152"/>
                <a:gd name="connsiteY195" fmla="*/ 146907 h 4326984"/>
                <a:gd name="connsiteX196" fmla="*/ 1730721 w 4326152"/>
                <a:gd name="connsiteY196" fmla="*/ 38261 h 4326984"/>
                <a:gd name="connsiteX197" fmla="*/ 1776540 w 4326152"/>
                <a:gd name="connsiteY197" fmla="*/ 28059 h 4326984"/>
                <a:gd name="connsiteX198" fmla="*/ 1954919 w 4326152"/>
                <a:gd name="connsiteY198" fmla="*/ 3586 h 4326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Lst>
              <a:rect l="l" t="t" r="r" b="b"/>
              <a:pathLst>
                <a:path w="4326152" h="4326984">
                  <a:moveTo>
                    <a:pt x="2030648" y="0"/>
                  </a:moveTo>
                  <a:lnTo>
                    <a:pt x="2030648" y="111254"/>
                  </a:lnTo>
                  <a:cubicBezTo>
                    <a:pt x="2030648" y="184392"/>
                    <a:pt x="2089938" y="243682"/>
                    <a:pt x="2163076" y="243682"/>
                  </a:cubicBezTo>
                  <a:lnTo>
                    <a:pt x="2163076" y="243683"/>
                  </a:lnTo>
                  <a:cubicBezTo>
                    <a:pt x="2236214" y="243683"/>
                    <a:pt x="2295504" y="184393"/>
                    <a:pt x="2295504" y="111255"/>
                  </a:cubicBezTo>
                  <a:lnTo>
                    <a:pt x="2295504" y="0"/>
                  </a:lnTo>
                  <a:lnTo>
                    <a:pt x="2371233" y="3586"/>
                  </a:lnTo>
                  <a:cubicBezTo>
                    <a:pt x="2431444" y="9316"/>
                    <a:pt x="2490937" y="17508"/>
                    <a:pt x="2549612" y="28059"/>
                  </a:cubicBezTo>
                  <a:lnTo>
                    <a:pt x="2595431" y="38261"/>
                  </a:lnTo>
                  <a:lnTo>
                    <a:pt x="2566319" y="146906"/>
                  </a:lnTo>
                  <a:cubicBezTo>
                    <a:pt x="2547390" y="217552"/>
                    <a:pt x="2589314" y="290167"/>
                    <a:pt x="2659960" y="309097"/>
                  </a:cubicBezTo>
                  <a:lnTo>
                    <a:pt x="2659960" y="309098"/>
                  </a:lnTo>
                  <a:cubicBezTo>
                    <a:pt x="2730606" y="328027"/>
                    <a:pt x="2803221" y="286103"/>
                    <a:pt x="2822150" y="215457"/>
                  </a:cubicBezTo>
                  <a:lnTo>
                    <a:pt x="2851337" y="106529"/>
                  </a:lnTo>
                  <a:lnTo>
                    <a:pt x="2891016" y="118856"/>
                  </a:lnTo>
                  <a:cubicBezTo>
                    <a:pt x="2946007" y="138435"/>
                    <a:pt x="2999976" y="160170"/>
                    <a:pt x="3052820" y="183959"/>
                  </a:cubicBezTo>
                  <a:lnTo>
                    <a:pt x="3130038" y="223810"/>
                  </a:lnTo>
                  <a:lnTo>
                    <a:pt x="3074510" y="319987"/>
                  </a:lnTo>
                  <a:cubicBezTo>
                    <a:pt x="3037941" y="383327"/>
                    <a:pt x="3059643" y="464318"/>
                    <a:pt x="3122982" y="500887"/>
                  </a:cubicBezTo>
                  <a:lnTo>
                    <a:pt x="3122982" y="500886"/>
                  </a:lnTo>
                  <a:cubicBezTo>
                    <a:pt x="3186322" y="537455"/>
                    <a:pt x="3267313" y="515753"/>
                    <a:pt x="3303882" y="452415"/>
                  </a:cubicBezTo>
                  <a:lnTo>
                    <a:pt x="3359224" y="356559"/>
                  </a:lnTo>
                  <a:lnTo>
                    <a:pt x="3449666" y="416159"/>
                  </a:lnTo>
                  <a:cubicBezTo>
                    <a:pt x="3495792" y="450178"/>
                    <a:pt x="3540522" y="485981"/>
                    <a:pt x="3583755" y="523465"/>
                  </a:cubicBezTo>
                  <a:lnTo>
                    <a:pt x="3600299" y="538988"/>
                  </a:lnTo>
                  <a:lnTo>
                    <a:pt x="3520588" y="618698"/>
                  </a:lnTo>
                  <a:cubicBezTo>
                    <a:pt x="3468872" y="670415"/>
                    <a:pt x="3468872" y="754263"/>
                    <a:pt x="3520588" y="805980"/>
                  </a:cubicBezTo>
                  <a:lnTo>
                    <a:pt x="3520589" y="805979"/>
                  </a:lnTo>
                  <a:cubicBezTo>
                    <a:pt x="3572305" y="857695"/>
                    <a:pt x="3656154" y="857695"/>
                    <a:pt x="3707871" y="805979"/>
                  </a:cubicBezTo>
                  <a:lnTo>
                    <a:pt x="3787084" y="726766"/>
                  </a:lnTo>
                  <a:lnTo>
                    <a:pt x="3824377" y="767725"/>
                  </a:lnTo>
                  <a:cubicBezTo>
                    <a:pt x="3861215" y="811526"/>
                    <a:pt x="3896353" y="856804"/>
                    <a:pt x="3929689" y="903458"/>
                  </a:cubicBezTo>
                  <a:lnTo>
                    <a:pt x="3971001" y="966771"/>
                  </a:lnTo>
                  <a:lnTo>
                    <a:pt x="3874154" y="1022685"/>
                  </a:lnTo>
                  <a:cubicBezTo>
                    <a:pt x="3810815" y="1059254"/>
                    <a:pt x="3789113" y="1140246"/>
                    <a:pt x="3825682" y="1203585"/>
                  </a:cubicBezTo>
                  <a:lnTo>
                    <a:pt x="3825683" y="1203585"/>
                  </a:lnTo>
                  <a:cubicBezTo>
                    <a:pt x="3862252" y="1266924"/>
                    <a:pt x="3943243" y="1288626"/>
                    <a:pt x="4006583" y="1252057"/>
                  </a:cubicBezTo>
                  <a:lnTo>
                    <a:pt x="4104403" y="1195580"/>
                  </a:lnTo>
                  <a:lnTo>
                    <a:pt x="4117447" y="1219846"/>
                  </a:lnTo>
                  <a:cubicBezTo>
                    <a:pt x="4144310" y="1275380"/>
                    <a:pt x="4168875" y="1332232"/>
                    <a:pt x="4191020" y="1390279"/>
                  </a:cubicBezTo>
                  <a:lnTo>
                    <a:pt x="4219328" y="1475421"/>
                  </a:lnTo>
                  <a:lnTo>
                    <a:pt x="4111112" y="1504417"/>
                  </a:lnTo>
                  <a:cubicBezTo>
                    <a:pt x="4040466" y="1523347"/>
                    <a:pt x="3998542" y="1595962"/>
                    <a:pt x="4017472" y="1666608"/>
                  </a:cubicBezTo>
                  <a:lnTo>
                    <a:pt x="4017472" y="1666607"/>
                  </a:lnTo>
                  <a:cubicBezTo>
                    <a:pt x="4036402" y="1737253"/>
                    <a:pt x="4109017" y="1779178"/>
                    <a:pt x="4179663" y="1760248"/>
                  </a:cubicBezTo>
                  <a:lnTo>
                    <a:pt x="4288875" y="1730985"/>
                  </a:lnTo>
                  <a:lnTo>
                    <a:pt x="4293856" y="1751919"/>
                  </a:lnTo>
                  <a:cubicBezTo>
                    <a:pt x="4305825" y="1814254"/>
                    <a:pt x="4315127" y="1877537"/>
                    <a:pt x="4321637" y="1941645"/>
                  </a:cubicBezTo>
                  <a:lnTo>
                    <a:pt x="4326152" y="2031064"/>
                  </a:lnTo>
                  <a:lnTo>
                    <a:pt x="4215316" y="2031064"/>
                  </a:lnTo>
                  <a:cubicBezTo>
                    <a:pt x="4160463" y="2031064"/>
                    <a:pt x="4113399" y="2064415"/>
                    <a:pt x="4093295" y="2111945"/>
                  </a:cubicBezTo>
                  <a:lnTo>
                    <a:pt x="4082888" y="2163492"/>
                  </a:lnTo>
                  <a:lnTo>
                    <a:pt x="4093295" y="2215038"/>
                  </a:lnTo>
                  <a:cubicBezTo>
                    <a:pt x="4113399" y="2262568"/>
                    <a:pt x="4160463" y="2295919"/>
                    <a:pt x="4215316" y="2295919"/>
                  </a:cubicBezTo>
                  <a:lnTo>
                    <a:pt x="4326152" y="2295919"/>
                  </a:lnTo>
                  <a:lnTo>
                    <a:pt x="4321637" y="2385337"/>
                  </a:lnTo>
                  <a:cubicBezTo>
                    <a:pt x="4315127" y="2449445"/>
                    <a:pt x="4305825" y="2512729"/>
                    <a:pt x="4293856" y="2575063"/>
                  </a:cubicBezTo>
                  <a:lnTo>
                    <a:pt x="4288875" y="2595998"/>
                  </a:lnTo>
                  <a:lnTo>
                    <a:pt x="4179663" y="2566735"/>
                  </a:lnTo>
                  <a:cubicBezTo>
                    <a:pt x="4109017" y="2547805"/>
                    <a:pt x="4036402" y="2589730"/>
                    <a:pt x="4017472" y="2660376"/>
                  </a:cubicBezTo>
                  <a:lnTo>
                    <a:pt x="4017472" y="2660375"/>
                  </a:lnTo>
                  <a:cubicBezTo>
                    <a:pt x="3998543" y="2731021"/>
                    <a:pt x="4040467" y="2803636"/>
                    <a:pt x="4111113" y="2822565"/>
                  </a:cubicBezTo>
                  <a:lnTo>
                    <a:pt x="4219329" y="2851562"/>
                  </a:lnTo>
                  <a:lnTo>
                    <a:pt x="4191021" y="2936704"/>
                  </a:lnTo>
                  <a:cubicBezTo>
                    <a:pt x="4168876" y="2994751"/>
                    <a:pt x="4144310" y="3051603"/>
                    <a:pt x="4117447" y="3107136"/>
                  </a:cubicBezTo>
                  <a:lnTo>
                    <a:pt x="4104403" y="3131403"/>
                  </a:lnTo>
                  <a:lnTo>
                    <a:pt x="4006582" y="3074926"/>
                  </a:lnTo>
                  <a:cubicBezTo>
                    <a:pt x="3943243" y="3038357"/>
                    <a:pt x="3862251" y="3060059"/>
                    <a:pt x="3825682" y="3123398"/>
                  </a:cubicBezTo>
                  <a:lnTo>
                    <a:pt x="3825683" y="3123398"/>
                  </a:lnTo>
                  <a:cubicBezTo>
                    <a:pt x="3789114" y="3186737"/>
                    <a:pt x="3810815" y="3267729"/>
                    <a:pt x="3874155" y="3304298"/>
                  </a:cubicBezTo>
                  <a:lnTo>
                    <a:pt x="3971001" y="3360212"/>
                  </a:lnTo>
                  <a:lnTo>
                    <a:pt x="3929689" y="3423525"/>
                  </a:lnTo>
                  <a:cubicBezTo>
                    <a:pt x="3896353" y="3470179"/>
                    <a:pt x="3861215" y="3515458"/>
                    <a:pt x="3824377" y="3559259"/>
                  </a:cubicBezTo>
                  <a:lnTo>
                    <a:pt x="3787083" y="3600218"/>
                  </a:lnTo>
                  <a:lnTo>
                    <a:pt x="3707870" y="3521004"/>
                  </a:lnTo>
                  <a:cubicBezTo>
                    <a:pt x="3669082" y="3482217"/>
                    <a:pt x="3612221" y="3472520"/>
                    <a:pt x="3564396" y="3491914"/>
                  </a:cubicBezTo>
                  <a:lnTo>
                    <a:pt x="3520589" y="3521004"/>
                  </a:lnTo>
                  <a:lnTo>
                    <a:pt x="3491499" y="3564811"/>
                  </a:lnTo>
                  <a:cubicBezTo>
                    <a:pt x="3472105" y="3612636"/>
                    <a:pt x="3481802" y="3669497"/>
                    <a:pt x="3520589" y="3708285"/>
                  </a:cubicBezTo>
                  <a:lnTo>
                    <a:pt x="3600299" y="3787995"/>
                  </a:lnTo>
                  <a:lnTo>
                    <a:pt x="3583755" y="3803519"/>
                  </a:lnTo>
                  <a:cubicBezTo>
                    <a:pt x="3540522" y="3841003"/>
                    <a:pt x="3495791" y="3876805"/>
                    <a:pt x="3449666" y="3910825"/>
                  </a:cubicBezTo>
                  <a:lnTo>
                    <a:pt x="3359224" y="3970425"/>
                  </a:lnTo>
                  <a:lnTo>
                    <a:pt x="3303882" y="3874570"/>
                  </a:lnTo>
                  <a:cubicBezTo>
                    <a:pt x="3267313" y="3811230"/>
                    <a:pt x="3186321" y="3789529"/>
                    <a:pt x="3122982" y="3826098"/>
                  </a:cubicBezTo>
                  <a:lnTo>
                    <a:pt x="3122982" y="3826097"/>
                  </a:lnTo>
                  <a:cubicBezTo>
                    <a:pt x="3059643" y="3862666"/>
                    <a:pt x="3037941" y="3943658"/>
                    <a:pt x="3074510" y="4006997"/>
                  </a:cubicBezTo>
                  <a:lnTo>
                    <a:pt x="3130038" y="4103174"/>
                  </a:lnTo>
                  <a:lnTo>
                    <a:pt x="3052820" y="4143025"/>
                  </a:lnTo>
                  <a:cubicBezTo>
                    <a:pt x="2999976" y="4166814"/>
                    <a:pt x="2946007" y="4188549"/>
                    <a:pt x="2891016" y="4208128"/>
                  </a:cubicBezTo>
                  <a:lnTo>
                    <a:pt x="2851337" y="4220455"/>
                  </a:lnTo>
                  <a:lnTo>
                    <a:pt x="2822150" y="4111528"/>
                  </a:lnTo>
                  <a:cubicBezTo>
                    <a:pt x="2803221" y="4040882"/>
                    <a:pt x="2730606" y="3998958"/>
                    <a:pt x="2659960" y="4017887"/>
                  </a:cubicBezTo>
                  <a:lnTo>
                    <a:pt x="2659961" y="4017887"/>
                  </a:lnTo>
                  <a:cubicBezTo>
                    <a:pt x="2589315" y="4036817"/>
                    <a:pt x="2547391" y="4109432"/>
                    <a:pt x="2566320" y="4180078"/>
                  </a:cubicBezTo>
                  <a:lnTo>
                    <a:pt x="2595431" y="4288723"/>
                  </a:lnTo>
                  <a:lnTo>
                    <a:pt x="2549612" y="4298926"/>
                  </a:lnTo>
                  <a:cubicBezTo>
                    <a:pt x="2490937" y="4309476"/>
                    <a:pt x="2431444" y="4317668"/>
                    <a:pt x="2371233" y="4323399"/>
                  </a:cubicBezTo>
                  <a:lnTo>
                    <a:pt x="2295504" y="4326984"/>
                  </a:lnTo>
                  <a:lnTo>
                    <a:pt x="2295504" y="4215732"/>
                  </a:lnTo>
                  <a:cubicBezTo>
                    <a:pt x="2295504" y="4160879"/>
                    <a:pt x="2262154" y="4113815"/>
                    <a:pt x="2214623" y="4093711"/>
                  </a:cubicBezTo>
                  <a:lnTo>
                    <a:pt x="2163077" y="4083304"/>
                  </a:lnTo>
                  <a:lnTo>
                    <a:pt x="2111530" y="4093711"/>
                  </a:lnTo>
                  <a:cubicBezTo>
                    <a:pt x="2064000" y="4113815"/>
                    <a:pt x="2030649" y="4160879"/>
                    <a:pt x="2030649" y="4215732"/>
                  </a:cubicBezTo>
                  <a:lnTo>
                    <a:pt x="2030649" y="4326984"/>
                  </a:lnTo>
                  <a:lnTo>
                    <a:pt x="1954919" y="4323399"/>
                  </a:lnTo>
                  <a:cubicBezTo>
                    <a:pt x="1894708" y="4317668"/>
                    <a:pt x="1835215" y="4309476"/>
                    <a:pt x="1776540" y="4298926"/>
                  </a:cubicBezTo>
                  <a:lnTo>
                    <a:pt x="1730721" y="4288723"/>
                  </a:lnTo>
                  <a:lnTo>
                    <a:pt x="1759832" y="4180078"/>
                  </a:lnTo>
                  <a:cubicBezTo>
                    <a:pt x="1778762" y="4109432"/>
                    <a:pt x="1736838" y="4036817"/>
                    <a:pt x="1666192" y="4017887"/>
                  </a:cubicBezTo>
                  <a:lnTo>
                    <a:pt x="1666193" y="4017887"/>
                  </a:lnTo>
                  <a:cubicBezTo>
                    <a:pt x="1595547" y="3998958"/>
                    <a:pt x="1522932" y="4040882"/>
                    <a:pt x="1504002" y="4111528"/>
                  </a:cubicBezTo>
                  <a:lnTo>
                    <a:pt x="1474816" y="4220455"/>
                  </a:lnTo>
                  <a:lnTo>
                    <a:pt x="1435137" y="4208128"/>
                  </a:lnTo>
                  <a:cubicBezTo>
                    <a:pt x="1380146" y="4188549"/>
                    <a:pt x="1326177" y="4166814"/>
                    <a:pt x="1273332" y="4143025"/>
                  </a:cubicBezTo>
                  <a:lnTo>
                    <a:pt x="1196114" y="4103174"/>
                  </a:lnTo>
                  <a:lnTo>
                    <a:pt x="1251642" y="4006996"/>
                  </a:lnTo>
                  <a:cubicBezTo>
                    <a:pt x="1288211" y="3943657"/>
                    <a:pt x="1266509" y="3862665"/>
                    <a:pt x="1203170" y="3826096"/>
                  </a:cubicBezTo>
                  <a:lnTo>
                    <a:pt x="1203171" y="3826097"/>
                  </a:lnTo>
                  <a:cubicBezTo>
                    <a:pt x="1139832" y="3789528"/>
                    <a:pt x="1058840" y="3811229"/>
                    <a:pt x="1022271" y="3874569"/>
                  </a:cubicBezTo>
                  <a:lnTo>
                    <a:pt x="966928" y="3970425"/>
                  </a:lnTo>
                  <a:lnTo>
                    <a:pt x="876487" y="3910825"/>
                  </a:lnTo>
                  <a:cubicBezTo>
                    <a:pt x="830362" y="3876805"/>
                    <a:pt x="785631" y="3841003"/>
                    <a:pt x="742398" y="3803519"/>
                  </a:cubicBezTo>
                  <a:lnTo>
                    <a:pt x="725853" y="3787994"/>
                  </a:lnTo>
                  <a:lnTo>
                    <a:pt x="805563" y="3708284"/>
                  </a:lnTo>
                  <a:cubicBezTo>
                    <a:pt x="844351" y="3669496"/>
                    <a:pt x="854048" y="3612635"/>
                    <a:pt x="834654" y="3564810"/>
                  </a:cubicBezTo>
                  <a:lnTo>
                    <a:pt x="805564" y="3521003"/>
                  </a:lnTo>
                  <a:lnTo>
                    <a:pt x="805564" y="3521003"/>
                  </a:lnTo>
                  <a:lnTo>
                    <a:pt x="805563" y="3521002"/>
                  </a:lnTo>
                  <a:lnTo>
                    <a:pt x="805564" y="3521003"/>
                  </a:lnTo>
                  <a:lnTo>
                    <a:pt x="761756" y="3491913"/>
                  </a:lnTo>
                  <a:cubicBezTo>
                    <a:pt x="713932" y="3472519"/>
                    <a:pt x="657070" y="3482216"/>
                    <a:pt x="618283" y="3521003"/>
                  </a:cubicBezTo>
                  <a:lnTo>
                    <a:pt x="539069" y="3600217"/>
                  </a:lnTo>
                  <a:lnTo>
                    <a:pt x="501776" y="3559259"/>
                  </a:lnTo>
                  <a:cubicBezTo>
                    <a:pt x="464937" y="3515458"/>
                    <a:pt x="429799" y="3470179"/>
                    <a:pt x="396463" y="3423525"/>
                  </a:cubicBezTo>
                  <a:lnTo>
                    <a:pt x="355151" y="3360211"/>
                  </a:lnTo>
                  <a:lnTo>
                    <a:pt x="451998" y="3304297"/>
                  </a:lnTo>
                  <a:cubicBezTo>
                    <a:pt x="515337" y="3267728"/>
                    <a:pt x="537039" y="3186736"/>
                    <a:pt x="500470" y="3123397"/>
                  </a:cubicBezTo>
                  <a:lnTo>
                    <a:pt x="500470" y="3123397"/>
                  </a:lnTo>
                  <a:cubicBezTo>
                    <a:pt x="463901" y="3060058"/>
                    <a:pt x="382910" y="3038356"/>
                    <a:pt x="319570" y="3074925"/>
                  </a:cubicBezTo>
                  <a:lnTo>
                    <a:pt x="221749" y="3131402"/>
                  </a:lnTo>
                  <a:lnTo>
                    <a:pt x="208706" y="3107136"/>
                  </a:lnTo>
                  <a:cubicBezTo>
                    <a:pt x="181843" y="3051603"/>
                    <a:pt x="157277" y="2994751"/>
                    <a:pt x="135132" y="2936704"/>
                  </a:cubicBezTo>
                  <a:lnTo>
                    <a:pt x="106824" y="2851561"/>
                  </a:lnTo>
                  <a:lnTo>
                    <a:pt x="215039" y="2822564"/>
                  </a:lnTo>
                  <a:cubicBezTo>
                    <a:pt x="285685" y="2803635"/>
                    <a:pt x="327610" y="2731020"/>
                    <a:pt x="308680" y="2660374"/>
                  </a:cubicBezTo>
                  <a:lnTo>
                    <a:pt x="308680" y="2660375"/>
                  </a:lnTo>
                  <a:cubicBezTo>
                    <a:pt x="289751" y="2589729"/>
                    <a:pt x="217136" y="2547804"/>
                    <a:pt x="146490" y="2566734"/>
                  </a:cubicBezTo>
                  <a:lnTo>
                    <a:pt x="37277" y="2595997"/>
                  </a:lnTo>
                  <a:lnTo>
                    <a:pt x="32296" y="2575063"/>
                  </a:lnTo>
                  <a:cubicBezTo>
                    <a:pt x="20328" y="2512729"/>
                    <a:pt x="11026" y="2449445"/>
                    <a:pt x="4516" y="2385337"/>
                  </a:cubicBezTo>
                  <a:lnTo>
                    <a:pt x="0" y="2295920"/>
                  </a:lnTo>
                  <a:lnTo>
                    <a:pt x="110836" y="2295920"/>
                  </a:lnTo>
                  <a:cubicBezTo>
                    <a:pt x="183974" y="2295920"/>
                    <a:pt x="243264" y="2236630"/>
                    <a:pt x="243264" y="2163492"/>
                  </a:cubicBezTo>
                  <a:lnTo>
                    <a:pt x="243265" y="2163492"/>
                  </a:lnTo>
                  <a:cubicBezTo>
                    <a:pt x="243265" y="2090354"/>
                    <a:pt x="183975" y="2031064"/>
                    <a:pt x="110837" y="2031064"/>
                  </a:cubicBezTo>
                  <a:lnTo>
                    <a:pt x="0" y="2031064"/>
                  </a:lnTo>
                  <a:lnTo>
                    <a:pt x="4516" y="1941645"/>
                  </a:lnTo>
                  <a:cubicBezTo>
                    <a:pt x="11026" y="1877537"/>
                    <a:pt x="20327" y="1814254"/>
                    <a:pt x="32296" y="1751919"/>
                  </a:cubicBezTo>
                  <a:lnTo>
                    <a:pt x="37277" y="1730986"/>
                  </a:lnTo>
                  <a:lnTo>
                    <a:pt x="146489" y="1760249"/>
                  </a:lnTo>
                  <a:cubicBezTo>
                    <a:pt x="217135" y="1779179"/>
                    <a:pt x="289751" y="1737254"/>
                    <a:pt x="308680" y="1666608"/>
                  </a:cubicBezTo>
                  <a:lnTo>
                    <a:pt x="308681" y="1666609"/>
                  </a:lnTo>
                  <a:cubicBezTo>
                    <a:pt x="327610" y="1595963"/>
                    <a:pt x="285686" y="1523348"/>
                    <a:pt x="215040" y="1504418"/>
                  </a:cubicBezTo>
                  <a:lnTo>
                    <a:pt x="106824" y="1475422"/>
                  </a:lnTo>
                  <a:lnTo>
                    <a:pt x="135132" y="1390279"/>
                  </a:lnTo>
                  <a:cubicBezTo>
                    <a:pt x="157277" y="1332232"/>
                    <a:pt x="181843" y="1275379"/>
                    <a:pt x="208706" y="1219846"/>
                  </a:cubicBezTo>
                  <a:lnTo>
                    <a:pt x="221749" y="1195581"/>
                  </a:lnTo>
                  <a:lnTo>
                    <a:pt x="319570" y="1252058"/>
                  </a:lnTo>
                  <a:cubicBezTo>
                    <a:pt x="382909" y="1288627"/>
                    <a:pt x="463901" y="1266925"/>
                    <a:pt x="500470" y="1203586"/>
                  </a:cubicBezTo>
                  <a:lnTo>
                    <a:pt x="500471" y="1203586"/>
                  </a:lnTo>
                  <a:cubicBezTo>
                    <a:pt x="537040" y="1140247"/>
                    <a:pt x="515338" y="1059255"/>
                    <a:pt x="451999" y="1022686"/>
                  </a:cubicBezTo>
                  <a:lnTo>
                    <a:pt x="355151" y="966771"/>
                  </a:lnTo>
                  <a:lnTo>
                    <a:pt x="396463" y="903458"/>
                  </a:lnTo>
                  <a:cubicBezTo>
                    <a:pt x="429799" y="856804"/>
                    <a:pt x="464937" y="811526"/>
                    <a:pt x="501776" y="767725"/>
                  </a:cubicBezTo>
                  <a:lnTo>
                    <a:pt x="539068" y="726767"/>
                  </a:lnTo>
                  <a:lnTo>
                    <a:pt x="618282" y="805980"/>
                  </a:lnTo>
                  <a:cubicBezTo>
                    <a:pt x="669998" y="857696"/>
                    <a:pt x="753847" y="857696"/>
                    <a:pt x="805563" y="805980"/>
                  </a:cubicBezTo>
                  <a:lnTo>
                    <a:pt x="805564" y="805981"/>
                  </a:lnTo>
                  <a:cubicBezTo>
                    <a:pt x="857281" y="754265"/>
                    <a:pt x="857281" y="670416"/>
                    <a:pt x="805564" y="618700"/>
                  </a:cubicBezTo>
                  <a:lnTo>
                    <a:pt x="725853" y="538989"/>
                  </a:lnTo>
                  <a:lnTo>
                    <a:pt x="742398" y="523465"/>
                  </a:lnTo>
                  <a:cubicBezTo>
                    <a:pt x="785631" y="485981"/>
                    <a:pt x="830362" y="450178"/>
                    <a:pt x="876487" y="416159"/>
                  </a:cubicBezTo>
                  <a:lnTo>
                    <a:pt x="966928" y="356559"/>
                  </a:lnTo>
                  <a:lnTo>
                    <a:pt x="1022270" y="452415"/>
                  </a:lnTo>
                  <a:cubicBezTo>
                    <a:pt x="1058839" y="515755"/>
                    <a:pt x="1139831" y="537457"/>
                    <a:pt x="1203170" y="500888"/>
                  </a:cubicBezTo>
                  <a:lnTo>
                    <a:pt x="1203171" y="500888"/>
                  </a:lnTo>
                  <a:cubicBezTo>
                    <a:pt x="1266510" y="464320"/>
                    <a:pt x="1288212" y="383328"/>
                    <a:pt x="1251643" y="319988"/>
                  </a:cubicBezTo>
                  <a:lnTo>
                    <a:pt x="1196114" y="223810"/>
                  </a:lnTo>
                  <a:lnTo>
                    <a:pt x="1273332" y="183959"/>
                  </a:lnTo>
                  <a:cubicBezTo>
                    <a:pt x="1326177" y="160170"/>
                    <a:pt x="1380146" y="138435"/>
                    <a:pt x="1435137" y="118856"/>
                  </a:cubicBezTo>
                  <a:lnTo>
                    <a:pt x="1474815" y="106529"/>
                  </a:lnTo>
                  <a:lnTo>
                    <a:pt x="1504001" y="215456"/>
                  </a:lnTo>
                  <a:cubicBezTo>
                    <a:pt x="1522931" y="286102"/>
                    <a:pt x="1595546" y="328026"/>
                    <a:pt x="1666192" y="309096"/>
                  </a:cubicBezTo>
                  <a:lnTo>
                    <a:pt x="1666192" y="309098"/>
                  </a:lnTo>
                  <a:cubicBezTo>
                    <a:pt x="1736838" y="290168"/>
                    <a:pt x="1778762" y="217553"/>
                    <a:pt x="1759833" y="146907"/>
                  </a:cubicBezTo>
                  <a:lnTo>
                    <a:pt x="1730721" y="38261"/>
                  </a:lnTo>
                  <a:lnTo>
                    <a:pt x="1776540" y="28059"/>
                  </a:lnTo>
                  <a:cubicBezTo>
                    <a:pt x="1835215" y="17508"/>
                    <a:pt x="1894708" y="9316"/>
                    <a:pt x="1954919" y="3586"/>
                  </a:cubicBezTo>
                  <a:close/>
                </a:path>
              </a:pathLst>
            </a:custGeom>
            <a:ln>
              <a:noFill/>
            </a:ln>
            <a:effectLst>
              <a:outerShdw blurRad="4572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6" name="任意多边形 35"/>
            <p:cNvSpPr/>
            <p:nvPr/>
          </p:nvSpPr>
          <p:spPr>
            <a:xfrm>
              <a:off x="4171460" y="1669843"/>
              <a:ext cx="1851700" cy="1852410"/>
            </a:xfrm>
            <a:custGeom>
              <a:avLst/>
              <a:gdLst>
                <a:gd name="connsiteX0" fmla="*/ 1675960 w 1784914"/>
                <a:gd name="connsiteY0" fmla="*/ 0 h 1785599"/>
                <a:gd name="connsiteX1" fmla="*/ 1675960 w 1784914"/>
                <a:gd name="connsiteY1" fmla="*/ 91822 h 1785599"/>
                <a:gd name="connsiteX2" fmla="*/ 1742714 w 1784914"/>
                <a:gd name="connsiteY2" fmla="*/ 192530 h 1785599"/>
                <a:gd name="connsiteX3" fmla="*/ 1784914 w 1784914"/>
                <a:gd name="connsiteY3" fmla="*/ 201050 h 1785599"/>
                <a:gd name="connsiteX4" fmla="*/ 1784914 w 1784914"/>
                <a:gd name="connsiteY4" fmla="*/ 1785599 h 1785599"/>
                <a:gd name="connsiteX5" fmla="*/ 200774 w 1784914"/>
                <a:gd name="connsiteY5" fmla="*/ 1785599 h 1785599"/>
                <a:gd name="connsiteX6" fmla="*/ 192186 w 1784914"/>
                <a:gd name="connsiteY6" fmla="*/ 1743057 h 1785599"/>
                <a:gd name="connsiteX7" fmla="*/ 91477 w 1784914"/>
                <a:gd name="connsiteY7" fmla="*/ 1676303 h 1785599"/>
                <a:gd name="connsiteX8" fmla="*/ 0 w 1784914"/>
                <a:gd name="connsiteY8" fmla="*/ 1676303 h 1785599"/>
                <a:gd name="connsiteX9" fmla="*/ 3727 w 1784914"/>
                <a:gd name="connsiteY9" fmla="*/ 1602503 h 1785599"/>
                <a:gd name="connsiteX10" fmla="*/ 26655 w 1784914"/>
                <a:gd name="connsiteY10" fmla="*/ 1445916 h 1785599"/>
                <a:gd name="connsiteX11" fmla="*/ 30766 w 1784914"/>
                <a:gd name="connsiteY11" fmla="*/ 1428639 h 1785599"/>
                <a:gd name="connsiteX12" fmla="*/ 120902 w 1784914"/>
                <a:gd name="connsiteY12" fmla="*/ 1452791 h 1785599"/>
                <a:gd name="connsiteX13" fmla="*/ 254764 w 1784914"/>
                <a:gd name="connsiteY13" fmla="*/ 1375506 h 1785599"/>
                <a:gd name="connsiteX14" fmla="*/ 254765 w 1784914"/>
                <a:gd name="connsiteY14" fmla="*/ 1375507 h 1785599"/>
                <a:gd name="connsiteX15" fmla="*/ 177480 w 1784914"/>
                <a:gd name="connsiteY15" fmla="*/ 1241645 h 1785599"/>
                <a:gd name="connsiteX16" fmla="*/ 88165 w 1784914"/>
                <a:gd name="connsiteY16" fmla="*/ 1217714 h 1785599"/>
                <a:gd name="connsiteX17" fmla="*/ 111529 w 1784914"/>
                <a:gd name="connsiteY17" fmla="*/ 1147442 h 1785599"/>
                <a:gd name="connsiteX18" fmla="*/ 172252 w 1784914"/>
                <a:gd name="connsiteY18" fmla="*/ 1006779 h 1785599"/>
                <a:gd name="connsiteX19" fmla="*/ 183017 w 1784914"/>
                <a:gd name="connsiteY19" fmla="*/ 986752 h 1785599"/>
                <a:gd name="connsiteX20" fmla="*/ 263752 w 1784914"/>
                <a:gd name="connsiteY20" fmla="*/ 1033364 h 1785599"/>
                <a:gd name="connsiteX21" fmla="*/ 413054 w 1784914"/>
                <a:gd name="connsiteY21" fmla="*/ 993359 h 1785599"/>
                <a:gd name="connsiteX22" fmla="*/ 413055 w 1784914"/>
                <a:gd name="connsiteY22" fmla="*/ 993359 h 1785599"/>
                <a:gd name="connsiteX23" fmla="*/ 373050 w 1784914"/>
                <a:gd name="connsiteY23" fmla="*/ 844056 h 1785599"/>
                <a:gd name="connsiteX24" fmla="*/ 293118 w 1784914"/>
                <a:gd name="connsiteY24" fmla="*/ 797908 h 1785599"/>
                <a:gd name="connsiteX25" fmla="*/ 327214 w 1784914"/>
                <a:gd name="connsiteY25" fmla="*/ 745653 h 1785599"/>
                <a:gd name="connsiteX26" fmla="*/ 414132 w 1784914"/>
                <a:gd name="connsiteY26" fmla="*/ 633628 h 1785599"/>
                <a:gd name="connsiteX27" fmla="*/ 444911 w 1784914"/>
                <a:gd name="connsiteY27" fmla="*/ 599824 h 1785599"/>
                <a:gd name="connsiteX28" fmla="*/ 510288 w 1784914"/>
                <a:gd name="connsiteY28" fmla="*/ 665202 h 1785599"/>
                <a:gd name="connsiteX29" fmla="*/ 664857 w 1784914"/>
                <a:gd name="connsiteY29" fmla="*/ 665202 h 1785599"/>
                <a:gd name="connsiteX30" fmla="*/ 664858 w 1784914"/>
                <a:gd name="connsiteY30" fmla="*/ 665202 h 1785599"/>
                <a:gd name="connsiteX31" fmla="*/ 664858 w 1784914"/>
                <a:gd name="connsiteY31" fmla="*/ 510633 h 1785599"/>
                <a:gd name="connsiteX32" fmla="*/ 599070 w 1784914"/>
                <a:gd name="connsiteY32" fmla="*/ 444845 h 1785599"/>
                <a:gd name="connsiteX33" fmla="*/ 612725 w 1784914"/>
                <a:gd name="connsiteY33" fmla="*/ 432033 h 1785599"/>
                <a:gd name="connsiteX34" fmla="*/ 723393 w 1784914"/>
                <a:gd name="connsiteY34" fmla="*/ 343470 h 1785599"/>
                <a:gd name="connsiteX35" fmla="*/ 798037 w 1784914"/>
                <a:gd name="connsiteY35" fmla="*/ 294280 h 1785599"/>
                <a:gd name="connsiteX36" fmla="*/ 843713 w 1784914"/>
                <a:gd name="connsiteY36" fmla="*/ 373393 h 1785599"/>
                <a:gd name="connsiteX37" fmla="*/ 993016 w 1784914"/>
                <a:gd name="connsiteY37" fmla="*/ 413399 h 1785599"/>
                <a:gd name="connsiteX38" fmla="*/ 1033022 w 1784914"/>
                <a:gd name="connsiteY38" fmla="*/ 264097 h 1785599"/>
                <a:gd name="connsiteX39" fmla="*/ 987192 w 1784914"/>
                <a:gd name="connsiteY39" fmla="*/ 184718 h 1785599"/>
                <a:gd name="connsiteX40" fmla="*/ 1050922 w 1784914"/>
                <a:gd name="connsiteY40" fmla="*/ 151827 h 1785599"/>
                <a:gd name="connsiteX41" fmla="*/ 1184466 w 1784914"/>
                <a:gd name="connsiteY41" fmla="*/ 98096 h 1785599"/>
                <a:gd name="connsiteX42" fmla="*/ 1217213 w 1784914"/>
                <a:gd name="connsiteY42" fmla="*/ 87922 h 1785599"/>
                <a:gd name="connsiteX43" fmla="*/ 1241301 w 1784914"/>
                <a:gd name="connsiteY43" fmla="*/ 177823 h 1785599"/>
                <a:gd name="connsiteX44" fmla="*/ 1375163 w 1784914"/>
                <a:gd name="connsiteY44" fmla="*/ 255107 h 1785599"/>
                <a:gd name="connsiteX45" fmla="*/ 1375163 w 1784914"/>
                <a:gd name="connsiteY45" fmla="*/ 255109 h 1785599"/>
                <a:gd name="connsiteX46" fmla="*/ 1452447 w 1784914"/>
                <a:gd name="connsiteY46" fmla="*/ 121247 h 1785599"/>
                <a:gd name="connsiteX47" fmla="*/ 1428421 w 1784914"/>
                <a:gd name="connsiteY47" fmla="*/ 31578 h 1785599"/>
                <a:gd name="connsiteX48" fmla="*/ 1466236 w 1784914"/>
                <a:gd name="connsiteY48" fmla="*/ 23158 h 1785599"/>
                <a:gd name="connsiteX49" fmla="*/ 1613458 w 1784914"/>
                <a:gd name="connsiteY49" fmla="*/ 2960 h 1785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784914" h="1785599">
                  <a:moveTo>
                    <a:pt x="1675960" y="0"/>
                  </a:moveTo>
                  <a:lnTo>
                    <a:pt x="1675960" y="91822"/>
                  </a:lnTo>
                  <a:cubicBezTo>
                    <a:pt x="1675960" y="137094"/>
                    <a:pt x="1703485" y="175937"/>
                    <a:pt x="1742714" y="192530"/>
                  </a:cubicBezTo>
                  <a:lnTo>
                    <a:pt x="1784914" y="201050"/>
                  </a:lnTo>
                  <a:lnTo>
                    <a:pt x="1784914" y="1785599"/>
                  </a:lnTo>
                  <a:lnTo>
                    <a:pt x="200774" y="1785599"/>
                  </a:lnTo>
                  <a:lnTo>
                    <a:pt x="192186" y="1743057"/>
                  </a:lnTo>
                  <a:cubicBezTo>
                    <a:pt x="175593" y="1703829"/>
                    <a:pt x="136750" y="1676303"/>
                    <a:pt x="91477" y="1676303"/>
                  </a:cubicBezTo>
                  <a:lnTo>
                    <a:pt x="0" y="1676303"/>
                  </a:lnTo>
                  <a:lnTo>
                    <a:pt x="3727" y="1602503"/>
                  </a:lnTo>
                  <a:cubicBezTo>
                    <a:pt x="9100" y="1549592"/>
                    <a:pt x="16777" y="1497363"/>
                    <a:pt x="26655" y="1445916"/>
                  </a:cubicBezTo>
                  <a:lnTo>
                    <a:pt x="30766" y="1428639"/>
                  </a:lnTo>
                  <a:lnTo>
                    <a:pt x="120902" y="1452791"/>
                  </a:lnTo>
                  <a:cubicBezTo>
                    <a:pt x="179209" y="1468414"/>
                    <a:pt x="239141" y="1433812"/>
                    <a:pt x="254764" y="1375506"/>
                  </a:cubicBezTo>
                  <a:lnTo>
                    <a:pt x="254765" y="1375507"/>
                  </a:lnTo>
                  <a:cubicBezTo>
                    <a:pt x="270387" y="1317200"/>
                    <a:pt x="235786" y="1257269"/>
                    <a:pt x="177480" y="1241645"/>
                  </a:cubicBezTo>
                  <a:lnTo>
                    <a:pt x="88165" y="1217714"/>
                  </a:lnTo>
                  <a:lnTo>
                    <a:pt x="111529" y="1147442"/>
                  </a:lnTo>
                  <a:cubicBezTo>
                    <a:pt x="129806" y="1099534"/>
                    <a:pt x="150081" y="1052612"/>
                    <a:pt x="172252" y="1006779"/>
                  </a:cubicBezTo>
                  <a:lnTo>
                    <a:pt x="183017" y="986752"/>
                  </a:lnTo>
                  <a:lnTo>
                    <a:pt x="263752" y="1033364"/>
                  </a:lnTo>
                  <a:cubicBezTo>
                    <a:pt x="316027" y="1063546"/>
                    <a:pt x="382873" y="1045634"/>
                    <a:pt x="413054" y="993359"/>
                  </a:cubicBezTo>
                  <a:lnTo>
                    <a:pt x="413055" y="993359"/>
                  </a:lnTo>
                  <a:cubicBezTo>
                    <a:pt x="443237" y="941083"/>
                    <a:pt x="425325" y="874238"/>
                    <a:pt x="373050" y="844056"/>
                  </a:cubicBezTo>
                  <a:lnTo>
                    <a:pt x="293118" y="797908"/>
                  </a:lnTo>
                  <a:lnTo>
                    <a:pt x="327214" y="745653"/>
                  </a:lnTo>
                  <a:cubicBezTo>
                    <a:pt x="354727" y="707148"/>
                    <a:pt x="383728" y="669779"/>
                    <a:pt x="414132" y="633628"/>
                  </a:cubicBezTo>
                  <a:lnTo>
                    <a:pt x="444911" y="599824"/>
                  </a:lnTo>
                  <a:lnTo>
                    <a:pt x="510288" y="665202"/>
                  </a:lnTo>
                  <a:cubicBezTo>
                    <a:pt x="552971" y="707884"/>
                    <a:pt x="622175" y="707884"/>
                    <a:pt x="664857" y="665202"/>
                  </a:cubicBezTo>
                  <a:lnTo>
                    <a:pt x="664858" y="665202"/>
                  </a:lnTo>
                  <a:cubicBezTo>
                    <a:pt x="707542" y="622519"/>
                    <a:pt x="707542" y="553316"/>
                    <a:pt x="664858" y="510633"/>
                  </a:cubicBezTo>
                  <a:lnTo>
                    <a:pt x="599070" y="444845"/>
                  </a:lnTo>
                  <a:lnTo>
                    <a:pt x="612725" y="432033"/>
                  </a:lnTo>
                  <a:cubicBezTo>
                    <a:pt x="648407" y="401096"/>
                    <a:pt x="685325" y="371547"/>
                    <a:pt x="723393" y="343470"/>
                  </a:cubicBezTo>
                  <a:lnTo>
                    <a:pt x="798037" y="294280"/>
                  </a:lnTo>
                  <a:lnTo>
                    <a:pt x="843713" y="373393"/>
                  </a:lnTo>
                  <a:cubicBezTo>
                    <a:pt x="873894" y="425669"/>
                    <a:pt x="940740" y="443581"/>
                    <a:pt x="993016" y="413399"/>
                  </a:cubicBezTo>
                  <a:cubicBezTo>
                    <a:pt x="1045292" y="383218"/>
                    <a:pt x="1063203" y="316373"/>
                    <a:pt x="1033022" y="264097"/>
                  </a:cubicBezTo>
                  <a:lnTo>
                    <a:pt x="987192" y="184718"/>
                  </a:lnTo>
                  <a:lnTo>
                    <a:pt x="1050922" y="151827"/>
                  </a:lnTo>
                  <a:cubicBezTo>
                    <a:pt x="1094537" y="132194"/>
                    <a:pt x="1139080" y="114255"/>
                    <a:pt x="1184466" y="98096"/>
                  </a:cubicBezTo>
                  <a:lnTo>
                    <a:pt x="1217213" y="87922"/>
                  </a:lnTo>
                  <a:lnTo>
                    <a:pt x="1241301" y="177823"/>
                  </a:lnTo>
                  <a:cubicBezTo>
                    <a:pt x="1256925" y="236129"/>
                    <a:pt x="1316856" y="270731"/>
                    <a:pt x="1375163" y="255107"/>
                  </a:cubicBezTo>
                  <a:lnTo>
                    <a:pt x="1375163" y="255109"/>
                  </a:lnTo>
                  <a:cubicBezTo>
                    <a:pt x="1433469" y="239485"/>
                    <a:pt x="1468070" y="179554"/>
                    <a:pt x="1452447" y="121247"/>
                  </a:cubicBezTo>
                  <a:lnTo>
                    <a:pt x="1428421" y="31578"/>
                  </a:lnTo>
                  <a:lnTo>
                    <a:pt x="1466236" y="23158"/>
                  </a:lnTo>
                  <a:cubicBezTo>
                    <a:pt x="1514663" y="14450"/>
                    <a:pt x="1563764" y="7689"/>
                    <a:pt x="1613458" y="2960"/>
                  </a:cubicBezTo>
                  <a:close/>
                </a:path>
              </a:pathLst>
            </a:custGeom>
            <a:solidFill>
              <a:srgbClr val="BFBFBF"/>
            </a:solidFill>
            <a:ln>
              <a:noFill/>
            </a:ln>
            <a:effectLst>
              <a:innerShdw blurRad="12700" dist="127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7" name="任意多边形 36"/>
            <p:cNvSpPr/>
            <p:nvPr/>
          </p:nvSpPr>
          <p:spPr>
            <a:xfrm flipH="1">
              <a:off x="6023160" y="1669843"/>
              <a:ext cx="1851700" cy="1852410"/>
            </a:xfrm>
            <a:custGeom>
              <a:avLst/>
              <a:gdLst>
                <a:gd name="connsiteX0" fmla="*/ 1675960 w 1784914"/>
                <a:gd name="connsiteY0" fmla="*/ 0 h 1785599"/>
                <a:gd name="connsiteX1" fmla="*/ 1675960 w 1784914"/>
                <a:gd name="connsiteY1" fmla="*/ 91822 h 1785599"/>
                <a:gd name="connsiteX2" fmla="*/ 1742714 w 1784914"/>
                <a:gd name="connsiteY2" fmla="*/ 192530 h 1785599"/>
                <a:gd name="connsiteX3" fmla="*/ 1784914 w 1784914"/>
                <a:gd name="connsiteY3" fmla="*/ 201050 h 1785599"/>
                <a:gd name="connsiteX4" fmla="*/ 1784914 w 1784914"/>
                <a:gd name="connsiteY4" fmla="*/ 1785599 h 1785599"/>
                <a:gd name="connsiteX5" fmla="*/ 200774 w 1784914"/>
                <a:gd name="connsiteY5" fmla="*/ 1785599 h 1785599"/>
                <a:gd name="connsiteX6" fmla="*/ 192186 w 1784914"/>
                <a:gd name="connsiteY6" fmla="*/ 1743057 h 1785599"/>
                <a:gd name="connsiteX7" fmla="*/ 91477 w 1784914"/>
                <a:gd name="connsiteY7" fmla="*/ 1676303 h 1785599"/>
                <a:gd name="connsiteX8" fmla="*/ 0 w 1784914"/>
                <a:gd name="connsiteY8" fmla="*/ 1676303 h 1785599"/>
                <a:gd name="connsiteX9" fmla="*/ 3727 w 1784914"/>
                <a:gd name="connsiteY9" fmla="*/ 1602503 h 1785599"/>
                <a:gd name="connsiteX10" fmla="*/ 26655 w 1784914"/>
                <a:gd name="connsiteY10" fmla="*/ 1445916 h 1785599"/>
                <a:gd name="connsiteX11" fmla="*/ 30766 w 1784914"/>
                <a:gd name="connsiteY11" fmla="*/ 1428639 h 1785599"/>
                <a:gd name="connsiteX12" fmla="*/ 120902 w 1784914"/>
                <a:gd name="connsiteY12" fmla="*/ 1452791 h 1785599"/>
                <a:gd name="connsiteX13" fmla="*/ 254764 w 1784914"/>
                <a:gd name="connsiteY13" fmla="*/ 1375506 h 1785599"/>
                <a:gd name="connsiteX14" fmla="*/ 254765 w 1784914"/>
                <a:gd name="connsiteY14" fmla="*/ 1375507 h 1785599"/>
                <a:gd name="connsiteX15" fmla="*/ 177480 w 1784914"/>
                <a:gd name="connsiteY15" fmla="*/ 1241645 h 1785599"/>
                <a:gd name="connsiteX16" fmla="*/ 88165 w 1784914"/>
                <a:gd name="connsiteY16" fmla="*/ 1217714 h 1785599"/>
                <a:gd name="connsiteX17" fmla="*/ 111529 w 1784914"/>
                <a:gd name="connsiteY17" fmla="*/ 1147442 h 1785599"/>
                <a:gd name="connsiteX18" fmla="*/ 172252 w 1784914"/>
                <a:gd name="connsiteY18" fmla="*/ 1006779 h 1785599"/>
                <a:gd name="connsiteX19" fmla="*/ 183017 w 1784914"/>
                <a:gd name="connsiteY19" fmla="*/ 986752 h 1785599"/>
                <a:gd name="connsiteX20" fmla="*/ 263752 w 1784914"/>
                <a:gd name="connsiteY20" fmla="*/ 1033364 h 1785599"/>
                <a:gd name="connsiteX21" fmla="*/ 413054 w 1784914"/>
                <a:gd name="connsiteY21" fmla="*/ 993359 h 1785599"/>
                <a:gd name="connsiteX22" fmla="*/ 413055 w 1784914"/>
                <a:gd name="connsiteY22" fmla="*/ 993359 h 1785599"/>
                <a:gd name="connsiteX23" fmla="*/ 373050 w 1784914"/>
                <a:gd name="connsiteY23" fmla="*/ 844056 h 1785599"/>
                <a:gd name="connsiteX24" fmla="*/ 293118 w 1784914"/>
                <a:gd name="connsiteY24" fmla="*/ 797908 h 1785599"/>
                <a:gd name="connsiteX25" fmla="*/ 327214 w 1784914"/>
                <a:gd name="connsiteY25" fmla="*/ 745653 h 1785599"/>
                <a:gd name="connsiteX26" fmla="*/ 414132 w 1784914"/>
                <a:gd name="connsiteY26" fmla="*/ 633628 h 1785599"/>
                <a:gd name="connsiteX27" fmla="*/ 444911 w 1784914"/>
                <a:gd name="connsiteY27" fmla="*/ 599824 h 1785599"/>
                <a:gd name="connsiteX28" fmla="*/ 510288 w 1784914"/>
                <a:gd name="connsiteY28" fmla="*/ 665202 h 1785599"/>
                <a:gd name="connsiteX29" fmla="*/ 664857 w 1784914"/>
                <a:gd name="connsiteY29" fmla="*/ 665202 h 1785599"/>
                <a:gd name="connsiteX30" fmla="*/ 664858 w 1784914"/>
                <a:gd name="connsiteY30" fmla="*/ 665202 h 1785599"/>
                <a:gd name="connsiteX31" fmla="*/ 664858 w 1784914"/>
                <a:gd name="connsiteY31" fmla="*/ 510633 h 1785599"/>
                <a:gd name="connsiteX32" fmla="*/ 599070 w 1784914"/>
                <a:gd name="connsiteY32" fmla="*/ 444845 h 1785599"/>
                <a:gd name="connsiteX33" fmla="*/ 612725 w 1784914"/>
                <a:gd name="connsiteY33" fmla="*/ 432033 h 1785599"/>
                <a:gd name="connsiteX34" fmla="*/ 723393 w 1784914"/>
                <a:gd name="connsiteY34" fmla="*/ 343470 h 1785599"/>
                <a:gd name="connsiteX35" fmla="*/ 798037 w 1784914"/>
                <a:gd name="connsiteY35" fmla="*/ 294280 h 1785599"/>
                <a:gd name="connsiteX36" fmla="*/ 843713 w 1784914"/>
                <a:gd name="connsiteY36" fmla="*/ 373393 h 1785599"/>
                <a:gd name="connsiteX37" fmla="*/ 993016 w 1784914"/>
                <a:gd name="connsiteY37" fmla="*/ 413399 h 1785599"/>
                <a:gd name="connsiteX38" fmla="*/ 1033022 w 1784914"/>
                <a:gd name="connsiteY38" fmla="*/ 264097 h 1785599"/>
                <a:gd name="connsiteX39" fmla="*/ 987192 w 1784914"/>
                <a:gd name="connsiteY39" fmla="*/ 184718 h 1785599"/>
                <a:gd name="connsiteX40" fmla="*/ 1050922 w 1784914"/>
                <a:gd name="connsiteY40" fmla="*/ 151827 h 1785599"/>
                <a:gd name="connsiteX41" fmla="*/ 1184466 w 1784914"/>
                <a:gd name="connsiteY41" fmla="*/ 98096 h 1785599"/>
                <a:gd name="connsiteX42" fmla="*/ 1217213 w 1784914"/>
                <a:gd name="connsiteY42" fmla="*/ 87922 h 1785599"/>
                <a:gd name="connsiteX43" fmla="*/ 1241301 w 1784914"/>
                <a:gd name="connsiteY43" fmla="*/ 177823 h 1785599"/>
                <a:gd name="connsiteX44" fmla="*/ 1375163 w 1784914"/>
                <a:gd name="connsiteY44" fmla="*/ 255107 h 1785599"/>
                <a:gd name="connsiteX45" fmla="*/ 1375163 w 1784914"/>
                <a:gd name="connsiteY45" fmla="*/ 255109 h 1785599"/>
                <a:gd name="connsiteX46" fmla="*/ 1452447 w 1784914"/>
                <a:gd name="connsiteY46" fmla="*/ 121247 h 1785599"/>
                <a:gd name="connsiteX47" fmla="*/ 1428421 w 1784914"/>
                <a:gd name="connsiteY47" fmla="*/ 31578 h 1785599"/>
                <a:gd name="connsiteX48" fmla="*/ 1466236 w 1784914"/>
                <a:gd name="connsiteY48" fmla="*/ 23158 h 1785599"/>
                <a:gd name="connsiteX49" fmla="*/ 1613458 w 1784914"/>
                <a:gd name="connsiteY49" fmla="*/ 2960 h 1785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784914" h="1785599">
                  <a:moveTo>
                    <a:pt x="1675960" y="0"/>
                  </a:moveTo>
                  <a:lnTo>
                    <a:pt x="1675960" y="91822"/>
                  </a:lnTo>
                  <a:cubicBezTo>
                    <a:pt x="1675960" y="137094"/>
                    <a:pt x="1703485" y="175937"/>
                    <a:pt x="1742714" y="192530"/>
                  </a:cubicBezTo>
                  <a:lnTo>
                    <a:pt x="1784914" y="201050"/>
                  </a:lnTo>
                  <a:lnTo>
                    <a:pt x="1784914" y="1785599"/>
                  </a:lnTo>
                  <a:lnTo>
                    <a:pt x="200774" y="1785599"/>
                  </a:lnTo>
                  <a:lnTo>
                    <a:pt x="192186" y="1743057"/>
                  </a:lnTo>
                  <a:cubicBezTo>
                    <a:pt x="175593" y="1703829"/>
                    <a:pt x="136750" y="1676303"/>
                    <a:pt x="91477" y="1676303"/>
                  </a:cubicBezTo>
                  <a:lnTo>
                    <a:pt x="0" y="1676303"/>
                  </a:lnTo>
                  <a:lnTo>
                    <a:pt x="3727" y="1602503"/>
                  </a:lnTo>
                  <a:cubicBezTo>
                    <a:pt x="9100" y="1549592"/>
                    <a:pt x="16777" y="1497363"/>
                    <a:pt x="26655" y="1445916"/>
                  </a:cubicBezTo>
                  <a:lnTo>
                    <a:pt x="30766" y="1428639"/>
                  </a:lnTo>
                  <a:lnTo>
                    <a:pt x="120902" y="1452791"/>
                  </a:lnTo>
                  <a:cubicBezTo>
                    <a:pt x="179209" y="1468414"/>
                    <a:pt x="239141" y="1433812"/>
                    <a:pt x="254764" y="1375506"/>
                  </a:cubicBezTo>
                  <a:lnTo>
                    <a:pt x="254765" y="1375507"/>
                  </a:lnTo>
                  <a:cubicBezTo>
                    <a:pt x="270387" y="1317200"/>
                    <a:pt x="235786" y="1257269"/>
                    <a:pt x="177480" y="1241645"/>
                  </a:cubicBezTo>
                  <a:lnTo>
                    <a:pt x="88165" y="1217714"/>
                  </a:lnTo>
                  <a:lnTo>
                    <a:pt x="111529" y="1147442"/>
                  </a:lnTo>
                  <a:cubicBezTo>
                    <a:pt x="129806" y="1099534"/>
                    <a:pt x="150081" y="1052612"/>
                    <a:pt x="172252" y="1006779"/>
                  </a:cubicBezTo>
                  <a:lnTo>
                    <a:pt x="183017" y="986752"/>
                  </a:lnTo>
                  <a:lnTo>
                    <a:pt x="263752" y="1033364"/>
                  </a:lnTo>
                  <a:cubicBezTo>
                    <a:pt x="316027" y="1063546"/>
                    <a:pt x="382873" y="1045634"/>
                    <a:pt x="413054" y="993359"/>
                  </a:cubicBezTo>
                  <a:lnTo>
                    <a:pt x="413055" y="993359"/>
                  </a:lnTo>
                  <a:cubicBezTo>
                    <a:pt x="443237" y="941083"/>
                    <a:pt x="425325" y="874238"/>
                    <a:pt x="373050" y="844056"/>
                  </a:cubicBezTo>
                  <a:lnTo>
                    <a:pt x="293118" y="797908"/>
                  </a:lnTo>
                  <a:lnTo>
                    <a:pt x="327214" y="745653"/>
                  </a:lnTo>
                  <a:cubicBezTo>
                    <a:pt x="354727" y="707148"/>
                    <a:pt x="383728" y="669779"/>
                    <a:pt x="414132" y="633628"/>
                  </a:cubicBezTo>
                  <a:lnTo>
                    <a:pt x="444911" y="599824"/>
                  </a:lnTo>
                  <a:lnTo>
                    <a:pt x="510288" y="665202"/>
                  </a:lnTo>
                  <a:cubicBezTo>
                    <a:pt x="552971" y="707884"/>
                    <a:pt x="622175" y="707884"/>
                    <a:pt x="664857" y="665202"/>
                  </a:cubicBezTo>
                  <a:lnTo>
                    <a:pt x="664858" y="665202"/>
                  </a:lnTo>
                  <a:cubicBezTo>
                    <a:pt x="707542" y="622519"/>
                    <a:pt x="707542" y="553316"/>
                    <a:pt x="664858" y="510633"/>
                  </a:cubicBezTo>
                  <a:lnTo>
                    <a:pt x="599070" y="444845"/>
                  </a:lnTo>
                  <a:lnTo>
                    <a:pt x="612725" y="432033"/>
                  </a:lnTo>
                  <a:cubicBezTo>
                    <a:pt x="648407" y="401096"/>
                    <a:pt x="685325" y="371547"/>
                    <a:pt x="723393" y="343470"/>
                  </a:cubicBezTo>
                  <a:lnTo>
                    <a:pt x="798037" y="294280"/>
                  </a:lnTo>
                  <a:lnTo>
                    <a:pt x="843713" y="373393"/>
                  </a:lnTo>
                  <a:cubicBezTo>
                    <a:pt x="873894" y="425669"/>
                    <a:pt x="940740" y="443581"/>
                    <a:pt x="993016" y="413399"/>
                  </a:cubicBezTo>
                  <a:cubicBezTo>
                    <a:pt x="1045292" y="383218"/>
                    <a:pt x="1063203" y="316373"/>
                    <a:pt x="1033022" y="264097"/>
                  </a:cubicBezTo>
                  <a:lnTo>
                    <a:pt x="987192" y="184718"/>
                  </a:lnTo>
                  <a:lnTo>
                    <a:pt x="1050922" y="151827"/>
                  </a:lnTo>
                  <a:cubicBezTo>
                    <a:pt x="1094537" y="132194"/>
                    <a:pt x="1139080" y="114255"/>
                    <a:pt x="1184466" y="98096"/>
                  </a:cubicBezTo>
                  <a:lnTo>
                    <a:pt x="1217213" y="87922"/>
                  </a:lnTo>
                  <a:lnTo>
                    <a:pt x="1241301" y="177823"/>
                  </a:lnTo>
                  <a:cubicBezTo>
                    <a:pt x="1256925" y="236129"/>
                    <a:pt x="1316856" y="270731"/>
                    <a:pt x="1375163" y="255107"/>
                  </a:cubicBezTo>
                  <a:lnTo>
                    <a:pt x="1375163" y="255109"/>
                  </a:lnTo>
                  <a:cubicBezTo>
                    <a:pt x="1433469" y="239485"/>
                    <a:pt x="1468070" y="179554"/>
                    <a:pt x="1452447" y="121247"/>
                  </a:cubicBezTo>
                  <a:lnTo>
                    <a:pt x="1428421" y="31578"/>
                  </a:lnTo>
                  <a:lnTo>
                    <a:pt x="1466236" y="23158"/>
                  </a:lnTo>
                  <a:cubicBezTo>
                    <a:pt x="1514663" y="14450"/>
                    <a:pt x="1563764" y="7689"/>
                    <a:pt x="1613458" y="2960"/>
                  </a:cubicBezTo>
                  <a:close/>
                </a:path>
              </a:pathLst>
            </a:custGeom>
            <a:solidFill>
              <a:srgbClr val="C00000"/>
            </a:solidFill>
            <a:ln>
              <a:noFill/>
            </a:ln>
            <a:effectLst>
              <a:innerShdw blurRad="12700" dist="127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 name="任意多边形 37"/>
            <p:cNvSpPr/>
            <p:nvPr/>
          </p:nvSpPr>
          <p:spPr>
            <a:xfrm flipV="1">
              <a:off x="4171460" y="3522253"/>
              <a:ext cx="1851700" cy="1852410"/>
            </a:xfrm>
            <a:custGeom>
              <a:avLst/>
              <a:gdLst>
                <a:gd name="connsiteX0" fmla="*/ 1675960 w 1784914"/>
                <a:gd name="connsiteY0" fmla="*/ 0 h 1785599"/>
                <a:gd name="connsiteX1" fmla="*/ 1675960 w 1784914"/>
                <a:gd name="connsiteY1" fmla="*/ 91822 h 1785599"/>
                <a:gd name="connsiteX2" fmla="*/ 1742714 w 1784914"/>
                <a:gd name="connsiteY2" fmla="*/ 192530 h 1785599"/>
                <a:gd name="connsiteX3" fmla="*/ 1784914 w 1784914"/>
                <a:gd name="connsiteY3" fmla="*/ 201050 h 1785599"/>
                <a:gd name="connsiteX4" fmla="*/ 1784914 w 1784914"/>
                <a:gd name="connsiteY4" fmla="*/ 1785599 h 1785599"/>
                <a:gd name="connsiteX5" fmla="*/ 200774 w 1784914"/>
                <a:gd name="connsiteY5" fmla="*/ 1785599 h 1785599"/>
                <a:gd name="connsiteX6" fmla="*/ 192186 w 1784914"/>
                <a:gd name="connsiteY6" fmla="*/ 1743057 h 1785599"/>
                <a:gd name="connsiteX7" fmla="*/ 91477 w 1784914"/>
                <a:gd name="connsiteY7" fmla="*/ 1676303 h 1785599"/>
                <a:gd name="connsiteX8" fmla="*/ 0 w 1784914"/>
                <a:gd name="connsiteY8" fmla="*/ 1676303 h 1785599"/>
                <a:gd name="connsiteX9" fmla="*/ 3727 w 1784914"/>
                <a:gd name="connsiteY9" fmla="*/ 1602503 h 1785599"/>
                <a:gd name="connsiteX10" fmla="*/ 26655 w 1784914"/>
                <a:gd name="connsiteY10" fmla="*/ 1445916 h 1785599"/>
                <a:gd name="connsiteX11" fmla="*/ 30766 w 1784914"/>
                <a:gd name="connsiteY11" fmla="*/ 1428639 h 1785599"/>
                <a:gd name="connsiteX12" fmla="*/ 120902 w 1784914"/>
                <a:gd name="connsiteY12" fmla="*/ 1452791 h 1785599"/>
                <a:gd name="connsiteX13" fmla="*/ 254764 w 1784914"/>
                <a:gd name="connsiteY13" fmla="*/ 1375506 h 1785599"/>
                <a:gd name="connsiteX14" fmla="*/ 254765 w 1784914"/>
                <a:gd name="connsiteY14" fmla="*/ 1375507 h 1785599"/>
                <a:gd name="connsiteX15" fmla="*/ 177480 w 1784914"/>
                <a:gd name="connsiteY15" fmla="*/ 1241645 h 1785599"/>
                <a:gd name="connsiteX16" fmla="*/ 88165 w 1784914"/>
                <a:gd name="connsiteY16" fmla="*/ 1217714 h 1785599"/>
                <a:gd name="connsiteX17" fmla="*/ 111529 w 1784914"/>
                <a:gd name="connsiteY17" fmla="*/ 1147442 h 1785599"/>
                <a:gd name="connsiteX18" fmla="*/ 172252 w 1784914"/>
                <a:gd name="connsiteY18" fmla="*/ 1006779 h 1785599"/>
                <a:gd name="connsiteX19" fmla="*/ 183017 w 1784914"/>
                <a:gd name="connsiteY19" fmla="*/ 986752 h 1785599"/>
                <a:gd name="connsiteX20" fmla="*/ 263752 w 1784914"/>
                <a:gd name="connsiteY20" fmla="*/ 1033364 h 1785599"/>
                <a:gd name="connsiteX21" fmla="*/ 413054 w 1784914"/>
                <a:gd name="connsiteY21" fmla="*/ 993359 h 1785599"/>
                <a:gd name="connsiteX22" fmla="*/ 413055 w 1784914"/>
                <a:gd name="connsiteY22" fmla="*/ 993359 h 1785599"/>
                <a:gd name="connsiteX23" fmla="*/ 373050 w 1784914"/>
                <a:gd name="connsiteY23" fmla="*/ 844056 h 1785599"/>
                <a:gd name="connsiteX24" fmla="*/ 293118 w 1784914"/>
                <a:gd name="connsiteY24" fmla="*/ 797908 h 1785599"/>
                <a:gd name="connsiteX25" fmla="*/ 327214 w 1784914"/>
                <a:gd name="connsiteY25" fmla="*/ 745653 h 1785599"/>
                <a:gd name="connsiteX26" fmla="*/ 414132 w 1784914"/>
                <a:gd name="connsiteY26" fmla="*/ 633628 h 1785599"/>
                <a:gd name="connsiteX27" fmla="*/ 444911 w 1784914"/>
                <a:gd name="connsiteY27" fmla="*/ 599824 h 1785599"/>
                <a:gd name="connsiteX28" fmla="*/ 510288 w 1784914"/>
                <a:gd name="connsiteY28" fmla="*/ 665202 h 1785599"/>
                <a:gd name="connsiteX29" fmla="*/ 664857 w 1784914"/>
                <a:gd name="connsiteY29" fmla="*/ 665202 h 1785599"/>
                <a:gd name="connsiteX30" fmla="*/ 664858 w 1784914"/>
                <a:gd name="connsiteY30" fmla="*/ 665202 h 1785599"/>
                <a:gd name="connsiteX31" fmla="*/ 664858 w 1784914"/>
                <a:gd name="connsiteY31" fmla="*/ 510633 h 1785599"/>
                <a:gd name="connsiteX32" fmla="*/ 599070 w 1784914"/>
                <a:gd name="connsiteY32" fmla="*/ 444845 h 1785599"/>
                <a:gd name="connsiteX33" fmla="*/ 612725 w 1784914"/>
                <a:gd name="connsiteY33" fmla="*/ 432033 h 1785599"/>
                <a:gd name="connsiteX34" fmla="*/ 723393 w 1784914"/>
                <a:gd name="connsiteY34" fmla="*/ 343470 h 1785599"/>
                <a:gd name="connsiteX35" fmla="*/ 798037 w 1784914"/>
                <a:gd name="connsiteY35" fmla="*/ 294280 h 1785599"/>
                <a:gd name="connsiteX36" fmla="*/ 843713 w 1784914"/>
                <a:gd name="connsiteY36" fmla="*/ 373393 h 1785599"/>
                <a:gd name="connsiteX37" fmla="*/ 993016 w 1784914"/>
                <a:gd name="connsiteY37" fmla="*/ 413399 h 1785599"/>
                <a:gd name="connsiteX38" fmla="*/ 1033022 w 1784914"/>
                <a:gd name="connsiteY38" fmla="*/ 264097 h 1785599"/>
                <a:gd name="connsiteX39" fmla="*/ 987192 w 1784914"/>
                <a:gd name="connsiteY39" fmla="*/ 184718 h 1785599"/>
                <a:gd name="connsiteX40" fmla="*/ 1050922 w 1784914"/>
                <a:gd name="connsiteY40" fmla="*/ 151827 h 1785599"/>
                <a:gd name="connsiteX41" fmla="*/ 1184466 w 1784914"/>
                <a:gd name="connsiteY41" fmla="*/ 98096 h 1785599"/>
                <a:gd name="connsiteX42" fmla="*/ 1217213 w 1784914"/>
                <a:gd name="connsiteY42" fmla="*/ 87922 h 1785599"/>
                <a:gd name="connsiteX43" fmla="*/ 1241301 w 1784914"/>
                <a:gd name="connsiteY43" fmla="*/ 177823 h 1785599"/>
                <a:gd name="connsiteX44" fmla="*/ 1375163 w 1784914"/>
                <a:gd name="connsiteY44" fmla="*/ 255107 h 1785599"/>
                <a:gd name="connsiteX45" fmla="*/ 1375163 w 1784914"/>
                <a:gd name="connsiteY45" fmla="*/ 255109 h 1785599"/>
                <a:gd name="connsiteX46" fmla="*/ 1452447 w 1784914"/>
                <a:gd name="connsiteY46" fmla="*/ 121247 h 1785599"/>
                <a:gd name="connsiteX47" fmla="*/ 1428421 w 1784914"/>
                <a:gd name="connsiteY47" fmla="*/ 31578 h 1785599"/>
                <a:gd name="connsiteX48" fmla="*/ 1466236 w 1784914"/>
                <a:gd name="connsiteY48" fmla="*/ 23158 h 1785599"/>
                <a:gd name="connsiteX49" fmla="*/ 1613458 w 1784914"/>
                <a:gd name="connsiteY49" fmla="*/ 2960 h 1785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784914" h="1785599">
                  <a:moveTo>
                    <a:pt x="1675960" y="0"/>
                  </a:moveTo>
                  <a:lnTo>
                    <a:pt x="1675960" y="91822"/>
                  </a:lnTo>
                  <a:cubicBezTo>
                    <a:pt x="1675960" y="137094"/>
                    <a:pt x="1703485" y="175937"/>
                    <a:pt x="1742714" y="192530"/>
                  </a:cubicBezTo>
                  <a:lnTo>
                    <a:pt x="1784914" y="201050"/>
                  </a:lnTo>
                  <a:lnTo>
                    <a:pt x="1784914" y="1785599"/>
                  </a:lnTo>
                  <a:lnTo>
                    <a:pt x="200774" y="1785599"/>
                  </a:lnTo>
                  <a:lnTo>
                    <a:pt x="192186" y="1743057"/>
                  </a:lnTo>
                  <a:cubicBezTo>
                    <a:pt x="175593" y="1703829"/>
                    <a:pt x="136750" y="1676303"/>
                    <a:pt x="91477" y="1676303"/>
                  </a:cubicBezTo>
                  <a:lnTo>
                    <a:pt x="0" y="1676303"/>
                  </a:lnTo>
                  <a:lnTo>
                    <a:pt x="3727" y="1602503"/>
                  </a:lnTo>
                  <a:cubicBezTo>
                    <a:pt x="9100" y="1549592"/>
                    <a:pt x="16777" y="1497363"/>
                    <a:pt x="26655" y="1445916"/>
                  </a:cubicBezTo>
                  <a:lnTo>
                    <a:pt x="30766" y="1428639"/>
                  </a:lnTo>
                  <a:lnTo>
                    <a:pt x="120902" y="1452791"/>
                  </a:lnTo>
                  <a:cubicBezTo>
                    <a:pt x="179209" y="1468414"/>
                    <a:pt x="239141" y="1433812"/>
                    <a:pt x="254764" y="1375506"/>
                  </a:cubicBezTo>
                  <a:lnTo>
                    <a:pt x="254765" y="1375507"/>
                  </a:lnTo>
                  <a:cubicBezTo>
                    <a:pt x="270387" y="1317200"/>
                    <a:pt x="235786" y="1257269"/>
                    <a:pt x="177480" y="1241645"/>
                  </a:cubicBezTo>
                  <a:lnTo>
                    <a:pt x="88165" y="1217714"/>
                  </a:lnTo>
                  <a:lnTo>
                    <a:pt x="111529" y="1147442"/>
                  </a:lnTo>
                  <a:cubicBezTo>
                    <a:pt x="129806" y="1099534"/>
                    <a:pt x="150081" y="1052612"/>
                    <a:pt x="172252" y="1006779"/>
                  </a:cubicBezTo>
                  <a:lnTo>
                    <a:pt x="183017" y="986752"/>
                  </a:lnTo>
                  <a:lnTo>
                    <a:pt x="263752" y="1033364"/>
                  </a:lnTo>
                  <a:cubicBezTo>
                    <a:pt x="316027" y="1063546"/>
                    <a:pt x="382873" y="1045634"/>
                    <a:pt x="413054" y="993359"/>
                  </a:cubicBezTo>
                  <a:lnTo>
                    <a:pt x="413055" y="993359"/>
                  </a:lnTo>
                  <a:cubicBezTo>
                    <a:pt x="443237" y="941083"/>
                    <a:pt x="425325" y="874238"/>
                    <a:pt x="373050" y="844056"/>
                  </a:cubicBezTo>
                  <a:lnTo>
                    <a:pt x="293118" y="797908"/>
                  </a:lnTo>
                  <a:lnTo>
                    <a:pt x="327214" y="745653"/>
                  </a:lnTo>
                  <a:cubicBezTo>
                    <a:pt x="354727" y="707148"/>
                    <a:pt x="383728" y="669779"/>
                    <a:pt x="414132" y="633628"/>
                  </a:cubicBezTo>
                  <a:lnTo>
                    <a:pt x="444911" y="599824"/>
                  </a:lnTo>
                  <a:lnTo>
                    <a:pt x="510288" y="665202"/>
                  </a:lnTo>
                  <a:cubicBezTo>
                    <a:pt x="552971" y="707884"/>
                    <a:pt x="622175" y="707884"/>
                    <a:pt x="664857" y="665202"/>
                  </a:cubicBezTo>
                  <a:lnTo>
                    <a:pt x="664858" y="665202"/>
                  </a:lnTo>
                  <a:cubicBezTo>
                    <a:pt x="707542" y="622519"/>
                    <a:pt x="707542" y="553316"/>
                    <a:pt x="664858" y="510633"/>
                  </a:cubicBezTo>
                  <a:lnTo>
                    <a:pt x="599070" y="444845"/>
                  </a:lnTo>
                  <a:lnTo>
                    <a:pt x="612725" y="432033"/>
                  </a:lnTo>
                  <a:cubicBezTo>
                    <a:pt x="648407" y="401096"/>
                    <a:pt x="685325" y="371547"/>
                    <a:pt x="723393" y="343470"/>
                  </a:cubicBezTo>
                  <a:lnTo>
                    <a:pt x="798037" y="294280"/>
                  </a:lnTo>
                  <a:lnTo>
                    <a:pt x="843713" y="373393"/>
                  </a:lnTo>
                  <a:cubicBezTo>
                    <a:pt x="873894" y="425669"/>
                    <a:pt x="940740" y="443581"/>
                    <a:pt x="993016" y="413399"/>
                  </a:cubicBezTo>
                  <a:cubicBezTo>
                    <a:pt x="1045292" y="383218"/>
                    <a:pt x="1063203" y="316373"/>
                    <a:pt x="1033022" y="264097"/>
                  </a:cubicBezTo>
                  <a:lnTo>
                    <a:pt x="987192" y="184718"/>
                  </a:lnTo>
                  <a:lnTo>
                    <a:pt x="1050922" y="151827"/>
                  </a:lnTo>
                  <a:cubicBezTo>
                    <a:pt x="1094537" y="132194"/>
                    <a:pt x="1139080" y="114255"/>
                    <a:pt x="1184466" y="98096"/>
                  </a:cubicBezTo>
                  <a:lnTo>
                    <a:pt x="1217213" y="87922"/>
                  </a:lnTo>
                  <a:lnTo>
                    <a:pt x="1241301" y="177823"/>
                  </a:lnTo>
                  <a:cubicBezTo>
                    <a:pt x="1256925" y="236129"/>
                    <a:pt x="1316856" y="270731"/>
                    <a:pt x="1375163" y="255107"/>
                  </a:cubicBezTo>
                  <a:lnTo>
                    <a:pt x="1375163" y="255109"/>
                  </a:lnTo>
                  <a:cubicBezTo>
                    <a:pt x="1433469" y="239485"/>
                    <a:pt x="1468070" y="179554"/>
                    <a:pt x="1452447" y="121247"/>
                  </a:cubicBezTo>
                  <a:lnTo>
                    <a:pt x="1428421" y="31578"/>
                  </a:lnTo>
                  <a:lnTo>
                    <a:pt x="1466236" y="23158"/>
                  </a:lnTo>
                  <a:cubicBezTo>
                    <a:pt x="1514663" y="14450"/>
                    <a:pt x="1563764" y="7689"/>
                    <a:pt x="1613458" y="2960"/>
                  </a:cubicBezTo>
                  <a:close/>
                </a:path>
              </a:pathLst>
            </a:custGeom>
            <a:solidFill>
              <a:srgbClr val="C00000"/>
            </a:solidFill>
            <a:ln>
              <a:noFill/>
            </a:ln>
            <a:effectLst>
              <a:innerShdw blurRad="12700" dist="127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 name="任意多边形 38"/>
            <p:cNvSpPr/>
            <p:nvPr/>
          </p:nvSpPr>
          <p:spPr>
            <a:xfrm flipH="1" flipV="1">
              <a:off x="6023160" y="3522253"/>
              <a:ext cx="1851700" cy="1852410"/>
            </a:xfrm>
            <a:custGeom>
              <a:avLst/>
              <a:gdLst>
                <a:gd name="connsiteX0" fmla="*/ 1675960 w 1784914"/>
                <a:gd name="connsiteY0" fmla="*/ 0 h 1785599"/>
                <a:gd name="connsiteX1" fmla="*/ 1675960 w 1784914"/>
                <a:gd name="connsiteY1" fmla="*/ 91822 h 1785599"/>
                <a:gd name="connsiteX2" fmla="*/ 1742714 w 1784914"/>
                <a:gd name="connsiteY2" fmla="*/ 192530 h 1785599"/>
                <a:gd name="connsiteX3" fmla="*/ 1784914 w 1784914"/>
                <a:gd name="connsiteY3" fmla="*/ 201050 h 1785599"/>
                <a:gd name="connsiteX4" fmla="*/ 1784914 w 1784914"/>
                <a:gd name="connsiteY4" fmla="*/ 1785599 h 1785599"/>
                <a:gd name="connsiteX5" fmla="*/ 200774 w 1784914"/>
                <a:gd name="connsiteY5" fmla="*/ 1785599 h 1785599"/>
                <a:gd name="connsiteX6" fmla="*/ 192186 w 1784914"/>
                <a:gd name="connsiteY6" fmla="*/ 1743057 h 1785599"/>
                <a:gd name="connsiteX7" fmla="*/ 91477 w 1784914"/>
                <a:gd name="connsiteY7" fmla="*/ 1676303 h 1785599"/>
                <a:gd name="connsiteX8" fmla="*/ 0 w 1784914"/>
                <a:gd name="connsiteY8" fmla="*/ 1676303 h 1785599"/>
                <a:gd name="connsiteX9" fmla="*/ 3727 w 1784914"/>
                <a:gd name="connsiteY9" fmla="*/ 1602503 h 1785599"/>
                <a:gd name="connsiteX10" fmla="*/ 26655 w 1784914"/>
                <a:gd name="connsiteY10" fmla="*/ 1445916 h 1785599"/>
                <a:gd name="connsiteX11" fmla="*/ 30766 w 1784914"/>
                <a:gd name="connsiteY11" fmla="*/ 1428639 h 1785599"/>
                <a:gd name="connsiteX12" fmla="*/ 120902 w 1784914"/>
                <a:gd name="connsiteY12" fmla="*/ 1452791 h 1785599"/>
                <a:gd name="connsiteX13" fmla="*/ 254764 w 1784914"/>
                <a:gd name="connsiteY13" fmla="*/ 1375506 h 1785599"/>
                <a:gd name="connsiteX14" fmla="*/ 254765 w 1784914"/>
                <a:gd name="connsiteY14" fmla="*/ 1375507 h 1785599"/>
                <a:gd name="connsiteX15" fmla="*/ 177480 w 1784914"/>
                <a:gd name="connsiteY15" fmla="*/ 1241645 h 1785599"/>
                <a:gd name="connsiteX16" fmla="*/ 88165 w 1784914"/>
                <a:gd name="connsiteY16" fmla="*/ 1217714 h 1785599"/>
                <a:gd name="connsiteX17" fmla="*/ 111529 w 1784914"/>
                <a:gd name="connsiteY17" fmla="*/ 1147442 h 1785599"/>
                <a:gd name="connsiteX18" fmla="*/ 172252 w 1784914"/>
                <a:gd name="connsiteY18" fmla="*/ 1006779 h 1785599"/>
                <a:gd name="connsiteX19" fmla="*/ 183017 w 1784914"/>
                <a:gd name="connsiteY19" fmla="*/ 986752 h 1785599"/>
                <a:gd name="connsiteX20" fmla="*/ 263752 w 1784914"/>
                <a:gd name="connsiteY20" fmla="*/ 1033364 h 1785599"/>
                <a:gd name="connsiteX21" fmla="*/ 413054 w 1784914"/>
                <a:gd name="connsiteY21" fmla="*/ 993359 h 1785599"/>
                <a:gd name="connsiteX22" fmla="*/ 413055 w 1784914"/>
                <a:gd name="connsiteY22" fmla="*/ 993359 h 1785599"/>
                <a:gd name="connsiteX23" fmla="*/ 373050 w 1784914"/>
                <a:gd name="connsiteY23" fmla="*/ 844056 h 1785599"/>
                <a:gd name="connsiteX24" fmla="*/ 293118 w 1784914"/>
                <a:gd name="connsiteY24" fmla="*/ 797908 h 1785599"/>
                <a:gd name="connsiteX25" fmla="*/ 327214 w 1784914"/>
                <a:gd name="connsiteY25" fmla="*/ 745653 h 1785599"/>
                <a:gd name="connsiteX26" fmla="*/ 414132 w 1784914"/>
                <a:gd name="connsiteY26" fmla="*/ 633628 h 1785599"/>
                <a:gd name="connsiteX27" fmla="*/ 444911 w 1784914"/>
                <a:gd name="connsiteY27" fmla="*/ 599824 h 1785599"/>
                <a:gd name="connsiteX28" fmla="*/ 510288 w 1784914"/>
                <a:gd name="connsiteY28" fmla="*/ 665202 h 1785599"/>
                <a:gd name="connsiteX29" fmla="*/ 664857 w 1784914"/>
                <a:gd name="connsiteY29" fmla="*/ 665202 h 1785599"/>
                <a:gd name="connsiteX30" fmla="*/ 664858 w 1784914"/>
                <a:gd name="connsiteY30" fmla="*/ 665202 h 1785599"/>
                <a:gd name="connsiteX31" fmla="*/ 664858 w 1784914"/>
                <a:gd name="connsiteY31" fmla="*/ 510633 h 1785599"/>
                <a:gd name="connsiteX32" fmla="*/ 599070 w 1784914"/>
                <a:gd name="connsiteY32" fmla="*/ 444845 h 1785599"/>
                <a:gd name="connsiteX33" fmla="*/ 612725 w 1784914"/>
                <a:gd name="connsiteY33" fmla="*/ 432033 h 1785599"/>
                <a:gd name="connsiteX34" fmla="*/ 723393 w 1784914"/>
                <a:gd name="connsiteY34" fmla="*/ 343470 h 1785599"/>
                <a:gd name="connsiteX35" fmla="*/ 798037 w 1784914"/>
                <a:gd name="connsiteY35" fmla="*/ 294280 h 1785599"/>
                <a:gd name="connsiteX36" fmla="*/ 843713 w 1784914"/>
                <a:gd name="connsiteY36" fmla="*/ 373393 h 1785599"/>
                <a:gd name="connsiteX37" fmla="*/ 993016 w 1784914"/>
                <a:gd name="connsiteY37" fmla="*/ 413399 h 1785599"/>
                <a:gd name="connsiteX38" fmla="*/ 1033022 w 1784914"/>
                <a:gd name="connsiteY38" fmla="*/ 264097 h 1785599"/>
                <a:gd name="connsiteX39" fmla="*/ 987192 w 1784914"/>
                <a:gd name="connsiteY39" fmla="*/ 184718 h 1785599"/>
                <a:gd name="connsiteX40" fmla="*/ 1050922 w 1784914"/>
                <a:gd name="connsiteY40" fmla="*/ 151827 h 1785599"/>
                <a:gd name="connsiteX41" fmla="*/ 1184466 w 1784914"/>
                <a:gd name="connsiteY41" fmla="*/ 98096 h 1785599"/>
                <a:gd name="connsiteX42" fmla="*/ 1217213 w 1784914"/>
                <a:gd name="connsiteY42" fmla="*/ 87922 h 1785599"/>
                <a:gd name="connsiteX43" fmla="*/ 1241301 w 1784914"/>
                <a:gd name="connsiteY43" fmla="*/ 177823 h 1785599"/>
                <a:gd name="connsiteX44" fmla="*/ 1375163 w 1784914"/>
                <a:gd name="connsiteY44" fmla="*/ 255107 h 1785599"/>
                <a:gd name="connsiteX45" fmla="*/ 1375163 w 1784914"/>
                <a:gd name="connsiteY45" fmla="*/ 255109 h 1785599"/>
                <a:gd name="connsiteX46" fmla="*/ 1452447 w 1784914"/>
                <a:gd name="connsiteY46" fmla="*/ 121247 h 1785599"/>
                <a:gd name="connsiteX47" fmla="*/ 1428421 w 1784914"/>
                <a:gd name="connsiteY47" fmla="*/ 31578 h 1785599"/>
                <a:gd name="connsiteX48" fmla="*/ 1466236 w 1784914"/>
                <a:gd name="connsiteY48" fmla="*/ 23158 h 1785599"/>
                <a:gd name="connsiteX49" fmla="*/ 1613458 w 1784914"/>
                <a:gd name="connsiteY49" fmla="*/ 2960 h 1785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784914" h="1785599">
                  <a:moveTo>
                    <a:pt x="1675960" y="0"/>
                  </a:moveTo>
                  <a:lnTo>
                    <a:pt x="1675960" y="91822"/>
                  </a:lnTo>
                  <a:cubicBezTo>
                    <a:pt x="1675960" y="137094"/>
                    <a:pt x="1703485" y="175937"/>
                    <a:pt x="1742714" y="192530"/>
                  </a:cubicBezTo>
                  <a:lnTo>
                    <a:pt x="1784914" y="201050"/>
                  </a:lnTo>
                  <a:lnTo>
                    <a:pt x="1784914" y="1785599"/>
                  </a:lnTo>
                  <a:lnTo>
                    <a:pt x="200774" y="1785599"/>
                  </a:lnTo>
                  <a:lnTo>
                    <a:pt x="192186" y="1743057"/>
                  </a:lnTo>
                  <a:cubicBezTo>
                    <a:pt x="175593" y="1703829"/>
                    <a:pt x="136750" y="1676303"/>
                    <a:pt x="91477" y="1676303"/>
                  </a:cubicBezTo>
                  <a:lnTo>
                    <a:pt x="0" y="1676303"/>
                  </a:lnTo>
                  <a:lnTo>
                    <a:pt x="3727" y="1602503"/>
                  </a:lnTo>
                  <a:cubicBezTo>
                    <a:pt x="9100" y="1549592"/>
                    <a:pt x="16777" y="1497363"/>
                    <a:pt x="26655" y="1445916"/>
                  </a:cubicBezTo>
                  <a:lnTo>
                    <a:pt x="30766" y="1428639"/>
                  </a:lnTo>
                  <a:lnTo>
                    <a:pt x="120902" y="1452791"/>
                  </a:lnTo>
                  <a:cubicBezTo>
                    <a:pt x="179209" y="1468414"/>
                    <a:pt x="239141" y="1433812"/>
                    <a:pt x="254764" y="1375506"/>
                  </a:cubicBezTo>
                  <a:lnTo>
                    <a:pt x="254765" y="1375507"/>
                  </a:lnTo>
                  <a:cubicBezTo>
                    <a:pt x="270387" y="1317200"/>
                    <a:pt x="235786" y="1257269"/>
                    <a:pt x="177480" y="1241645"/>
                  </a:cubicBezTo>
                  <a:lnTo>
                    <a:pt x="88165" y="1217714"/>
                  </a:lnTo>
                  <a:lnTo>
                    <a:pt x="111529" y="1147442"/>
                  </a:lnTo>
                  <a:cubicBezTo>
                    <a:pt x="129806" y="1099534"/>
                    <a:pt x="150081" y="1052612"/>
                    <a:pt x="172252" y="1006779"/>
                  </a:cubicBezTo>
                  <a:lnTo>
                    <a:pt x="183017" y="986752"/>
                  </a:lnTo>
                  <a:lnTo>
                    <a:pt x="263752" y="1033364"/>
                  </a:lnTo>
                  <a:cubicBezTo>
                    <a:pt x="316027" y="1063546"/>
                    <a:pt x="382873" y="1045634"/>
                    <a:pt x="413054" y="993359"/>
                  </a:cubicBezTo>
                  <a:lnTo>
                    <a:pt x="413055" y="993359"/>
                  </a:lnTo>
                  <a:cubicBezTo>
                    <a:pt x="443237" y="941083"/>
                    <a:pt x="425325" y="874238"/>
                    <a:pt x="373050" y="844056"/>
                  </a:cubicBezTo>
                  <a:lnTo>
                    <a:pt x="293118" y="797908"/>
                  </a:lnTo>
                  <a:lnTo>
                    <a:pt x="327214" y="745653"/>
                  </a:lnTo>
                  <a:cubicBezTo>
                    <a:pt x="354727" y="707148"/>
                    <a:pt x="383728" y="669779"/>
                    <a:pt x="414132" y="633628"/>
                  </a:cubicBezTo>
                  <a:lnTo>
                    <a:pt x="444911" y="599824"/>
                  </a:lnTo>
                  <a:lnTo>
                    <a:pt x="510288" y="665202"/>
                  </a:lnTo>
                  <a:cubicBezTo>
                    <a:pt x="552971" y="707884"/>
                    <a:pt x="622175" y="707884"/>
                    <a:pt x="664857" y="665202"/>
                  </a:cubicBezTo>
                  <a:lnTo>
                    <a:pt x="664858" y="665202"/>
                  </a:lnTo>
                  <a:cubicBezTo>
                    <a:pt x="707542" y="622519"/>
                    <a:pt x="707542" y="553316"/>
                    <a:pt x="664858" y="510633"/>
                  </a:cubicBezTo>
                  <a:lnTo>
                    <a:pt x="599070" y="444845"/>
                  </a:lnTo>
                  <a:lnTo>
                    <a:pt x="612725" y="432033"/>
                  </a:lnTo>
                  <a:cubicBezTo>
                    <a:pt x="648407" y="401096"/>
                    <a:pt x="685325" y="371547"/>
                    <a:pt x="723393" y="343470"/>
                  </a:cubicBezTo>
                  <a:lnTo>
                    <a:pt x="798037" y="294280"/>
                  </a:lnTo>
                  <a:lnTo>
                    <a:pt x="843713" y="373393"/>
                  </a:lnTo>
                  <a:cubicBezTo>
                    <a:pt x="873894" y="425669"/>
                    <a:pt x="940740" y="443581"/>
                    <a:pt x="993016" y="413399"/>
                  </a:cubicBezTo>
                  <a:cubicBezTo>
                    <a:pt x="1045292" y="383218"/>
                    <a:pt x="1063203" y="316373"/>
                    <a:pt x="1033022" y="264097"/>
                  </a:cubicBezTo>
                  <a:lnTo>
                    <a:pt x="987192" y="184718"/>
                  </a:lnTo>
                  <a:lnTo>
                    <a:pt x="1050922" y="151827"/>
                  </a:lnTo>
                  <a:cubicBezTo>
                    <a:pt x="1094537" y="132194"/>
                    <a:pt x="1139080" y="114255"/>
                    <a:pt x="1184466" y="98096"/>
                  </a:cubicBezTo>
                  <a:lnTo>
                    <a:pt x="1217213" y="87922"/>
                  </a:lnTo>
                  <a:lnTo>
                    <a:pt x="1241301" y="177823"/>
                  </a:lnTo>
                  <a:cubicBezTo>
                    <a:pt x="1256925" y="236129"/>
                    <a:pt x="1316856" y="270731"/>
                    <a:pt x="1375163" y="255107"/>
                  </a:cubicBezTo>
                  <a:lnTo>
                    <a:pt x="1375163" y="255109"/>
                  </a:lnTo>
                  <a:cubicBezTo>
                    <a:pt x="1433469" y="239485"/>
                    <a:pt x="1468070" y="179554"/>
                    <a:pt x="1452447" y="121247"/>
                  </a:cubicBezTo>
                  <a:lnTo>
                    <a:pt x="1428421" y="31578"/>
                  </a:lnTo>
                  <a:lnTo>
                    <a:pt x="1466236" y="23158"/>
                  </a:lnTo>
                  <a:cubicBezTo>
                    <a:pt x="1514663" y="14450"/>
                    <a:pt x="1563764" y="7689"/>
                    <a:pt x="1613458" y="2960"/>
                  </a:cubicBezTo>
                  <a:close/>
                </a:path>
              </a:pathLst>
            </a:custGeom>
            <a:solidFill>
              <a:srgbClr val="BFBFBF"/>
            </a:solidFill>
            <a:ln>
              <a:noFill/>
            </a:ln>
            <a:effectLst>
              <a:innerShdw blurRad="12700" dist="127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 name="椭圆 39"/>
            <p:cNvSpPr/>
            <p:nvPr/>
          </p:nvSpPr>
          <p:spPr>
            <a:xfrm>
              <a:off x="5114428" y="2613165"/>
              <a:ext cx="1818177" cy="1818177"/>
            </a:xfrm>
            <a:prstGeom prst="ellipse">
              <a:avLst/>
            </a:prstGeom>
            <a:gradFill>
              <a:gsLst>
                <a:gs pos="100000">
                  <a:schemeClr val="bg1"/>
                </a:gs>
                <a:gs pos="0">
                  <a:srgbClr val="B2B2B2"/>
                </a:gs>
              </a:gsLst>
              <a:lin ang="2700000" scaled="1"/>
            </a:gradFill>
            <a:ln w="15875">
              <a:gradFill flip="none" rotWithShape="1">
                <a:gsLst>
                  <a:gs pos="0">
                    <a:srgbClr val="B0B0B0"/>
                  </a:gs>
                  <a:gs pos="100000">
                    <a:schemeClr val="bg1">
                      <a:lumMod val="95000"/>
                    </a:schemeClr>
                  </a:gs>
                </a:gsLst>
                <a:lin ang="2700000" scaled="1"/>
                <a:tileRect/>
              </a:gradFill>
            </a:ln>
            <a:effectLst>
              <a:innerShdw blurRad="558800" dist="101600" dir="13500000">
                <a:prstClr val="black">
                  <a:alpha val="2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41" name="Group 41"/>
            <p:cNvGrpSpPr>
              <a:grpSpLocks noChangeAspect="1"/>
            </p:cNvGrpSpPr>
            <p:nvPr/>
          </p:nvGrpSpPr>
          <p:grpSpPr bwMode="auto">
            <a:xfrm>
              <a:off x="4865078" y="2446036"/>
              <a:ext cx="348413" cy="426505"/>
              <a:chOff x="3783" y="2089"/>
              <a:chExt cx="116" cy="142"/>
            </a:xfrm>
            <a:solidFill>
              <a:schemeClr val="bg1"/>
            </a:solidFill>
            <a:effectLst/>
          </p:grpSpPr>
          <p:sp>
            <p:nvSpPr>
              <p:cNvPr id="62" name="Freeform 42"/>
              <p:cNvSpPr>
                <a:spLocks/>
              </p:cNvSpPr>
              <p:nvPr/>
            </p:nvSpPr>
            <p:spPr bwMode="auto">
              <a:xfrm>
                <a:off x="3791" y="2221"/>
                <a:ext cx="20" cy="10"/>
              </a:xfrm>
              <a:custGeom>
                <a:avLst/>
                <a:gdLst>
                  <a:gd name="T0" fmla="*/ 8 w 8"/>
                  <a:gd name="T1" fmla="*/ 0 h 4"/>
                  <a:gd name="T2" fmla="*/ 1 w 8"/>
                  <a:gd name="T3" fmla="*/ 0 h 4"/>
                  <a:gd name="T4" fmla="*/ 0 w 8"/>
                  <a:gd name="T5" fmla="*/ 0 h 4"/>
                  <a:gd name="T6" fmla="*/ 0 w 8"/>
                  <a:gd name="T7" fmla="*/ 4 h 4"/>
                  <a:gd name="T8" fmla="*/ 1 w 8"/>
                  <a:gd name="T9" fmla="*/ 4 h 4"/>
                  <a:gd name="T10" fmla="*/ 8 w 8"/>
                  <a:gd name="T11" fmla="*/ 4 h 4"/>
                  <a:gd name="T12" fmla="*/ 8 w 8"/>
                  <a:gd name="T13" fmla="*/ 4 h 4"/>
                  <a:gd name="T14" fmla="*/ 8 w 8"/>
                  <a:gd name="T15" fmla="*/ 0 h 4"/>
                  <a:gd name="T16" fmla="*/ 8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8" y="0"/>
                    </a:moveTo>
                    <a:cubicBezTo>
                      <a:pt x="1" y="0"/>
                      <a:pt x="1" y="0"/>
                      <a:pt x="1" y="0"/>
                    </a:cubicBezTo>
                    <a:cubicBezTo>
                      <a:pt x="0" y="0"/>
                      <a:pt x="0" y="0"/>
                      <a:pt x="0" y="0"/>
                    </a:cubicBezTo>
                    <a:cubicBezTo>
                      <a:pt x="0" y="4"/>
                      <a:pt x="0" y="4"/>
                      <a:pt x="0" y="4"/>
                    </a:cubicBezTo>
                    <a:cubicBezTo>
                      <a:pt x="0" y="4"/>
                      <a:pt x="0" y="4"/>
                      <a:pt x="1" y="4"/>
                    </a:cubicBezTo>
                    <a:cubicBezTo>
                      <a:pt x="8" y="4"/>
                      <a:pt x="8" y="4"/>
                      <a:pt x="8" y="4"/>
                    </a:cubicBezTo>
                    <a:cubicBezTo>
                      <a:pt x="8" y="4"/>
                      <a:pt x="8" y="4"/>
                      <a:pt x="8" y="4"/>
                    </a:cubicBezTo>
                    <a:cubicBezTo>
                      <a:pt x="8" y="0"/>
                      <a:pt x="8" y="0"/>
                      <a:pt x="8" y="0"/>
                    </a:cubicBezTo>
                    <a:cubicBezTo>
                      <a:pt x="8" y="0"/>
                      <a:pt x="8" y="0"/>
                      <a:pt x="8"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3" name="Freeform 43"/>
              <p:cNvSpPr>
                <a:spLocks/>
              </p:cNvSpPr>
              <p:nvPr/>
            </p:nvSpPr>
            <p:spPr bwMode="auto">
              <a:xfrm>
                <a:off x="3818" y="2208"/>
                <a:ext cx="23" cy="23"/>
              </a:xfrm>
              <a:custGeom>
                <a:avLst/>
                <a:gdLst>
                  <a:gd name="T0" fmla="*/ 8 w 9"/>
                  <a:gd name="T1" fmla="*/ 0 h 9"/>
                  <a:gd name="T2" fmla="*/ 1 w 9"/>
                  <a:gd name="T3" fmla="*/ 0 h 9"/>
                  <a:gd name="T4" fmla="*/ 0 w 9"/>
                  <a:gd name="T5" fmla="*/ 1 h 9"/>
                  <a:gd name="T6" fmla="*/ 0 w 9"/>
                  <a:gd name="T7" fmla="*/ 9 h 9"/>
                  <a:gd name="T8" fmla="*/ 1 w 9"/>
                  <a:gd name="T9" fmla="*/ 9 h 9"/>
                  <a:gd name="T10" fmla="*/ 8 w 9"/>
                  <a:gd name="T11" fmla="*/ 9 h 9"/>
                  <a:gd name="T12" fmla="*/ 9 w 9"/>
                  <a:gd name="T13" fmla="*/ 9 h 9"/>
                  <a:gd name="T14" fmla="*/ 9 w 9"/>
                  <a:gd name="T15" fmla="*/ 1 h 9"/>
                  <a:gd name="T16" fmla="*/ 8 w 9"/>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8" y="0"/>
                    </a:moveTo>
                    <a:cubicBezTo>
                      <a:pt x="1" y="0"/>
                      <a:pt x="1" y="0"/>
                      <a:pt x="1" y="0"/>
                    </a:cubicBezTo>
                    <a:cubicBezTo>
                      <a:pt x="1" y="0"/>
                      <a:pt x="0" y="1"/>
                      <a:pt x="0" y="1"/>
                    </a:cubicBezTo>
                    <a:cubicBezTo>
                      <a:pt x="0" y="9"/>
                      <a:pt x="0" y="9"/>
                      <a:pt x="0" y="9"/>
                    </a:cubicBezTo>
                    <a:cubicBezTo>
                      <a:pt x="0" y="9"/>
                      <a:pt x="1" y="9"/>
                      <a:pt x="1" y="9"/>
                    </a:cubicBezTo>
                    <a:cubicBezTo>
                      <a:pt x="8" y="9"/>
                      <a:pt x="8" y="9"/>
                      <a:pt x="8" y="9"/>
                    </a:cubicBezTo>
                    <a:cubicBezTo>
                      <a:pt x="8" y="9"/>
                      <a:pt x="9" y="9"/>
                      <a:pt x="9" y="9"/>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4" name="Freeform 44"/>
              <p:cNvSpPr>
                <a:spLocks/>
              </p:cNvSpPr>
              <p:nvPr/>
            </p:nvSpPr>
            <p:spPr bwMode="auto">
              <a:xfrm>
                <a:off x="3849" y="2184"/>
                <a:ext cx="20" cy="47"/>
              </a:xfrm>
              <a:custGeom>
                <a:avLst/>
                <a:gdLst>
                  <a:gd name="T0" fmla="*/ 7 w 8"/>
                  <a:gd name="T1" fmla="*/ 0 h 19"/>
                  <a:gd name="T2" fmla="*/ 0 w 8"/>
                  <a:gd name="T3" fmla="*/ 0 h 19"/>
                  <a:gd name="T4" fmla="*/ 0 w 8"/>
                  <a:gd name="T5" fmla="*/ 1 h 19"/>
                  <a:gd name="T6" fmla="*/ 0 w 8"/>
                  <a:gd name="T7" fmla="*/ 19 h 19"/>
                  <a:gd name="T8" fmla="*/ 0 w 8"/>
                  <a:gd name="T9" fmla="*/ 19 h 19"/>
                  <a:gd name="T10" fmla="*/ 7 w 8"/>
                  <a:gd name="T11" fmla="*/ 19 h 19"/>
                  <a:gd name="T12" fmla="*/ 8 w 8"/>
                  <a:gd name="T13" fmla="*/ 19 h 19"/>
                  <a:gd name="T14" fmla="*/ 8 w 8"/>
                  <a:gd name="T15" fmla="*/ 1 h 19"/>
                  <a:gd name="T16" fmla="*/ 7 w 8"/>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9">
                    <a:moveTo>
                      <a:pt x="7" y="0"/>
                    </a:moveTo>
                    <a:cubicBezTo>
                      <a:pt x="0" y="0"/>
                      <a:pt x="0" y="0"/>
                      <a:pt x="0" y="0"/>
                    </a:cubicBezTo>
                    <a:cubicBezTo>
                      <a:pt x="0" y="0"/>
                      <a:pt x="0" y="1"/>
                      <a:pt x="0" y="1"/>
                    </a:cubicBezTo>
                    <a:cubicBezTo>
                      <a:pt x="0" y="19"/>
                      <a:pt x="0" y="19"/>
                      <a:pt x="0" y="19"/>
                    </a:cubicBezTo>
                    <a:cubicBezTo>
                      <a:pt x="0" y="19"/>
                      <a:pt x="0" y="19"/>
                      <a:pt x="0" y="19"/>
                    </a:cubicBezTo>
                    <a:cubicBezTo>
                      <a:pt x="7" y="19"/>
                      <a:pt x="7" y="19"/>
                      <a:pt x="7" y="19"/>
                    </a:cubicBezTo>
                    <a:cubicBezTo>
                      <a:pt x="8" y="19"/>
                      <a:pt x="8" y="19"/>
                      <a:pt x="8" y="19"/>
                    </a:cubicBezTo>
                    <a:cubicBezTo>
                      <a:pt x="8" y="1"/>
                      <a:pt x="8" y="1"/>
                      <a:pt x="8" y="1"/>
                    </a:cubicBezTo>
                    <a:cubicBezTo>
                      <a:pt x="8" y="1"/>
                      <a:pt x="8" y="0"/>
                      <a:pt x="7"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5" name="Freeform 45"/>
              <p:cNvSpPr>
                <a:spLocks/>
              </p:cNvSpPr>
              <p:nvPr/>
            </p:nvSpPr>
            <p:spPr bwMode="auto">
              <a:xfrm>
                <a:off x="3877" y="2161"/>
                <a:ext cx="22" cy="70"/>
              </a:xfrm>
              <a:custGeom>
                <a:avLst/>
                <a:gdLst>
                  <a:gd name="T0" fmla="*/ 8 w 9"/>
                  <a:gd name="T1" fmla="*/ 0 h 28"/>
                  <a:gd name="T2" fmla="*/ 1 w 9"/>
                  <a:gd name="T3" fmla="*/ 0 h 28"/>
                  <a:gd name="T4" fmla="*/ 0 w 9"/>
                  <a:gd name="T5" fmla="*/ 1 h 28"/>
                  <a:gd name="T6" fmla="*/ 0 w 9"/>
                  <a:gd name="T7" fmla="*/ 28 h 28"/>
                  <a:gd name="T8" fmla="*/ 1 w 9"/>
                  <a:gd name="T9" fmla="*/ 28 h 28"/>
                  <a:gd name="T10" fmla="*/ 8 w 9"/>
                  <a:gd name="T11" fmla="*/ 28 h 28"/>
                  <a:gd name="T12" fmla="*/ 9 w 9"/>
                  <a:gd name="T13" fmla="*/ 28 h 28"/>
                  <a:gd name="T14" fmla="*/ 9 w 9"/>
                  <a:gd name="T15" fmla="*/ 1 h 28"/>
                  <a:gd name="T16" fmla="*/ 8 w 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8">
                    <a:moveTo>
                      <a:pt x="8" y="0"/>
                    </a:moveTo>
                    <a:cubicBezTo>
                      <a:pt x="1" y="0"/>
                      <a:pt x="1" y="0"/>
                      <a:pt x="1" y="0"/>
                    </a:cubicBezTo>
                    <a:cubicBezTo>
                      <a:pt x="0" y="0"/>
                      <a:pt x="0" y="1"/>
                      <a:pt x="0" y="1"/>
                    </a:cubicBezTo>
                    <a:cubicBezTo>
                      <a:pt x="0" y="28"/>
                      <a:pt x="0" y="28"/>
                      <a:pt x="0" y="28"/>
                    </a:cubicBezTo>
                    <a:cubicBezTo>
                      <a:pt x="0" y="28"/>
                      <a:pt x="0" y="28"/>
                      <a:pt x="1" y="28"/>
                    </a:cubicBezTo>
                    <a:cubicBezTo>
                      <a:pt x="8" y="28"/>
                      <a:pt x="8" y="28"/>
                      <a:pt x="8" y="28"/>
                    </a:cubicBezTo>
                    <a:cubicBezTo>
                      <a:pt x="8" y="28"/>
                      <a:pt x="9" y="28"/>
                      <a:pt x="9" y="28"/>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6" name="Freeform 46"/>
              <p:cNvSpPr>
                <a:spLocks/>
              </p:cNvSpPr>
              <p:nvPr/>
            </p:nvSpPr>
            <p:spPr bwMode="auto">
              <a:xfrm>
                <a:off x="3821" y="2089"/>
                <a:ext cx="23" cy="27"/>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7" name="Freeform 47"/>
              <p:cNvSpPr>
                <a:spLocks/>
              </p:cNvSpPr>
              <p:nvPr/>
            </p:nvSpPr>
            <p:spPr bwMode="auto">
              <a:xfrm>
                <a:off x="3785" y="2164"/>
                <a:ext cx="36" cy="44"/>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8" name="Freeform 48"/>
              <p:cNvSpPr>
                <a:spLocks/>
              </p:cNvSpPr>
              <p:nvPr/>
            </p:nvSpPr>
            <p:spPr bwMode="auto">
              <a:xfrm>
                <a:off x="3836" y="2116"/>
                <a:ext cx="33" cy="2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9" name="Freeform 49"/>
              <p:cNvSpPr>
                <a:spLocks/>
              </p:cNvSpPr>
              <p:nvPr/>
            </p:nvSpPr>
            <p:spPr bwMode="auto">
              <a:xfrm>
                <a:off x="3783" y="2116"/>
                <a:ext cx="58" cy="87"/>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20" y="1"/>
                      <a:pt x="19" y="1"/>
                      <a:pt x="19" y="1"/>
                    </a:cubicBezTo>
                    <a:cubicBezTo>
                      <a:pt x="19" y="1"/>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8" y="0"/>
                      <a:pt x="1" y="5"/>
                      <a:pt x="1" y="5"/>
                    </a:cubicBezTo>
                    <a:cubicBezTo>
                      <a:pt x="0" y="6"/>
                      <a:pt x="0" y="7"/>
                      <a:pt x="1" y="8"/>
                    </a:cubicBezTo>
                    <a:cubicBezTo>
                      <a:pt x="2" y="8"/>
                      <a:pt x="3" y="9"/>
                      <a:pt x="4" y="8"/>
                    </a:cubicBezTo>
                    <a:cubicBezTo>
                      <a:pt x="4" y="8"/>
                      <a:pt x="4" y="8"/>
                      <a:pt x="4" y="8"/>
                    </a:cubicBezTo>
                    <a:cubicBezTo>
                      <a:pt x="4" y="8"/>
                      <a:pt x="9" y="4"/>
                      <a:pt x="9" y="4"/>
                    </a:cubicBezTo>
                    <a:cubicBezTo>
                      <a:pt x="9" y="4"/>
                      <a:pt x="13" y="4"/>
                      <a:pt x="13" y="4"/>
                    </a:cubicBezTo>
                    <a:cubicBezTo>
                      <a:pt x="12" y="4"/>
                      <a:pt x="12" y="4"/>
                      <a:pt x="12" y="4"/>
                    </a:cubicBezTo>
                    <a:cubicBezTo>
                      <a:pt x="11" y="7"/>
                      <a:pt x="9" y="13"/>
                      <a:pt x="9" y="15"/>
                    </a:cubicBezTo>
                    <a:cubicBezTo>
                      <a:pt x="9" y="15"/>
                      <a:pt x="10" y="15"/>
                      <a:pt x="10" y="16"/>
                    </a:cubicBezTo>
                    <a:cubicBezTo>
                      <a:pt x="10" y="16"/>
                      <a:pt x="11" y="18"/>
                      <a:pt x="14" y="20"/>
                    </a:cubicBezTo>
                    <a:cubicBezTo>
                      <a:pt x="14" y="20"/>
                      <a:pt x="18" y="24"/>
                      <a:pt x="18" y="24"/>
                    </a:cubicBezTo>
                    <a:cubicBezTo>
                      <a:pt x="18" y="24"/>
                      <a:pt x="17" y="32"/>
                      <a:pt x="17" y="32"/>
                    </a:cubicBezTo>
                    <a:cubicBezTo>
                      <a:pt x="17" y="34"/>
                      <a:pt x="18" y="35"/>
                      <a:pt x="19" y="35"/>
                    </a:cubicBezTo>
                    <a:cubicBezTo>
                      <a:pt x="20" y="35"/>
                      <a:pt x="21" y="35"/>
                      <a:pt x="22" y="33"/>
                    </a:cubicBezTo>
                    <a:cubicBezTo>
                      <a:pt x="22" y="33"/>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2" name="Group 52"/>
            <p:cNvGrpSpPr>
              <a:grpSpLocks noChangeAspect="1"/>
            </p:cNvGrpSpPr>
            <p:nvPr/>
          </p:nvGrpSpPr>
          <p:grpSpPr bwMode="auto">
            <a:xfrm>
              <a:off x="4859275" y="4171037"/>
              <a:ext cx="442081" cy="438269"/>
              <a:chOff x="3783" y="2102"/>
              <a:chExt cx="116" cy="115"/>
            </a:xfrm>
            <a:solidFill>
              <a:schemeClr val="bg1"/>
            </a:solidFill>
            <a:effectLst/>
          </p:grpSpPr>
          <p:sp>
            <p:nvSpPr>
              <p:cNvPr id="55" name="Freeform 53"/>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6" name="Freeform 54"/>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7" name="Freeform 55"/>
              <p:cNvSpPr>
                <a:spLocks/>
              </p:cNvSpPr>
              <p:nvPr/>
            </p:nvSpPr>
            <p:spPr bwMode="auto">
              <a:xfrm>
                <a:off x="3839" y="2115"/>
                <a:ext cx="7" cy="10"/>
              </a:xfrm>
              <a:custGeom>
                <a:avLst/>
                <a:gdLst>
                  <a:gd name="T0" fmla="*/ 1 w 3"/>
                  <a:gd name="T1" fmla="*/ 4 h 4"/>
                  <a:gd name="T2" fmla="*/ 1 w 3"/>
                  <a:gd name="T3" fmla="*/ 4 h 4"/>
                  <a:gd name="T4" fmla="*/ 3 w 3"/>
                  <a:gd name="T5" fmla="*/ 3 h 4"/>
                  <a:gd name="T6" fmla="*/ 3 w 3"/>
                  <a:gd name="T7" fmla="*/ 0 h 4"/>
                  <a:gd name="T8" fmla="*/ 1 w 3"/>
                  <a:gd name="T9" fmla="*/ 0 h 4"/>
                  <a:gd name="T10" fmla="*/ 0 w 3"/>
                  <a:gd name="T11" fmla="*/ 0 h 4"/>
                  <a:gd name="T12" fmla="*/ 0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2" y="4"/>
                      <a:pt x="3" y="4"/>
                      <a:pt x="3" y="3"/>
                    </a:cubicBezTo>
                    <a:cubicBezTo>
                      <a:pt x="3" y="0"/>
                      <a:pt x="3" y="0"/>
                      <a:pt x="3" y="0"/>
                    </a:cubicBezTo>
                    <a:cubicBezTo>
                      <a:pt x="2" y="0"/>
                      <a:pt x="2" y="0"/>
                      <a:pt x="1" y="0"/>
                    </a:cubicBezTo>
                    <a:cubicBezTo>
                      <a:pt x="1" y="0"/>
                      <a:pt x="0" y="0"/>
                      <a:pt x="0" y="0"/>
                    </a:cubicBezTo>
                    <a:cubicBezTo>
                      <a:pt x="0" y="3"/>
                      <a:pt x="0" y="3"/>
                      <a:pt x="0" y="3"/>
                    </a:cubicBezTo>
                    <a:cubicBezTo>
                      <a:pt x="0" y="4"/>
                      <a:pt x="0" y="4"/>
                      <a:pt x="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8" name="Freeform 56"/>
              <p:cNvSpPr>
                <a:spLocks/>
              </p:cNvSpPr>
              <p:nvPr/>
            </p:nvSpPr>
            <p:spPr bwMode="auto">
              <a:xfrm>
                <a:off x="3839" y="2195"/>
                <a:ext cx="7" cy="10"/>
              </a:xfrm>
              <a:custGeom>
                <a:avLst/>
                <a:gdLst>
                  <a:gd name="T0" fmla="*/ 1 w 3"/>
                  <a:gd name="T1" fmla="*/ 0 h 4"/>
                  <a:gd name="T2" fmla="*/ 1 w 3"/>
                  <a:gd name="T3" fmla="*/ 0 h 4"/>
                  <a:gd name="T4" fmla="*/ 0 w 3"/>
                  <a:gd name="T5" fmla="*/ 1 h 4"/>
                  <a:gd name="T6" fmla="*/ 0 w 3"/>
                  <a:gd name="T7" fmla="*/ 4 h 4"/>
                  <a:gd name="T8" fmla="*/ 1 w 3"/>
                  <a:gd name="T9" fmla="*/ 4 h 4"/>
                  <a:gd name="T10" fmla="*/ 3 w 3"/>
                  <a:gd name="T11" fmla="*/ 4 h 4"/>
                  <a:gd name="T12" fmla="*/ 3 w 3"/>
                  <a:gd name="T13" fmla="*/ 1 h 4"/>
                  <a:gd name="T14" fmla="*/ 1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0"/>
                    </a:moveTo>
                    <a:cubicBezTo>
                      <a:pt x="1" y="0"/>
                      <a:pt x="1" y="0"/>
                      <a:pt x="1" y="0"/>
                    </a:cubicBezTo>
                    <a:cubicBezTo>
                      <a:pt x="0" y="0"/>
                      <a:pt x="0" y="1"/>
                      <a:pt x="0" y="1"/>
                    </a:cubicBezTo>
                    <a:cubicBezTo>
                      <a:pt x="0" y="4"/>
                      <a:pt x="0" y="4"/>
                      <a:pt x="0" y="4"/>
                    </a:cubicBezTo>
                    <a:cubicBezTo>
                      <a:pt x="0" y="4"/>
                      <a:pt x="1" y="4"/>
                      <a:pt x="1" y="4"/>
                    </a:cubicBezTo>
                    <a:cubicBezTo>
                      <a:pt x="2" y="4"/>
                      <a:pt x="2" y="4"/>
                      <a:pt x="3" y="4"/>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9" name="Freeform 57"/>
              <p:cNvSpPr>
                <a:spLocks/>
              </p:cNvSpPr>
              <p:nvPr/>
            </p:nvSpPr>
            <p:spPr bwMode="auto">
              <a:xfrm>
                <a:off x="3796" y="2155"/>
                <a:ext cx="10" cy="10"/>
              </a:xfrm>
              <a:custGeom>
                <a:avLst/>
                <a:gdLst>
                  <a:gd name="T0" fmla="*/ 3 w 4"/>
                  <a:gd name="T1" fmla="*/ 0 h 4"/>
                  <a:gd name="T2" fmla="*/ 0 w 4"/>
                  <a:gd name="T3" fmla="*/ 0 h 4"/>
                  <a:gd name="T4" fmla="*/ 0 w 4"/>
                  <a:gd name="T5" fmla="*/ 2 h 4"/>
                  <a:gd name="T6" fmla="*/ 0 w 4"/>
                  <a:gd name="T7" fmla="*/ 4 h 4"/>
                  <a:gd name="T8" fmla="*/ 3 w 4"/>
                  <a:gd name="T9" fmla="*/ 4 h 4"/>
                  <a:gd name="T10" fmla="*/ 4 w 4"/>
                  <a:gd name="T11" fmla="*/ 2 h 4"/>
                  <a:gd name="T12" fmla="*/ 4 w 4"/>
                  <a:gd name="T13" fmla="*/ 2 h 4"/>
                  <a:gd name="T14" fmla="*/ 3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3" y="0"/>
                    </a:moveTo>
                    <a:cubicBezTo>
                      <a:pt x="0" y="0"/>
                      <a:pt x="0" y="0"/>
                      <a:pt x="0" y="0"/>
                    </a:cubicBezTo>
                    <a:cubicBezTo>
                      <a:pt x="0" y="1"/>
                      <a:pt x="0" y="1"/>
                      <a:pt x="0" y="2"/>
                    </a:cubicBezTo>
                    <a:cubicBezTo>
                      <a:pt x="0" y="3"/>
                      <a:pt x="0" y="3"/>
                      <a:pt x="0" y="4"/>
                    </a:cubicBezTo>
                    <a:cubicBezTo>
                      <a:pt x="3" y="4"/>
                      <a:pt x="3" y="4"/>
                      <a:pt x="3" y="4"/>
                    </a:cubicBezTo>
                    <a:cubicBezTo>
                      <a:pt x="4" y="4"/>
                      <a:pt x="4" y="3"/>
                      <a:pt x="4" y="2"/>
                    </a:cubicBezTo>
                    <a:cubicBezTo>
                      <a:pt x="4" y="2"/>
                      <a:pt x="4" y="2"/>
                      <a:pt x="4" y="2"/>
                    </a:cubicBezTo>
                    <a:cubicBezTo>
                      <a:pt x="4" y="1"/>
                      <a:pt x="4" y="0"/>
                      <a:pt x="3"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0" name="Freeform 58"/>
              <p:cNvSpPr>
                <a:spLocks/>
              </p:cNvSpPr>
              <p:nvPr/>
            </p:nvSpPr>
            <p:spPr bwMode="auto">
              <a:xfrm>
                <a:off x="3877" y="2155"/>
                <a:ext cx="10" cy="10"/>
              </a:xfrm>
              <a:custGeom>
                <a:avLst/>
                <a:gdLst>
                  <a:gd name="T0" fmla="*/ 4 w 4"/>
                  <a:gd name="T1" fmla="*/ 0 h 4"/>
                  <a:gd name="T2" fmla="*/ 2 w 4"/>
                  <a:gd name="T3" fmla="*/ 0 h 4"/>
                  <a:gd name="T4" fmla="*/ 0 w 4"/>
                  <a:gd name="T5" fmla="*/ 2 h 4"/>
                  <a:gd name="T6" fmla="*/ 0 w 4"/>
                  <a:gd name="T7" fmla="*/ 2 h 4"/>
                  <a:gd name="T8" fmla="*/ 2 w 4"/>
                  <a:gd name="T9" fmla="*/ 4 h 4"/>
                  <a:gd name="T10" fmla="*/ 4 w 4"/>
                  <a:gd name="T11" fmla="*/ 4 h 4"/>
                  <a:gd name="T12" fmla="*/ 4 w 4"/>
                  <a:gd name="T13" fmla="*/ 2 h 4"/>
                  <a:gd name="T14" fmla="*/ 4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0"/>
                    </a:moveTo>
                    <a:cubicBezTo>
                      <a:pt x="2" y="0"/>
                      <a:pt x="2" y="0"/>
                      <a:pt x="2" y="0"/>
                    </a:cubicBezTo>
                    <a:cubicBezTo>
                      <a:pt x="1" y="0"/>
                      <a:pt x="0" y="1"/>
                      <a:pt x="0" y="2"/>
                    </a:cubicBezTo>
                    <a:cubicBezTo>
                      <a:pt x="0" y="2"/>
                      <a:pt x="0" y="2"/>
                      <a:pt x="0" y="2"/>
                    </a:cubicBezTo>
                    <a:cubicBezTo>
                      <a:pt x="0" y="3"/>
                      <a:pt x="1" y="4"/>
                      <a:pt x="2" y="4"/>
                    </a:cubicBezTo>
                    <a:cubicBezTo>
                      <a:pt x="4" y="4"/>
                      <a:pt x="4" y="4"/>
                      <a:pt x="4" y="4"/>
                    </a:cubicBezTo>
                    <a:cubicBezTo>
                      <a:pt x="4" y="3"/>
                      <a:pt x="4" y="3"/>
                      <a:pt x="4" y="2"/>
                    </a:cubicBezTo>
                    <a:cubicBezTo>
                      <a:pt x="4" y="1"/>
                      <a:pt x="4" y="1"/>
                      <a:pt x="4"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1" name="Freeform 59"/>
              <p:cNvSpPr>
                <a:spLocks/>
              </p:cNvSpPr>
              <p:nvPr/>
            </p:nvSpPr>
            <p:spPr bwMode="auto">
              <a:xfrm>
                <a:off x="3813" y="2127"/>
                <a:ext cx="33" cy="38"/>
              </a:xfrm>
              <a:custGeom>
                <a:avLst/>
                <a:gdLst>
                  <a:gd name="T0" fmla="*/ 11 w 13"/>
                  <a:gd name="T1" fmla="*/ 0 h 15"/>
                  <a:gd name="T2" fmla="*/ 10 w 13"/>
                  <a:gd name="T3" fmla="*/ 2 h 15"/>
                  <a:gd name="T4" fmla="*/ 10 w 13"/>
                  <a:gd name="T5" fmla="*/ 11 h 15"/>
                  <a:gd name="T6" fmla="*/ 9 w 13"/>
                  <a:gd name="T7" fmla="*/ 12 h 15"/>
                  <a:gd name="T8" fmla="*/ 2 w 13"/>
                  <a:gd name="T9" fmla="*/ 12 h 15"/>
                  <a:gd name="T10" fmla="*/ 0 w 13"/>
                  <a:gd name="T11" fmla="*/ 14 h 15"/>
                  <a:gd name="T12" fmla="*/ 2 w 13"/>
                  <a:gd name="T13" fmla="*/ 15 h 15"/>
                  <a:gd name="T14" fmla="*/ 11 w 13"/>
                  <a:gd name="T15" fmla="*/ 15 h 15"/>
                  <a:gd name="T16" fmla="*/ 12 w 13"/>
                  <a:gd name="T17" fmla="*/ 15 h 15"/>
                  <a:gd name="T18" fmla="*/ 12 w 13"/>
                  <a:gd name="T19" fmla="*/ 15 h 15"/>
                  <a:gd name="T20" fmla="*/ 13 w 13"/>
                  <a:gd name="T21" fmla="*/ 13 h 15"/>
                  <a:gd name="T22" fmla="*/ 13 w 13"/>
                  <a:gd name="T23" fmla="*/ 2 h 15"/>
                  <a:gd name="T24" fmla="*/ 11 w 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5">
                    <a:moveTo>
                      <a:pt x="11" y="0"/>
                    </a:moveTo>
                    <a:cubicBezTo>
                      <a:pt x="10" y="0"/>
                      <a:pt x="10" y="1"/>
                      <a:pt x="10" y="2"/>
                    </a:cubicBezTo>
                    <a:cubicBezTo>
                      <a:pt x="10" y="11"/>
                      <a:pt x="10" y="11"/>
                      <a:pt x="10" y="11"/>
                    </a:cubicBezTo>
                    <a:cubicBezTo>
                      <a:pt x="10" y="12"/>
                      <a:pt x="9" y="12"/>
                      <a:pt x="9" y="12"/>
                    </a:cubicBezTo>
                    <a:cubicBezTo>
                      <a:pt x="2" y="12"/>
                      <a:pt x="2" y="12"/>
                      <a:pt x="2" y="12"/>
                    </a:cubicBezTo>
                    <a:cubicBezTo>
                      <a:pt x="1" y="12"/>
                      <a:pt x="0" y="13"/>
                      <a:pt x="0" y="14"/>
                    </a:cubicBezTo>
                    <a:cubicBezTo>
                      <a:pt x="0" y="14"/>
                      <a:pt x="1" y="15"/>
                      <a:pt x="2" y="15"/>
                    </a:cubicBezTo>
                    <a:cubicBezTo>
                      <a:pt x="11" y="15"/>
                      <a:pt x="11" y="15"/>
                      <a:pt x="11" y="15"/>
                    </a:cubicBezTo>
                    <a:cubicBezTo>
                      <a:pt x="11" y="15"/>
                      <a:pt x="12" y="15"/>
                      <a:pt x="12" y="15"/>
                    </a:cubicBezTo>
                    <a:cubicBezTo>
                      <a:pt x="12" y="15"/>
                      <a:pt x="12" y="15"/>
                      <a:pt x="12" y="15"/>
                    </a:cubicBezTo>
                    <a:cubicBezTo>
                      <a:pt x="13" y="14"/>
                      <a:pt x="13" y="14"/>
                      <a:pt x="13" y="13"/>
                    </a:cubicBezTo>
                    <a:cubicBezTo>
                      <a:pt x="13" y="2"/>
                      <a:pt x="13" y="2"/>
                      <a:pt x="13" y="2"/>
                    </a:cubicBezTo>
                    <a:cubicBezTo>
                      <a:pt x="13" y="1"/>
                      <a:pt x="12" y="0"/>
                      <a:pt x="11"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3" name="Group 62"/>
            <p:cNvGrpSpPr>
              <a:grpSpLocks noChangeAspect="1"/>
            </p:cNvGrpSpPr>
            <p:nvPr/>
          </p:nvGrpSpPr>
          <p:grpSpPr bwMode="auto">
            <a:xfrm>
              <a:off x="6751809" y="2519083"/>
              <a:ext cx="428564" cy="342187"/>
              <a:chOff x="3775" y="2110"/>
              <a:chExt cx="129" cy="103"/>
            </a:xfrm>
            <a:solidFill>
              <a:schemeClr val="bg1"/>
            </a:solidFill>
            <a:effectLst/>
          </p:grpSpPr>
          <p:sp>
            <p:nvSpPr>
              <p:cNvPr id="52" name="Freeform 63"/>
              <p:cNvSpPr>
                <a:spLocks/>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3" name="Freeform 64"/>
              <p:cNvSpPr>
                <a:spLocks/>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4"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4" name="Group 68"/>
            <p:cNvGrpSpPr>
              <a:grpSpLocks noChangeAspect="1"/>
            </p:cNvGrpSpPr>
            <p:nvPr/>
          </p:nvGrpSpPr>
          <p:grpSpPr bwMode="auto">
            <a:xfrm>
              <a:off x="6708675" y="4162910"/>
              <a:ext cx="420525" cy="405179"/>
              <a:chOff x="3770" y="2095"/>
              <a:chExt cx="137" cy="132"/>
            </a:xfrm>
            <a:solidFill>
              <a:schemeClr val="bg1"/>
            </a:solidFill>
            <a:effectLst/>
          </p:grpSpPr>
          <p:sp>
            <p:nvSpPr>
              <p:cNvPr id="45" name="Freeform 69"/>
              <p:cNvSpPr>
                <a:spLocks/>
              </p:cNvSpPr>
              <p:nvPr/>
            </p:nvSpPr>
            <p:spPr bwMode="auto">
              <a:xfrm>
                <a:off x="3770" y="2190"/>
                <a:ext cx="137" cy="37"/>
              </a:xfrm>
              <a:custGeom>
                <a:avLst/>
                <a:gdLst>
                  <a:gd name="T0" fmla="*/ 52 w 55"/>
                  <a:gd name="T1" fmla="*/ 6 h 15"/>
                  <a:gd name="T2" fmla="*/ 38 w 55"/>
                  <a:gd name="T3" fmla="*/ 6 h 15"/>
                  <a:gd name="T4" fmla="*/ 37 w 55"/>
                  <a:gd name="T5" fmla="*/ 6 h 15"/>
                  <a:gd name="T6" fmla="*/ 37 w 55"/>
                  <a:gd name="T7" fmla="*/ 3 h 15"/>
                  <a:gd name="T8" fmla="*/ 37 w 55"/>
                  <a:gd name="T9" fmla="*/ 1 h 15"/>
                  <a:gd name="T10" fmla="*/ 35 w 55"/>
                  <a:gd name="T11" fmla="*/ 0 h 15"/>
                  <a:gd name="T12" fmla="*/ 20 w 55"/>
                  <a:gd name="T13" fmla="*/ 0 h 15"/>
                  <a:gd name="T14" fmla="*/ 18 w 55"/>
                  <a:gd name="T15" fmla="*/ 3 h 15"/>
                  <a:gd name="T16" fmla="*/ 18 w 55"/>
                  <a:gd name="T17" fmla="*/ 6 h 15"/>
                  <a:gd name="T18" fmla="*/ 18 w 55"/>
                  <a:gd name="T19" fmla="*/ 6 h 15"/>
                  <a:gd name="T20" fmla="*/ 3 w 55"/>
                  <a:gd name="T21" fmla="*/ 6 h 15"/>
                  <a:gd name="T22" fmla="*/ 0 w 55"/>
                  <a:gd name="T23" fmla="*/ 8 h 15"/>
                  <a:gd name="T24" fmla="*/ 0 w 55"/>
                  <a:gd name="T25" fmla="*/ 14 h 15"/>
                  <a:gd name="T26" fmla="*/ 1 w 55"/>
                  <a:gd name="T27" fmla="*/ 15 h 15"/>
                  <a:gd name="T28" fmla="*/ 2 w 55"/>
                  <a:gd name="T29" fmla="*/ 14 h 15"/>
                  <a:gd name="T30" fmla="*/ 2 w 55"/>
                  <a:gd name="T31" fmla="*/ 8 h 15"/>
                  <a:gd name="T32" fmla="*/ 3 w 55"/>
                  <a:gd name="T33" fmla="*/ 8 h 15"/>
                  <a:gd name="T34" fmla="*/ 18 w 55"/>
                  <a:gd name="T35" fmla="*/ 8 h 15"/>
                  <a:gd name="T36" fmla="*/ 18 w 55"/>
                  <a:gd name="T37" fmla="*/ 8 h 15"/>
                  <a:gd name="T38" fmla="*/ 18 w 55"/>
                  <a:gd name="T39" fmla="*/ 9 h 15"/>
                  <a:gd name="T40" fmla="*/ 19 w 55"/>
                  <a:gd name="T41" fmla="*/ 9 h 15"/>
                  <a:gd name="T42" fmla="*/ 20 w 55"/>
                  <a:gd name="T43" fmla="*/ 9 h 15"/>
                  <a:gd name="T44" fmla="*/ 20 w 55"/>
                  <a:gd name="T45" fmla="*/ 8 h 15"/>
                  <a:gd name="T46" fmla="*/ 20 w 55"/>
                  <a:gd name="T47" fmla="*/ 3 h 15"/>
                  <a:gd name="T48" fmla="*/ 20 w 55"/>
                  <a:gd name="T49" fmla="*/ 2 h 15"/>
                  <a:gd name="T50" fmla="*/ 35 w 55"/>
                  <a:gd name="T51" fmla="*/ 2 h 15"/>
                  <a:gd name="T52" fmla="*/ 35 w 55"/>
                  <a:gd name="T53" fmla="*/ 3 h 15"/>
                  <a:gd name="T54" fmla="*/ 35 w 55"/>
                  <a:gd name="T55" fmla="*/ 8 h 15"/>
                  <a:gd name="T56" fmla="*/ 36 w 55"/>
                  <a:gd name="T57" fmla="*/ 9 h 15"/>
                  <a:gd name="T58" fmla="*/ 36 w 55"/>
                  <a:gd name="T59" fmla="*/ 9 h 15"/>
                  <a:gd name="T60" fmla="*/ 37 w 55"/>
                  <a:gd name="T61" fmla="*/ 9 h 15"/>
                  <a:gd name="T62" fmla="*/ 37 w 55"/>
                  <a:gd name="T63" fmla="*/ 8 h 15"/>
                  <a:gd name="T64" fmla="*/ 38 w 55"/>
                  <a:gd name="T65" fmla="*/ 8 h 15"/>
                  <a:gd name="T66" fmla="*/ 52 w 55"/>
                  <a:gd name="T67" fmla="*/ 8 h 15"/>
                  <a:gd name="T68" fmla="*/ 53 w 55"/>
                  <a:gd name="T69" fmla="*/ 8 h 15"/>
                  <a:gd name="T70" fmla="*/ 53 w 55"/>
                  <a:gd name="T71" fmla="*/ 14 h 15"/>
                  <a:gd name="T72" fmla="*/ 54 w 55"/>
                  <a:gd name="T73" fmla="*/ 15 h 15"/>
                  <a:gd name="T74" fmla="*/ 55 w 55"/>
                  <a:gd name="T75" fmla="*/ 14 h 15"/>
                  <a:gd name="T76" fmla="*/ 55 w 55"/>
                  <a:gd name="T77" fmla="*/ 8 h 15"/>
                  <a:gd name="T78" fmla="*/ 52 w 55"/>
                  <a:gd name="T79" fmla="*/ 6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5" h="15">
                    <a:moveTo>
                      <a:pt x="52" y="6"/>
                    </a:moveTo>
                    <a:cubicBezTo>
                      <a:pt x="38" y="6"/>
                      <a:pt x="38" y="6"/>
                      <a:pt x="38" y="6"/>
                    </a:cubicBezTo>
                    <a:cubicBezTo>
                      <a:pt x="38" y="6"/>
                      <a:pt x="37" y="6"/>
                      <a:pt x="37" y="6"/>
                    </a:cubicBezTo>
                    <a:cubicBezTo>
                      <a:pt x="37" y="3"/>
                      <a:pt x="37" y="3"/>
                      <a:pt x="37" y="3"/>
                    </a:cubicBezTo>
                    <a:cubicBezTo>
                      <a:pt x="37" y="2"/>
                      <a:pt x="37" y="1"/>
                      <a:pt x="37" y="1"/>
                    </a:cubicBezTo>
                    <a:cubicBezTo>
                      <a:pt x="36" y="0"/>
                      <a:pt x="36" y="0"/>
                      <a:pt x="35" y="0"/>
                    </a:cubicBezTo>
                    <a:cubicBezTo>
                      <a:pt x="20" y="0"/>
                      <a:pt x="20" y="0"/>
                      <a:pt x="20" y="0"/>
                    </a:cubicBezTo>
                    <a:cubicBezTo>
                      <a:pt x="19" y="0"/>
                      <a:pt x="18" y="1"/>
                      <a:pt x="18" y="3"/>
                    </a:cubicBezTo>
                    <a:cubicBezTo>
                      <a:pt x="18" y="6"/>
                      <a:pt x="18" y="6"/>
                      <a:pt x="18" y="6"/>
                    </a:cubicBezTo>
                    <a:cubicBezTo>
                      <a:pt x="18" y="6"/>
                      <a:pt x="18" y="6"/>
                      <a:pt x="18" y="6"/>
                    </a:cubicBezTo>
                    <a:cubicBezTo>
                      <a:pt x="3" y="6"/>
                      <a:pt x="3" y="6"/>
                      <a:pt x="3" y="6"/>
                    </a:cubicBezTo>
                    <a:cubicBezTo>
                      <a:pt x="2" y="6"/>
                      <a:pt x="0" y="7"/>
                      <a:pt x="0" y="8"/>
                    </a:cubicBezTo>
                    <a:cubicBezTo>
                      <a:pt x="0" y="14"/>
                      <a:pt x="0" y="14"/>
                      <a:pt x="0" y="14"/>
                    </a:cubicBezTo>
                    <a:cubicBezTo>
                      <a:pt x="0" y="14"/>
                      <a:pt x="1" y="15"/>
                      <a:pt x="1" y="15"/>
                    </a:cubicBezTo>
                    <a:cubicBezTo>
                      <a:pt x="2" y="15"/>
                      <a:pt x="2" y="14"/>
                      <a:pt x="2" y="14"/>
                    </a:cubicBezTo>
                    <a:cubicBezTo>
                      <a:pt x="2" y="8"/>
                      <a:pt x="2" y="8"/>
                      <a:pt x="2" y="8"/>
                    </a:cubicBezTo>
                    <a:cubicBezTo>
                      <a:pt x="2" y="8"/>
                      <a:pt x="3" y="8"/>
                      <a:pt x="3" y="8"/>
                    </a:cubicBezTo>
                    <a:cubicBezTo>
                      <a:pt x="18" y="8"/>
                      <a:pt x="18" y="8"/>
                      <a:pt x="18" y="8"/>
                    </a:cubicBezTo>
                    <a:cubicBezTo>
                      <a:pt x="18" y="8"/>
                      <a:pt x="18" y="8"/>
                      <a:pt x="18" y="8"/>
                    </a:cubicBezTo>
                    <a:cubicBezTo>
                      <a:pt x="18" y="8"/>
                      <a:pt x="18" y="8"/>
                      <a:pt x="18" y="9"/>
                    </a:cubicBezTo>
                    <a:cubicBezTo>
                      <a:pt x="18" y="9"/>
                      <a:pt x="19" y="9"/>
                      <a:pt x="19" y="9"/>
                    </a:cubicBezTo>
                    <a:cubicBezTo>
                      <a:pt x="19" y="9"/>
                      <a:pt x="19" y="9"/>
                      <a:pt x="20" y="9"/>
                    </a:cubicBezTo>
                    <a:cubicBezTo>
                      <a:pt x="20" y="8"/>
                      <a:pt x="20" y="8"/>
                      <a:pt x="20" y="8"/>
                    </a:cubicBezTo>
                    <a:cubicBezTo>
                      <a:pt x="20" y="3"/>
                      <a:pt x="20" y="3"/>
                      <a:pt x="20" y="3"/>
                    </a:cubicBezTo>
                    <a:cubicBezTo>
                      <a:pt x="20" y="2"/>
                      <a:pt x="20" y="2"/>
                      <a:pt x="20" y="2"/>
                    </a:cubicBezTo>
                    <a:cubicBezTo>
                      <a:pt x="35" y="2"/>
                      <a:pt x="35" y="2"/>
                      <a:pt x="35" y="2"/>
                    </a:cubicBezTo>
                    <a:cubicBezTo>
                      <a:pt x="35" y="2"/>
                      <a:pt x="35" y="2"/>
                      <a:pt x="35" y="3"/>
                    </a:cubicBezTo>
                    <a:cubicBezTo>
                      <a:pt x="35" y="8"/>
                      <a:pt x="35" y="8"/>
                      <a:pt x="35" y="8"/>
                    </a:cubicBezTo>
                    <a:cubicBezTo>
                      <a:pt x="35" y="8"/>
                      <a:pt x="35" y="8"/>
                      <a:pt x="36" y="9"/>
                    </a:cubicBezTo>
                    <a:cubicBezTo>
                      <a:pt x="36" y="9"/>
                      <a:pt x="36" y="9"/>
                      <a:pt x="36" y="9"/>
                    </a:cubicBezTo>
                    <a:cubicBezTo>
                      <a:pt x="37" y="9"/>
                      <a:pt x="37" y="9"/>
                      <a:pt x="37" y="9"/>
                    </a:cubicBezTo>
                    <a:cubicBezTo>
                      <a:pt x="37" y="8"/>
                      <a:pt x="37" y="8"/>
                      <a:pt x="37" y="8"/>
                    </a:cubicBezTo>
                    <a:cubicBezTo>
                      <a:pt x="37" y="8"/>
                      <a:pt x="37" y="8"/>
                      <a:pt x="38" y="8"/>
                    </a:cubicBezTo>
                    <a:cubicBezTo>
                      <a:pt x="52" y="8"/>
                      <a:pt x="52" y="8"/>
                      <a:pt x="52" y="8"/>
                    </a:cubicBezTo>
                    <a:cubicBezTo>
                      <a:pt x="53" y="8"/>
                      <a:pt x="53" y="8"/>
                      <a:pt x="53" y="8"/>
                    </a:cubicBezTo>
                    <a:cubicBezTo>
                      <a:pt x="53" y="14"/>
                      <a:pt x="53" y="14"/>
                      <a:pt x="53" y="14"/>
                    </a:cubicBezTo>
                    <a:cubicBezTo>
                      <a:pt x="53" y="14"/>
                      <a:pt x="53" y="15"/>
                      <a:pt x="54" y="15"/>
                    </a:cubicBezTo>
                    <a:cubicBezTo>
                      <a:pt x="54" y="15"/>
                      <a:pt x="55" y="14"/>
                      <a:pt x="55" y="14"/>
                    </a:cubicBezTo>
                    <a:cubicBezTo>
                      <a:pt x="55" y="8"/>
                      <a:pt x="55" y="8"/>
                      <a:pt x="55" y="8"/>
                    </a:cubicBezTo>
                    <a:cubicBezTo>
                      <a:pt x="55" y="7"/>
                      <a:pt x="54" y="6"/>
                      <a:pt x="52" y="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6" name="Freeform 70"/>
              <p:cNvSpPr>
                <a:spLocks/>
              </p:cNvSpPr>
              <p:nvPr/>
            </p:nvSpPr>
            <p:spPr bwMode="auto">
              <a:xfrm>
                <a:off x="3820" y="2118"/>
                <a:ext cx="37" cy="69"/>
              </a:xfrm>
              <a:custGeom>
                <a:avLst/>
                <a:gdLst>
                  <a:gd name="T0" fmla="*/ 2 w 15"/>
                  <a:gd name="T1" fmla="*/ 14 h 28"/>
                  <a:gd name="T2" fmla="*/ 3 w 15"/>
                  <a:gd name="T3" fmla="*/ 13 h 28"/>
                  <a:gd name="T4" fmla="*/ 3 w 15"/>
                  <a:gd name="T5" fmla="*/ 8 h 28"/>
                  <a:gd name="T6" fmla="*/ 4 w 15"/>
                  <a:gd name="T7" fmla="*/ 4 h 28"/>
                  <a:gd name="T8" fmla="*/ 4 w 15"/>
                  <a:gd name="T9" fmla="*/ 4 h 28"/>
                  <a:gd name="T10" fmla="*/ 4 w 15"/>
                  <a:gd name="T11" fmla="*/ 12 h 28"/>
                  <a:gd name="T12" fmla="*/ 4 w 15"/>
                  <a:gd name="T13" fmla="*/ 13 h 28"/>
                  <a:gd name="T14" fmla="*/ 4 w 15"/>
                  <a:gd name="T15" fmla="*/ 26 h 28"/>
                  <a:gd name="T16" fmla="*/ 5 w 15"/>
                  <a:gd name="T17" fmla="*/ 28 h 28"/>
                  <a:gd name="T18" fmla="*/ 5 w 15"/>
                  <a:gd name="T19" fmla="*/ 28 h 28"/>
                  <a:gd name="T20" fmla="*/ 5 w 15"/>
                  <a:gd name="T21" fmla="*/ 28 h 28"/>
                  <a:gd name="T22" fmla="*/ 7 w 15"/>
                  <a:gd name="T23" fmla="*/ 26 h 28"/>
                  <a:gd name="T24" fmla="*/ 7 w 15"/>
                  <a:gd name="T25" fmla="*/ 14 h 28"/>
                  <a:gd name="T26" fmla="*/ 8 w 15"/>
                  <a:gd name="T27" fmla="*/ 14 h 28"/>
                  <a:gd name="T28" fmla="*/ 8 w 15"/>
                  <a:gd name="T29" fmla="*/ 26 h 28"/>
                  <a:gd name="T30" fmla="*/ 10 w 15"/>
                  <a:gd name="T31" fmla="*/ 28 h 28"/>
                  <a:gd name="T32" fmla="*/ 10 w 15"/>
                  <a:gd name="T33" fmla="*/ 28 h 28"/>
                  <a:gd name="T34" fmla="*/ 10 w 15"/>
                  <a:gd name="T35" fmla="*/ 28 h 28"/>
                  <a:gd name="T36" fmla="*/ 12 w 15"/>
                  <a:gd name="T37" fmla="*/ 26 h 28"/>
                  <a:gd name="T38" fmla="*/ 12 w 15"/>
                  <a:gd name="T39" fmla="*/ 13 h 28"/>
                  <a:gd name="T40" fmla="*/ 12 w 15"/>
                  <a:gd name="T41" fmla="*/ 12 h 28"/>
                  <a:gd name="T42" fmla="*/ 12 w 15"/>
                  <a:gd name="T43" fmla="*/ 4 h 28"/>
                  <a:gd name="T44" fmla="*/ 12 w 15"/>
                  <a:gd name="T45" fmla="*/ 4 h 28"/>
                  <a:gd name="T46" fmla="*/ 12 w 15"/>
                  <a:gd name="T47" fmla="*/ 8 h 28"/>
                  <a:gd name="T48" fmla="*/ 12 w 15"/>
                  <a:gd name="T49" fmla="*/ 13 h 28"/>
                  <a:gd name="T50" fmla="*/ 14 w 15"/>
                  <a:gd name="T51" fmla="*/ 14 h 28"/>
                  <a:gd name="T52" fmla="*/ 15 w 15"/>
                  <a:gd name="T53" fmla="*/ 13 h 28"/>
                  <a:gd name="T54" fmla="*/ 15 w 15"/>
                  <a:gd name="T55" fmla="*/ 8 h 28"/>
                  <a:gd name="T56" fmla="*/ 13 w 15"/>
                  <a:gd name="T57" fmla="*/ 1 h 28"/>
                  <a:gd name="T58" fmla="*/ 10 w 15"/>
                  <a:gd name="T59" fmla="*/ 0 h 28"/>
                  <a:gd name="T60" fmla="*/ 10 w 15"/>
                  <a:gd name="T61" fmla="*/ 0 h 28"/>
                  <a:gd name="T62" fmla="*/ 10 w 15"/>
                  <a:gd name="T63" fmla="*/ 0 h 28"/>
                  <a:gd name="T64" fmla="*/ 10 w 15"/>
                  <a:gd name="T65" fmla="*/ 0 h 28"/>
                  <a:gd name="T66" fmla="*/ 8 w 15"/>
                  <a:gd name="T67" fmla="*/ 4 h 28"/>
                  <a:gd name="T68" fmla="*/ 8 w 15"/>
                  <a:gd name="T69" fmla="*/ 1 h 28"/>
                  <a:gd name="T70" fmla="*/ 8 w 15"/>
                  <a:gd name="T71" fmla="*/ 1 h 28"/>
                  <a:gd name="T72" fmla="*/ 8 w 15"/>
                  <a:gd name="T73" fmla="*/ 0 h 28"/>
                  <a:gd name="T74" fmla="*/ 8 w 15"/>
                  <a:gd name="T75" fmla="*/ 0 h 28"/>
                  <a:gd name="T76" fmla="*/ 7 w 15"/>
                  <a:gd name="T77" fmla="*/ 0 h 28"/>
                  <a:gd name="T78" fmla="*/ 7 w 15"/>
                  <a:gd name="T79" fmla="*/ 0 h 28"/>
                  <a:gd name="T80" fmla="*/ 7 w 15"/>
                  <a:gd name="T81" fmla="*/ 1 h 28"/>
                  <a:gd name="T82" fmla="*/ 7 w 15"/>
                  <a:gd name="T83" fmla="*/ 1 h 28"/>
                  <a:gd name="T84" fmla="*/ 7 w 15"/>
                  <a:gd name="T85" fmla="*/ 4 h 28"/>
                  <a:gd name="T86" fmla="*/ 6 w 15"/>
                  <a:gd name="T87" fmla="*/ 0 h 28"/>
                  <a:gd name="T88" fmla="*/ 6 w 15"/>
                  <a:gd name="T89" fmla="*/ 0 h 28"/>
                  <a:gd name="T90" fmla="*/ 6 w 15"/>
                  <a:gd name="T91" fmla="*/ 0 h 28"/>
                  <a:gd name="T92" fmla="*/ 5 w 15"/>
                  <a:gd name="T93" fmla="*/ 0 h 28"/>
                  <a:gd name="T94" fmla="*/ 2 w 15"/>
                  <a:gd name="T95" fmla="*/ 1 h 28"/>
                  <a:gd name="T96" fmla="*/ 0 w 15"/>
                  <a:gd name="T97" fmla="*/ 8 h 28"/>
                  <a:gd name="T98" fmla="*/ 0 w 15"/>
                  <a:gd name="T99" fmla="*/ 13 h 28"/>
                  <a:gd name="T100" fmla="*/ 2 w 15"/>
                  <a:gd name="T101"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 h="28">
                    <a:moveTo>
                      <a:pt x="2" y="14"/>
                    </a:moveTo>
                    <a:cubicBezTo>
                      <a:pt x="3" y="14"/>
                      <a:pt x="3" y="14"/>
                      <a:pt x="3" y="13"/>
                    </a:cubicBezTo>
                    <a:cubicBezTo>
                      <a:pt x="3" y="13"/>
                      <a:pt x="3" y="10"/>
                      <a:pt x="3" y="8"/>
                    </a:cubicBezTo>
                    <a:cubicBezTo>
                      <a:pt x="3" y="7"/>
                      <a:pt x="3" y="4"/>
                      <a:pt x="4" y="4"/>
                    </a:cubicBezTo>
                    <a:cubicBezTo>
                      <a:pt x="4" y="4"/>
                      <a:pt x="4" y="4"/>
                      <a:pt x="4" y="4"/>
                    </a:cubicBezTo>
                    <a:cubicBezTo>
                      <a:pt x="4" y="12"/>
                      <a:pt x="4" y="12"/>
                      <a:pt x="4" y="12"/>
                    </a:cubicBezTo>
                    <a:cubicBezTo>
                      <a:pt x="4" y="12"/>
                      <a:pt x="4" y="13"/>
                      <a:pt x="4" y="13"/>
                    </a:cubicBezTo>
                    <a:cubicBezTo>
                      <a:pt x="4" y="26"/>
                      <a:pt x="4" y="26"/>
                      <a:pt x="4" y="26"/>
                    </a:cubicBezTo>
                    <a:cubicBezTo>
                      <a:pt x="4" y="27"/>
                      <a:pt x="4" y="28"/>
                      <a:pt x="5" y="28"/>
                    </a:cubicBezTo>
                    <a:cubicBezTo>
                      <a:pt x="5" y="28"/>
                      <a:pt x="5" y="28"/>
                      <a:pt x="5" y="28"/>
                    </a:cubicBezTo>
                    <a:cubicBezTo>
                      <a:pt x="5" y="28"/>
                      <a:pt x="5" y="28"/>
                      <a:pt x="5" y="28"/>
                    </a:cubicBezTo>
                    <a:cubicBezTo>
                      <a:pt x="6" y="28"/>
                      <a:pt x="7" y="27"/>
                      <a:pt x="7" y="26"/>
                    </a:cubicBezTo>
                    <a:cubicBezTo>
                      <a:pt x="7" y="14"/>
                      <a:pt x="7" y="14"/>
                      <a:pt x="7" y="14"/>
                    </a:cubicBezTo>
                    <a:cubicBezTo>
                      <a:pt x="8" y="14"/>
                      <a:pt x="8" y="14"/>
                      <a:pt x="8" y="14"/>
                    </a:cubicBezTo>
                    <a:cubicBezTo>
                      <a:pt x="8" y="26"/>
                      <a:pt x="8" y="26"/>
                      <a:pt x="8" y="26"/>
                    </a:cubicBezTo>
                    <a:cubicBezTo>
                      <a:pt x="8" y="27"/>
                      <a:pt x="9" y="28"/>
                      <a:pt x="10" y="28"/>
                    </a:cubicBezTo>
                    <a:cubicBezTo>
                      <a:pt x="10" y="28"/>
                      <a:pt x="10" y="28"/>
                      <a:pt x="10" y="28"/>
                    </a:cubicBezTo>
                    <a:cubicBezTo>
                      <a:pt x="10" y="28"/>
                      <a:pt x="10" y="28"/>
                      <a:pt x="10" y="28"/>
                    </a:cubicBezTo>
                    <a:cubicBezTo>
                      <a:pt x="11" y="28"/>
                      <a:pt x="12" y="27"/>
                      <a:pt x="12" y="26"/>
                    </a:cubicBezTo>
                    <a:cubicBezTo>
                      <a:pt x="12" y="13"/>
                      <a:pt x="12" y="13"/>
                      <a:pt x="12" y="13"/>
                    </a:cubicBezTo>
                    <a:cubicBezTo>
                      <a:pt x="12" y="13"/>
                      <a:pt x="12" y="12"/>
                      <a:pt x="12" y="12"/>
                    </a:cubicBezTo>
                    <a:cubicBezTo>
                      <a:pt x="12" y="4"/>
                      <a:pt x="12" y="4"/>
                      <a:pt x="12" y="4"/>
                    </a:cubicBezTo>
                    <a:cubicBezTo>
                      <a:pt x="12" y="4"/>
                      <a:pt x="12" y="4"/>
                      <a:pt x="12" y="4"/>
                    </a:cubicBezTo>
                    <a:cubicBezTo>
                      <a:pt x="12" y="4"/>
                      <a:pt x="12" y="7"/>
                      <a:pt x="12" y="8"/>
                    </a:cubicBezTo>
                    <a:cubicBezTo>
                      <a:pt x="13" y="10"/>
                      <a:pt x="12" y="13"/>
                      <a:pt x="12" y="13"/>
                    </a:cubicBezTo>
                    <a:cubicBezTo>
                      <a:pt x="12" y="14"/>
                      <a:pt x="13" y="14"/>
                      <a:pt x="14" y="14"/>
                    </a:cubicBezTo>
                    <a:cubicBezTo>
                      <a:pt x="15" y="14"/>
                      <a:pt x="15" y="14"/>
                      <a:pt x="15" y="13"/>
                    </a:cubicBezTo>
                    <a:cubicBezTo>
                      <a:pt x="15" y="13"/>
                      <a:pt x="15" y="10"/>
                      <a:pt x="15" y="8"/>
                    </a:cubicBezTo>
                    <a:cubicBezTo>
                      <a:pt x="15" y="3"/>
                      <a:pt x="13" y="1"/>
                      <a:pt x="13" y="1"/>
                    </a:cubicBezTo>
                    <a:cubicBezTo>
                      <a:pt x="12" y="1"/>
                      <a:pt x="11" y="0"/>
                      <a:pt x="10" y="0"/>
                    </a:cubicBezTo>
                    <a:cubicBezTo>
                      <a:pt x="10" y="0"/>
                      <a:pt x="10" y="0"/>
                      <a:pt x="10" y="0"/>
                    </a:cubicBezTo>
                    <a:cubicBezTo>
                      <a:pt x="10" y="0"/>
                      <a:pt x="10" y="0"/>
                      <a:pt x="10" y="0"/>
                    </a:cubicBezTo>
                    <a:cubicBezTo>
                      <a:pt x="10" y="0"/>
                      <a:pt x="10" y="0"/>
                      <a:pt x="10" y="0"/>
                    </a:cubicBezTo>
                    <a:cubicBezTo>
                      <a:pt x="10" y="0"/>
                      <a:pt x="9" y="2"/>
                      <a:pt x="8" y="4"/>
                    </a:cubicBezTo>
                    <a:cubicBezTo>
                      <a:pt x="8" y="3"/>
                      <a:pt x="8" y="1"/>
                      <a:pt x="8" y="1"/>
                    </a:cubicBezTo>
                    <a:cubicBezTo>
                      <a:pt x="8" y="1"/>
                      <a:pt x="8" y="1"/>
                      <a:pt x="8" y="1"/>
                    </a:cubicBezTo>
                    <a:cubicBezTo>
                      <a:pt x="8" y="0"/>
                      <a:pt x="8" y="0"/>
                      <a:pt x="8" y="0"/>
                    </a:cubicBezTo>
                    <a:cubicBezTo>
                      <a:pt x="8" y="0"/>
                      <a:pt x="8" y="0"/>
                      <a:pt x="8" y="0"/>
                    </a:cubicBezTo>
                    <a:cubicBezTo>
                      <a:pt x="7" y="0"/>
                      <a:pt x="7" y="0"/>
                      <a:pt x="7" y="0"/>
                    </a:cubicBezTo>
                    <a:cubicBezTo>
                      <a:pt x="7" y="0"/>
                      <a:pt x="7" y="0"/>
                      <a:pt x="7" y="0"/>
                    </a:cubicBezTo>
                    <a:cubicBezTo>
                      <a:pt x="7" y="1"/>
                      <a:pt x="7" y="1"/>
                      <a:pt x="7" y="1"/>
                    </a:cubicBezTo>
                    <a:cubicBezTo>
                      <a:pt x="7" y="1"/>
                      <a:pt x="7" y="1"/>
                      <a:pt x="7" y="1"/>
                    </a:cubicBezTo>
                    <a:cubicBezTo>
                      <a:pt x="7" y="1"/>
                      <a:pt x="7" y="3"/>
                      <a:pt x="7" y="4"/>
                    </a:cubicBezTo>
                    <a:cubicBezTo>
                      <a:pt x="6" y="2"/>
                      <a:pt x="6" y="0"/>
                      <a:pt x="6" y="0"/>
                    </a:cubicBezTo>
                    <a:cubicBezTo>
                      <a:pt x="6" y="0"/>
                      <a:pt x="6" y="0"/>
                      <a:pt x="6" y="0"/>
                    </a:cubicBezTo>
                    <a:cubicBezTo>
                      <a:pt x="6" y="0"/>
                      <a:pt x="6" y="0"/>
                      <a:pt x="6" y="0"/>
                    </a:cubicBezTo>
                    <a:cubicBezTo>
                      <a:pt x="5" y="0"/>
                      <a:pt x="5" y="0"/>
                      <a:pt x="5" y="0"/>
                    </a:cubicBezTo>
                    <a:cubicBezTo>
                      <a:pt x="4" y="0"/>
                      <a:pt x="3" y="1"/>
                      <a:pt x="2" y="1"/>
                    </a:cubicBezTo>
                    <a:cubicBezTo>
                      <a:pt x="2" y="1"/>
                      <a:pt x="1" y="3"/>
                      <a:pt x="0" y="8"/>
                    </a:cubicBezTo>
                    <a:cubicBezTo>
                      <a:pt x="0" y="10"/>
                      <a:pt x="0" y="13"/>
                      <a:pt x="0" y="13"/>
                    </a:cubicBezTo>
                    <a:cubicBezTo>
                      <a:pt x="1" y="14"/>
                      <a:pt x="1" y="14"/>
                      <a:pt x="2" y="1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7" name="Freeform 71"/>
              <p:cNvSpPr>
                <a:spLocks/>
              </p:cNvSpPr>
              <p:nvPr/>
            </p:nvSpPr>
            <p:spPr bwMode="auto">
              <a:xfrm>
                <a:off x="3830" y="2095"/>
                <a:ext cx="17" cy="20"/>
              </a:xfrm>
              <a:custGeom>
                <a:avLst/>
                <a:gdLst>
                  <a:gd name="T0" fmla="*/ 1 w 7"/>
                  <a:gd name="T1" fmla="*/ 5 h 8"/>
                  <a:gd name="T2" fmla="*/ 4 w 7"/>
                  <a:gd name="T3" fmla="*/ 8 h 8"/>
                  <a:gd name="T4" fmla="*/ 7 w 7"/>
                  <a:gd name="T5" fmla="*/ 5 h 8"/>
                  <a:gd name="T6" fmla="*/ 7 w 7"/>
                  <a:gd name="T7" fmla="*/ 4 h 8"/>
                  <a:gd name="T8" fmla="*/ 7 w 7"/>
                  <a:gd name="T9" fmla="*/ 4 h 8"/>
                  <a:gd name="T10" fmla="*/ 4 w 7"/>
                  <a:gd name="T11" fmla="*/ 0 h 8"/>
                  <a:gd name="T12" fmla="*/ 1 w 7"/>
                  <a:gd name="T13" fmla="*/ 4 h 8"/>
                  <a:gd name="T14" fmla="*/ 0 w 7"/>
                  <a:gd name="T15" fmla="*/ 4 h 8"/>
                  <a:gd name="T16" fmla="*/ 1 w 7"/>
                  <a:gd name="T1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1" y="5"/>
                    </a:moveTo>
                    <a:cubicBezTo>
                      <a:pt x="1" y="7"/>
                      <a:pt x="2" y="8"/>
                      <a:pt x="4" y="8"/>
                    </a:cubicBezTo>
                    <a:cubicBezTo>
                      <a:pt x="5" y="8"/>
                      <a:pt x="6" y="7"/>
                      <a:pt x="7" y="5"/>
                    </a:cubicBezTo>
                    <a:cubicBezTo>
                      <a:pt x="7" y="5"/>
                      <a:pt x="7" y="5"/>
                      <a:pt x="7" y="4"/>
                    </a:cubicBezTo>
                    <a:cubicBezTo>
                      <a:pt x="7" y="4"/>
                      <a:pt x="7" y="4"/>
                      <a:pt x="7" y="4"/>
                    </a:cubicBezTo>
                    <a:cubicBezTo>
                      <a:pt x="7" y="2"/>
                      <a:pt x="5" y="0"/>
                      <a:pt x="4" y="0"/>
                    </a:cubicBezTo>
                    <a:cubicBezTo>
                      <a:pt x="2" y="0"/>
                      <a:pt x="1" y="2"/>
                      <a:pt x="1" y="4"/>
                    </a:cubicBezTo>
                    <a:cubicBezTo>
                      <a:pt x="0" y="4"/>
                      <a:pt x="0" y="4"/>
                      <a:pt x="0" y="4"/>
                    </a:cubicBezTo>
                    <a:cubicBezTo>
                      <a:pt x="0" y="5"/>
                      <a:pt x="0" y="5"/>
                      <a:pt x="1"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8" name="Freeform 72"/>
              <p:cNvSpPr>
                <a:spLocks/>
              </p:cNvSpPr>
              <p:nvPr/>
            </p:nvSpPr>
            <p:spPr bwMode="auto">
              <a:xfrm>
                <a:off x="3867"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3 w 14"/>
                  <a:gd name="T55" fmla="*/ 7 h 26"/>
                  <a:gd name="T56" fmla="*/ 12 w 14"/>
                  <a:gd name="T57" fmla="*/ 1 h 26"/>
                  <a:gd name="T58" fmla="*/ 9 w 14"/>
                  <a:gd name="T59" fmla="*/ 0 h 26"/>
                  <a:gd name="T60" fmla="*/ 8 w 14"/>
                  <a:gd name="T61" fmla="*/ 0 h 26"/>
                  <a:gd name="T62" fmla="*/ 8 w 14"/>
                  <a:gd name="T63" fmla="*/ 0 h 26"/>
                  <a:gd name="T64" fmla="*/ 8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1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5"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3" y="7"/>
                    </a:cubicBezTo>
                    <a:cubicBezTo>
                      <a:pt x="13" y="3"/>
                      <a:pt x="12" y="1"/>
                      <a:pt x="12" y="1"/>
                    </a:cubicBezTo>
                    <a:cubicBezTo>
                      <a:pt x="11" y="0"/>
                      <a:pt x="10" y="0"/>
                      <a:pt x="9" y="0"/>
                    </a:cubicBezTo>
                    <a:cubicBezTo>
                      <a:pt x="9" y="0"/>
                      <a:pt x="9" y="0"/>
                      <a:pt x="8" y="0"/>
                    </a:cubicBezTo>
                    <a:cubicBezTo>
                      <a:pt x="8" y="0"/>
                      <a:pt x="8" y="0"/>
                      <a:pt x="8" y="0"/>
                    </a:cubicBezTo>
                    <a:cubicBezTo>
                      <a:pt x="8" y="0"/>
                      <a:pt x="8" y="0"/>
                      <a:pt x="8" y="0"/>
                    </a:cubicBezTo>
                    <a:cubicBezTo>
                      <a:pt x="8"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4" y="0"/>
                      <a:pt x="4" y="0"/>
                      <a:pt x="4" y="0"/>
                    </a:cubicBezTo>
                    <a:cubicBezTo>
                      <a:pt x="3" y="0"/>
                      <a:pt x="2" y="0"/>
                      <a:pt x="1"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9" name="Freeform 73"/>
              <p:cNvSpPr>
                <a:spLocks/>
              </p:cNvSpPr>
              <p:nvPr/>
            </p:nvSpPr>
            <p:spPr bwMode="auto">
              <a:xfrm>
                <a:off x="3875" y="2115"/>
                <a:ext cx="17" cy="18"/>
              </a:xfrm>
              <a:custGeom>
                <a:avLst/>
                <a:gdLst>
                  <a:gd name="T0" fmla="*/ 1 w 7"/>
                  <a:gd name="T1" fmla="*/ 5 h 7"/>
                  <a:gd name="T2" fmla="*/ 4 w 7"/>
                  <a:gd name="T3" fmla="*/ 7 h 7"/>
                  <a:gd name="T4" fmla="*/ 6 w 7"/>
                  <a:gd name="T5" fmla="*/ 4 h 7"/>
                  <a:gd name="T6" fmla="*/ 7 w 7"/>
                  <a:gd name="T7" fmla="*/ 3 h 7"/>
                  <a:gd name="T8" fmla="*/ 6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6" y="3"/>
                    </a:cubicBezTo>
                    <a:cubicBezTo>
                      <a:pt x="6" y="1"/>
                      <a:pt x="5" y="0"/>
                      <a:pt x="4" y="0"/>
                    </a:cubicBezTo>
                    <a:cubicBezTo>
                      <a:pt x="2" y="0"/>
                      <a:pt x="1" y="1"/>
                      <a:pt x="1" y="3"/>
                    </a:cubicBezTo>
                    <a:cubicBezTo>
                      <a:pt x="0" y="3"/>
                      <a:pt x="0" y="3"/>
                      <a:pt x="0" y="3"/>
                    </a:cubicBezTo>
                    <a:cubicBezTo>
                      <a:pt x="0" y="4"/>
                      <a:pt x="0" y="4"/>
                      <a:pt x="1"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0" name="Freeform 74"/>
              <p:cNvSpPr>
                <a:spLocks/>
              </p:cNvSpPr>
              <p:nvPr/>
            </p:nvSpPr>
            <p:spPr bwMode="auto">
              <a:xfrm>
                <a:off x="3778"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4 w 14"/>
                  <a:gd name="T55" fmla="*/ 7 h 26"/>
                  <a:gd name="T56" fmla="*/ 12 w 14"/>
                  <a:gd name="T57" fmla="*/ 1 h 26"/>
                  <a:gd name="T58" fmla="*/ 9 w 14"/>
                  <a:gd name="T59" fmla="*/ 0 h 26"/>
                  <a:gd name="T60" fmla="*/ 9 w 14"/>
                  <a:gd name="T61" fmla="*/ 0 h 26"/>
                  <a:gd name="T62" fmla="*/ 9 w 14"/>
                  <a:gd name="T63" fmla="*/ 0 h 26"/>
                  <a:gd name="T64" fmla="*/ 9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2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6"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4" y="7"/>
                    </a:cubicBezTo>
                    <a:cubicBezTo>
                      <a:pt x="13" y="3"/>
                      <a:pt x="12" y="1"/>
                      <a:pt x="12" y="1"/>
                    </a:cubicBezTo>
                    <a:cubicBezTo>
                      <a:pt x="11" y="0"/>
                      <a:pt x="10" y="0"/>
                      <a:pt x="9" y="0"/>
                    </a:cubicBezTo>
                    <a:cubicBezTo>
                      <a:pt x="9" y="0"/>
                      <a:pt x="9" y="0"/>
                      <a:pt x="9" y="0"/>
                    </a:cubicBezTo>
                    <a:cubicBezTo>
                      <a:pt x="9" y="0"/>
                      <a:pt x="9" y="0"/>
                      <a:pt x="9" y="0"/>
                    </a:cubicBezTo>
                    <a:cubicBezTo>
                      <a:pt x="9" y="0"/>
                      <a:pt x="9" y="0"/>
                      <a:pt x="9" y="0"/>
                    </a:cubicBezTo>
                    <a:cubicBezTo>
                      <a:pt x="9"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5" y="0"/>
                      <a:pt x="4" y="0"/>
                      <a:pt x="4" y="0"/>
                    </a:cubicBezTo>
                    <a:cubicBezTo>
                      <a:pt x="3" y="0"/>
                      <a:pt x="2" y="0"/>
                      <a:pt x="2"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1" name="Freeform 75"/>
              <p:cNvSpPr>
                <a:spLocks/>
              </p:cNvSpPr>
              <p:nvPr/>
            </p:nvSpPr>
            <p:spPr bwMode="auto">
              <a:xfrm>
                <a:off x="3785" y="2115"/>
                <a:ext cx="18" cy="18"/>
              </a:xfrm>
              <a:custGeom>
                <a:avLst/>
                <a:gdLst>
                  <a:gd name="T0" fmla="*/ 1 w 7"/>
                  <a:gd name="T1" fmla="*/ 5 h 7"/>
                  <a:gd name="T2" fmla="*/ 4 w 7"/>
                  <a:gd name="T3" fmla="*/ 7 h 7"/>
                  <a:gd name="T4" fmla="*/ 6 w 7"/>
                  <a:gd name="T5" fmla="*/ 4 h 7"/>
                  <a:gd name="T6" fmla="*/ 7 w 7"/>
                  <a:gd name="T7" fmla="*/ 3 h 7"/>
                  <a:gd name="T8" fmla="*/ 7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7" y="3"/>
                    </a:cubicBezTo>
                    <a:cubicBezTo>
                      <a:pt x="7" y="1"/>
                      <a:pt x="5" y="0"/>
                      <a:pt x="4" y="0"/>
                    </a:cubicBezTo>
                    <a:cubicBezTo>
                      <a:pt x="2" y="0"/>
                      <a:pt x="1" y="1"/>
                      <a:pt x="1" y="3"/>
                    </a:cubicBezTo>
                    <a:cubicBezTo>
                      <a:pt x="1" y="3"/>
                      <a:pt x="0" y="3"/>
                      <a:pt x="0" y="3"/>
                    </a:cubicBezTo>
                    <a:cubicBezTo>
                      <a:pt x="0" y="4"/>
                      <a:pt x="1" y="4"/>
                      <a:pt x="1"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70" name="组合 69"/>
          <p:cNvGrpSpPr/>
          <p:nvPr/>
        </p:nvGrpSpPr>
        <p:grpSpPr>
          <a:xfrm>
            <a:off x="899448" y="1352611"/>
            <a:ext cx="1771114" cy="690757"/>
            <a:chOff x="2047385" y="1803897"/>
            <a:chExt cx="2361178" cy="921222"/>
          </a:xfrm>
        </p:grpSpPr>
        <p:sp>
          <p:nvSpPr>
            <p:cNvPr id="71" name="文本框 96"/>
            <p:cNvSpPr txBox="1"/>
            <p:nvPr/>
          </p:nvSpPr>
          <p:spPr>
            <a:xfrm>
              <a:off x="2914713" y="1885036"/>
              <a:ext cx="1493850" cy="369417"/>
            </a:xfrm>
            <a:prstGeom prst="rect">
              <a:avLst/>
            </a:prstGeom>
            <a:noFill/>
          </p:spPr>
          <p:txBody>
            <a:bodyPr wrap="square" rtlCol="0">
              <a:spAutoFit/>
            </a:bodyPr>
            <a:lstStyle/>
            <a:p>
              <a:r>
                <a:rPr lang="zh-CN" altLang="en-US" sz="1200" b="1" dirty="0">
                  <a:solidFill>
                    <a:srgbClr val="C00000"/>
                  </a:solidFill>
                  <a:latin typeface="微软雅黑" panose="020B0503020204020204" pitchFamily="34" charset="-122"/>
                  <a:ea typeface="微软雅黑" panose="020B0503020204020204" pitchFamily="34" charset="-122"/>
                </a:rPr>
                <a:t>在此添加标题</a:t>
              </a:r>
            </a:p>
          </p:txBody>
        </p:sp>
        <p:sp>
          <p:nvSpPr>
            <p:cNvPr id="72" name="文本框 98"/>
            <p:cNvSpPr txBox="1"/>
            <p:nvPr/>
          </p:nvSpPr>
          <p:spPr>
            <a:xfrm>
              <a:off x="2579682" y="1803897"/>
              <a:ext cx="588355" cy="492557"/>
            </a:xfrm>
            <a:prstGeom prst="rect">
              <a:avLst/>
            </a:prstGeom>
            <a:noFill/>
          </p:spPr>
          <p:txBody>
            <a:bodyPr wrap="square" rtlCol="0">
              <a:spAutoFit/>
            </a:bodyPr>
            <a:lstStyle/>
            <a:p>
              <a:r>
                <a:rPr lang="en-US" altLang="zh-CN" sz="1800" dirty="0">
                  <a:solidFill>
                    <a:srgbClr val="C00000"/>
                  </a:solidFill>
                  <a:latin typeface="Impact" panose="020B0806030902050204" pitchFamily="34" charset="0"/>
                </a:rPr>
                <a:t>01</a:t>
              </a:r>
              <a:endParaRPr lang="zh-CN" altLang="en-US" sz="1800" dirty="0">
                <a:solidFill>
                  <a:srgbClr val="C00000"/>
                </a:solidFill>
                <a:latin typeface="Impact" panose="020B0806030902050204" pitchFamily="34" charset="0"/>
              </a:endParaRPr>
            </a:p>
          </p:txBody>
        </p:sp>
        <p:sp>
          <p:nvSpPr>
            <p:cNvPr id="73" name="文本框 113"/>
            <p:cNvSpPr txBox="1"/>
            <p:nvPr/>
          </p:nvSpPr>
          <p:spPr>
            <a:xfrm>
              <a:off x="2047385" y="2232562"/>
              <a:ext cx="2247621" cy="492557"/>
            </a:xfrm>
            <a:prstGeom prst="rect">
              <a:avLst/>
            </a:prstGeom>
            <a:noFill/>
          </p:spPr>
          <p:txBody>
            <a:bodyPr wrap="square" rtlCol="0">
              <a:spAutoFit/>
            </a:bodyPr>
            <a:lstStyle/>
            <a:p>
              <a:pPr algn="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4" name="组合 73"/>
          <p:cNvGrpSpPr/>
          <p:nvPr/>
        </p:nvGrpSpPr>
        <p:grpSpPr>
          <a:xfrm>
            <a:off x="899114" y="3309868"/>
            <a:ext cx="1771448" cy="688879"/>
            <a:chOff x="347439" y="3865512"/>
            <a:chExt cx="2361623" cy="918718"/>
          </a:xfrm>
        </p:grpSpPr>
        <p:sp>
          <p:nvSpPr>
            <p:cNvPr id="75" name="文本框 100"/>
            <p:cNvSpPr txBox="1"/>
            <p:nvPr/>
          </p:nvSpPr>
          <p:spPr>
            <a:xfrm>
              <a:off x="1215213" y="3946651"/>
              <a:ext cx="1493849" cy="369418"/>
            </a:xfrm>
            <a:prstGeom prst="rect">
              <a:avLst/>
            </a:prstGeom>
            <a:noFill/>
          </p:spPr>
          <p:txBody>
            <a:bodyPr wrap="square" rtlCol="0">
              <a:spAutoFit/>
            </a:bodyPr>
            <a:lstStyle/>
            <a:p>
              <a:r>
                <a:rPr lang="zh-CN" altLang="en-US" sz="1200" b="1" dirty="0">
                  <a:solidFill>
                    <a:srgbClr val="C00000"/>
                  </a:solidFill>
                  <a:latin typeface="微软雅黑" panose="020B0503020204020204" pitchFamily="34" charset="-122"/>
                  <a:ea typeface="微软雅黑" panose="020B0503020204020204" pitchFamily="34" charset="-122"/>
                </a:rPr>
                <a:t>在此添加标题</a:t>
              </a:r>
            </a:p>
          </p:txBody>
        </p:sp>
        <p:sp>
          <p:nvSpPr>
            <p:cNvPr id="76" name="文本框 102"/>
            <p:cNvSpPr txBox="1"/>
            <p:nvPr/>
          </p:nvSpPr>
          <p:spPr>
            <a:xfrm>
              <a:off x="863133" y="3865512"/>
              <a:ext cx="588355" cy="492557"/>
            </a:xfrm>
            <a:prstGeom prst="rect">
              <a:avLst/>
            </a:prstGeom>
            <a:noFill/>
          </p:spPr>
          <p:txBody>
            <a:bodyPr wrap="square" rtlCol="0">
              <a:spAutoFit/>
            </a:bodyPr>
            <a:lstStyle/>
            <a:p>
              <a:r>
                <a:rPr lang="en-US" altLang="zh-CN" sz="1800" dirty="0">
                  <a:solidFill>
                    <a:srgbClr val="C00000"/>
                  </a:solidFill>
                  <a:latin typeface="Impact" panose="020B0806030902050204" pitchFamily="34" charset="0"/>
                </a:rPr>
                <a:t>03</a:t>
              </a:r>
              <a:endParaRPr lang="zh-CN" altLang="en-US" sz="1800" dirty="0">
                <a:solidFill>
                  <a:srgbClr val="C00000"/>
                </a:solidFill>
                <a:latin typeface="Impact" panose="020B0806030902050204" pitchFamily="34" charset="0"/>
              </a:endParaRPr>
            </a:p>
          </p:txBody>
        </p:sp>
        <p:sp>
          <p:nvSpPr>
            <p:cNvPr id="77" name="文本框 113"/>
            <p:cNvSpPr txBox="1"/>
            <p:nvPr/>
          </p:nvSpPr>
          <p:spPr>
            <a:xfrm>
              <a:off x="347439" y="4291673"/>
              <a:ext cx="2247621" cy="492557"/>
            </a:xfrm>
            <a:prstGeom prst="rect">
              <a:avLst/>
            </a:prstGeom>
            <a:noFill/>
          </p:spPr>
          <p:txBody>
            <a:bodyPr wrap="square" rtlCol="0">
              <a:spAutoFit/>
            </a:bodyPr>
            <a:lstStyle/>
            <a:p>
              <a:pPr algn="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8" name="组合 77"/>
          <p:cNvGrpSpPr/>
          <p:nvPr/>
        </p:nvGrpSpPr>
        <p:grpSpPr>
          <a:xfrm>
            <a:off x="6429411" y="1352609"/>
            <a:ext cx="1707450" cy="684030"/>
            <a:chOff x="7494654" y="2117107"/>
            <a:chExt cx="2276303" cy="912251"/>
          </a:xfrm>
        </p:grpSpPr>
        <p:sp>
          <p:nvSpPr>
            <p:cNvPr id="79" name="文本框 104"/>
            <p:cNvSpPr txBox="1"/>
            <p:nvPr/>
          </p:nvSpPr>
          <p:spPr>
            <a:xfrm>
              <a:off x="7829688" y="2198246"/>
              <a:ext cx="1493849" cy="369418"/>
            </a:xfrm>
            <a:prstGeom prst="rect">
              <a:avLst/>
            </a:prstGeom>
            <a:noFill/>
          </p:spPr>
          <p:txBody>
            <a:bodyPr wrap="square" rtlCol="0">
              <a:spAutoFit/>
            </a:bodyPr>
            <a:lstStyle/>
            <a:p>
              <a:r>
                <a:rPr lang="zh-CN" altLang="en-US" sz="1200" b="1" dirty="0">
                  <a:solidFill>
                    <a:srgbClr val="C00000"/>
                  </a:solidFill>
                  <a:latin typeface="微软雅黑" panose="020B0503020204020204" pitchFamily="34" charset="-122"/>
                  <a:ea typeface="微软雅黑" panose="020B0503020204020204" pitchFamily="34" charset="-122"/>
                </a:rPr>
                <a:t>在此添加标题</a:t>
              </a:r>
            </a:p>
          </p:txBody>
        </p:sp>
        <p:sp>
          <p:nvSpPr>
            <p:cNvPr id="80" name="文本框 106"/>
            <p:cNvSpPr txBox="1"/>
            <p:nvPr/>
          </p:nvSpPr>
          <p:spPr>
            <a:xfrm>
              <a:off x="7494654" y="2117107"/>
              <a:ext cx="615844" cy="492557"/>
            </a:xfrm>
            <a:prstGeom prst="rect">
              <a:avLst/>
            </a:prstGeom>
            <a:noFill/>
          </p:spPr>
          <p:txBody>
            <a:bodyPr wrap="square" rtlCol="0">
              <a:spAutoFit/>
            </a:bodyPr>
            <a:lstStyle/>
            <a:p>
              <a:r>
                <a:rPr lang="en-US" altLang="zh-CN" sz="1800" dirty="0">
                  <a:solidFill>
                    <a:srgbClr val="C00000"/>
                  </a:solidFill>
                  <a:latin typeface="Impact" panose="020B0806030902050204" pitchFamily="34" charset="0"/>
                </a:rPr>
                <a:t>02</a:t>
              </a:r>
              <a:endParaRPr lang="zh-CN" altLang="en-US" sz="1800" dirty="0">
                <a:solidFill>
                  <a:srgbClr val="C00000"/>
                </a:solidFill>
                <a:latin typeface="Impact" panose="020B0806030902050204" pitchFamily="34" charset="0"/>
              </a:endParaRPr>
            </a:p>
          </p:txBody>
        </p:sp>
        <p:sp>
          <p:nvSpPr>
            <p:cNvPr id="81" name="文本框 113"/>
            <p:cNvSpPr txBox="1"/>
            <p:nvPr/>
          </p:nvSpPr>
          <p:spPr>
            <a:xfrm>
              <a:off x="7523337" y="2536801"/>
              <a:ext cx="2247620" cy="492557"/>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82" name="组合 81"/>
          <p:cNvGrpSpPr/>
          <p:nvPr/>
        </p:nvGrpSpPr>
        <p:grpSpPr>
          <a:xfrm>
            <a:off x="6419616" y="3309866"/>
            <a:ext cx="1717244" cy="686031"/>
            <a:chOff x="7481597" y="3875197"/>
            <a:chExt cx="2289360" cy="914919"/>
          </a:xfrm>
        </p:grpSpPr>
        <p:sp>
          <p:nvSpPr>
            <p:cNvPr id="83" name="文本框 108"/>
            <p:cNvSpPr txBox="1"/>
            <p:nvPr/>
          </p:nvSpPr>
          <p:spPr>
            <a:xfrm>
              <a:off x="7816629" y="3956336"/>
              <a:ext cx="1493849" cy="369417"/>
            </a:xfrm>
            <a:prstGeom prst="rect">
              <a:avLst/>
            </a:prstGeom>
            <a:noFill/>
          </p:spPr>
          <p:txBody>
            <a:bodyPr wrap="square" rtlCol="0">
              <a:spAutoFit/>
            </a:bodyPr>
            <a:lstStyle/>
            <a:p>
              <a:r>
                <a:rPr lang="zh-CN" altLang="en-US" sz="1200" b="1" dirty="0">
                  <a:solidFill>
                    <a:srgbClr val="C00000"/>
                  </a:solidFill>
                  <a:latin typeface="微软雅黑" panose="020B0503020204020204" pitchFamily="34" charset="-122"/>
                  <a:ea typeface="微软雅黑" panose="020B0503020204020204" pitchFamily="34" charset="-122"/>
                </a:rPr>
                <a:t>在此添加标题</a:t>
              </a:r>
            </a:p>
          </p:txBody>
        </p:sp>
        <p:sp>
          <p:nvSpPr>
            <p:cNvPr id="84" name="文本框 110"/>
            <p:cNvSpPr txBox="1"/>
            <p:nvPr/>
          </p:nvSpPr>
          <p:spPr>
            <a:xfrm>
              <a:off x="7481597" y="3875197"/>
              <a:ext cx="576853" cy="492556"/>
            </a:xfrm>
            <a:prstGeom prst="rect">
              <a:avLst/>
            </a:prstGeom>
            <a:noFill/>
          </p:spPr>
          <p:txBody>
            <a:bodyPr wrap="square" rtlCol="0">
              <a:spAutoFit/>
            </a:bodyPr>
            <a:lstStyle/>
            <a:p>
              <a:r>
                <a:rPr lang="en-US" altLang="zh-CN" sz="1800" dirty="0">
                  <a:solidFill>
                    <a:srgbClr val="C00000"/>
                  </a:solidFill>
                  <a:latin typeface="Impact" panose="020B0806030902050204" pitchFamily="34" charset="0"/>
                </a:rPr>
                <a:t>04</a:t>
              </a:r>
              <a:endParaRPr lang="zh-CN" altLang="en-US" sz="1800" dirty="0">
                <a:solidFill>
                  <a:srgbClr val="C00000"/>
                </a:solidFill>
                <a:latin typeface="Impact" panose="020B0806030902050204" pitchFamily="34" charset="0"/>
              </a:endParaRPr>
            </a:p>
          </p:txBody>
        </p:sp>
        <p:sp>
          <p:nvSpPr>
            <p:cNvPr id="85" name="文本框 113"/>
            <p:cNvSpPr txBox="1"/>
            <p:nvPr/>
          </p:nvSpPr>
          <p:spPr>
            <a:xfrm>
              <a:off x="7523336" y="4297560"/>
              <a:ext cx="2247621" cy="492556"/>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
        <p:nvSpPr>
          <p:cNvPr id="86" name="文本框 136"/>
          <p:cNvSpPr txBox="1"/>
          <p:nvPr/>
        </p:nvSpPr>
        <p:spPr>
          <a:xfrm>
            <a:off x="4071360" y="2301783"/>
            <a:ext cx="893201" cy="738664"/>
          </a:xfrm>
          <a:prstGeom prst="rect">
            <a:avLst/>
          </a:prstGeom>
          <a:noFill/>
        </p:spPr>
        <p:txBody>
          <a:bodyPr wrap="square" rtlCol="0">
            <a:spAutoFit/>
          </a:bodyPr>
          <a:lstStyle/>
          <a:p>
            <a:pPr algn="ctr"/>
            <a:r>
              <a:rPr lang="zh-CN" altLang="en-US" sz="2100" dirty="0">
                <a:solidFill>
                  <a:srgbClr val="C00000"/>
                </a:solidFill>
                <a:latin typeface="微软雅黑" panose="020B0503020204020204" pitchFamily="34" charset="-122"/>
                <a:ea typeface="微软雅黑" panose="020B0503020204020204" pitchFamily="34" charset="-122"/>
              </a:rPr>
              <a:t>添加</a:t>
            </a:r>
            <a:endParaRPr lang="en-US" altLang="zh-CN" sz="2100" dirty="0">
              <a:solidFill>
                <a:srgbClr val="C00000"/>
              </a:solidFill>
              <a:latin typeface="微软雅黑" panose="020B0503020204020204" pitchFamily="34" charset="-122"/>
              <a:ea typeface="微软雅黑" panose="020B0503020204020204" pitchFamily="34" charset="-122"/>
            </a:endParaRPr>
          </a:p>
          <a:p>
            <a:pPr algn="ctr"/>
            <a:r>
              <a:rPr lang="zh-CN" altLang="en-US" sz="2100" dirty="0">
                <a:solidFill>
                  <a:srgbClr val="C00000"/>
                </a:solidFill>
                <a:latin typeface="微软雅黑" panose="020B0503020204020204" pitchFamily="34" charset="-122"/>
                <a:ea typeface="微软雅黑" panose="020B0503020204020204" pitchFamily="34" charset="-122"/>
              </a:rPr>
              <a:t>标题</a:t>
            </a:r>
          </a:p>
        </p:txBody>
      </p:sp>
    </p:spTree>
    <p:extLst>
      <p:ext uri="{BB962C8B-B14F-4D97-AF65-F5344CB8AC3E}">
        <p14:creationId xmlns:p14="http://schemas.microsoft.com/office/powerpoint/2010/main" xmlns="" val="1879380565"/>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par>
                                <p:cTn id="13" presetID="22" presetClass="entr" presetSubtype="8" fill="hold" nodeType="withEffect">
                                  <p:stCondLst>
                                    <p:cond delay="40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53" presetClass="entr" presetSubtype="16"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Effect transition="in" filter="fade">
                                      <p:cBhvr>
                                        <p:cTn id="20" dur="500"/>
                                        <p:tgtEl>
                                          <p:spTgt spid="23"/>
                                        </p:tgtEl>
                                      </p:cBhvr>
                                    </p:animEffect>
                                  </p:childTnLst>
                                </p:cTn>
                              </p:par>
                            </p:childTnLst>
                          </p:cTn>
                        </p:par>
                        <p:par>
                          <p:cTn id="21" fill="hold">
                            <p:stCondLst>
                              <p:cond delay="900"/>
                            </p:stCondLst>
                            <p:childTnLst>
                              <p:par>
                                <p:cTn id="22" presetID="22" presetClass="entr" presetSubtype="8"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par>
                                <p:cTn id="25" presetID="22" presetClass="entr" presetSubtype="8" fill="hold" grpId="0"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childTnLst>
                          </p:cTn>
                        </p:par>
                        <p:par>
                          <p:cTn id="28" fill="hold">
                            <p:stCondLst>
                              <p:cond delay="1900"/>
                            </p:stCondLst>
                            <p:childTnLst>
                              <p:par>
                                <p:cTn id="29" presetID="53" presetClass="entr" presetSubtype="16" fill="hold" nodeType="after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500" fill="hold"/>
                                        <p:tgtEl>
                                          <p:spTgt spid="31"/>
                                        </p:tgtEl>
                                        <p:attrNameLst>
                                          <p:attrName>ppt_w</p:attrName>
                                        </p:attrNameLst>
                                      </p:cBhvr>
                                      <p:tavLst>
                                        <p:tav tm="0">
                                          <p:val>
                                            <p:fltVal val="0"/>
                                          </p:val>
                                        </p:tav>
                                        <p:tav tm="100000">
                                          <p:val>
                                            <p:strVal val="#ppt_w"/>
                                          </p:val>
                                        </p:tav>
                                      </p:tavLst>
                                    </p:anim>
                                    <p:anim calcmode="lin" valueType="num">
                                      <p:cBhvr>
                                        <p:cTn id="32" dur="500" fill="hold"/>
                                        <p:tgtEl>
                                          <p:spTgt spid="31"/>
                                        </p:tgtEl>
                                        <p:attrNameLst>
                                          <p:attrName>ppt_h</p:attrName>
                                        </p:attrNameLst>
                                      </p:cBhvr>
                                      <p:tavLst>
                                        <p:tav tm="0">
                                          <p:val>
                                            <p:fltVal val="0"/>
                                          </p:val>
                                        </p:tav>
                                        <p:tav tm="100000">
                                          <p:val>
                                            <p:strVal val="#ppt_h"/>
                                          </p:val>
                                        </p:tav>
                                      </p:tavLst>
                                    </p:anim>
                                    <p:animEffect transition="in" filter="fade">
                                      <p:cBhvr>
                                        <p:cTn id="33" dur="500"/>
                                        <p:tgtEl>
                                          <p:spTgt spid="31"/>
                                        </p:tgtEl>
                                      </p:cBhvr>
                                    </p:animEffect>
                                  </p:childTnLst>
                                </p:cTn>
                              </p:par>
                            </p:childTnLst>
                          </p:cTn>
                        </p:par>
                        <p:par>
                          <p:cTn id="34" fill="hold">
                            <p:stCondLst>
                              <p:cond delay="2400"/>
                            </p:stCondLst>
                            <p:childTnLst>
                              <p:par>
                                <p:cTn id="35" presetID="21" presetClass="entr" presetSubtype="1" fill="hold" nodeType="after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wheel(1)">
                                      <p:cBhvr>
                                        <p:cTn id="37" dur="2000"/>
                                        <p:tgtEl>
                                          <p:spTgt spid="34"/>
                                        </p:tgtEl>
                                      </p:cBhvr>
                                    </p:animEffect>
                                  </p:childTnLst>
                                </p:cTn>
                              </p:par>
                            </p:childTnLst>
                          </p:cTn>
                        </p:par>
                        <p:par>
                          <p:cTn id="38" fill="hold">
                            <p:stCondLst>
                              <p:cond delay="4400"/>
                            </p:stCondLst>
                            <p:childTnLst>
                              <p:par>
                                <p:cTn id="39" presetID="21" presetClass="entr" presetSubtype="1" fill="hold" grpId="0" nodeType="afterEffect">
                                  <p:stCondLst>
                                    <p:cond delay="0"/>
                                  </p:stCondLst>
                                  <p:childTnLst>
                                    <p:set>
                                      <p:cBhvr>
                                        <p:cTn id="40" dur="1" fill="hold">
                                          <p:stCondLst>
                                            <p:cond delay="0"/>
                                          </p:stCondLst>
                                        </p:cTn>
                                        <p:tgtEl>
                                          <p:spTgt spid="86"/>
                                        </p:tgtEl>
                                        <p:attrNameLst>
                                          <p:attrName>style.visibility</p:attrName>
                                        </p:attrNameLst>
                                      </p:cBhvr>
                                      <p:to>
                                        <p:strVal val="visible"/>
                                      </p:to>
                                    </p:set>
                                    <p:animEffect transition="in" filter="wheel(1)">
                                      <p:cBhvr>
                                        <p:cTn id="41" dur="2000"/>
                                        <p:tgtEl>
                                          <p:spTgt spid="86"/>
                                        </p:tgtEl>
                                      </p:cBhvr>
                                    </p:animEffect>
                                  </p:childTnLst>
                                </p:cTn>
                              </p:par>
                            </p:childTnLst>
                          </p:cTn>
                        </p:par>
                        <p:par>
                          <p:cTn id="42" fill="hold">
                            <p:stCondLst>
                              <p:cond delay="6400"/>
                            </p:stCondLst>
                            <p:childTnLst>
                              <p:par>
                                <p:cTn id="43" presetID="2" presetClass="entr" presetSubtype="8" fill="hold" nodeType="afterEffect">
                                  <p:stCondLst>
                                    <p:cond delay="0"/>
                                  </p:stCondLst>
                                  <p:childTnLst>
                                    <p:set>
                                      <p:cBhvr>
                                        <p:cTn id="44" dur="1" fill="hold">
                                          <p:stCondLst>
                                            <p:cond delay="0"/>
                                          </p:stCondLst>
                                        </p:cTn>
                                        <p:tgtEl>
                                          <p:spTgt spid="70"/>
                                        </p:tgtEl>
                                        <p:attrNameLst>
                                          <p:attrName>style.visibility</p:attrName>
                                        </p:attrNameLst>
                                      </p:cBhvr>
                                      <p:to>
                                        <p:strVal val="visible"/>
                                      </p:to>
                                    </p:set>
                                    <p:anim calcmode="lin" valueType="num">
                                      <p:cBhvr additive="base">
                                        <p:cTn id="45" dur="500" fill="hold"/>
                                        <p:tgtEl>
                                          <p:spTgt spid="70"/>
                                        </p:tgtEl>
                                        <p:attrNameLst>
                                          <p:attrName>ppt_x</p:attrName>
                                        </p:attrNameLst>
                                      </p:cBhvr>
                                      <p:tavLst>
                                        <p:tav tm="0">
                                          <p:val>
                                            <p:strVal val="0-#ppt_w/2"/>
                                          </p:val>
                                        </p:tav>
                                        <p:tav tm="100000">
                                          <p:val>
                                            <p:strVal val="#ppt_x"/>
                                          </p:val>
                                        </p:tav>
                                      </p:tavLst>
                                    </p:anim>
                                    <p:anim calcmode="lin" valueType="num">
                                      <p:cBhvr additive="base">
                                        <p:cTn id="46" dur="500" fill="hold"/>
                                        <p:tgtEl>
                                          <p:spTgt spid="70"/>
                                        </p:tgtEl>
                                        <p:attrNameLst>
                                          <p:attrName>ppt_y</p:attrName>
                                        </p:attrNameLst>
                                      </p:cBhvr>
                                      <p:tavLst>
                                        <p:tav tm="0">
                                          <p:val>
                                            <p:strVal val="#ppt_y"/>
                                          </p:val>
                                        </p:tav>
                                        <p:tav tm="100000">
                                          <p:val>
                                            <p:strVal val="#ppt_y"/>
                                          </p:val>
                                        </p:tav>
                                      </p:tavLst>
                                    </p:anim>
                                  </p:childTnLst>
                                </p:cTn>
                              </p:par>
                            </p:childTnLst>
                          </p:cTn>
                        </p:par>
                        <p:par>
                          <p:cTn id="47" fill="hold">
                            <p:stCondLst>
                              <p:cond delay="6900"/>
                            </p:stCondLst>
                            <p:childTnLst>
                              <p:par>
                                <p:cTn id="48" presetID="2" presetClass="entr" presetSubtype="2" fill="hold" nodeType="afterEffect">
                                  <p:stCondLst>
                                    <p:cond delay="0"/>
                                  </p:stCondLst>
                                  <p:childTnLst>
                                    <p:set>
                                      <p:cBhvr>
                                        <p:cTn id="49" dur="1" fill="hold">
                                          <p:stCondLst>
                                            <p:cond delay="0"/>
                                          </p:stCondLst>
                                        </p:cTn>
                                        <p:tgtEl>
                                          <p:spTgt spid="78"/>
                                        </p:tgtEl>
                                        <p:attrNameLst>
                                          <p:attrName>style.visibility</p:attrName>
                                        </p:attrNameLst>
                                      </p:cBhvr>
                                      <p:to>
                                        <p:strVal val="visible"/>
                                      </p:to>
                                    </p:set>
                                    <p:anim calcmode="lin" valueType="num">
                                      <p:cBhvr additive="base">
                                        <p:cTn id="50" dur="500" fill="hold"/>
                                        <p:tgtEl>
                                          <p:spTgt spid="78"/>
                                        </p:tgtEl>
                                        <p:attrNameLst>
                                          <p:attrName>ppt_x</p:attrName>
                                        </p:attrNameLst>
                                      </p:cBhvr>
                                      <p:tavLst>
                                        <p:tav tm="0">
                                          <p:val>
                                            <p:strVal val="1+#ppt_w/2"/>
                                          </p:val>
                                        </p:tav>
                                        <p:tav tm="100000">
                                          <p:val>
                                            <p:strVal val="#ppt_x"/>
                                          </p:val>
                                        </p:tav>
                                      </p:tavLst>
                                    </p:anim>
                                    <p:anim calcmode="lin" valueType="num">
                                      <p:cBhvr additive="base">
                                        <p:cTn id="51" dur="500" fill="hold"/>
                                        <p:tgtEl>
                                          <p:spTgt spid="78"/>
                                        </p:tgtEl>
                                        <p:attrNameLst>
                                          <p:attrName>ppt_y</p:attrName>
                                        </p:attrNameLst>
                                      </p:cBhvr>
                                      <p:tavLst>
                                        <p:tav tm="0">
                                          <p:val>
                                            <p:strVal val="#ppt_y"/>
                                          </p:val>
                                        </p:tav>
                                        <p:tav tm="100000">
                                          <p:val>
                                            <p:strVal val="#ppt_y"/>
                                          </p:val>
                                        </p:tav>
                                      </p:tavLst>
                                    </p:anim>
                                  </p:childTnLst>
                                </p:cTn>
                              </p:par>
                            </p:childTnLst>
                          </p:cTn>
                        </p:par>
                        <p:par>
                          <p:cTn id="52" fill="hold">
                            <p:stCondLst>
                              <p:cond delay="7400"/>
                            </p:stCondLst>
                            <p:childTnLst>
                              <p:par>
                                <p:cTn id="53" presetID="2" presetClass="entr" presetSubtype="8" fill="hold" nodeType="afterEffect">
                                  <p:stCondLst>
                                    <p:cond delay="0"/>
                                  </p:stCondLst>
                                  <p:childTnLst>
                                    <p:set>
                                      <p:cBhvr>
                                        <p:cTn id="54" dur="1" fill="hold">
                                          <p:stCondLst>
                                            <p:cond delay="0"/>
                                          </p:stCondLst>
                                        </p:cTn>
                                        <p:tgtEl>
                                          <p:spTgt spid="74"/>
                                        </p:tgtEl>
                                        <p:attrNameLst>
                                          <p:attrName>style.visibility</p:attrName>
                                        </p:attrNameLst>
                                      </p:cBhvr>
                                      <p:to>
                                        <p:strVal val="visible"/>
                                      </p:to>
                                    </p:set>
                                    <p:anim calcmode="lin" valueType="num">
                                      <p:cBhvr additive="base">
                                        <p:cTn id="55" dur="500" fill="hold"/>
                                        <p:tgtEl>
                                          <p:spTgt spid="74"/>
                                        </p:tgtEl>
                                        <p:attrNameLst>
                                          <p:attrName>ppt_x</p:attrName>
                                        </p:attrNameLst>
                                      </p:cBhvr>
                                      <p:tavLst>
                                        <p:tav tm="0">
                                          <p:val>
                                            <p:strVal val="0-#ppt_w/2"/>
                                          </p:val>
                                        </p:tav>
                                        <p:tav tm="100000">
                                          <p:val>
                                            <p:strVal val="#ppt_x"/>
                                          </p:val>
                                        </p:tav>
                                      </p:tavLst>
                                    </p:anim>
                                    <p:anim calcmode="lin" valueType="num">
                                      <p:cBhvr additive="base">
                                        <p:cTn id="56" dur="500" fill="hold"/>
                                        <p:tgtEl>
                                          <p:spTgt spid="74"/>
                                        </p:tgtEl>
                                        <p:attrNameLst>
                                          <p:attrName>ppt_y</p:attrName>
                                        </p:attrNameLst>
                                      </p:cBhvr>
                                      <p:tavLst>
                                        <p:tav tm="0">
                                          <p:val>
                                            <p:strVal val="#ppt_y"/>
                                          </p:val>
                                        </p:tav>
                                        <p:tav tm="100000">
                                          <p:val>
                                            <p:strVal val="#ppt_y"/>
                                          </p:val>
                                        </p:tav>
                                      </p:tavLst>
                                    </p:anim>
                                  </p:childTnLst>
                                </p:cTn>
                              </p:par>
                            </p:childTnLst>
                          </p:cTn>
                        </p:par>
                        <p:par>
                          <p:cTn id="57" fill="hold">
                            <p:stCondLst>
                              <p:cond delay="7900"/>
                            </p:stCondLst>
                            <p:childTnLst>
                              <p:par>
                                <p:cTn id="58" presetID="2" presetClass="entr" presetSubtype="2" fill="hold" nodeType="afterEffect">
                                  <p:stCondLst>
                                    <p:cond delay="0"/>
                                  </p:stCondLst>
                                  <p:childTnLst>
                                    <p:set>
                                      <p:cBhvr>
                                        <p:cTn id="59" dur="1" fill="hold">
                                          <p:stCondLst>
                                            <p:cond delay="0"/>
                                          </p:stCondLst>
                                        </p:cTn>
                                        <p:tgtEl>
                                          <p:spTgt spid="82"/>
                                        </p:tgtEl>
                                        <p:attrNameLst>
                                          <p:attrName>style.visibility</p:attrName>
                                        </p:attrNameLst>
                                      </p:cBhvr>
                                      <p:to>
                                        <p:strVal val="visible"/>
                                      </p:to>
                                    </p:set>
                                    <p:anim calcmode="lin" valueType="num">
                                      <p:cBhvr additive="base">
                                        <p:cTn id="60" dur="500" fill="hold"/>
                                        <p:tgtEl>
                                          <p:spTgt spid="82"/>
                                        </p:tgtEl>
                                        <p:attrNameLst>
                                          <p:attrName>ppt_x</p:attrName>
                                        </p:attrNameLst>
                                      </p:cBhvr>
                                      <p:tavLst>
                                        <p:tav tm="0">
                                          <p:val>
                                            <p:strVal val="1+#ppt_w/2"/>
                                          </p:val>
                                        </p:tav>
                                        <p:tav tm="100000">
                                          <p:val>
                                            <p:strVal val="#ppt_x"/>
                                          </p:val>
                                        </p:tav>
                                      </p:tavLst>
                                    </p:anim>
                                    <p:anim calcmode="lin" valueType="num">
                                      <p:cBhvr additive="base">
                                        <p:cTn id="61" dur="500" fill="hold"/>
                                        <p:tgtEl>
                                          <p:spTgt spid="8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8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284675" y="4110384"/>
            <a:ext cx="1178917" cy="1178917"/>
            <a:chOff x="304800" y="673100"/>
            <a:chExt cx="4000500" cy="4000500"/>
          </a:xfrm>
          <a:effectLst>
            <a:outerShdw blurRad="444500" dist="254000" dir="8100000" algn="tr" rotWithShape="0">
              <a:prstClr val="black">
                <a:alpha val="50000"/>
              </a:prstClr>
            </a:outerShdw>
          </a:effectLst>
        </p:grpSpPr>
        <p:sp>
          <p:nvSpPr>
            <p:cNvPr id="3" name="同心圆 11"/>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4" name="椭圆 12"/>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5" name="组合 4"/>
          <p:cNvGrpSpPr/>
          <p:nvPr/>
        </p:nvGrpSpPr>
        <p:grpSpPr>
          <a:xfrm>
            <a:off x="4757991" y="4605222"/>
            <a:ext cx="630036" cy="630036"/>
            <a:chOff x="304800" y="673100"/>
            <a:chExt cx="4000500" cy="4000500"/>
          </a:xfrm>
          <a:effectLst>
            <a:outerShdw blurRad="444500" dist="254000" dir="8100000" algn="tr" rotWithShape="0">
              <a:prstClr val="black">
                <a:alpha val="50000"/>
              </a:prstClr>
            </a:outerShdw>
          </a:effectLst>
        </p:grpSpPr>
        <p:sp>
          <p:nvSpPr>
            <p:cNvPr id="6" name="同心圆 14"/>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7" name="椭圆 15"/>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8" name="组合 7"/>
          <p:cNvGrpSpPr/>
          <p:nvPr/>
        </p:nvGrpSpPr>
        <p:grpSpPr>
          <a:xfrm>
            <a:off x="5436572" y="4920241"/>
            <a:ext cx="890244" cy="890244"/>
            <a:chOff x="304800" y="673100"/>
            <a:chExt cx="4000500" cy="4000500"/>
          </a:xfrm>
          <a:effectLst>
            <a:outerShdw blurRad="444500" dist="254000" dir="8100000" algn="tr" rotWithShape="0">
              <a:prstClr val="black">
                <a:alpha val="50000"/>
              </a:prstClr>
            </a:outerShdw>
          </a:effectLst>
        </p:grpSpPr>
        <p:sp>
          <p:nvSpPr>
            <p:cNvPr id="9" name="同心圆 17"/>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10" name="椭圆 18"/>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11" name="组合 10"/>
          <p:cNvGrpSpPr/>
          <p:nvPr/>
        </p:nvGrpSpPr>
        <p:grpSpPr>
          <a:xfrm>
            <a:off x="7758358" y="4730423"/>
            <a:ext cx="685588" cy="685588"/>
            <a:chOff x="304800" y="673100"/>
            <a:chExt cx="4000500" cy="4000500"/>
          </a:xfrm>
          <a:effectLst>
            <a:outerShdw blurRad="444500" dist="254000" dir="8100000" algn="tr" rotWithShape="0">
              <a:prstClr val="black">
                <a:alpha val="50000"/>
              </a:prstClr>
            </a:outerShdw>
          </a:effectLst>
        </p:grpSpPr>
        <p:sp>
          <p:nvSpPr>
            <p:cNvPr id="12" name="同心圆 20"/>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13" name="椭圆 21"/>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14" name="组合 13"/>
          <p:cNvGrpSpPr/>
          <p:nvPr/>
        </p:nvGrpSpPr>
        <p:grpSpPr>
          <a:xfrm>
            <a:off x="766955" y="5038934"/>
            <a:ext cx="588675" cy="588675"/>
            <a:chOff x="304800" y="673100"/>
            <a:chExt cx="4000500" cy="4000500"/>
          </a:xfrm>
          <a:effectLst>
            <a:outerShdw blurRad="444500" dist="254000" dir="8100000" algn="tr" rotWithShape="0">
              <a:prstClr val="black">
                <a:alpha val="50000"/>
              </a:prstClr>
            </a:outerShdw>
          </a:effectLst>
        </p:grpSpPr>
        <p:sp>
          <p:nvSpPr>
            <p:cNvPr id="15" name="同心圆 23"/>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16" name="椭圆 24"/>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17" name="组合 16"/>
          <p:cNvGrpSpPr/>
          <p:nvPr/>
        </p:nvGrpSpPr>
        <p:grpSpPr>
          <a:xfrm>
            <a:off x="3962591" y="4528456"/>
            <a:ext cx="252413" cy="252413"/>
            <a:chOff x="304800" y="673100"/>
            <a:chExt cx="4000500" cy="4000500"/>
          </a:xfrm>
          <a:effectLst>
            <a:outerShdw blurRad="444500" dist="254000" dir="8100000" algn="tr" rotWithShape="0">
              <a:prstClr val="black">
                <a:alpha val="50000"/>
              </a:prstClr>
            </a:outerShdw>
          </a:effectLst>
        </p:grpSpPr>
        <p:sp>
          <p:nvSpPr>
            <p:cNvPr id="18" name="同心圆 26"/>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19" name="椭圆 27"/>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20" name="组合 19"/>
          <p:cNvGrpSpPr/>
          <p:nvPr/>
        </p:nvGrpSpPr>
        <p:grpSpPr>
          <a:xfrm>
            <a:off x="3181440" y="4325716"/>
            <a:ext cx="528912" cy="528912"/>
            <a:chOff x="304800" y="673100"/>
            <a:chExt cx="4000500" cy="4000500"/>
          </a:xfrm>
          <a:effectLst>
            <a:outerShdw blurRad="444500" dist="254000" dir="8100000" algn="tr" rotWithShape="0">
              <a:prstClr val="black">
                <a:alpha val="50000"/>
              </a:prstClr>
            </a:outerShdw>
          </a:effectLst>
        </p:grpSpPr>
        <p:sp>
          <p:nvSpPr>
            <p:cNvPr id="21" name="同心圆 29"/>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22" name="椭圆 30"/>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23" name="组合 22"/>
          <p:cNvGrpSpPr/>
          <p:nvPr/>
        </p:nvGrpSpPr>
        <p:grpSpPr>
          <a:xfrm>
            <a:off x="8463461" y="3830482"/>
            <a:ext cx="1178917" cy="1178917"/>
            <a:chOff x="304800" y="673100"/>
            <a:chExt cx="4000500" cy="4000500"/>
          </a:xfrm>
          <a:effectLst>
            <a:outerShdw blurRad="444500" dist="254000" dir="8100000" algn="tr" rotWithShape="0">
              <a:prstClr val="black">
                <a:alpha val="50000"/>
              </a:prstClr>
            </a:outerShdw>
          </a:effectLst>
        </p:grpSpPr>
        <p:sp>
          <p:nvSpPr>
            <p:cNvPr id="24" name="同心圆 32"/>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25" name="椭圆 33"/>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26" name="组合 25"/>
          <p:cNvGrpSpPr/>
          <p:nvPr/>
        </p:nvGrpSpPr>
        <p:grpSpPr>
          <a:xfrm>
            <a:off x="4419649" y="4323809"/>
            <a:ext cx="223011" cy="223011"/>
            <a:chOff x="304800" y="673100"/>
            <a:chExt cx="4000500" cy="4000500"/>
          </a:xfrm>
          <a:effectLst>
            <a:outerShdw blurRad="444500" dist="254000" dir="8100000" algn="tr" rotWithShape="0">
              <a:prstClr val="black">
                <a:alpha val="50000"/>
              </a:prstClr>
            </a:outerShdw>
          </a:effectLst>
        </p:grpSpPr>
        <p:sp>
          <p:nvSpPr>
            <p:cNvPr id="27" name="同心圆 35"/>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28" name="椭圆 36"/>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29" name="组合 28"/>
          <p:cNvGrpSpPr/>
          <p:nvPr/>
        </p:nvGrpSpPr>
        <p:grpSpPr>
          <a:xfrm>
            <a:off x="1943493" y="4704693"/>
            <a:ext cx="1178917" cy="1178917"/>
            <a:chOff x="304800" y="673100"/>
            <a:chExt cx="4000500" cy="4000500"/>
          </a:xfrm>
          <a:effectLst>
            <a:outerShdw blurRad="444500" dist="254000" dir="8100000" algn="tr" rotWithShape="0">
              <a:prstClr val="black">
                <a:alpha val="50000"/>
              </a:prstClr>
            </a:outerShdw>
          </a:effectLst>
        </p:grpSpPr>
        <p:sp>
          <p:nvSpPr>
            <p:cNvPr id="30" name="同心圆 38"/>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31" name="椭圆 39"/>
            <p:cNvSpPr/>
            <p:nvPr/>
          </p:nvSpPr>
          <p:spPr>
            <a:xfrm>
              <a:off x="392112" y="760412"/>
              <a:ext cx="3825873" cy="3825873"/>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32" name="组合 31"/>
          <p:cNvGrpSpPr/>
          <p:nvPr/>
        </p:nvGrpSpPr>
        <p:grpSpPr>
          <a:xfrm>
            <a:off x="1275642" y="4605225"/>
            <a:ext cx="520031" cy="520031"/>
            <a:chOff x="304800" y="673100"/>
            <a:chExt cx="4000500" cy="4000500"/>
          </a:xfrm>
          <a:effectLst>
            <a:outerShdw blurRad="444500" dist="254000" dir="8100000" algn="tr" rotWithShape="0">
              <a:prstClr val="black">
                <a:alpha val="50000"/>
              </a:prstClr>
            </a:outerShdw>
          </a:effectLst>
        </p:grpSpPr>
        <p:sp>
          <p:nvSpPr>
            <p:cNvPr id="33" name="同心圆 41"/>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34" name="椭圆 42"/>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35" name="组合 34"/>
          <p:cNvGrpSpPr/>
          <p:nvPr/>
        </p:nvGrpSpPr>
        <p:grpSpPr>
          <a:xfrm>
            <a:off x="291658" y="4920242"/>
            <a:ext cx="316779" cy="316779"/>
            <a:chOff x="304800" y="673100"/>
            <a:chExt cx="4000500" cy="4000500"/>
          </a:xfrm>
          <a:effectLst>
            <a:outerShdw blurRad="444500" dist="254000" dir="8100000" algn="tr" rotWithShape="0">
              <a:prstClr val="black">
                <a:alpha val="50000"/>
              </a:prstClr>
            </a:outerShdw>
          </a:effectLst>
        </p:grpSpPr>
        <p:sp>
          <p:nvSpPr>
            <p:cNvPr id="36" name="同心圆 44"/>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37" name="椭圆 45"/>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38" name="组合 37"/>
          <p:cNvGrpSpPr/>
          <p:nvPr/>
        </p:nvGrpSpPr>
        <p:grpSpPr>
          <a:xfrm>
            <a:off x="117747" y="4736991"/>
            <a:ext cx="158389" cy="158389"/>
            <a:chOff x="304800" y="673100"/>
            <a:chExt cx="4000500" cy="4000500"/>
          </a:xfrm>
          <a:effectLst>
            <a:outerShdw blurRad="444500" dist="254000" dir="8100000" algn="tr" rotWithShape="0">
              <a:prstClr val="black">
                <a:alpha val="50000"/>
              </a:prstClr>
            </a:outerShdw>
          </a:effectLst>
        </p:grpSpPr>
        <p:sp>
          <p:nvSpPr>
            <p:cNvPr id="39" name="同心圆 47"/>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40" name="椭圆 48"/>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cxnSp>
        <p:nvCxnSpPr>
          <p:cNvPr id="41" name="直接连接符 40"/>
          <p:cNvCxnSpPr/>
          <p:nvPr/>
        </p:nvCxnSpPr>
        <p:spPr>
          <a:xfrm>
            <a:off x="6113230" y="1071336"/>
            <a:ext cx="0" cy="1943400"/>
          </a:xfrm>
          <a:prstGeom prst="line">
            <a:avLst/>
          </a:prstGeom>
          <a:ln w="6350">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6041244" y="993811"/>
            <a:ext cx="143972" cy="143972"/>
            <a:chOff x="4971660" y="1569718"/>
            <a:chExt cx="144016" cy="144016"/>
          </a:xfrm>
          <a:solidFill>
            <a:srgbClr val="C00000"/>
          </a:solidFill>
        </p:grpSpPr>
        <p:sp>
          <p:nvSpPr>
            <p:cNvPr id="43" name="椭圆 51"/>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44" name="椭圆 52"/>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grpSp>
        <p:nvGrpSpPr>
          <p:cNvPr id="45" name="组合 44"/>
          <p:cNvGrpSpPr/>
          <p:nvPr/>
        </p:nvGrpSpPr>
        <p:grpSpPr>
          <a:xfrm>
            <a:off x="6041244" y="1391476"/>
            <a:ext cx="143972" cy="143972"/>
            <a:chOff x="4971660" y="1569718"/>
            <a:chExt cx="144016" cy="144016"/>
          </a:xfrm>
          <a:solidFill>
            <a:srgbClr val="C00000"/>
          </a:solidFill>
        </p:grpSpPr>
        <p:sp>
          <p:nvSpPr>
            <p:cNvPr id="46" name="椭圆 54"/>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47" name="椭圆 55"/>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grpSp>
        <p:nvGrpSpPr>
          <p:cNvPr id="48" name="组合 47"/>
          <p:cNvGrpSpPr/>
          <p:nvPr/>
        </p:nvGrpSpPr>
        <p:grpSpPr>
          <a:xfrm>
            <a:off x="6041244" y="1789143"/>
            <a:ext cx="143972" cy="143972"/>
            <a:chOff x="4971660" y="1569718"/>
            <a:chExt cx="144016" cy="144016"/>
          </a:xfrm>
          <a:solidFill>
            <a:srgbClr val="C00000"/>
          </a:solidFill>
        </p:grpSpPr>
        <p:sp>
          <p:nvSpPr>
            <p:cNvPr id="49" name="椭圆 57"/>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50" name="椭圆 58"/>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grpSp>
        <p:nvGrpSpPr>
          <p:cNvPr id="51" name="组合 50"/>
          <p:cNvGrpSpPr/>
          <p:nvPr/>
        </p:nvGrpSpPr>
        <p:grpSpPr>
          <a:xfrm>
            <a:off x="6041244" y="2186809"/>
            <a:ext cx="143972" cy="143972"/>
            <a:chOff x="4971660" y="1569718"/>
            <a:chExt cx="144016" cy="144016"/>
          </a:xfrm>
          <a:solidFill>
            <a:srgbClr val="C00000"/>
          </a:solidFill>
        </p:grpSpPr>
        <p:sp>
          <p:nvSpPr>
            <p:cNvPr id="52" name="椭圆 60"/>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53" name="椭圆 61"/>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grpSp>
        <p:nvGrpSpPr>
          <p:cNvPr id="54" name="组合 53"/>
          <p:cNvGrpSpPr/>
          <p:nvPr/>
        </p:nvGrpSpPr>
        <p:grpSpPr>
          <a:xfrm>
            <a:off x="6041244" y="2584476"/>
            <a:ext cx="143972" cy="143972"/>
            <a:chOff x="4971660" y="1569718"/>
            <a:chExt cx="144016" cy="144016"/>
          </a:xfrm>
          <a:solidFill>
            <a:srgbClr val="C00000"/>
          </a:solidFill>
        </p:grpSpPr>
        <p:sp>
          <p:nvSpPr>
            <p:cNvPr id="55" name="椭圆 63"/>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56" name="椭圆 64"/>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grpSp>
        <p:nvGrpSpPr>
          <p:cNvPr id="57" name="组合 56"/>
          <p:cNvGrpSpPr/>
          <p:nvPr/>
        </p:nvGrpSpPr>
        <p:grpSpPr>
          <a:xfrm>
            <a:off x="6041244" y="2982142"/>
            <a:ext cx="143972" cy="143972"/>
            <a:chOff x="4971660" y="1569718"/>
            <a:chExt cx="144016" cy="144016"/>
          </a:xfrm>
          <a:solidFill>
            <a:srgbClr val="C00000"/>
          </a:solidFill>
        </p:grpSpPr>
        <p:sp>
          <p:nvSpPr>
            <p:cNvPr id="58" name="椭圆 66"/>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59" name="椭圆 67"/>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sp>
        <p:nvSpPr>
          <p:cNvPr id="60" name="TextBox 71"/>
          <p:cNvSpPr txBox="1"/>
          <p:nvPr/>
        </p:nvSpPr>
        <p:spPr>
          <a:xfrm>
            <a:off x="6324059" y="811652"/>
            <a:ext cx="1697774" cy="2469875"/>
          </a:xfrm>
          <a:prstGeom prst="rect">
            <a:avLst/>
          </a:prstGeom>
          <a:noFill/>
        </p:spPr>
        <p:txBody>
          <a:bodyPr wrap="square" lIns="68550" tIns="34274" rIns="68550" bIns="34274" rtlCol="0">
            <a:spAutoFit/>
          </a:bodyPr>
          <a:lstStyle/>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p:txBody>
      </p:sp>
      <p:sp>
        <p:nvSpPr>
          <p:cNvPr id="61" name="Rectangle 4"/>
          <p:cNvSpPr txBox="1">
            <a:spLocks noChangeArrowheads="1"/>
          </p:cNvSpPr>
          <p:nvPr/>
        </p:nvSpPr>
        <p:spPr bwMode="auto">
          <a:xfrm>
            <a:off x="1203605" y="2889558"/>
            <a:ext cx="1921042" cy="79654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50" tIns="34274" rIns="68550" bIns="3427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defTabSz="914126" fontAlgn="auto">
              <a:spcBef>
                <a:spcPts val="0"/>
              </a:spcBef>
              <a:spcAft>
                <a:spcPts val="0"/>
              </a:spcAft>
              <a:defRPr/>
            </a:pPr>
            <a:r>
              <a:rPr lang="zh-CN" altLang="en-US" sz="2499" b="0" kern="0" dirty="0">
                <a:solidFill>
                  <a:schemeClr val="accent3">
                    <a:lumMod val="75000"/>
                  </a:schemeClr>
                </a:solidFill>
                <a:latin typeface="Arial"/>
                <a:ea typeface="微软雅黑"/>
              </a:rPr>
              <a:t>添加标题</a:t>
            </a:r>
          </a:p>
        </p:txBody>
      </p:sp>
      <p:grpSp>
        <p:nvGrpSpPr>
          <p:cNvPr id="63" name="组合 62"/>
          <p:cNvGrpSpPr/>
          <p:nvPr/>
        </p:nvGrpSpPr>
        <p:grpSpPr>
          <a:xfrm>
            <a:off x="1267939" y="895868"/>
            <a:ext cx="1857566" cy="2144979"/>
            <a:chOff x="1267713" y="896144"/>
            <a:chExt cx="1858140" cy="2145641"/>
          </a:xfrm>
        </p:grpSpPr>
        <p:grpSp>
          <p:nvGrpSpPr>
            <p:cNvPr id="64" name="组合 63"/>
            <p:cNvGrpSpPr/>
            <p:nvPr/>
          </p:nvGrpSpPr>
          <p:grpSpPr>
            <a:xfrm>
              <a:off x="1267713" y="896144"/>
              <a:ext cx="1858140" cy="2145641"/>
              <a:chOff x="789153" y="2729597"/>
              <a:chExt cx="1202093" cy="1388087"/>
            </a:xfrm>
          </p:grpSpPr>
          <p:grpSp>
            <p:nvGrpSpPr>
              <p:cNvPr id="68" name="组合 67"/>
              <p:cNvGrpSpPr/>
              <p:nvPr/>
            </p:nvGrpSpPr>
            <p:grpSpPr>
              <a:xfrm>
                <a:off x="789153" y="2729597"/>
                <a:ext cx="1202093" cy="1388087"/>
                <a:chOff x="3273692" y="1099961"/>
                <a:chExt cx="1202093" cy="1388087"/>
              </a:xfrm>
            </p:grpSpPr>
            <p:sp>
              <p:nvSpPr>
                <p:cNvPr id="70" name="Freeform 14"/>
                <p:cNvSpPr>
                  <a:spLocks/>
                </p:cNvSpPr>
                <p:nvPr/>
              </p:nvSpPr>
              <p:spPr bwMode="auto">
                <a:xfrm>
                  <a:off x="3345550" y="1141029"/>
                  <a:ext cx="529701" cy="237166"/>
                </a:xfrm>
                <a:custGeom>
                  <a:avLst/>
                  <a:gdLst>
                    <a:gd name="T0" fmla="*/ 0 w 516"/>
                    <a:gd name="T1" fmla="*/ 231 h 231"/>
                    <a:gd name="T2" fmla="*/ 398 w 516"/>
                    <a:gd name="T3" fmla="*/ 0 h 231"/>
                    <a:gd name="T4" fmla="*/ 516 w 516"/>
                    <a:gd name="T5" fmla="*/ 0 h 231"/>
                    <a:gd name="T6" fmla="*/ 516 w 516"/>
                    <a:gd name="T7" fmla="*/ 231 h 231"/>
                    <a:gd name="T8" fmla="*/ 0 w 516"/>
                    <a:gd name="T9" fmla="*/ 231 h 231"/>
                  </a:gdLst>
                  <a:ahLst/>
                  <a:cxnLst>
                    <a:cxn ang="0">
                      <a:pos x="T0" y="T1"/>
                    </a:cxn>
                    <a:cxn ang="0">
                      <a:pos x="T2" y="T3"/>
                    </a:cxn>
                    <a:cxn ang="0">
                      <a:pos x="T4" y="T5"/>
                    </a:cxn>
                    <a:cxn ang="0">
                      <a:pos x="T6" y="T7"/>
                    </a:cxn>
                    <a:cxn ang="0">
                      <a:pos x="T8" y="T9"/>
                    </a:cxn>
                  </a:cxnLst>
                  <a:rect l="0" t="0" r="r" b="b"/>
                  <a:pathLst>
                    <a:path w="516" h="231">
                      <a:moveTo>
                        <a:pt x="0" y="231"/>
                      </a:moveTo>
                      <a:lnTo>
                        <a:pt x="398" y="0"/>
                      </a:lnTo>
                      <a:lnTo>
                        <a:pt x="516" y="0"/>
                      </a:lnTo>
                      <a:lnTo>
                        <a:pt x="516" y="231"/>
                      </a:lnTo>
                      <a:lnTo>
                        <a:pt x="0" y="231"/>
                      </a:lnTo>
                      <a:close/>
                    </a:path>
                  </a:pathLst>
                </a:custGeom>
                <a:solidFill>
                  <a:srgbClr val="5F652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8" tIns="34284" rIns="68568" bIns="34284" numCol="1" anchor="t" anchorCtr="0" compatLnSpc="1">
                  <a:prstTxWarp prst="textNoShape">
                    <a:avLst/>
                  </a:prstTxWarp>
                </a:bodyPr>
                <a:lstStyle/>
                <a:p>
                  <a:endParaRPr lang="zh-CN" altLang="en-US"/>
                </a:p>
              </p:txBody>
            </p:sp>
            <p:sp>
              <p:nvSpPr>
                <p:cNvPr id="71" name="Freeform 15"/>
                <p:cNvSpPr>
                  <a:spLocks/>
                </p:cNvSpPr>
                <p:nvPr/>
              </p:nvSpPr>
              <p:spPr bwMode="auto">
                <a:xfrm>
                  <a:off x="3273692" y="1099961"/>
                  <a:ext cx="1202093" cy="1388087"/>
                </a:xfrm>
                <a:custGeom>
                  <a:avLst/>
                  <a:gdLst>
                    <a:gd name="T0" fmla="*/ 0 w 1171"/>
                    <a:gd name="T1" fmla="*/ 1014 h 1352"/>
                    <a:gd name="T2" fmla="*/ 0 w 1171"/>
                    <a:gd name="T3" fmla="*/ 338 h 1352"/>
                    <a:gd name="T4" fmla="*/ 586 w 1171"/>
                    <a:gd name="T5" fmla="*/ 0 h 1352"/>
                    <a:gd name="T6" fmla="*/ 1171 w 1171"/>
                    <a:gd name="T7" fmla="*/ 338 h 1352"/>
                    <a:gd name="T8" fmla="*/ 1171 w 1171"/>
                    <a:gd name="T9" fmla="*/ 1014 h 1352"/>
                    <a:gd name="T10" fmla="*/ 586 w 1171"/>
                    <a:gd name="T11" fmla="*/ 1352 h 1352"/>
                    <a:gd name="T12" fmla="*/ 0 w 1171"/>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71" h="1352">
                      <a:moveTo>
                        <a:pt x="0" y="1014"/>
                      </a:moveTo>
                      <a:lnTo>
                        <a:pt x="0" y="338"/>
                      </a:lnTo>
                      <a:lnTo>
                        <a:pt x="586" y="0"/>
                      </a:lnTo>
                      <a:lnTo>
                        <a:pt x="1171" y="338"/>
                      </a:lnTo>
                      <a:lnTo>
                        <a:pt x="1171" y="1014"/>
                      </a:lnTo>
                      <a:lnTo>
                        <a:pt x="586" y="1352"/>
                      </a:lnTo>
                      <a:lnTo>
                        <a:pt x="0" y="1014"/>
                      </a:lnTo>
                      <a:close/>
                    </a:path>
                  </a:pathLst>
                </a:custGeom>
                <a:solidFill>
                  <a:schemeClr val="bg1">
                    <a:lumMod val="95000"/>
                  </a:schemeClr>
                </a:solidFill>
                <a:ln>
                  <a:noFill/>
                </a:ln>
                <a:effectLst>
                  <a:outerShdw blurRad="228600" sx="102000" sy="102000" algn="ctr" rotWithShape="0">
                    <a:prstClr val="black">
                      <a:alpha val="28000"/>
                    </a:prstClr>
                  </a:outerShdw>
                </a:effectLst>
                <a:extLst/>
              </p:spPr>
              <p:txBody>
                <a:bodyPr vert="horz" wrap="square" lIns="68568" tIns="34284" rIns="68568" bIns="34284" numCol="1" anchor="t" anchorCtr="0" compatLnSpc="1">
                  <a:prstTxWarp prst="textNoShape">
                    <a:avLst/>
                  </a:prstTxWarp>
                </a:bodyPr>
                <a:lstStyle/>
                <a:p>
                  <a:endParaRPr lang="zh-CN" altLang="en-US"/>
                </a:p>
              </p:txBody>
            </p:sp>
            <p:sp>
              <p:nvSpPr>
                <p:cNvPr id="72" name="Freeform 16"/>
                <p:cNvSpPr>
                  <a:spLocks/>
                </p:cNvSpPr>
                <p:nvPr/>
              </p:nvSpPr>
              <p:spPr bwMode="auto">
                <a:xfrm>
                  <a:off x="3345551" y="1141029"/>
                  <a:ext cx="408568" cy="441478"/>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C00000"/>
                </a:solidFill>
                <a:ln w="28575">
                  <a:noFill/>
                </a:ln>
                <a:effectLst>
                  <a:outerShdw blurRad="279400" dist="76200" dir="2700000" sx="101000" sy="101000" algn="tl" rotWithShape="0">
                    <a:prstClr val="black">
                      <a:alpha val="28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dirty="0">
                    <a:solidFill>
                      <a:schemeClr val="lt1"/>
                    </a:solidFill>
                  </a:endParaRPr>
                </a:p>
              </p:txBody>
            </p:sp>
          </p:grpSp>
          <p:sp>
            <p:nvSpPr>
              <p:cNvPr id="69" name="TextBox 79"/>
              <p:cNvSpPr txBox="1"/>
              <p:nvPr/>
            </p:nvSpPr>
            <p:spPr>
              <a:xfrm>
                <a:off x="925160" y="2836434"/>
                <a:ext cx="948647" cy="438096"/>
              </a:xfrm>
              <a:prstGeom prst="rect">
                <a:avLst/>
              </a:prstGeom>
              <a:noFill/>
            </p:spPr>
            <p:txBody>
              <a:bodyPr wrap="square" rtlCol="0">
                <a:spAutoFit/>
              </a:bodyPr>
              <a:lstStyle/>
              <a:p>
                <a:r>
                  <a:rPr lang="en-US" altLang="zh-CN" sz="3799" dirty="0">
                    <a:solidFill>
                      <a:srgbClr val="FFFFFF"/>
                    </a:solidFill>
                    <a:latin typeface="Agency FB" panose="020B0503020202020204" pitchFamily="34" charset="0"/>
                  </a:rPr>
                  <a:t>03</a:t>
                </a:r>
                <a:endParaRPr lang="zh-CN" altLang="en-US" sz="3799" dirty="0">
                  <a:solidFill>
                    <a:srgbClr val="FFFFFF"/>
                  </a:solidFill>
                  <a:latin typeface="Agency FB" panose="020B0503020202020204" pitchFamily="34" charset="0"/>
                </a:endParaRPr>
              </a:p>
            </p:txBody>
          </p:sp>
        </p:grpSp>
        <p:grpSp>
          <p:nvGrpSpPr>
            <p:cNvPr id="65" name="组合 64"/>
            <p:cNvGrpSpPr/>
            <p:nvPr/>
          </p:nvGrpSpPr>
          <p:grpSpPr>
            <a:xfrm>
              <a:off x="1709723" y="1575989"/>
              <a:ext cx="881192" cy="881320"/>
              <a:chOff x="5699322" y="3963624"/>
              <a:chExt cx="132182" cy="132201"/>
            </a:xfrm>
            <a:solidFill>
              <a:schemeClr val="accent3">
                <a:lumMod val="75000"/>
              </a:schemeClr>
            </a:solidFill>
          </p:grpSpPr>
          <p:sp>
            <p:nvSpPr>
              <p:cNvPr id="66" name="Freeform 412"/>
              <p:cNvSpPr>
                <a:spLocks noEditPoints="1"/>
              </p:cNvSpPr>
              <p:nvPr/>
            </p:nvSpPr>
            <p:spPr bwMode="auto">
              <a:xfrm>
                <a:off x="5781489" y="3963624"/>
                <a:ext cx="50015" cy="50022"/>
              </a:xfrm>
              <a:custGeom>
                <a:avLst/>
                <a:gdLst>
                  <a:gd name="T0" fmla="*/ 105 w 108"/>
                  <a:gd name="T1" fmla="*/ 44 h 108"/>
                  <a:gd name="T2" fmla="*/ 89 w 108"/>
                  <a:gd name="T3" fmla="*/ 41 h 108"/>
                  <a:gd name="T4" fmla="*/ 88 w 108"/>
                  <a:gd name="T5" fmla="*/ 38 h 108"/>
                  <a:gd name="T6" fmla="*/ 97 w 108"/>
                  <a:gd name="T7" fmla="*/ 25 h 108"/>
                  <a:gd name="T8" fmla="*/ 96 w 108"/>
                  <a:gd name="T9" fmla="*/ 20 h 108"/>
                  <a:gd name="T10" fmla="*/ 87 w 108"/>
                  <a:gd name="T11" fmla="*/ 11 h 108"/>
                  <a:gd name="T12" fmla="*/ 83 w 108"/>
                  <a:gd name="T13" fmla="*/ 11 h 108"/>
                  <a:gd name="T14" fmla="*/ 69 w 108"/>
                  <a:gd name="T15" fmla="*/ 20 h 108"/>
                  <a:gd name="T16" fmla="*/ 66 w 108"/>
                  <a:gd name="T17" fmla="*/ 19 h 108"/>
                  <a:gd name="T18" fmla="*/ 64 w 108"/>
                  <a:gd name="T19" fmla="*/ 3 h 108"/>
                  <a:gd name="T20" fmla="*/ 60 w 108"/>
                  <a:gd name="T21" fmla="*/ 0 h 108"/>
                  <a:gd name="T22" fmla="*/ 48 w 108"/>
                  <a:gd name="T23" fmla="*/ 0 h 108"/>
                  <a:gd name="T24" fmla="*/ 44 w 108"/>
                  <a:gd name="T25" fmla="*/ 3 h 108"/>
                  <a:gd name="T26" fmla="*/ 41 w 108"/>
                  <a:gd name="T27" fmla="*/ 19 h 108"/>
                  <a:gd name="T28" fmla="*/ 38 w 108"/>
                  <a:gd name="T29" fmla="*/ 20 h 108"/>
                  <a:gd name="T30" fmla="*/ 25 w 108"/>
                  <a:gd name="T31" fmla="*/ 11 h 108"/>
                  <a:gd name="T32" fmla="*/ 20 w 108"/>
                  <a:gd name="T33" fmla="*/ 11 h 108"/>
                  <a:gd name="T34" fmla="*/ 11 w 108"/>
                  <a:gd name="T35" fmla="*/ 20 h 108"/>
                  <a:gd name="T36" fmla="*/ 11 w 108"/>
                  <a:gd name="T37" fmla="*/ 25 h 108"/>
                  <a:gd name="T38" fmla="*/ 20 w 108"/>
                  <a:gd name="T39" fmla="*/ 38 h 108"/>
                  <a:gd name="T40" fmla="*/ 19 w 108"/>
                  <a:gd name="T41" fmla="*/ 41 h 108"/>
                  <a:gd name="T42" fmla="*/ 3 w 108"/>
                  <a:gd name="T43" fmla="*/ 44 h 108"/>
                  <a:gd name="T44" fmla="*/ 0 w 108"/>
                  <a:gd name="T45" fmla="*/ 48 h 108"/>
                  <a:gd name="T46" fmla="*/ 0 w 108"/>
                  <a:gd name="T47" fmla="*/ 60 h 108"/>
                  <a:gd name="T48" fmla="*/ 3 w 108"/>
                  <a:gd name="T49" fmla="*/ 64 h 108"/>
                  <a:gd name="T50" fmla="*/ 19 w 108"/>
                  <a:gd name="T51" fmla="*/ 67 h 108"/>
                  <a:gd name="T52" fmla="*/ 20 w 108"/>
                  <a:gd name="T53" fmla="*/ 69 h 108"/>
                  <a:gd name="T54" fmla="*/ 11 w 108"/>
                  <a:gd name="T55" fmla="*/ 83 h 108"/>
                  <a:gd name="T56" fmla="*/ 11 w 108"/>
                  <a:gd name="T57" fmla="*/ 88 h 108"/>
                  <a:gd name="T58" fmla="*/ 20 w 108"/>
                  <a:gd name="T59" fmla="*/ 96 h 108"/>
                  <a:gd name="T60" fmla="*/ 25 w 108"/>
                  <a:gd name="T61" fmla="*/ 97 h 108"/>
                  <a:gd name="T62" fmla="*/ 38 w 108"/>
                  <a:gd name="T63" fmla="*/ 88 h 108"/>
                  <a:gd name="T64" fmla="*/ 41 w 108"/>
                  <a:gd name="T65" fmla="*/ 89 h 108"/>
                  <a:gd name="T66" fmla="*/ 44 w 108"/>
                  <a:gd name="T67" fmla="*/ 105 h 108"/>
                  <a:gd name="T68" fmla="*/ 48 w 108"/>
                  <a:gd name="T69" fmla="*/ 108 h 108"/>
                  <a:gd name="T70" fmla="*/ 60 w 108"/>
                  <a:gd name="T71" fmla="*/ 108 h 108"/>
                  <a:gd name="T72" fmla="*/ 64 w 108"/>
                  <a:gd name="T73" fmla="*/ 105 h 108"/>
                  <a:gd name="T74" fmla="*/ 66 w 108"/>
                  <a:gd name="T75" fmla="*/ 89 h 108"/>
                  <a:gd name="T76" fmla="*/ 69 w 108"/>
                  <a:gd name="T77" fmla="*/ 88 h 108"/>
                  <a:gd name="T78" fmla="*/ 83 w 108"/>
                  <a:gd name="T79" fmla="*/ 97 h 108"/>
                  <a:gd name="T80" fmla="*/ 87 w 108"/>
                  <a:gd name="T81" fmla="*/ 96 h 108"/>
                  <a:gd name="T82" fmla="*/ 96 w 108"/>
                  <a:gd name="T83" fmla="*/ 88 h 108"/>
                  <a:gd name="T84" fmla="*/ 97 w 108"/>
                  <a:gd name="T85" fmla="*/ 83 h 108"/>
                  <a:gd name="T86" fmla="*/ 88 w 108"/>
                  <a:gd name="T87" fmla="*/ 69 h 108"/>
                  <a:gd name="T88" fmla="*/ 89 w 108"/>
                  <a:gd name="T89" fmla="*/ 67 h 108"/>
                  <a:gd name="T90" fmla="*/ 105 w 108"/>
                  <a:gd name="T91" fmla="*/ 64 h 108"/>
                  <a:gd name="T92" fmla="*/ 108 w 108"/>
                  <a:gd name="T93" fmla="*/ 60 h 108"/>
                  <a:gd name="T94" fmla="*/ 108 w 108"/>
                  <a:gd name="T95" fmla="*/ 48 h 108"/>
                  <a:gd name="T96" fmla="*/ 105 w 108"/>
                  <a:gd name="T97" fmla="*/ 44 h 108"/>
                  <a:gd name="T98" fmla="*/ 54 w 108"/>
                  <a:gd name="T99" fmla="*/ 71 h 108"/>
                  <a:gd name="T100" fmla="*/ 37 w 108"/>
                  <a:gd name="T101" fmla="*/ 54 h 108"/>
                  <a:gd name="T102" fmla="*/ 54 w 108"/>
                  <a:gd name="T103" fmla="*/ 37 h 108"/>
                  <a:gd name="T104" fmla="*/ 71 w 108"/>
                  <a:gd name="T105" fmla="*/ 54 h 108"/>
                  <a:gd name="T106" fmla="*/ 54 w 108"/>
                  <a:gd name="T107" fmla="*/ 71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8" h="108">
                    <a:moveTo>
                      <a:pt x="105" y="44"/>
                    </a:moveTo>
                    <a:cubicBezTo>
                      <a:pt x="89" y="41"/>
                      <a:pt x="89" y="41"/>
                      <a:pt x="89" y="41"/>
                    </a:cubicBezTo>
                    <a:cubicBezTo>
                      <a:pt x="87" y="41"/>
                      <a:pt x="87" y="40"/>
                      <a:pt x="88" y="38"/>
                    </a:cubicBezTo>
                    <a:cubicBezTo>
                      <a:pt x="97" y="25"/>
                      <a:pt x="97" y="25"/>
                      <a:pt x="97" y="25"/>
                    </a:cubicBezTo>
                    <a:cubicBezTo>
                      <a:pt x="98" y="23"/>
                      <a:pt x="97" y="21"/>
                      <a:pt x="96" y="20"/>
                    </a:cubicBezTo>
                    <a:cubicBezTo>
                      <a:pt x="87" y="11"/>
                      <a:pt x="87" y="11"/>
                      <a:pt x="87" y="11"/>
                    </a:cubicBezTo>
                    <a:cubicBezTo>
                      <a:pt x="86" y="10"/>
                      <a:pt x="84" y="10"/>
                      <a:pt x="83" y="11"/>
                    </a:cubicBezTo>
                    <a:cubicBezTo>
                      <a:pt x="69" y="20"/>
                      <a:pt x="69" y="20"/>
                      <a:pt x="69" y="20"/>
                    </a:cubicBezTo>
                    <a:cubicBezTo>
                      <a:pt x="68" y="21"/>
                      <a:pt x="67" y="21"/>
                      <a:pt x="66" y="19"/>
                    </a:cubicBezTo>
                    <a:cubicBezTo>
                      <a:pt x="64" y="3"/>
                      <a:pt x="64" y="3"/>
                      <a:pt x="64" y="3"/>
                    </a:cubicBezTo>
                    <a:cubicBezTo>
                      <a:pt x="63" y="1"/>
                      <a:pt x="62" y="0"/>
                      <a:pt x="60" y="0"/>
                    </a:cubicBezTo>
                    <a:cubicBezTo>
                      <a:pt x="48" y="0"/>
                      <a:pt x="48" y="0"/>
                      <a:pt x="48" y="0"/>
                    </a:cubicBezTo>
                    <a:cubicBezTo>
                      <a:pt x="46" y="0"/>
                      <a:pt x="44" y="1"/>
                      <a:pt x="44" y="3"/>
                    </a:cubicBezTo>
                    <a:cubicBezTo>
                      <a:pt x="41" y="19"/>
                      <a:pt x="41" y="19"/>
                      <a:pt x="41" y="19"/>
                    </a:cubicBezTo>
                    <a:cubicBezTo>
                      <a:pt x="41" y="21"/>
                      <a:pt x="40" y="21"/>
                      <a:pt x="38" y="20"/>
                    </a:cubicBezTo>
                    <a:cubicBezTo>
                      <a:pt x="25" y="11"/>
                      <a:pt x="25" y="11"/>
                      <a:pt x="25" y="11"/>
                    </a:cubicBezTo>
                    <a:cubicBezTo>
                      <a:pt x="23" y="10"/>
                      <a:pt x="21" y="10"/>
                      <a:pt x="20" y="11"/>
                    </a:cubicBezTo>
                    <a:cubicBezTo>
                      <a:pt x="11" y="20"/>
                      <a:pt x="11" y="20"/>
                      <a:pt x="11" y="20"/>
                    </a:cubicBezTo>
                    <a:cubicBezTo>
                      <a:pt x="10" y="21"/>
                      <a:pt x="10" y="23"/>
                      <a:pt x="11" y="25"/>
                    </a:cubicBezTo>
                    <a:cubicBezTo>
                      <a:pt x="20" y="38"/>
                      <a:pt x="20" y="38"/>
                      <a:pt x="20" y="38"/>
                    </a:cubicBezTo>
                    <a:cubicBezTo>
                      <a:pt x="21" y="40"/>
                      <a:pt x="21" y="41"/>
                      <a:pt x="19" y="41"/>
                    </a:cubicBezTo>
                    <a:cubicBezTo>
                      <a:pt x="3" y="44"/>
                      <a:pt x="3" y="44"/>
                      <a:pt x="3" y="44"/>
                    </a:cubicBezTo>
                    <a:cubicBezTo>
                      <a:pt x="1" y="45"/>
                      <a:pt x="0" y="46"/>
                      <a:pt x="0" y="48"/>
                    </a:cubicBezTo>
                    <a:cubicBezTo>
                      <a:pt x="0" y="60"/>
                      <a:pt x="0" y="60"/>
                      <a:pt x="0" y="60"/>
                    </a:cubicBezTo>
                    <a:cubicBezTo>
                      <a:pt x="0" y="62"/>
                      <a:pt x="1" y="63"/>
                      <a:pt x="3" y="64"/>
                    </a:cubicBezTo>
                    <a:cubicBezTo>
                      <a:pt x="19" y="67"/>
                      <a:pt x="19" y="67"/>
                      <a:pt x="19" y="67"/>
                    </a:cubicBezTo>
                    <a:cubicBezTo>
                      <a:pt x="21" y="67"/>
                      <a:pt x="21" y="68"/>
                      <a:pt x="20" y="69"/>
                    </a:cubicBezTo>
                    <a:cubicBezTo>
                      <a:pt x="11" y="83"/>
                      <a:pt x="11" y="83"/>
                      <a:pt x="11" y="83"/>
                    </a:cubicBezTo>
                    <a:cubicBezTo>
                      <a:pt x="10" y="84"/>
                      <a:pt x="10" y="86"/>
                      <a:pt x="11" y="88"/>
                    </a:cubicBezTo>
                    <a:cubicBezTo>
                      <a:pt x="20" y="96"/>
                      <a:pt x="20" y="96"/>
                      <a:pt x="20" y="96"/>
                    </a:cubicBezTo>
                    <a:cubicBezTo>
                      <a:pt x="21" y="97"/>
                      <a:pt x="23" y="98"/>
                      <a:pt x="25" y="97"/>
                    </a:cubicBezTo>
                    <a:cubicBezTo>
                      <a:pt x="38" y="88"/>
                      <a:pt x="38" y="88"/>
                      <a:pt x="38" y="88"/>
                    </a:cubicBezTo>
                    <a:cubicBezTo>
                      <a:pt x="40" y="87"/>
                      <a:pt x="41" y="87"/>
                      <a:pt x="41" y="89"/>
                    </a:cubicBezTo>
                    <a:cubicBezTo>
                      <a:pt x="44" y="105"/>
                      <a:pt x="44" y="105"/>
                      <a:pt x="44" y="105"/>
                    </a:cubicBezTo>
                    <a:cubicBezTo>
                      <a:pt x="44" y="106"/>
                      <a:pt x="46" y="108"/>
                      <a:pt x="48" y="108"/>
                    </a:cubicBezTo>
                    <a:cubicBezTo>
                      <a:pt x="60" y="108"/>
                      <a:pt x="60" y="108"/>
                      <a:pt x="60" y="108"/>
                    </a:cubicBezTo>
                    <a:cubicBezTo>
                      <a:pt x="62" y="108"/>
                      <a:pt x="63" y="106"/>
                      <a:pt x="64" y="105"/>
                    </a:cubicBezTo>
                    <a:cubicBezTo>
                      <a:pt x="66" y="89"/>
                      <a:pt x="66" y="89"/>
                      <a:pt x="66" y="89"/>
                    </a:cubicBezTo>
                    <a:cubicBezTo>
                      <a:pt x="67" y="87"/>
                      <a:pt x="68" y="87"/>
                      <a:pt x="69" y="88"/>
                    </a:cubicBezTo>
                    <a:cubicBezTo>
                      <a:pt x="83" y="97"/>
                      <a:pt x="83" y="97"/>
                      <a:pt x="83" y="97"/>
                    </a:cubicBezTo>
                    <a:cubicBezTo>
                      <a:pt x="84" y="98"/>
                      <a:pt x="86" y="97"/>
                      <a:pt x="87" y="96"/>
                    </a:cubicBezTo>
                    <a:cubicBezTo>
                      <a:pt x="96" y="88"/>
                      <a:pt x="96" y="88"/>
                      <a:pt x="96" y="88"/>
                    </a:cubicBezTo>
                    <a:cubicBezTo>
                      <a:pt x="97" y="86"/>
                      <a:pt x="98" y="84"/>
                      <a:pt x="97" y="83"/>
                    </a:cubicBezTo>
                    <a:cubicBezTo>
                      <a:pt x="88" y="69"/>
                      <a:pt x="88" y="69"/>
                      <a:pt x="88" y="69"/>
                    </a:cubicBezTo>
                    <a:cubicBezTo>
                      <a:pt x="87" y="68"/>
                      <a:pt x="87" y="67"/>
                      <a:pt x="89" y="67"/>
                    </a:cubicBezTo>
                    <a:cubicBezTo>
                      <a:pt x="105" y="64"/>
                      <a:pt x="105" y="64"/>
                      <a:pt x="105" y="64"/>
                    </a:cubicBezTo>
                    <a:cubicBezTo>
                      <a:pt x="106" y="63"/>
                      <a:pt x="108" y="62"/>
                      <a:pt x="108" y="60"/>
                    </a:cubicBezTo>
                    <a:cubicBezTo>
                      <a:pt x="108" y="48"/>
                      <a:pt x="108" y="48"/>
                      <a:pt x="108" y="48"/>
                    </a:cubicBezTo>
                    <a:cubicBezTo>
                      <a:pt x="108" y="46"/>
                      <a:pt x="106" y="45"/>
                      <a:pt x="105" y="44"/>
                    </a:cubicBezTo>
                    <a:close/>
                    <a:moveTo>
                      <a:pt x="54" y="71"/>
                    </a:moveTo>
                    <a:cubicBezTo>
                      <a:pt x="45" y="71"/>
                      <a:pt x="37" y="63"/>
                      <a:pt x="37" y="54"/>
                    </a:cubicBezTo>
                    <a:cubicBezTo>
                      <a:pt x="37" y="45"/>
                      <a:pt x="45" y="37"/>
                      <a:pt x="54" y="37"/>
                    </a:cubicBezTo>
                    <a:cubicBezTo>
                      <a:pt x="63" y="37"/>
                      <a:pt x="71" y="45"/>
                      <a:pt x="71" y="54"/>
                    </a:cubicBezTo>
                    <a:cubicBezTo>
                      <a:pt x="71" y="63"/>
                      <a:pt x="63" y="71"/>
                      <a:pt x="54" y="7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8" tIns="34284" rIns="68568" bIns="34284" numCol="1" anchor="t" anchorCtr="0" compatLnSpc="1">
                <a:prstTxWarp prst="textNoShape">
                  <a:avLst/>
                </a:prstTxWarp>
              </a:bodyPr>
              <a:lstStyle/>
              <a:p>
                <a:endParaRPr lang="zh-CN" altLang="en-US"/>
              </a:p>
            </p:txBody>
          </p:sp>
          <p:sp>
            <p:nvSpPr>
              <p:cNvPr id="67" name="Freeform 413"/>
              <p:cNvSpPr>
                <a:spLocks noEditPoints="1"/>
              </p:cNvSpPr>
              <p:nvPr/>
            </p:nvSpPr>
            <p:spPr bwMode="auto">
              <a:xfrm>
                <a:off x="5699322" y="3996972"/>
                <a:ext cx="98839" cy="98853"/>
              </a:xfrm>
              <a:custGeom>
                <a:avLst/>
                <a:gdLst>
                  <a:gd name="T0" fmla="*/ 210 w 216"/>
                  <a:gd name="T1" fmla="*/ 89 h 216"/>
                  <a:gd name="T2" fmla="*/ 178 w 216"/>
                  <a:gd name="T3" fmla="*/ 83 h 216"/>
                  <a:gd name="T4" fmla="*/ 176 w 216"/>
                  <a:gd name="T5" fmla="*/ 77 h 216"/>
                  <a:gd name="T6" fmla="*/ 194 w 216"/>
                  <a:gd name="T7" fmla="*/ 49 h 216"/>
                  <a:gd name="T8" fmla="*/ 193 w 216"/>
                  <a:gd name="T9" fmla="*/ 41 h 216"/>
                  <a:gd name="T10" fmla="*/ 175 w 216"/>
                  <a:gd name="T11" fmla="*/ 23 h 216"/>
                  <a:gd name="T12" fmla="*/ 167 w 216"/>
                  <a:gd name="T13" fmla="*/ 22 h 216"/>
                  <a:gd name="T14" fmla="*/ 139 w 216"/>
                  <a:gd name="T15" fmla="*/ 40 h 216"/>
                  <a:gd name="T16" fmla="*/ 133 w 216"/>
                  <a:gd name="T17" fmla="*/ 38 h 216"/>
                  <a:gd name="T18" fmla="*/ 127 w 216"/>
                  <a:gd name="T19" fmla="*/ 6 h 216"/>
                  <a:gd name="T20" fmla="*/ 121 w 216"/>
                  <a:gd name="T21" fmla="*/ 0 h 216"/>
                  <a:gd name="T22" fmla="*/ 95 w 216"/>
                  <a:gd name="T23" fmla="*/ 0 h 216"/>
                  <a:gd name="T24" fmla="*/ 89 w 216"/>
                  <a:gd name="T25" fmla="*/ 6 h 216"/>
                  <a:gd name="T26" fmla="*/ 83 w 216"/>
                  <a:gd name="T27" fmla="*/ 38 h 216"/>
                  <a:gd name="T28" fmla="*/ 77 w 216"/>
                  <a:gd name="T29" fmla="*/ 40 h 216"/>
                  <a:gd name="T30" fmla="*/ 49 w 216"/>
                  <a:gd name="T31" fmla="*/ 22 h 216"/>
                  <a:gd name="T32" fmla="*/ 41 w 216"/>
                  <a:gd name="T33" fmla="*/ 23 h 216"/>
                  <a:gd name="T34" fmla="*/ 23 w 216"/>
                  <a:gd name="T35" fmla="*/ 41 h 216"/>
                  <a:gd name="T36" fmla="*/ 22 w 216"/>
                  <a:gd name="T37" fmla="*/ 49 h 216"/>
                  <a:gd name="T38" fmla="*/ 40 w 216"/>
                  <a:gd name="T39" fmla="*/ 77 h 216"/>
                  <a:gd name="T40" fmla="*/ 38 w 216"/>
                  <a:gd name="T41" fmla="*/ 83 h 216"/>
                  <a:gd name="T42" fmla="*/ 6 w 216"/>
                  <a:gd name="T43" fmla="*/ 89 h 216"/>
                  <a:gd name="T44" fmla="*/ 0 w 216"/>
                  <a:gd name="T45" fmla="*/ 95 h 216"/>
                  <a:gd name="T46" fmla="*/ 0 w 216"/>
                  <a:gd name="T47" fmla="*/ 121 h 216"/>
                  <a:gd name="T48" fmla="*/ 6 w 216"/>
                  <a:gd name="T49" fmla="*/ 127 h 216"/>
                  <a:gd name="T50" fmla="*/ 38 w 216"/>
                  <a:gd name="T51" fmla="*/ 133 h 216"/>
                  <a:gd name="T52" fmla="*/ 40 w 216"/>
                  <a:gd name="T53" fmla="*/ 139 h 216"/>
                  <a:gd name="T54" fmla="*/ 22 w 216"/>
                  <a:gd name="T55" fmla="*/ 167 h 216"/>
                  <a:gd name="T56" fmla="*/ 23 w 216"/>
                  <a:gd name="T57" fmla="*/ 175 h 216"/>
                  <a:gd name="T58" fmla="*/ 41 w 216"/>
                  <a:gd name="T59" fmla="*/ 193 h 216"/>
                  <a:gd name="T60" fmla="*/ 49 w 216"/>
                  <a:gd name="T61" fmla="*/ 194 h 216"/>
                  <a:gd name="T62" fmla="*/ 77 w 216"/>
                  <a:gd name="T63" fmla="*/ 176 h 216"/>
                  <a:gd name="T64" fmla="*/ 83 w 216"/>
                  <a:gd name="T65" fmla="*/ 178 h 216"/>
                  <a:gd name="T66" fmla="*/ 89 w 216"/>
                  <a:gd name="T67" fmla="*/ 210 h 216"/>
                  <a:gd name="T68" fmla="*/ 95 w 216"/>
                  <a:gd name="T69" fmla="*/ 216 h 216"/>
                  <a:gd name="T70" fmla="*/ 121 w 216"/>
                  <a:gd name="T71" fmla="*/ 216 h 216"/>
                  <a:gd name="T72" fmla="*/ 127 w 216"/>
                  <a:gd name="T73" fmla="*/ 210 h 216"/>
                  <a:gd name="T74" fmla="*/ 133 w 216"/>
                  <a:gd name="T75" fmla="*/ 178 h 216"/>
                  <a:gd name="T76" fmla="*/ 139 w 216"/>
                  <a:gd name="T77" fmla="*/ 176 h 216"/>
                  <a:gd name="T78" fmla="*/ 167 w 216"/>
                  <a:gd name="T79" fmla="*/ 194 h 216"/>
                  <a:gd name="T80" fmla="*/ 175 w 216"/>
                  <a:gd name="T81" fmla="*/ 193 h 216"/>
                  <a:gd name="T82" fmla="*/ 193 w 216"/>
                  <a:gd name="T83" fmla="*/ 175 h 216"/>
                  <a:gd name="T84" fmla="*/ 194 w 216"/>
                  <a:gd name="T85" fmla="*/ 167 h 216"/>
                  <a:gd name="T86" fmla="*/ 176 w 216"/>
                  <a:gd name="T87" fmla="*/ 139 h 216"/>
                  <a:gd name="T88" fmla="*/ 178 w 216"/>
                  <a:gd name="T89" fmla="*/ 133 h 216"/>
                  <a:gd name="T90" fmla="*/ 210 w 216"/>
                  <a:gd name="T91" fmla="*/ 127 h 216"/>
                  <a:gd name="T92" fmla="*/ 216 w 216"/>
                  <a:gd name="T93" fmla="*/ 121 h 216"/>
                  <a:gd name="T94" fmla="*/ 216 w 216"/>
                  <a:gd name="T95" fmla="*/ 95 h 216"/>
                  <a:gd name="T96" fmla="*/ 210 w 216"/>
                  <a:gd name="T97" fmla="*/ 89 h 216"/>
                  <a:gd name="T98" fmla="*/ 108 w 216"/>
                  <a:gd name="T99" fmla="*/ 147 h 216"/>
                  <a:gd name="T100" fmla="*/ 69 w 216"/>
                  <a:gd name="T101" fmla="*/ 108 h 216"/>
                  <a:gd name="T102" fmla="*/ 108 w 216"/>
                  <a:gd name="T103" fmla="*/ 69 h 216"/>
                  <a:gd name="T104" fmla="*/ 147 w 216"/>
                  <a:gd name="T105" fmla="*/ 108 h 216"/>
                  <a:gd name="T106" fmla="*/ 108 w 216"/>
                  <a:gd name="T107" fmla="*/ 147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16" h="216">
                    <a:moveTo>
                      <a:pt x="210" y="89"/>
                    </a:moveTo>
                    <a:cubicBezTo>
                      <a:pt x="178" y="83"/>
                      <a:pt x="178" y="83"/>
                      <a:pt x="178" y="83"/>
                    </a:cubicBezTo>
                    <a:cubicBezTo>
                      <a:pt x="175" y="82"/>
                      <a:pt x="174" y="80"/>
                      <a:pt x="176" y="77"/>
                    </a:cubicBezTo>
                    <a:cubicBezTo>
                      <a:pt x="194" y="49"/>
                      <a:pt x="194" y="49"/>
                      <a:pt x="194" y="49"/>
                    </a:cubicBezTo>
                    <a:cubicBezTo>
                      <a:pt x="196" y="47"/>
                      <a:pt x="195" y="43"/>
                      <a:pt x="193" y="41"/>
                    </a:cubicBezTo>
                    <a:cubicBezTo>
                      <a:pt x="175" y="23"/>
                      <a:pt x="175" y="23"/>
                      <a:pt x="175" y="23"/>
                    </a:cubicBezTo>
                    <a:cubicBezTo>
                      <a:pt x="173" y="21"/>
                      <a:pt x="169" y="20"/>
                      <a:pt x="167" y="22"/>
                    </a:cubicBezTo>
                    <a:cubicBezTo>
                      <a:pt x="139" y="40"/>
                      <a:pt x="139" y="40"/>
                      <a:pt x="139" y="40"/>
                    </a:cubicBezTo>
                    <a:cubicBezTo>
                      <a:pt x="137" y="42"/>
                      <a:pt x="134" y="41"/>
                      <a:pt x="133" y="38"/>
                    </a:cubicBezTo>
                    <a:cubicBezTo>
                      <a:pt x="127" y="6"/>
                      <a:pt x="127" y="6"/>
                      <a:pt x="127" y="6"/>
                    </a:cubicBezTo>
                    <a:cubicBezTo>
                      <a:pt x="127" y="3"/>
                      <a:pt x="124" y="0"/>
                      <a:pt x="121" y="0"/>
                    </a:cubicBezTo>
                    <a:cubicBezTo>
                      <a:pt x="95" y="0"/>
                      <a:pt x="95" y="0"/>
                      <a:pt x="95" y="0"/>
                    </a:cubicBezTo>
                    <a:cubicBezTo>
                      <a:pt x="92" y="0"/>
                      <a:pt x="89" y="3"/>
                      <a:pt x="89" y="6"/>
                    </a:cubicBezTo>
                    <a:cubicBezTo>
                      <a:pt x="83" y="38"/>
                      <a:pt x="83" y="38"/>
                      <a:pt x="83" y="38"/>
                    </a:cubicBezTo>
                    <a:cubicBezTo>
                      <a:pt x="82" y="41"/>
                      <a:pt x="80" y="42"/>
                      <a:pt x="77" y="40"/>
                    </a:cubicBezTo>
                    <a:cubicBezTo>
                      <a:pt x="49" y="22"/>
                      <a:pt x="49" y="22"/>
                      <a:pt x="49" y="22"/>
                    </a:cubicBezTo>
                    <a:cubicBezTo>
                      <a:pt x="47" y="20"/>
                      <a:pt x="43" y="21"/>
                      <a:pt x="41" y="23"/>
                    </a:cubicBezTo>
                    <a:cubicBezTo>
                      <a:pt x="23" y="41"/>
                      <a:pt x="23" y="41"/>
                      <a:pt x="23" y="41"/>
                    </a:cubicBezTo>
                    <a:cubicBezTo>
                      <a:pt x="21" y="43"/>
                      <a:pt x="20" y="47"/>
                      <a:pt x="22" y="49"/>
                    </a:cubicBezTo>
                    <a:cubicBezTo>
                      <a:pt x="40" y="77"/>
                      <a:pt x="40" y="77"/>
                      <a:pt x="40" y="77"/>
                    </a:cubicBezTo>
                    <a:cubicBezTo>
                      <a:pt x="42" y="80"/>
                      <a:pt x="41" y="82"/>
                      <a:pt x="38" y="83"/>
                    </a:cubicBezTo>
                    <a:cubicBezTo>
                      <a:pt x="6" y="89"/>
                      <a:pt x="6" y="89"/>
                      <a:pt x="6" y="89"/>
                    </a:cubicBezTo>
                    <a:cubicBezTo>
                      <a:pt x="3" y="89"/>
                      <a:pt x="0" y="92"/>
                      <a:pt x="0" y="95"/>
                    </a:cubicBezTo>
                    <a:cubicBezTo>
                      <a:pt x="0" y="121"/>
                      <a:pt x="0" y="121"/>
                      <a:pt x="0" y="121"/>
                    </a:cubicBezTo>
                    <a:cubicBezTo>
                      <a:pt x="0" y="124"/>
                      <a:pt x="3" y="127"/>
                      <a:pt x="6" y="127"/>
                    </a:cubicBezTo>
                    <a:cubicBezTo>
                      <a:pt x="38" y="133"/>
                      <a:pt x="38" y="133"/>
                      <a:pt x="38" y="133"/>
                    </a:cubicBezTo>
                    <a:cubicBezTo>
                      <a:pt x="41" y="134"/>
                      <a:pt x="42" y="137"/>
                      <a:pt x="40" y="139"/>
                    </a:cubicBezTo>
                    <a:cubicBezTo>
                      <a:pt x="22" y="167"/>
                      <a:pt x="22" y="167"/>
                      <a:pt x="22" y="167"/>
                    </a:cubicBezTo>
                    <a:cubicBezTo>
                      <a:pt x="20" y="169"/>
                      <a:pt x="21" y="173"/>
                      <a:pt x="23" y="175"/>
                    </a:cubicBezTo>
                    <a:cubicBezTo>
                      <a:pt x="41" y="193"/>
                      <a:pt x="41" y="193"/>
                      <a:pt x="41" y="193"/>
                    </a:cubicBezTo>
                    <a:cubicBezTo>
                      <a:pt x="43" y="195"/>
                      <a:pt x="47" y="196"/>
                      <a:pt x="49" y="194"/>
                    </a:cubicBezTo>
                    <a:cubicBezTo>
                      <a:pt x="77" y="176"/>
                      <a:pt x="77" y="176"/>
                      <a:pt x="77" y="176"/>
                    </a:cubicBezTo>
                    <a:cubicBezTo>
                      <a:pt x="80" y="174"/>
                      <a:pt x="82" y="175"/>
                      <a:pt x="83" y="178"/>
                    </a:cubicBezTo>
                    <a:cubicBezTo>
                      <a:pt x="89" y="210"/>
                      <a:pt x="89" y="210"/>
                      <a:pt x="89" y="210"/>
                    </a:cubicBezTo>
                    <a:cubicBezTo>
                      <a:pt x="89" y="213"/>
                      <a:pt x="92" y="216"/>
                      <a:pt x="95" y="216"/>
                    </a:cubicBezTo>
                    <a:cubicBezTo>
                      <a:pt x="121" y="216"/>
                      <a:pt x="121" y="216"/>
                      <a:pt x="121" y="216"/>
                    </a:cubicBezTo>
                    <a:cubicBezTo>
                      <a:pt x="124" y="216"/>
                      <a:pt x="127" y="213"/>
                      <a:pt x="127" y="210"/>
                    </a:cubicBezTo>
                    <a:cubicBezTo>
                      <a:pt x="133" y="178"/>
                      <a:pt x="133" y="178"/>
                      <a:pt x="133" y="178"/>
                    </a:cubicBezTo>
                    <a:cubicBezTo>
                      <a:pt x="134" y="175"/>
                      <a:pt x="137" y="174"/>
                      <a:pt x="139" y="176"/>
                    </a:cubicBezTo>
                    <a:cubicBezTo>
                      <a:pt x="167" y="194"/>
                      <a:pt x="167" y="194"/>
                      <a:pt x="167" y="194"/>
                    </a:cubicBezTo>
                    <a:cubicBezTo>
                      <a:pt x="169" y="196"/>
                      <a:pt x="173" y="195"/>
                      <a:pt x="175" y="193"/>
                    </a:cubicBezTo>
                    <a:cubicBezTo>
                      <a:pt x="193" y="175"/>
                      <a:pt x="193" y="175"/>
                      <a:pt x="193" y="175"/>
                    </a:cubicBezTo>
                    <a:cubicBezTo>
                      <a:pt x="195" y="173"/>
                      <a:pt x="196" y="169"/>
                      <a:pt x="194" y="167"/>
                    </a:cubicBezTo>
                    <a:cubicBezTo>
                      <a:pt x="176" y="139"/>
                      <a:pt x="176" y="139"/>
                      <a:pt x="176" y="139"/>
                    </a:cubicBezTo>
                    <a:cubicBezTo>
                      <a:pt x="174" y="137"/>
                      <a:pt x="175" y="134"/>
                      <a:pt x="178" y="133"/>
                    </a:cubicBezTo>
                    <a:cubicBezTo>
                      <a:pt x="210" y="127"/>
                      <a:pt x="210" y="127"/>
                      <a:pt x="210" y="127"/>
                    </a:cubicBezTo>
                    <a:cubicBezTo>
                      <a:pt x="213" y="127"/>
                      <a:pt x="216" y="124"/>
                      <a:pt x="216" y="121"/>
                    </a:cubicBezTo>
                    <a:cubicBezTo>
                      <a:pt x="216" y="95"/>
                      <a:pt x="216" y="95"/>
                      <a:pt x="216" y="95"/>
                    </a:cubicBezTo>
                    <a:cubicBezTo>
                      <a:pt x="216" y="92"/>
                      <a:pt x="213" y="89"/>
                      <a:pt x="210" y="89"/>
                    </a:cubicBezTo>
                    <a:close/>
                    <a:moveTo>
                      <a:pt x="108" y="147"/>
                    </a:moveTo>
                    <a:cubicBezTo>
                      <a:pt x="86" y="147"/>
                      <a:pt x="69" y="130"/>
                      <a:pt x="69" y="108"/>
                    </a:cubicBezTo>
                    <a:cubicBezTo>
                      <a:pt x="69" y="87"/>
                      <a:pt x="86" y="69"/>
                      <a:pt x="108" y="69"/>
                    </a:cubicBezTo>
                    <a:cubicBezTo>
                      <a:pt x="130" y="69"/>
                      <a:pt x="147" y="87"/>
                      <a:pt x="147" y="108"/>
                    </a:cubicBezTo>
                    <a:cubicBezTo>
                      <a:pt x="147" y="130"/>
                      <a:pt x="130" y="147"/>
                      <a:pt x="108" y="14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8" tIns="34284" rIns="68568" bIns="34284"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xmlns="" val="2626813071"/>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800" fill="hold"/>
                                        <p:tgtEl>
                                          <p:spTgt spid="63"/>
                                        </p:tgtEl>
                                        <p:attrNameLst>
                                          <p:attrName>ppt_w</p:attrName>
                                        </p:attrNameLst>
                                      </p:cBhvr>
                                      <p:tavLst>
                                        <p:tav tm="0">
                                          <p:val>
                                            <p:fltVal val="0"/>
                                          </p:val>
                                        </p:tav>
                                        <p:tav tm="100000">
                                          <p:val>
                                            <p:strVal val="#ppt_w"/>
                                          </p:val>
                                        </p:tav>
                                      </p:tavLst>
                                    </p:anim>
                                    <p:anim calcmode="lin" valueType="num">
                                      <p:cBhvr>
                                        <p:cTn id="8" dur="800" fill="hold"/>
                                        <p:tgtEl>
                                          <p:spTgt spid="63"/>
                                        </p:tgtEl>
                                        <p:attrNameLst>
                                          <p:attrName>ppt_h</p:attrName>
                                        </p:attrNameLst>
                                      </p:cBhvr>
                                      <p:tavLst>
                                        <p:tav tm="0">
                                          <p:val>
                                            <p:fltVal val="0"/>
                                          </p:val>
                                        </p:tav>
                                        <p:tav tm="100000">
                                          <p:val>
                                            <p:strVal val="#ppt_h"/>
                                          </p:val>
                                        </p:tav>
                                      </p:tavLst>
                                    </p:anim>
                                    <p:animEffect transition="in" filter="fade">
                                      <p:cBhvr>
                                        <p:cTn id="9" dur="800"/>
                                        <p:tgtEl>
                                          <p:spTgt spid="63"/>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61"/>
                                        </p:tgtEl>
                                        <p:attrNameLst>
                                          <p:attrName>style.visibility</p:attrName>
                                        </p:attrNameLst>
                                      </p:cBhvr>
                                      <p:to>
                                        <p:strVal val="visible"/>
                                      </p:to>
                                    </p:set>
                                    <p:animEffect transition="in" filter="wipe(left)">
                                      <p:cBhvr>
                                        <p:cTn id="12" dur="700"/>
                                        <p:tgtEl>
                                          <p:spTgt spid="61"/>
                                        </p:tgtEl>
                                      </p:cBhvr>
                                    </p:animEffect>
                                  </p:childTnLst>
                                </p:cTn>
                              </p:par>
                            </p:childTnLst>
                          </p:cTn>
                        </p:par>
                        <p:par>
                          <p:cTn id="13" fill="hold">
                            <p:stCondLst>
                              <p:cond delay="800"/>
                            </p:stCondLst>
                            <p:childTnLst>
                              <p:par>
                                <p:cTn id="14" presetID="23" presetClass="entr" presetSubtype="528"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 fill="hold"/>
                                        <p:tgtEl>
                                          <p:spTgt spid="2"/>
                                        </p:tgtEl>
                                        <p:attrNameLst>
                                          <p:attrName>ppt_w</p:attrName>
                                        </p:attrNameLst>
                                      </p:cBhvr>
                                      <p:tavLst>
                                        <p:tav tm="0">
                                          <p:val>
                                            <p:fltVal val="0"/>
                                          </p:val>
                                        </p:tav>
                                        <p:tav tm="100000">
                                          <p:val>
                                            <p:strVal val="#ppt_w"/>
                                          </p:val>
                                        </p:tav>
                                      </p:tavLst>
                                    </p:anim>
                                    <p:anim calcmode="lin" valueType="num">
                                      <p:cBhvr>
                                        <p:cTn id="17" dur="500" fill="hold"/>
                                        <p:tgtEl>
                                          <p:spTgt spid="2"/>
                                        </p:tgtEl>
                                        <p:attrNameLst>
                                          <p:attrName>ppt_h</p:attrName>
                                        </p:attrNameLst>
                                      </p:cBhvr>
                                      <p:tavLst>
                                        <p:tav tm="0">
                                          <p:val>
                                            <p:fltVal val="0"/>
                                          </p:val>
                                        </p:tav>
                                        <p:tav tm="100000">
                                          <p:val>
                                            <p:strVal val="#ppt_h"/>
                                          </p:val>
                                        </p:tav>
                                      </p:tavLst>
                                    </p:anim>
                                    <p:anim calcmode="lin" valueType="num">
                                      <p:cBhvr>
                                        <p:cTn id="18" dur="500" fill="hold"/>
                                        <p:tgtEl>
                                          <p:spTgt spid="2"/>
                                        </p:tgtEl>
                                        <p:attrNameLst>
                                          <p:attrName>ppt_x</p:attrName>
                                        </p:attrNameLst>
                                      </p:cBhvr>
                                      <p:tavLst>
                                        <p:tav tm="0">
                                          <p:val>
                                            <p:fltVal val="0.5"/>
                                          </p:val>
                                        </p:tav>
                                        <p:tav tm="100000">
                                          <p:val>
                                            <p:strVal val="#ppt_x"/>
                                          </p:val>
                                        </p:tav>
                                      </p:tavLst>
                                    </p:anim>
                                    <p:anim calcmode="lin" valueType="num">
                                      <p:cBhvr>
                                        <p:cTn id="19" dur="500" fill="hold"/>
                                        <p:tgtEl>
                                          <p:spTgt spid="2"/>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30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 calcmode="lin" valueType="num">
                                      <p:cBhvr>
                                        <p:cTn id="24" dur="500" fill="hold"/>
                                        <p:tgtEl>
                                          <p:spTgt spid="5"/>
                                        </p:tgtEl>
                                        <p:attrNameLst>
                                          <p:attrName>ppt_x</p:attrName>
                                        </p:attrNameLst>
                                      </p:cBhvr>
                                      <p:tavLst>
                                        <p:tav tm="0">
                                          <p:val>
                                            <p:fltVal val="0.5"/>
                                          </p:val>
                                        </p:tav>
                                        <p:tav tm="100000">
                                          <p:val>
                                            <p:strVal val="#ppt_x"/>
                                          </p:val>
                                        </p:tav>
                                      </p:tavLst>
                                    </p:anim>
                                    <p:anim calcmode="lin" valueType="num">
                                      <p:cBhvr>
                                        <p:cTn id="25" dur="5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70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 calcmode="lin" valueType="num">
                                      <p:cBhvr>
                                        <p:cTn id="30" dur="500" fill="hold"/>
                                        <p:tgtEl>
                                          <p:spTgt spid="8"/>
                                        </p:tgtEl>
                                        <p:attrNameLst>
                                          <p:attrName>ppt_x</p:attrName>
                                        </p:attrNameLst>
                                      </p:cBhvr>
                                      <p:tavLst>
                                        <p:tav tm="0">
                                          <p:val>
                                            <p:fltVal val="0.5"/>
                                          </p:val>
                                        </p:tav>
                                        <p:tav tm="100000">
                                          <p:val>
                                            <p:strVal val="#ppt_x"/>
                                          </p:val>
                                        </p:tav>
                                      </p:tavLst>
                                    </p:anim>
                                    <p:anim calcmode="lin" valueType="num">
                                      <p:cBhvr>
                                        <p:cTn id="31" dur="5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30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 calcmode="lin" valueType="num">
                                      <p:cBhvr>
                                        <p:cTn id="36" dur="500" fill="hold"/>
                                        <p:tgtEl>
                                          <p:spTgt spid="11"/>
                                        </p:tgtEl>
                                        <p:attrNameLst>
                                          <p:attrName>ppt_x</p:attrName>
                                        </p:attrNameLst>
                                      </p:cBhvr>
                                      <p:tavLst>
                                        <p:tav tm="0">
                                          <p:val>
                                            <p:fltVal val="0.5"/>
                                          </p:val>
                                        </p:tav>
                                        <p:tav tm="100000">
                                          <p:val>
                                            <p:strVal val="#ppt_x"/>
                                          </p:val>
                                        </p:tav>
                                      </p:tavLst>
                                    </p:anim>
                                    <p:anim calcmode="lin" valueType="num">
                                      <p:cBhvr>
                                        <p:cTn id="37" dur="500" fill="hold"/>
                                        <p:tgtEl>
                                          <p:spTgt spid="11"/>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100"/>
                                  </p:stCondLst>
                                  <p:childTnLst>
                                    <p:set>
                                      <p:cBhvr>
                                        <p:cTn id="39" dur="1" fill="hold">
                                          <p:stCondLst>
                                            <p:cond delay="0"/>
                                          </p:stCondLst>
                                        </p:cTn>
                                        <p:tgtEl>
                                          <p:spTgt spid="14"/>
                                        </p:tgtEl>
                                        <p:attrNameLst>
                                          <p:attrName>style.visibility</p:attrName>
                                        </p:attrNameLst>
                                      </p:cBhvr>
                                      <p:to>
                                        <p:strVal val="visible"/>
                                      </p:to>
                                    </p:set>
                                    <p:anim calcmode="lin" valueType="num">
                                      <p:cBhvr>
                                        <p:cTn id="40" dur="500" fill="hold"/>
                                        <p:tgtEl>
                                          <p:spTgt spid="14"/>
                                        </p:tgtEl>
                                        <p:attrNameLst>
                                          <p:attrName>ppt_w</p:attrName>
                                        </p:attrNameLst>
                                      </p:cBhvr>
                                      <p:tavLst>
                                        <p:tav tm="0">
                                          <p:val>
                                            <p:fltVal val="0"/>
                                          </p:val>
                                        </p:tav>
                                        <p:tav tm="100000">
                                          <p:val>
                                            <p:strVal val="#ppt_w"/>
                                          </p:val>
                                        </p:tav>
                                      </p:tavLst>
                                    </p:anim>
                                    <p:anim calcmode="lin" valueType="num">
                                      <p:cBhvr>
                                        <p:cTn id="41" dur="500" fill="hold"/>
                                        <p:tgtEl>
                                          <p:spTgt spid="14"/>
                                        </p:tgtEl>
                                        <p:attrNameLst>
                                          <p:attrName>ppt_h</p:attrName>
                                        </p:attrNameLst>
                                      </p:cBhvr>
                                      <p:tavLst>
                                        <p:tav tm="0">
                                          <p:val>
                                            <p:fltVal val="0"/>
                                          </p:val>
                                        </p:tav>
                                        <p:tav tm="100000">
                                          <p:val>
                                            <p:strVal val="#ppt_h"/>
                                          </p:val>
                                        </p:tav>
                                      </p:tavLst>
                                    </p:anim>
                                    <p:anim calcmode="lin" valueType="num">
                                      <p:cBhvr>
                                        <p:cTn id="42" dur="500" fill="hold"/>
                                        <p:tgtEl>
                                          <p:spTgt spid="14"/>
                                        </p:tgtEl>
                                        <p:attrNameLst>
                                          <p:attrName>ppt_x</p:attrName>
                                        </p:attrNameLst>
                                      </p:cBhvr>
                                      <p:tavLst>
                                        <p:tav tm="0">
                                          <p:val>
                                            <p:fltVal val="0.5"/>
                                          </p:val>
                                        </p:tav>
                                        <p:tav tm="100000">
                                          <p:val>
                                            <p:strVal val="#ppt_x"/>
                                          </p:val>
                                        </p:tav>
                                      </p:tavLst>
                                    </p:anim>
                                    <p:anim calcmode="lin" valueType="num">
                                      <p:cBhvr>
                                        <p:cTn id="43" dur="500" fill="hold"/>
                                        <p:tgtEl>
                                          <p:spTgt spid="14"/>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600"/>
                                  </p:stCondLst>
                                  <p:childTnLst>
                                    <p:set>
                                      <p:cBhvr>
                                        <p:cTn id="45" dur="1" fill="hold">
                                          <p:stCondLst>
                                            <p:cond delay="0"/>
                                          </p:stCondLst>
                                        </p:cTn>
                                        <p:tgtEl>
                                          <p:spTgt spid="17"/>
                                        </p:tgtEl>
                                        <p:attrNameLst>
                                          <p:attrName>style.visibility</p:attrName>
                                        </p:attrNameLst>
                                      </p:cBhvr>
                                      <p:to>
                                        <p:strVal val="visible"/>
                                      </p:to>
                                    </p:set>
                                    <p:anim calcmode="lin" valueType="num">
                                      <p:cBhvr>
                                        <p:cTn id="46" dur="500" fill="hold"/>
                                        <p:tgtEl>
                                          <p:spTgt spid="17"/>
                                        </p:tgtEl>
                                        <p:attrNameLst>
                                          <p:attrName>ppt_w</p:attrName>
                                        </p:attrNameLst>
                                      </p:cBhvr>
                                      <p:tavLst>
                                        <p:tav tm="0">
                                          <p:val>
                                            <p:fltVal val="0"/>
                                          </p:val>
                                        </p:tav>
                                        <p:tav tm="100000">
                                          <p:val>
                                            <p:strVal val="#ppt_w"/>
                                          </p:val>
                                        </p:tav>
                                      </p:tavLst>
                                    </p:anim>
                                    <p:anim calcmode="lin" valueType="num">
                                      <p:cBhvr>
                                        <p:cTn id="47" dur="500" fill="hold"/>
                                        <p:tgtEl>
                                          <p:spTgt spid="17"/>
                                        </p:tgtEl>
                                        <p:attrNameLst>
                                          <p:attrName>ppt_h</p:attrName>
                                        </p:attrNameLst>
                                      </p:cBhvr>
                                      <p:tavLst>
                                        <p:tav tm="0">
                                          <p:val>
                                            <p:fltVal val="0"/>
                                          </p:val>
                                        </p:tav>
                                        <p:tav tm="100000">
                                          <p:val>
                                            <p:strVal val="#ppt_h"/>
                                          </p:val>
                                        </p:tav>
                                      </p:tavLst>
                                    </p:anim>
                                    <p:anim calcmode="lin" valueType="num">
                                      <p:cBhvr>
                                        <p:cTn id="48" dur="500" fill="hold"/>
                                        <p:tgtEl>
                                          <p:spTgt spid="17"/>
                                        </p:tgtEl>
                                        <p:attrNameLst>
                                          <p:attrName>ppt_x</p:attrName>
                                        </p:attrNameLst>
                                      </p:cBhvr>
                                      <p:tavLst>
                                        <p:tav tm="0">
                                          <p:val>
                                            <p:fltVal val="0.5"/>
                                          </p:val>
                                        </p:tav>
                                        <p:tav tm="100000">
                                          <p:val>
                                            <p:strVal val="#ppt_x"/>
                                          </p:val>
                                        </p:tav>
                                      </p:tavLst>
                                    </p:anim>
                                    <p:anim calcmode="lin" valueType="num">
                                      <p:cBhvr>
                                        <p:cTn id="49" dur="500" fill="hold"/>
                                        <p:tgtEl>
                                          <p:spTgt spid="17"/>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300"/>
                                  </p:stCondLst>
                                  <p:childTnLst>
                                    <p:set>
                                      <p:cBhvr>
                                        <p:cTn id="51" dur="1" fill="hold">
                                          <p:stCondLst>
                                            <p:cond delay="0"/>
                                          </p:stCondLst>
                                        </p:cTn>
                                        <p:tgtEl>
                                          <p:spTgt spid="20"/>
                                        </p:tgtEl>
                                        <p:attrNameLst>
                                          <p:attrName>style.visibility</p:attrName>
                                        </p:attrNameLst>
                                      </p:cBhvr>
                                      <p:to>
                                        <p:strVal val="visible"/>
                                      </p:to>
                                    </p:set>
                                    <p:anim calcmode="lin" valueType="num">
                                      <p:cBhvr>
                                        <p:cTn id="52" dur="500" fill="hold"/>
                                        <p:tgtEl>
                                          <p:spTgt spid="20"/>
                                        </p:tgtEl>
                                        <p:attrNameLst>
                                          <p:attrName>ppt_w</p:attrName>
                                        </p:attrNameLst>
                                      </p:cBhvr>
                                      <p:tavLst>
                                        <p:tav tm="0">
                                          <p:val>
                                            <p:fltVal val="0"/>
                                          </p:val>
                                        </p:tav>
                                        <p:tav tm="100000">
                                          <p:val>
                                            <p:strVal val="#ppt_w"/>
                                          </p:val>
                                        </p:tav>
                                      </p:tavLst>
                                    </p:anim>
                                    <p:anim calcmode="lin" valueType="num">
                                      <p:cBhvr>
                                        <p:cTn id="53" dur="500" fill="hold"/>
                                        <p:tgtEl>
                                          <p:spTgt spid="20"/>
                                        </p:tgtEl>
                                        <p:attrNameLst>
                                          <p:attrName>ppt_h</p:attrName>
                                        </p:attrNameLst>
                                      </p:cBhvr>
                                      <p:tavLst>
                                        <p:tav tm="0">
                                          <p:val>
                                            <p:fltVal val="0"/>
                                          </p:val>
                                        </p:tav>
                                        <p:tav tm="100000">
                                          <p:val>
                                            <p:strVal val="#ppt_h"/>
                                          </p:val>
                                        </p:tav>
                                      </p:tavLst>
                                    </p:anim>
                                    <p:anim calcmode="lin" valueType="num">
                                      <p:cBhvr>
                                        <p:cTn id="54" dur="500" fill="hold"/>
                                        <p:tgtEl>
                                          <p:spTgt spid="20"/>
                                        </p:tgtEl>
                                        <p:attrNameLst>
                                          <p:attrName>ppt_x</p:attrName>
                                        </p:attrNameLst>
                                      </p:cBhvr>
                                      <p:tavLst>
                                        <p:tav tm="0">
                                          <p:val>
                                            <p:fltVal val="0.5"/>
                                          </p:val>
                                        </p:tav>
                                        <p:tav tm="100000">
                                          <p:val>
                                            <p:strVal val="#ppt_x"/>
                                          </p:val>
                                        </p:tav>
                                      </p:tavLst>
                                    </p:anim>
                                    <p:anim calcmode="lin" valueType="num">
                                      <p:cBhvr>
                                        <p:cTn id="55" dur="500" fill="hold"/>
                                        <p:tgtEl>
                                          <p:spTgt spid="20"/>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300"/>
                                  </p:stCondLst>
                                  <p:childTnLst>
                                    <p:set>
                                      <p:cBhvr>
                                        <p:cTn id="57" dur="1" fill="hold">
                                          <p:stCondLst>
                                            <p:cond delay="0"/>
                                          </p:stCondLst>
                                        </p:cTn>
                                        <p:tgtEl>
                                          <p:spTgt spid="23"/>
                                        </p:tgtEl>
                                        <p:attrNameLst>
                                          <p:attrName>style.visibility</p:attrName>
                                        </p:attrNameLst>
                                      </p:cBhvr>
                                      <p:to>
                                        <p:strVal val="visible"/>
                                      </p:to>
                                    </p:set>
                                    <p:anim calcmode="lin" valueType="num">
                                      <p:cBhvr>
                                        <p:cTn id="58" dur="500" fill="hold"/>
                                        <p:tgtEl>
                                          <p:spTgt spid="23"/>
                                        </p:tgtEl>
                                        <p:attrNameLst>
                                          <p:attrName>ppt_w</p:attrName>
                                        </p:attrNameLst>
                                      </p:cBhvr>
                                      <p:tavLst>
                                        <p:tav tm="0">
                                          <p:val>
                                            <p:fltVal val="0"/>
                                          </p:val>
                                        </p:tav>
                                        <p:tav tm="100000">
                                          <p:val>
                                            <p:strVal val="#ppt_w"/>
                                          </p:val>
                                        </p:tav>
                                      </p:tavLst>
                                    </p:anim>
                                    <p:anim calcmode="lin" valueType="num">
                                      <p:cBhvr>
                                        <p:cTn id="59" dur="500" fill="hold"/>
                                        <p:tgtEl>
                                          <p:spTgt spid="23"/>
                                        </p:tgtEl>
                                        <p:attrNameLst>
                                          <p:attrName>ppt_h</p:attrName>
                                        </p:attrNameLst>
                                      </p:cBhvr>
                                      <p:tavLst>
                                        <p:tav tm="0">
                                          <p:val>
                                            <p:fltVal val="0"/>
                                          </p:val>
                                        </p:tav>
                                        <p:tav tm="100000">
                                          <p:val>
                                            <p:strVal val="#ppt_h"/>
                                          </p:val>
                                        </p:tav>
                                      </p:tavLst>
                                    </p:anim>
                                    <p:anim calcmode="lin" valueType="num">
                                      <p:cBhvr>
                                        <p:cTn id="60" dur="500" fill="hold"/>
                                        <p:tgtEl>
                                          <p:spTgt spid="23"/>
                                        </p:tgtEl>
                                        <p:attrNameLst>
                                          <p:attrName>ppt_x</p:attrName>
                                        </p:attrNameLst>
                                      </p:cBhvr>
                                      <p:tavLst>
                                        <p:tav tm="0">
                                          <p:val>
                                            <p:fltVal val="0.5"/>
                                          </p:val>
                                        </p:tav>
                                        <p:tav tm="100000">
                                          <p:val>
                                            <p:strVal val="#ppt_x"/>
                                          </p:val>
                                        </p:tav>
                                      </p:tavLst>
                                    </p:anim>
                                    <p:anim calcmode="lin" valueType="num">
                                      <p:cBhvr>
                                        <p:cTn id="61" dur="500" fill="hold"/>
                                        <p:tgtEl>
                                          <p:spTgt spid="2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600"/>
                                  </p:stCondLst>
                                  <p:childTnLst>
                                    <p:set>
                                      <p:cBhvr>
                                        <p:cTn id="63" dur="1" fill="hold">
                                          <p:stCondLst>
                                            <p:cond delay="0"/>
                                          </p:stCondLst>
                                        </p:cTn>
                                        <p:tgtEl>
                                          <p:spTgt spid="26"/>
                                        </p:tgtEl>
                                        <p:attrNameLst>
                                          <p:attrName>style.visibility</p:attrName>
                                        </p:attrNameLst>
                                      </p:cBhvr>
                                      <p:to>
                                        <p:strVal val="visible"/>
                                      </p:to>
                                    </p:set>
                                    <p:anim calcmode="lin" valueType="num">
                                      <p:cBhvr>
                                        <p:cTn id="64" dur="500" fill="hold"/>
                                        <p:tgtEl>
                                          <p:spTgt spid="26"/>
                                        </p:tgtEl>
                                        <p:attrNameLst>
                                          <p:attrName>ppt_w</p:attrName>
                                        </p:attrNameLst>
                                      </p:cBhvr>
                                      <p:tavLst>
                                        <p:tav tm="0">
                                          <p:val>
                                            <p:fltVal val="0"/>
                                          </p:val>
                                        </p:tav>
                                        <p:tav tm="100000">
                                          <p:val>
                                            <p:strVal val="#ppt_w"/>
                                          </p:val>
                                        </p:tav>
                                      </p:tavLst>
                                    </p:anim>
                                    <p:anim calcmode="lin" valueType="num">
                                      <p:cBhvr>
                                        <p:cTn id="65" dur="500" fill="hold"/>
                                        <p:tgtEl>
                                          <p:spTgt spid="26"/>
                                        </p:tgtEl>
                                        <p:attrNameLst>
                                          <p:attrName>ppt_h</p:attrName>
                                        </p:attrNameLst>
                                      </p:cBhvr>
                                      <p:tavLst>
                                        <p:tav tm="0">
                                          <p:val>
                                            <p:fltVal val="0"/>
                                          </p:val>
                                        </p:tav>
                                        <p:tav tm="100000">
                                          <p:val>
                                            <p:strVal val="#ppt_h"/>
                                          </p:val>
                                        </p:tav>
                                      </p:tavLst>
                                    </p:anim>
                                    <p:anim calcmode="lin" valueType="num">
                                      <p:cBhvr>
                                        <p:cTn id="66" dur="500" fill="hold"/>
                                        <p:tgtEl>
                                          <p:spTgt spid="26"/>
                                        </p:tgtEl>
                                        <p:attrNameLst>
                                          <p:attrName>ppt_x</p:attrName>
                                        </p:attrNameLst>
                                      </p:cBhvr>
                                      <p:tavLst>
                                        <p:tav tm="0">
                                          <p:val>
                                            <p:fltVal val="0.5"/>
                                          </p:val>
                                        </p:tav>
                                        <p:tav tm="100000">
                                          <p:val>
                                            <p:strVal val="#ppt_x"/>
                                          </p:val>
                                        </p:tav>
                                      </p:tavLst>
                                    </p:anim>
                                    <p:anim calcmode="lin" valueType="num">
                                      <p:cBhvr>
                                        <p:cTn id="67" dur="500" fill="hold"/>
                                        <p:tgtEl>
                                          <p:spTgt spid="26"/>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600"/>
                                  </p:stCondLst>
                                  <p:childTnLst>
                                    <p:set>
                                      <p:cBhvr>
                                        <p:cTn id="69" dur="1" fill="hold">
                                          <p:stCondLst>
                                            <p:cond delay="0"/>
                                          </p:stCondLst>
                                        </p:cTn>
                                        <p:tgtEl>
                                          <p:spTgt spid="29"/>
                                        </p:tgtEl>
                                        <p:attrNameLst>
                                          <p:attrName>style.visibility</p:attrName>
                                        </p:attrNameLst>
                                      </p:cBhvr>
                                      <p:to>
                                        <p:strVal val="visible"/>
                                      </p:to>
                                    </p:set>
                                    <p:anim calcmode="lin" valueType="num">
                                      <p:cBhvr>
                                        <p:cTn id="70" dur="500" fill="hold"/>
                                        <p:tgtEl>
                                          <p:spTgt spid="29"/>
                                        </p:tgtEl>
                                        <p:attrNameLst>
                                          <p:attrName>ppt_w</p:attrName>
                                        </p:attrNameLst>
                                      </p:cBhvr>
                                      <p:tavLst>
                                        <p:tav tm="0">
                                          <p:val>
                                            <p:fltVal val="0"/>
                                          </p:val>
                                        </p:tav>
                                        <p:tav tm="100000">
                                          <p:val>
                                            <p:strVal val="#ppt_w"/>
                                          </p:val>
                                        </p:tav>
                                      </p:tavLst>
                                    </p:anim>
                                    <p:anim calcmode="lin" valueType="num">
                                      <p:cBhvr>
                                        <p:cTn id="71" dur="500" fill="hold"/>
                                        <p:tgtEl>
                                          <p:spTgt spid="29"/>
                                        </p:tgtEl>
                                        <p:attrNameLst>
                                          <p:attrName>ppt_h</p:attrName>
                                        </p:attrNameLst>
                                      </p:cBhvr>
                                      <p:tavLst>
                                        <p:tav tm="0">
                                          <p:val>
                                            <p:fltVal val="0"/>
                                          </p:val>
                                        </p:tav>
                                        <p:tav tm="100000">
                                          <p:val>
                                            <p:strVal val="#ppt_h"/>
                                          </p:val>
                                        </p:tav>
                                      </p:tavLst>
                                    </p:anim>
                                    <p:anim calcmode="lin" valueType="num">
                                      <p:cBhvr>
                                        <p:cTn id="72" dur="500" fill="hold"/>
                                        <p:tgtEl>
                                          <p:spTgt spid="29"/>
                                        </p:tgtEl>
                                        <p:attrNameLst>
                                          <p:attrName>ppt_x</p:attrName>
                                        </p:attrNameLst>
                                      </p:cBhvr>
                                      <p:tavLst>
                                        <p:tav tm="0">
                                          <p:val>
                                            <p:fltVal val="0.5"/>
                                          </p:val>
                                        </p:tav>
                                        <p:tav tm="100000">
                                          <p:val>
                                            <p:strVal val="#ppt_x"/>
                                          </p:val>
                                        </p:tav>
                                      </p:tavLst>
                                    </p:anim>
                                    <p:anim calcmode="lin" valueType="num">
                                      <p:cBhvr>
                                        <p:cTn id="73" dur="500" fill="hold"/>
                                        <p:tgtEl>
                                          <p:spTgt spid="29"/>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300"/>
                                  </p:stCondLst>
                                  <p:childTnLst>
                                    <p:set>
                                      <p:cBhvr>
                                        <p:cTn id="75" dur="1" fill="hold">
                                          <p:stCondLst>
                                            <p:cond delay="0"/>
                                          </p:stCondLst>
                                        </p:cTn>
                                        <p:tgtEl>
                                          <p:spTgt spid="32"/>
                                        </p:tgtEl>
                                        <p:attrNameLst>
                                          <p:attrName>style.visibility</p:attrName>
                                        </p:attrNameLst>
                                      </p:cBhvr>
                                      <p:to>
                                        <p:strVal val="visible"/>
                                      </p:to>
                                    </p:set>
                                    <p:anim calcmode="lin" valueType="num">
                                      <p:cBhvr>
                                        <p:cTn id="76" dur="500" fill="hold"/>
                                        <p:tgtEl>
                                          <p:spTgt spid="32"/>
                                        </p:tgtEl>
                                        <p:attrNameLst>
                                          <p:attrName>ppt_w</p:attrName>
                                        </p:attrNameLst>
                                      </p:cBhvr>
                                      <p:tavLst>
                                        <p:tav tm="0">
                                          <p:val>
                                            <p:fltVal val="0"/>
                                          </p:val>
                                        </p:tav>
                                        <p:tav tm="100000">
                                          <p:val>
                                            <p:strVal val="#ppt_w"/>
                                          </p:val>
                                        </p:tav>
                                      </p:tavLst>
                                    </p:anim>
                                    <p:anim calcmode="lin" valueType="num">
                                      <p:cBhvr>
                                        <p:cTn id="77" dur="500" fill="hold"/>
                                        <p:tgtEl>
                                          <p:spTgt spid="32"/>
                                        </p:tgtEl>
                                        <p:attrNameLst>
                                          <p:attrName>ppt_h</p:attrName>
                                        </p:attrNameLst>
                                      </p:cBhvr>
                                      <p:tavLst>
                                        <p:tav tm="0">
                                          <p:val>
                                            <p:fltVal val="0"/>
                                          </p:val>
                                        </p:tav>
                                        <p:tav tm="100000">
                                          <p:val>
                                            <p:strVal val="#ppt_h"/>
                                          </p:val>
                                        </p:tav>
                                      </p:tavLst>
                                    </p:anim>
                                    <p:anim calcmode="lin" valueType="num">
                                      <p:cBhvr>
                                        <p:cTn id="78" dur="500" fill="hold"/>
                                        <p:tgtEl>
                                          <p:spTgt spid="32"/>
                                        </p:tgtEl>
                                        <p:attrNameLst>
                                          <p:attrName>ppt_x</p:attrName>
                                        </p:attrNameLst>
                                      </p:cBhvr>
                                      <p:tavLst>
                                        <p:tav tm="0">
                                          <p:val>
                                            <p:fltVal val="0.5"/>
                                          </p:val>
                                        </p:tav>
                                        <p:tav tm="100000">
                                          <p:val>
                                            <p:strVal val="#ppt_x"/>
                                          </p:val>
                                        </p:tav>
                                      </p:tavLst>
                                    </p:anim>
                                    <p:anim calcmode="lin" valueType="num">
                                      <p:cBhvr>
                                        <p:cTn id="79" dur="500" fill="hold"/>
                                        <p:tgtEl>
                                          <p:spTgt spid="32"/>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600"/>
                                  </p:stCondLst>
                                  <p:childTnLst>
                                    <p:set>
                                      <p:cBhvr>
                                        <p:cTn id="81" dur="1" fill="hold">
                                          <p:stCondLst>
                                            <p:cond delay="0"/>
                                          </p:stCondLst>
                                        </p:cTn>
                                        <p:tgtEl>
                                          <p:spTgt spid="35"/>
                                        </p:tgtEl>
                                        <p:attrNameLst>
                                          <p:attrName>style.visibility</p:attrName>
                                        </p:attrNameLst>
                                      </p:cBhvr>
                                      <p:to>
                                        <p:strVal val="visible"/>
                                      </p:to>
                                    </p:set>
                                    <p:anim calcmode="lin" valueType="num">
                                      <p:cBhvr>
                                        <p:cTn id="82" dur="500" fill="hold"/>
                                        <p:tgtEl>
                                          <p:spTgt spid="35"/>
                                        </p:tgtEl>
                                        <p:attrNameLst>
                                          <p:attrName>ppt_w</p:attrName>
                                        </p:attrNameLst>
                                      </p:cBhvr>
                                      <p:tavLst>
                                        <p:tav tm="0">
                                          <p:val>
                                            <p:fltVal val="0"/>
                                          </p:val>
                                        </p:tav>
                                        <p:tav tm="100000">
                                          <p:val>
                                            <p:strVal val="#ppt_w"/>
                                          </p:val>
                                        </p:tav>
                                      </p:tavLst>
                                    </p:anim>
                                    <p:anim calcmode="lin" valueType="num">
                                      <p:cBhvr>
                                        <p:cTn id="83" dur="500" fill="hold"/>
                                        <p:tgtEl>
                                          <p:spTgt spid="35"/>
                                        </p:tgtEl>
                                        <p:attrNameLst>
                                          <p:attrName>ppt_h</p:attrName>
                                        </p:attrNameLst>
                                      </p:cBhvr>
                                      <p:tavLst>
                                        <p:tav tm="0">
                                          <p:val>
                                            <p:fltVal val="0"/>
                                          </p:val>
                                        </p:tav>
                                        <p:tav tm="100000">
                                          <p:val>
                                            <p:strVal val="#ppt_h"/>
                                          </p:val>
                                        </p:tav>
                                      </p:tavLst>
                                    </p:anim>
                                    <p:anim calcmode="lin" valueType="num">
                                      <p:cBhvr>
                                        <p:cTn id="84" dur="500" fill="hold"/>
                                        <p:tgtEl>
                                          <p:spTgt spid="35"/>
                                        </p:tgtEl>
                                        <p:attrNameLst>
                                          <p:attrName>ppt_x</p:attrName>
                                        </p:attrNameLst>
                                      </p:cBhvr>
                                      <p:tavLst>
                                        <p:tav tm="0">
                                          <p:val>
                                            <p:fltVal val="0.5"/>
                                          </p:val>
                                        </p:tav>
                                        <p:tav tm="100000">
                                          <p:val>
                                            <p:strVal val="#ppt_x"/>
                                          </p:val>
                                        </p:tav>
                                      </p:tavLst>
                                    </p:anim>
                                    <p:anim calcmode="lin" valueType="num">
                                      <p:cBhvr>
                                        <p:cTn id="85" dur="500" fill="hold"/>
                                        <p:tgtEl>
                                          <p:spTgt spid="35"/>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600"/>
                                  </p:stCondLst>
                                  <p:childTnLst>
                                    <p:set>
                                      <p:cBhvr>
                                        <p:cTn id="87" dur="1" fill="hold">
                                          <p:stCondLst>
                                            <p:cond delay="0"/>
                                          </p:stCondLst>
                                        </p:cTn>
                                        <p:tgtEl>
                                          <p:spTgt spid="38"/>
                                        </p:tgtEl>
                                        <p:attrNameLst>
                                          <p:attrName>style.visibility</p:attrName>
                                        </p:attrNameLst>
                                      </p:cBhvr>
                                      <p:to>
                                        <p:strVal val="visible"/>
                                      </p:to>
                                    </p:set>
                                    <p:anim calcmode="lin" valueType="num">
                                      <p:cBhvr>
                                        <p:cTn id="88" dur="500" fill="hold"/>
                                        <p:tgtEl>
                                          <p:spTgt spid="38"/>
                                        </p:tgtEl>
                                        <p:attrNameLst>
                                          <p:attrName>ppt_w</p:attrName>
                                        </p:attrNameLst>
                                      </p:cBhvr>
                                      <p:tavLst>
                                        <p:tav tm="0">
                                          <p:val>
                                            <p:fltVal val="0"/>
                                          </p:val>
                                        </p:tav>
                                        <p:tav tm="100000">
                                          <p:val>
                                            <p:strVal val="#ppt_w"/>
                                          </p:val>
                                        </p:tav>
                                      </p:tavLst>
                                    </p:anim>
                                    <p:anim calcmode="lin" valueType="num">
                                      <p:cBhvr>
                                        <p:cTn id="89" dur="500" fill="hold"/>
                                        <p:tgtEl>
                                          <p:spTgt spid="38"/>
                                        </p:tgtEl>
                                        <p:attrNameLst>
                                          <p:attrName>ppt_h</p:attrName>
                                        </p:attrNameLst>
                                      </p:cBhvr>
                                      <p:tavLst>
                                        <p:tav tm="0">
                                          <p:val>
                                            <p:fltVal val="0"/>
                                          </p:val>
                                        </p:tav>
                                        <p:tav tm="100000">
                                          <p:val>
                                            <p:strVal val="#ppt_h"/>
                                          </p:val>
                                        </p:tav>
                                      </p:tavLst>
                                    </p:anim>
                                    <p:anim calcmode="lin" valueType="num">
                                      <p:cBhvr>
                                        <p:cTn id="90" dur="500" fill="hold"/>
                                        <p:tgtEl>
                                          <p:spTgt spid="38"/>
                                        </p:tgtEl>
                                        <p:attrNameLst>
                                          <p:attrName>ppt_x</p:attrName>
                                        </p:attrNameLst>
                                      </p:cBhvr>
                                      <p:tavLst>
                                        <p:tav tm="0">
                                          <p:val>
                                            <p:fltVal val="0.5"/>
                                          </p:val>
                                        </p:tav>
                                        <p:tav tm="100000">
                                          <p:val>
                                            <p:strVal val="#ppt_x"/>
                                          </p:val>
                                        </p:tav>
                                      </p:tavLst>
                                    </p:anim>
                                    <p:anim calcmode="lin" valueType="num">
                                      <p:cBhvr>
                                        <p:cTn id="91" dur="500" fill="hold"/>
                                        <p:tgtEl>
                                          <p:spTgt spid="38"/>
                                        </p:tgtEl>
                                        <p:attrNameLst>
                                          <p:attrName>ppt_y</p:attrName>
                                        </p:attrNameLst>
                                      </p:cBhvr>
                                      <p:tavLst>
                                        <p:tav tm="0">
                                          <p:val>
                                            <p:fltVal val="0.5"/>
                                          </p:val>
                                        </p:tav>
                                        <p:tav tm="100000">
                                          <p:val>
                                            <p:strVal val="#ppt_y"/>
                                          </p:val>
                                        </p:tav>
                                      </p:tavLst>
                                    </p:anim>
                                  </p:childTnLst>
                                </p:cTn>
                              </p:par>
                              <p:par>
                                <p:cTn id="92" presetID="26" presetClass="emph" presetSubtype="0" repeatCount="3000" fill="hold" nodeType="withEffect">
                                  <p:stCondLst>
                                    <p:cond delay="600"/>
                                  </p:stCondLst>
                                  <p:childTnLst>
                                    <p:animEffect transition="out" filter="fade">
                                      <p:cBhvr>
                                        <p:cTn id="93" dur="500" tmFilter="0, 0; .2, .5; .8, .5; 1, 0"/>
                                        <p:tgtEl>
                                          <p:spTgt spid="2"/>
                                        </p:tgtEl>
                                      </p:cBhvr>
                                    </p:animEffect>
                                    <p:animScale>
                                      <p:cBhvr>
                                        <p:cTn id="94" dur="250" autoRev="1" fill="hold"/>
                                        <p:tgtEl>
                                          <p:spTgt spid="2"/>
                                        </p:tgtEl>
                                      </p:cBhvr>
                                      <p:by x="105000" y="105000"/>
                                    </p:animScale>
                                  </p:childTnLst>
                                </p:cTn>
                              </p:par>
                              <p:par>
                                <p:cTn id="95" presetID="26" presetClass="emph" presetSubtype="0" repeatCount="3000" fill="hold" nodeType="withEffect">
                                  <p:stCondLst>
                                    <p:cond delay="710"/>
                                  </p:stCondLst>
                                  <p:childTnLst>
                                    <p:animEffect transition="out" filter="fade">
                                      <p:cBhvr>
                                        <p:cTn id="96" dur="500" tmFilter="0, 0; .2, .5; .8, .5; 1, 0"/>
                                        <p:tgtEl>
                                          <p:spTgt spid="23"/>
                                        </p:tgtEl>
                                      </p:cBhvr>
                                    </p:animEffect>
                                    <p:animScale>
                                      <p:cBhvr>
                                        <p:cTn id="97" dur="250" autoRev="1" fill="hold"/>
                                        <p:tgtEl>
                                          <p:spTgt spid="23"/>
                                        </p:tgtEl>
                                      </p:cBhvr>
                                      <p:by x="105000" y="105000"/>
                                    </p:animScale>
                                  </p:childTnLst>
                                </p:cTn>
                              </p:par>
                              <p:par>
                                <p:cTn id="98" presetID="26" presetClass="emph" presetSubtype="0" repeatCount="3000" fill="hold" nodeType="withEffect">
                                  <p:stCondLst>
                                    <p:cond delay="410"/>
                                  </p:stCondLst>
                                  <p:childTnLst>
                                    <p:animEffect transition="out" filter="fade">
                                      <p:cBhvr>
                                        <p:cTn id="99" dur="500" tmFilter="0, 0; .2, .5; .8, .5; 1, 0"/>
                                        <p:tgtEl>
                                          <p:spTgt spid="29"/>
                                        </p:tgtEl>
                                      </p:cBhvr>
                                    </p:animEffect>
                                    <p:animScale>
                                      <p:cBhvr>
                                        <p:cTn id="100" dur="250" autoRev="1" fill="hold"/>
                                        <p:tgtEl>
                                          <p:spTgt spid="29"/>
                                        </p:tgtEl>
                                      </p:cBhvr>
                                      <p:by x="105000" y="105000"/>
                                    </p:animScale>
                                  </p:childTnLst>
                                </p:cTn>
                              </p:par>
                              <p:par>
                                <p:cTn id="101" presetID="26" presetClass="emph" presetSubtype="0" repeatCount="3000" fill="hold" nodeType="withEffect">
                                  <p:stCondLst>
                                    <p:cond delay="810"/>
                                  </p:stCondLst>
                                  <p:childTnLst>
                                    <p:animEffect transition="out" filter="fade">
                                      <p:cBhvr>
                                        <p:cTn id="102" dur="500" tmFilter="0, 0; .2, .5; .8, .5; 1, 0"/>
                                        <p:tgtEl>
                                          <p:spTgt spid="32"/>
                                        </p:tgtEl>
                                      </p:cBhvr>
                                    </p:animEffect>
                                    <p:animScale>
                                      <p:cBhvr>
                                        <p:cTn id="103" dur="250" autoRev="1" fill="hold"/>
                                        <p:tgtEl>
                                          <p:spTgt spid="32"/>
                                        </p:tgtEl>
                                      </p:cBhvr>
                                      <p:by x="105000" y="105000"/>
                                    </p:animScale>
                                  </p:childTnLst>
                                </p:cTn>
                              </p:par>
                            </p:childTnLst>
                          </p:cTn>
                        </p:par>
                        <p:par>
                          <p:cTn id="104" fill="hold">
                            <p:stCondLst>
                              <p:cond delay="3110"/>
                            </p:stCondLst>
                            <p:childTnLst>
                              <p:par>
                                <p:cTn id="105" presetID="16" presetClass="entr" presetSubtype="42" fill="hold" nodeType="afterEffect">
                                  <p:stCondLst>
                                    <p:cond delay="0"/>
                                  </p:stCondLst>
                                  <p:childTnLst>
                                    <p:set>
                                      <p:cBhvr>
                                        <p:cTn id="106" dur="1" fill="hold">
                                          <p:stCondLst>
                                            <p:cond delay="0"/>
                                          </p:stCondLst>
                                        </p:cTn>
                                        <p:tgtEl>
                                          <p:spTgt spid="41"/>
                                        </p:tgtEl>
                                        <p:attrNameLst>
                                          <p:attrName>style.visibility</p:attrName>
                                        </p:attrNameLst>
                                      </p:cBhvr>
                                      <p:to>
                                        <p:strVal val="visible"/>
                                      </p:to>
                                    </p:set>
                                    <p:animEffect transition="in" filter="barn(outHorizontal)">
                                      <p:cBhvr>
                                        <p:cTn id="107" dur="500"/>
                                        <p:tgtEl>
                                          <p:spTgt spid="41"/>
                                        </p:tgtEl>
                                      </p:cBhvr>
                                    </p:animEffect>
                                  </p:childTnLst>
                                </p:cTn>
                              </p:par>
                            </p:childTnLst>
                          </p:cTn>
                        </p:par>
                        <p:par>
                          <p:cTn id="108" fill="hold">
                            <p:stCondLst>
                              <p:cond delay="3610"/>
                            </p:stCondLst>
                            <p:childTnLst>
                              <p:par>
                                <p:cTn id="109" presetID="23" presetClass="entr" presetSubtype="32" fill="hold" nodeType="afterEffect">
                                  <p:stCondLst>
                                    <p:cond delay="0"/>
                                  </p:stCondLst>
                                  <p:childTnLst>
                                    <p:set>
                                      <p:cBhvr>
                                        <p:cTn id="110" dur="1" fill="hold">
                                          <p:stCondLst>
                                            <p:cond delay="0"/>
                                          </p:stCondLst>
                                        </p:cTn>
                                        <p:tgtEl>
                                          <p:spTgt spid="42"/>
                                        </p:tgtEl>
                                        <p:attrNameLst>
                                          <p:attrName>style.visibility</p:attrName>
                                        </p:attrNameLst>
                                      </p:cBhvr>
                                      <p:to>
                                        <p:strVal val="visible"/>
                                      </p:to>
                                    </p:set>
                                    <p:anim calcmode="lin" valueType="num">
                                      <p:cBhvr>
                                        <p:cTn id="111" dur="500" fill="hold"/>
                                        <p:tgtEl>
                                          <p:spTgt spid="42"/>
                                        </p:tgtEl>
                                        <p:attrNameLst>
                                          <p:attrName>ppt_w</p:attrName>
                                        </p:attrNameLst>
                                      </p:cBhvr>
                                      <p:tavLst>
                                        <p:tav tm="0">
                                          <p:val>
                                            <p:strVal val="4*#ppt_w"/>
                                          </p:val>
                                        </p:tav>
                                        <p:tav tm="100000">
                                          <p:val>
                                            <p:strVal val="#ppt_w"/>
                                          </p:val>
                                        </p:tav>
                                      </p:tavLst>
                                    </p:anim>
                                    <p:anim calcmode="lin" valueType="num">
                                      <p:cBhvr>
                                        <p:cTn id="112" dur="500" fill="hold"/>
                                        <p:tgtEl>
                                          <p:spTgt spid="42"/>
                                        </p:tgtEl>
                                        <p:attrNameLst>
                                          <p:attrName>ppt_h</p:attrName>
                                        </p:attrNameLst>
                                      </p:cBhvr>
                                      <p:tavLst>
                                        <p:tav tm="0">
                                          <p:val>
                                            <p:strVal val="4*#ppt_h"/>
                                          </p:val>
                                        </p:tav>
                                        <p:tav tm="100000">
                                          <p:val>
                                            <p:strVal val="#ppt_h"/>
                                          </p:val>
                                        </p:tav>
                                      </p:tavLst>
                                    </p:anim>
                                  </p:childTnLst>
                                </p:cTn>
                              </p:par>
                              <p:par>
                                <p:cTn id="113" presetID="23" presetClass="entr" presetSubtype="32" fill="hold" nodeType="withEffect">
                                  <p:stCondLst>
                                    <p:cond delay="200"/>
                                  </p:stCondLst>
                                  <p:childTnLst>
                                    <p:set>
                                      <p:cBhvr>
                                        <p:cTn id="114" dur="1" fill="hold">
                                          <p:stCondLst>
                                            <p:cond delay="0"/>
                                          </p:stCondLst>
                                        </p:cTn>
                                        <p:tgtEl>
                                          <p:spTgt spid="45"/>
                                        </p:tgtEl>
                                        <p:attrNameLst>
                                          <p:attrName>style.visibility</p:attrName>
                                        </p:attrNameLst>
                                      </p:cBhvr>
                                      <p:to>
                                        <p:strVal val="visible"/>
                                      </p:to>
                                    </p:set>
                                    <p:anim calcmode="lin" valueType="num">
                                      <p:cBhvr>
                                        <p:cTn id="115" dur="500" fill="hold"/>
                                        <p:tgtEl>
                                          <p:spTgt spid="45"/>
                                        </p:tgtEl>
                                        <p:attrNameLst>
                                          <p:attrName>ppt_w</p:attrName>
                                        </p:attrNameLst>
                                      </p:cBhvr>
                                      <p:tavLst>
                                        <p:tav tm="0">
                                          <p:val>
                                            <p:strVal val="4*#ppt_w"/>
                                          </p:val>
                                        </p:tav>
                                        <p:tav tm="100000">
                                          <p:val>
                                            <p:strVal val="#ppt_w"/>
                                          </p:val>
                                        </p:tav>
                                      </p:tavLst>
                                    </p:anim>
                                    <p:anim calcmode="lin" valueType="num">
                                      <p:cBhvr>
                                        <p:cTn id="116" dur="500" fill="hold"/>
                                        <p:tgtEl>
                                          <p:spTgt spid="45"/>
                                        </p:tgtEl>
                                        <p:attrNameLst>
                                          <p:attrName>ppt_h</p:attrName>
                                        </p:attrNameLst>
                                      </p:cBhvr>
                                      <p:tavLst>
                                        <p:tav tm="0">
                                          <p:val>
                                            <p:strVal val="4*#ppt_h"/>
                                          </p:val>
                                        </p:tav>
                                        <p:tav tm="100000">
                                          <p:val>
                                            <p:strVal val="#ppt_h"/>
                                          </p:val>
                                        </p:tav>
                                      </p:tavLst>
                                    </p:anim>
                                  </p:childTnLst>
                                </p:cTn>
                              </p:par>
                              <p:par>
                                <p:cTn id="117" presetID="23" presetClass="entr" presetSubtype="32" fill="hold" nodeType="withEffect">
                                  <p:stCondLst>
                                    <p:cond delay="200"/>
                                  </p:stCondLst>
                                  <p:childTnLst>
                                    <p:set>
                                      <p:cBhvr>
                                        <p:cTn id="118" dur="1" fill="hold">
                                          <p:stCondLst>
                                            <p:cond delay="0"/>
                                          </p:stCondLst>
                                        </p:cTn>
                                        <p:tgtEl>
                                          <p:spTgt spid="48"/>
                                        </p:tgtEl>
                                        <p:attrNameLst>
                                          <p:attrName>style.visibility</p:attrName>
                                        </p:attrNameLst>
                                      </p:cBhvr>
                                      <p:to>
                                        <p:strVal val="visible"/>
                                      </p:to>
                                    </p:set>
                                    <p:anim calcmode="lin" valueType="num">
                                      <p:cBhvr>
                                        <p:cTn id="119" dur="500" fill="hold"/>
                                        <p:tgtEl>
                                          <p:spTgt spid="48"/>
                                        </p:tgtEl>
                                        <p:attrNameLst>
                                          <p:attrName>ppt_w</p:attrName>
                                        </p:attrNameLst>
                                      </p:cBhvr>
                                      <p:tavLst>
                                        <p:tav tm="0">
                                          <p:val>
                                            <p:strVal val="4*#ppt_w"/>
                                          </p:val>
                                        </p:tav>
                                        <p:tav tm="100000">
                                          <p:val>
                                            <p:strVal val="#ppt_w"/>
                                          </p:val>
                                        </p:tav>
                                      </p:tavLst>
                                    </p:anim>
                                    <p:anim calcmode="lin" valueType="num">
                                      <p:cBhvr>
                                        <p:cTn id="120" dur="500" fill="hold"/>
                                        <p:tgtEl>
                                          <p:spTgt spid="48"/>
                                        </p:tgtEl>
                                        <p:attrNameLst>
                                          <p:attrName>ppt_h</p:attrName>
                                        </p:attrNameLst>
                                      </p:cBhvr>
                                      <p:tavLst>
                                        <p:tav tm="0">
                                          <p:val>
                                            <p:strVal val="4*#ppt_h"/>
                                          </p:val>
                                        </p:tav>
                                        <p:tav tm="100000">
                                          <p:val>
                                            <p:strVal val="#ppt_h"/>
                                          </p:val>
                                        </p:tav>
                                      </p:tavLst>
                                    </p:anim>
                                  </p:childTnLst>
                                </p:cTn>
                              </p:par>
                              <p:par>
                                <p:cTn id="121" presetID="23" presetClass="entr" presetSubtype="32" fill="hold" nodeType="withEffect">
                                  <p:stCondLst>
                                    <p:cond delay="200"/>
                                  </p:stCondLst>
                                  <p:childTnLst>
                                    <p:set>
                                      <p:cBhvr>
                                        <p:cTn id="122" dur="1" fill="hold">
                                          <p:stCondLst>
                                            <p:cond delay="0"/>
                                          </p:stCondLst>
                                        </p:cTn>
                                        <p:tgtEl>
                                          <p:spTgt spid="51"/>
                                        </p:tgtEl>
                                        <p:attrNameLst>
                                          <p:attrName>style.visibility</p:attrName>
                                        </p:attrNameLst>
                                      </p:cBhvr>
                                      <p:to>
                                        <p:strVal val="visible"/>
                                      </p:to>
                                    </p:set>
                                    <p:anim calcmode="lin" valueType="num">
                                      <p:cBhvr>
                                        <p:cTn id="123" dur="500" fill="hold"/>
                                        <p:tgtEl>
                                          <p:spTgt spid="51"/>
                                        </p:tgtEl>
                                        <p:attrNameLst>
                                          <p:attrName>ppt_w</p:attrName>
                                        </p:attrNameLst>
                                      </p:cBhvr>
                                      <p:tavLst>
                                        <p:tav tm="0">
                                          <p:val>
                                            <p:strVal val="4*#ppt_w"/>
                                          </p:val>
                                        </p:tav>
                                        <p:tav tm="100000">
                                          <p:val>
                                            <p:strVal val="#ppt_w"/>
                                          </p:val>
                                        </p:tav>
                                      </p:tavLst>
                                    </p:anim>
                                    <p:anim calcmode="lin" valueType="num">
                                      <p:cBhvr>
                                        <p:cTn id="124" dur="500" fill="hold"/>
                                        <p:tgtEl>
                                          <p:spTgt spid="51"/>
                                        </p:tgtEl>
                                        <p:attrNameLst>
                                          <p:attrName>ppt_h</p:attrName>
                                        </p:attrNameLst>
                                      </p:cBhvr>
                                      <p:tavLst>
                                        <p:tav tm="0">
                                          <p:val>
                                            <p:strVal val="4*#ppt_h"/>
                                          </p:val>
                                        </p:tav>
                                        <p:tav tm="100000">
                                          <p:val>
                                            <p:strVal val="#ppt_h"/>
                                          </p:val>
                                        </p:tav>
                                      </p:tavLst>
                                    </p:anim>
                                  </p:childTnLst>
                                </p:cTn>
                              </p:par>
                              <p:par>
                                <p:cTn id="125" presetID="23" presetClass="entr" presetSubtype="32" fill="hold" nodeType="withEffect">
                                  <p:stCondLst>
                                    <p:cond delay="200"/>
                                  </p:stCondLst>
                                  <p:childTnLst>
                                    <p:set>
                                      <p:cBhvr>
                                        <p:cTn id="126" dur="1" fill="hold">
                                          <p:stCondLst>
                                            <p:cond delay="0"/>
                                          </p:stCondLst>
                                        </p:cTn>
                                        <p:tgtEl>
                                          <p:spTgt spid="54"/>
                                        </p:tgtEl>
                                        <p:attrNameLst>
                                          <p:attrName>style.visibility</p:attrName>
                                        </p:attrNameLst>
                                      </p:cBhvr>
                                      <p:to>
                                        <p:strVal val="visible"/>
                                      </p:to>
                                    </p:set>
                                    <p:anim calcmode="lin" valueType="num">
                                      <p:cBhvr>
                                        <p:cTn id="127" dur="500" fill="hold"/>
                                        <p:tgtEl>
                                          <p:spTgt spid="54"/>
                                        </p:tgtEl>
                                        <p:attrNameLst>
                                          <p:attrName>ppt_w</p:attrName>
                                        </p:attrNameLst>
                                      </p:cBhvr>
                                      <p:tavLst>
                                        <p:tav tm="0">
                                          <p:val>
                                            <p:strVal val="4*#ppt_w"/>
                                          </p:val>
                                        </p:tav>
                                        <p:tav tm="100000">
                                          <p:val>
                                            <p:strVal val="#ppt_w"/>
                                          </p:val>
                                        </p:tav>
                                      </p:tavLst>
                                    </p:anim>
                                    <p:anim calcmode="lin" valueType="num">
                                      <p:cBhvr>
                                        <p:cTn id="128" dur="500" fill="hold"/>
                                        <p:tgtEl>
                                          <p:spTgt spid="54"/>
                                        </p:tgtEl>
                                        <p:attrNameLst>
                                          <p:attrName>ppt_h</p:attrName>
                                        </p:attrNameLst>
                                      </p:cBhvr>
                                      <p:tavLst>
                                        <p:tav tm="0">
                                          <p:val>
                                            <p:strVal val="4*#ppt_h"/>
                                          </p:val>
                                        </p:tav>
                                        <p:tav tm="100000">
                                          <p:val>
                                            <p:strVal val="#ppt_h"/>
                                          </p:val>
                                        </p:tav>
                                      </p:tavLst>
                                    </p:anim>
                                  </p:childTnLst>
                                </p:cTn>
                              </p:par>
                              <p:par>
                                <p:cTn id="129" presetID="23" presetClass="entr" presetSubtype="32" fill="hold" nodeType="withEffect">
                                  <p:stCondLst>
                                    <p:cond delay="200"/>
                                  </p:stCondLst>
                                  <p:childTnLst>
                                    <p:set>
                                      <p:cBhvr>
                                        <p:cTn id="130" dur="1" fill="hold">
                                          <p:stCondLst>
                                            <p:cond delay="0"/>
                                          </p:stCondLst>
                                        </p:cTn>
                                        <p:tgtEl>
                                          <p:spTgt spid="57"/>
                                        </p:tgtEl>
                                        <p:attrNameLst>
                                          <p:attrName>style.visibility</p:attrName>
                                        </p:attrNameLst>
                                      </p:cBhvr>
                                      <p:to>
                                        <p:strVal val="visible"/>
                                      </p:to>
                                    </p:set>
                                    <p:anim calcmode="lin" valueType="num">
                                      <p:cBhvr>
                                        <p:cTn id="131" dur="500" fill="hold"/>
                                        <p:tgtEl>
                                          <p:spTgt spid="57"/>
                                        </p:tgtEl>
                                        <p:attrNameLst>
                                          <p:attrName>ppt_w</p:attrName>
                                        </p:attrNameLst>
                                      </p:cBhvr>
                                      <p:tavLst>
                                        <p:tav tm="0">
                                          <p:val>
                                            <p:strVal val="4*#ppt_w"/>
                                          </p:val>
                                        </p:tav>
                                        <p:tav tm="100000">
                                          <p:val>
                                            <p:strVal val="#ppt_w"/>
                                          </p:val>
                                        </p:tav>
                                      </p:tavLst>
                                    </p:anim>
                                    <p:anim calcmode="lin" valueType="num">
                                      <p:cBhvr>
                                        <p:cTn id="132" dur="500" fill="hold"/>
                                        <p:tgtEl>
                                          <p:spTgt spid="57"/>
                                        </p:tgtEl>
                                        <p:attrNameLst>
                                          <p:attrName>ppt_h</p:attrName>
                                        </p:attrNameLst>
                                      </p:cBhvr>
                                      <p:tavLst>
                                        <p:tav tm="0">
                                          <p:val>
                                            <p:strVal val="4*#ppt_h"/>
                                          </p:val>
                                        </p:tav>
                                        <p:tav tm="100000">
                                          <p:val>
                                            <p:strVal val="#ppt_h"/>
                                          </p:val>
                                        </p:tav>
                                      </p:tavLst>
                                    </p:anim>
                                  </p:childTnLst>
                                </p:cTn>
                              </p:par>
                            </p:childTnLst>
                          </p:cTn>
                        </p:par>
                        <p:par>
                          <p:cTn id="133" fill="hold">
                            <p:stCondLst>
                              <p:cond delay="4310"/>
                            </p:stCondLst>
                            <p:childTnLst>
                              <p:par>
                                <p:cTn id="134" presetID="22" presetClass="entr" presetSubtype="8" fill="hold" grpId="0" nodeType="afterEffect">
                                  <p:stCondLst>
                                    <p:cond delay="0"/>
                                  </p:stCondLst>
                                  <p:childTnLst>
                                    <p:set>
                                      <p:cBhvr>
                                        <p:cTn id="135" dur="1" fill="hold">
                                          <p:stCondLst>
                                            <p:cond delay="0"/>
                                          </p:stCondLst>
                                        </p:cTn>
                                        <p:tgtEl>
                                          <p:spTgt spid="60"/>
                                        </p:tgtEl>
                                        <p:attrNameLst>
                                          <p:attrName>style.visibility</p:attrName>
                                        </p:attrNameLst>
                                      </p:cBhvr>
                                      <p:to>
                                        <p:strVal val="visible"/>
                                      </p:to>
                                    </p:set>
                                    <p:animEffect transition="in" filter="wipe(left)">
                                      <p:cBhvr>
                                        <p:cTn id="136"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8264978" y="-18249"/>
            <a:ext cx="593292" cy="761765"/>
            <a:chOff x="8266914" y="-18254"/>
            <a:chExt cx="593475" cy="762000"/>
          </a:xfrm>
        </p:grpSpPr>
        <p:sp>
          <p:nvSpPr>
            <p:cNvPr id="16" name="AutoShape 7"/>
            <p:cNvSpPr>
              <a:spLocks noChangeArrowheads="1"/>
            </p:cNvSpPr>
            <p:nvPr/>
          </p:nvSpPr>
          <p:spPr bwMode="auto">
            <a:xfrm rot="5400000">
              <a:off x="8201851" y="88633"/>
              <a:ext cx="762000" cy="548226"/>
            </a:xfrm>
            <a:prstGeom prst="homePlate">
              <a:avLst>
                <a:gd name="adj" fmla="val 35606"/>
              </a:avLst>
            </a:prstGeom>
            <a:solidFill>
              <a:schemeClr val="bg1">
                <a:lumMod val="9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lIns="91412" tIns="45706" rIns="91412" bIns="45706" numCol="1" anchor="ctr" anchorCtr="0" compatLnSpc="1">
              <a:prstTxWarp prst="textNoShape">
                <a:avLst/>
              </a:prstTxWarp>
            </a:bodyPr>
            <a:lstStyle/>
            <a:p>
              <a:pPr defTabSz="914126"/>
              <a:endParaRPr lang="zh-CN" altLang="zh-CN" sz="1799" b="0" dirty="0">
                <a:ea typeface="宋体" pitchFamily="2" charset="-122"/>
                <a:cs typeface="宋体" pitchFamily="2" charset="-122"/>
              </a:endParaRPr>
            </a:p>
          </p:txBody>
        </p:sp>
        <p:grpSp>
          <p:nvGrpSpPr>
            <p:cNvPr id="17" name="组合 16"/>
            <p:cNvGrpSpPr/>
            <p:nvPr/>
          </p:nvGrpSpPr>
          <p:grpSpPr>
            <a:xfrm>
              <a:off x="8266914" y="134144"/>
              <a:ext cx="593475" cy="475620"/>
              <a:chOff x="235091" y="185120"/>
              <a:chExt cx="593475" cy="475620"/>
            </a:xfrm>
          </p:grpSpPr>
          <p:sp>
            <p:nvSpPr>
              <p:cNvPr id="18" name="矩形 17"/>
              <p:cNvSpPr/>
              <p:nvPr/>
            </p:nvSpPr>
            <p:spPr>
              <a:xfrm>
                <a:off x="235091" y="185120"/>
                <a:ext cx="533259" cy="300174"/>
              </a:xfrm>
              <a:prstGeom prst="rect">
                <a:avLst/>
              </a:prstGeom>
            </p:spPr>
            <p:txBody>
              <a:bodyPr wrap="none">
                <a:spAutoFit/>
              </a:bodyPr>
              <a:lstStyle/>
              <a:p>
                <a:r>
                  <a:rPr lang="en-US" altLang="zh-CN" b="0" dirty="0">
                    <a:solidFill>
                      <a:schemeClr val="accent3">
                        <a:lumMod val="50000"/>
                      </a:schemeClr>
                    </a:solidFill>
                    <a:latin typeface="Impact" pitchFamily="34" charset="0"/>
                  </a:rPr>
                  <a:t>LOGO</a:t>
                </a:r>
                <a:endParaRPr lang="zh-CN" altLang="en-US" b="0" dirty="0">
                  <a:solidFill>
                    <a:schemeClr val="accent3">
                      <a:lumMod val="50000"/>
                    </a:schemeClr>
                  </a:solidFill>
                  <a:latin typeface="Impact" pitchFamily="34" charset="0"/>
                </a:endParaRPr>
              </a:p>
            </p:txBody>
          </p:sp>
          <p:sp>
            <p:nvSpPr>
              <p:cNvPr id="19" name="矩形 18"/>
              <p:cNvSpPr/>
              <p:nvPr/>
            </p:nvSpPr>
            <p:spPr>
              <a:xfrm>
                <a:off x="292677" y="460623"/>
                <a:ext cx="535889" cy="200117"/>
              </a:xfrm>
              <a:prstGeom prst="rect">
                <a:avLst/>
              </a:prstGeom>
            </p:spPr>
            <p:txBody>
              <a:bodyPr wrap="none">
                <a:spAutoFit/>
              </a:bodyPr>
              <a:lstStyle/>
              <a:p>
                <a:r>
                  <a:rPr lang="en-US" altLang="zh-CN" sz="700" b="0" dirty="0">
                    <a:solidFill>
                      <a:srgbClr val="C00000"/>
                    </a:solidFill>
                    <a:latin typeface="Impact" pitchFamily="34" charset="0"/>
                    <a:ea typeface="微软雅黑" pitchFamily="34" charset="-122"/>
                  </a:rPr>
                  <a:t>TEXT HERE</a:t>
                </a:r>
                <a:endParaRPr lang="zh-CN" altLang="en-US" sz="700" b="0" dirty="0">
                  <a:solidFill>
                    <a:srgbClr val="C00000"/>
                  </a:solidFill>
                  <a:latin typeface="Impact" pitchFamily="34" charset="0"/>
                  <a:ea typeface="微软雅黑" pitchFamily="34" charset="-122"/>
                </a:endParaRPr>
              </a:p>
            </p:txBody>
          </p:sp>
        </p:grpSp>
      </p:grpSp>
      <p:grpSp>
        <p:nvGrpSpPr>
          <p:cNvPr id="20" name="组合 19"/>
          <p:cNvGrpSpPr/>
          <p:nvPr/>
        </p:nvGrpSpPr>
        <p:grpSpPr>
          <a:xfrm>
            <a:off x="903710" y="249867"/>
            <a:ext cx="2830349" cy="679489"/>
            <a:chOff x="903371" y="249943"/>
            <a:chExt cx="2831223" cy="679699"/>
          </a:xfrm>
        </p:grpSpPr>
        <p:sp>
          <p:nvSpPr>
            <p:cNvPr id="21" name="任意多边形 20"/>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sp>
          <p:nvSpPr>
            <p:cNvPr id="22" name="任意多边形 21"/>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grpSp>
      <p:grpSp>
        <p:nvGrpSpPr>
          <p:cNvPr id="23" name="组合 22"/>
          <p:cNvGrpSpPr/>
          <p:nvPr/>
        </p:nvGrpSpPr>
        <p:grpSpPr>
          <a:xfrm rot="16200000">
            <a:off x="574965" y="158113"/>
            <a:ext cx="764867" cy="862996"/>
            <a:chOff x="8439634" y="3544648"/>
            <a:chExt cx="1611146" cy="1817848"/>
          </a:xfrm>
        </p:grpSpPr>
        <p:sp>
          <p:nvSpPr>
            <p:cNvPr id="24"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5"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nvGrpSpPr>
          <p:cNvPr id="26" name="Group 17"/>
          <p:cNvGrpSpPr>
            <a:grpSpLocks noChangeAspect="1"/>
          </p:cNvGrpSpPr>
          <p:nvPr/>
        </p:nvGrpSpPr>
        <p:grpSpPr bwMode="auto">
          <a:xfrm>
            <a:off x="827767" y="455514"/>
            <a:ext cx="259260" cy="278300"/>
            <a:chOff x="231" y="1205"/>
            <a:chExt cx="640" cy="687"/>
          </a:xfrm>
          <a:solidFill>
            <a:schemeClr val="bg1"/>
          </a:solidFill>
          <a:effectLst/>
        </p:grpSpPr>
        <p:sp>
          <p:nvSpPr>
            <p:cNvPr id="27"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8"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sp>
        <p:nvSpPr>
          <p:cNvPr id="29" name="矩形 3"/>
          <p:cNvSpPr>
            <a:spLocks noChangeArrowheads="1"/>
          </p:cNvSpPr>
          <p:nvPr/>
        </p:nvSpPr>
        <p:spPr bwMode="auto">
          <a:xfrm>
            <a:off x="1448766" y="442777"/>
            <a:ext cx="1164383" cy="376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61" tIns="34281" rIns="68561" bIns="34281">
            <a:spAutoFit/>
          </a:bodyPr>
          <a:lstStyle/>
          <a:p>
            <a:r>
              <a:rPr lang="zh-CN" altLang="en-US" sz="1999" b="0" dirty="0" smtClean="0">
                <a:solidFill>
                  <a:schemeClr val="accent3">
                    <a:lumMod val="50000"/>
                  </a:schemeClr>
                </a:solidFill>
                <a:latin typeface="微软雅黑" pitchFamily="34" charset="-122"/>
                <a:ea typeface="微软雅黑" pitchFamily="34" charset="-122"/>
                <a:sym typeface="Arial" pitchFamily="34" charset="0"/>
              </a:rPr>
              <a:t>添加标题</a:t>
            </a:r>
            <a:endParaRPr lang="zh-CN" altLang="en-US" sz="1999" b="0" dirty="0">
              <a:solidFill>
                <a:schemeClr val="accent3">
                  <a:lumMod val="50000"/>
                </a:schemeClr>
              </a:solidFill>
              <a:latin typeface="微软雅黑" pitchFamily="34" charset="-122"/>
              <a:ea typeface="微软雅黑" pitchFamily="34" charset="-122"/>
              <a:sym typeface="Arial" pitchFamily="34" charset="0"/>
            </a:endParaRPr>
          </a:p>
        </p:txBody>
      </p:sp>
      <p:sp>
        <p:nvSpPr>
          <p:cNvPr id="30" name="文本框 37"/>
          <p:cNvSpPr>
            <a:spLocks noChangeArrowheads="1"/>
          </p:cNvSpPr>
          <p:nvPr/>
        </p:nvSpPr>
        <p:spPr bwMode="auto">
          <a:xfrm>
            <a:off x="2591414" y="570056"/>
            <a:ext cx="1730935" cy="2231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1" tIns="34281" rIns="68561" bIns="34281">
            <a:spAutoFit/>
          </a:bodyPr>
          <a:lstStyle/>
          <a:p>
            <a:pPr fontAlgn="auto">
              <a:spcBef>
                <a:spcPts val="0"/>
              </a:spcBef>
              <a:spcAft>
                <a:spcPts val="0"/>
              </a:spcAft>
              <a:defRPr/>
            </a:pPr>
            <a:r>
              <a:rPr lang="en-US" altLang="zh-CN" sz="1000" kern="0" dirty="0">
                <a:solidFill>
                  <a:schemeClr val="accent3">
                    <a:lumMod val="75000"/>
                  </a:schemeClr>
                </a:solidFill>
                <a:latin typeface="Arial"/>
                <a:ea typeface="微软雅黑"/>
              </a:rPr>
              <a:t>Add title</a:t>
            </a:r>
            <a:endParaRPr lang="zh-CN" altLang="en-US" sz="1000" kern="0" dirty="0">
              <a:solidFill>
                <a:schemeClr val="accent3">
                  <a:lumMod val="75000"/>
                </a:schemeClr>
              </a:solidFill>
              <a:latin typeface="Arial"/>
              <a:ea typeface="微软雅黑"/>
            </a:endParaRPr>
          </a:p>
        </p:txBody>
      </p:sp>
      <p:grpSp>
        <p:nvGrpSpPr>
          <p:cNvPr id="31" name="组合 30"/>
          <p:cNvGrpSpPr/>
          <p:nvPr/>
        </p:nvGrpSpPr>
        <p:grpSpPr>
          <a:xfrm>
            <a:off x="2527023" y="921928"/>
            <a:ext cx="4074164" cy="3708832"/>
            <a:chOff x="2638696" y="526547"/>
            <a:chExt cx="6346736" cy="5779709"/>
          </a:xfrm>
        </p:grpSpPr>
        <p:grpSp>
          <p:nvGrpSpPr>
            <p:cNvPr id="32" name="组合 31"/>
            <p:cNvGrpSpPr/>
            <p:nvPr/>
          </p:nvGrpSpPr>
          <p:grpSpPr>
            <a:xfrm>
              <a:off x="2638696" y="526547"/>
              <a:ext cx="3383280" cy="3383640"/>
              <a:chOff x="2987040" y="1497648"/>
              <a:chExt cx="3383280" cy="3383640"/>
            </a:xfrm>
          </p:grpSpPr>
          <p:sp>
            <p:nvSpPr>
              <p:cNvPr id="46" name="任意多边形 45"/>
              <p:cNvSpPr/>
              <p:nvPr/>
            </p:nvSpPr>
            <p:spPr>
              <a:xfrm flipH="1">
                <a:off x="298704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8100000" scaled="1"/>
                <a:tileRect/>
              </a:gradFill>
              <a:ln w="28575">
                <a:gradFill flip="none" rotWithShape="1">
                  <a:gsLst>
                    <a:gs pos="0">
                      <a:schemeClr val="bg1"/>
                    </a:gs>
                    <a:gs pos="100000">
                      <a:schemeClr val="bg1">
                        <a:lumMod val="85000"/>
                      </a:schemeClr>
                    </a:gs>
                  </a:gsLst>
                  <a:lin ang="81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 name="椭圆 46"/>
              <p:cNvSpPr/>
              <p:nvPr/>
            </p:nvSpPr>
            <p:spPr>
              <a:xfrm>
                <a:off x="3197860" y="1708648"/>
                <a:ext cx="2961640" cy="2961640"/>
              </a:xfrm>
              <a:prstGeom prst="ellipse">
                <a:avLst/>
              </a:prstGeom>
              <a:solidFill>
                <a:srgbClr val="C00000"/>
              </a:solidFill>
              <a:ln>
                <a:noFill/>
              </a:ln>
              <a:effectLst>
                <a:innerShdw blurRad="114300" dist="254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3" name="组合 32"/>
            <p:cNvGrpSpPr/>
            <p:nvPr/>
          </p:nvGrpSpPr>
          <p:grpSpPr>
            <a:xfrm flipH="1">
              <a:off x="6145712" y="1070165"/>
              <a:ext cx="2839720" cy="2840022"/>
              <a:chOff x="6748780" y="1497648"/>
              <a:chExt cx="3383280" cy="3383640"/>
            </a:xfrm>
          </p:grpSpPr>
          <p:sp>
            <p:nvSpPr>
              <p:cNvPr id="44" name="任意多边形 43"/>
              <p:cNvSpPr/>
              <p:nvPr/>
            </p:nvSpPr>
            <p:spPr>
              <a:xfrm flipH="1">
                <a:off x="674878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2700000" scaled="1"/>
                <a:tileRect/>
              </a:gradFill>
              <a:ln w="28575">
                <a:gradFill flip="none" rotWithShape="1">
                  <a:gsLst>
                    <a:gs pos="0">
                      <a:schemeClr val="bg1"/>
                    </a:gs>
                    <a:gs pos="100000">
                      <a:schemeClr val="bg1">
                        <a:lumMod val="85000"/>
                      </a:schemeClr>
                    </a:gs>
                  </a:gsLst>
                  <a:lin ang="27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5" name="椭圆 44"/>
              <p:cNvSpPr/>
              <p:nvPr/>
            </p:nvSpPr>
            <p:spPr>
              <a:xfrm>
                <a:off x="6959600" y="1708648"/>
                <a:ext cx="2961640" cy="2961640"/>
              </a:xfrm>
              <a:prstGeom prst="ellipse">
                <a:avLst/>
              </a:prstGeom>
              <a:solidFill>
                <a:srgbClr val="BFBFBF"/>
              </a:solidFill>
              <a:ln>
                <a:noFill/>
              </a:ln>
              <a:effectLst>
                <a:innerShdw blurRad="114300" dist="25400" dir="189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4" name="组合 33"/>
            <p:cNvGrpSpPr/>
            <p:nvPr/>
          </p:nvGrpSpPr>
          <p:grpSpPr>
            <a:xfrm flipH="1" flipV="1">
              <a:off x="6145712" y="4029232"/>
              <a:ext cx="2276782" cy="2277024"/>
              <a:chOff x="6748780" y="1497648"/>
              <a:chExt cx="3383280" cy="3383640"/>
            </a:xfrm>
          </p:grpSpPr>
          <p:sp>
            <p:nvSpPr>
              <p:cNvPr id="42" name="任意多边形 41"/>
              <p:cNvSpPr/>
              <p:nvPr/>
            </p:nvSpPr>
            <p:spPr>
              <a:xfrm flipH="1">
                <a:off x="674878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18900000" scaled="1"/>
                <a:tileRect/>
              </a:gradFill>
              <a:ln w="28575">
                <a:gradFill flip="none" rotWithShape="1">
                  <a:gsLst>
                    <a:gs pos="0">
                      <a:schemeClr val="bg1"/>
                    </a:gs>
                    <a:gs pos="100000">
                      <a:schemeClr val="bg1">
                        <a:lumMod val="85000"/>
                      </a:schemeClr>
                    </a:gs>
                  </a:gsLst>
                  <a:lin ang="18900000" scaled="0"/>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3" name="椭圆 42"/>
              <p:cNvSpPr/>
              <p:nvPr/>
            </p:nvSpPr>
            <p:spPr>
              <a:xfrm>
                <a:off x="6959600" y="1708648"/>
                <a:ext cx="2961640" cy="2961640"/>
              </a:xfrm>
              <a:prstGeom prst="ellipse">
                <a:avLst/>
              </a:prstGeom>
              <a:solidFill>
                <a:srgbClr val="C00000"/>
              </a:solidFill>
              <a:ln>
                <a:noFill/>
              </a:ln>
              <a:effectLst>
                <a:innerShdw blurRad="114300" dist="25400" dir="27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5" name="组合 34"/>
            <p:cNvGrpSpPr/>
            <p:nvPr/>
          </p:nvGrpSpPr>
          <p:grpSpPr>
            <a:xfrm flipV="1">
              <a:off x="4310634" y="4018644"/>
              <a:ext cx="1708764" cy="1708946"/>
              <a:chOff x="6748780" y="1497648"/>
              <a:chExt cx="3383280" cy="3383640"/>
            </a:xfrm>
          </p:grpSpPr>
          <p:sp>
            <p:nvSpPr>
              <p:cNvPr id="40" name="任意多边形 39"/>
              <p:cNvSpPr/>
              <p:nvPr/>
            </p:nvSpPr>
            <p:spPr>
              <a:xfrm flipH="1">
                <a:off x="674878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13500000" scaled="0"/>
                <a:tileRect/>
              </a:gradFill>
              <a:ln w="28575">
                <a:gradFill flip="none" rotWithShape="1">
                  <a:gsLst>
                    <a:gs pos="0">
                      <a:schemeClr val="bg1"/>
                    </a:gs>
                    <a:gs pos="100000">
                      <a:schemeClr val="bg1">
                        <a:lumMod val="85000"/>
                      </a:schemeClr>
                    </a:gs>
                  </a:gsLst>
                  <a:lin ang="13500000" scaled="0"/>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 name="椭圆 40"/>
              <p:cNvSpPr/>
              <p:nvPr/>
            </p:nvSpPr>
            <p:spPr>
              <a:xfrm>
                <a:off x="6959600" y="1708648"/>
                <a:ext cx="2961640" cy="2961640"/>
              </a:xfrm>
              <a:prstGeom prst="ellipse">
                <a:avLst/>
              </a:prstGeom>
              <a:solidFill>
                <a:srgbClr val="BFBFBF"/>
              </a:solidFill>
              <a:ln>
                <a:noFill/>
              </a:ln>
              <a:effectLst>
                <a:innerShdw blurRad="114300" dist="25400" dir="81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36" name="文本框 40"/>
            <p:cNvSpPr txBox="1"/>
            <p:nvPr/>
          </p:nvSpPr>
          <p:spPr>
            <a:xfrm>
              <a:off x="3520710" y="1665289"/>
              <a:ext cx="1619250" cy="1223051"/>
            </a:xfrm>
            <a:prstGeom prst="rect">
              <a:avLst/>
            </a:prstGeom>
            <a:noFill/>
          </p:spPr>
          <p:txBody>
            <a:bodyPr wrap="square" rtlCol="0">
              <a:spAutoFit/>
            </a:bodyPr>
            <a:lstStyle/>
            <a:p>
              <a:pPr algn="ctr"/>
              <a:r>
                <a:rPr lang="en-US" altLang="zh-CN" sz="4500" dirty="0">
                  <a:solidFill>
                    <a:prstClr val="white"/>
                  </a:solidFill>
                  <a:latin typeface="Impact" panose="020B0806030902050204" pitchFamily="34" charset="0"/>
                </a:rPr>
                <a:t>95</a:t>
              </a:r>
              <a:r>
                <a:rPr lang="en-US" altLang="zh-CN" sz="2700" dirty="0">
                  <a:solidFill>
                    <a:prstClr val="white"/>
                  </a:solidFill>
                  <a:latin typeface="Impact" panose="020B0806030902050204" pitchFamily="34" charset="0"/>
                </a:rPr>
                <a:t>%</a:t>
              </a:r>
              <a:endParaRPr lang="zh-CN" altLang="en-US" sz="2700" dirty="0">
                <a:solidFill>
                  <a:prstClr val="white"/>
                </a:solidFill>
                <a:latin typeface="Impact" panose="020B0806030902050204" pitchFamily="34" charset="0"/>
              </a:endParaRPr>
            </a:p>
          </p:txBody>
        </p:sp>
        <p:sp>
          <p:nvSpPr>
            <p:cNvPr id="37" name="文本框 41"/>
            <p:cNvSpPr txBox="1"/>
            <p:nvPr/>
          </p:nvSpPr>
          <p:spPr>
            <a:xfrm>
              <a:off x="6755946" y="1982344"/>
              <a:ext cx="1619250" cy="1115135"/>
            </a:xfrm>
            <a:prstGeom prst="rect">
              <a:avLst/>
            </a:prstGeom>
            <a:noFill/>
          </p:spPr>
          <p:txBody>
            <a:bodyPr wrap="square" rtlCol="0">
              <a:spAutoFit/>
            </a:bodyPr>
            <a:lstStyle/>
            <a:p>
              <a:pPr algn="ctr"/>
              <a:r>
                <a:rPr lang="en-US" altLang="zh-CN" sz="4050" dirty="0">
                  <a:solidFill>
                    <a:prstClr val="white"/>
                  </a:solidFill>
                  <a:latin typeface="Impact" panose="020B0806030902050204" pitchFamily="34" charset="0"/>
                </a:rPr>
                <a:t>77</a:t>
              </a:r>
              <a:r>
                <a:rPr lang="en-US" altLang="zh-CN" sz="2400" dirty="0">
                  <a:solidFill>
                    <a:prstClr val="white"/>
                  </a:solidFill>
                  <a:latin typeface="Impact" panose="020B0806030902050204" pitchFamily="34" charset="0"/>
                </a:rPr>
                <a:t>%</a:t>
              </a:r>
              <a:endParaRPr lang="zh-CN" altLang="en-US" sz="2400" dirty="0">
                <a:solidFill>
                  <a:prstClr val="white"/>
                </a:solidFill>
                <a:latin typeface="Impact" panose="020B0806030902050204" pitchFamily="34" charset="0"/>
              </a:endParaRPr>
            </a:p>
          </p:txBody>
        </p:sp>
        <p:sp>
          <p:nvSpPr>
            <p:cNvPr id="38" name="文本框 42"/>
            <p:cNvSpPr txBox="1"/>
            <p:nvPr/>
          </p:nvSpPr>
          <p:spPr>
            <a:xfrm>
              <a:off x="6474478" y="4706077"/>
              <a:ext cx="1619250" cy="1007219"/>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56</a:t>
              </a:r>
              <a:r>
                <a:rPr lang="en-US" altLang="zh-CN" sz="2100" dirty="0">
                  <a:solidFill>
                    <a:prstClr val="white"/>
                  </a:solidFill>
                  <a:latin typeface="Impact" panose="020B0806030902050204" pitchFamily="34" charset="0"/>
                </a:rPr>
                <a:t>%</a:t>
              </a:r>
              <a:endParaRPr lang="zh-CN" altLang="en-US" sz="2100" dirty="0">
                <a:solidFill>
                  <a:prstClr val="white"/>
                </a:solidFill>
                <a:latin typeface="Impact" panose="020B0806030902050204" pitchFamily="34" charset="0"/>
              </a:endParaRPr>
            </a:p>
          </p:txBody>
        </p:sp>
        <p:sp>
          <p:nvSpPr>
            <p:cNvPr id="39" name="文本框 43"/>
            <p:cNvSpPr txBox="1"/>
            <p:nvPr/>
          </p:nvSpPr>
          <p:spPr>
            <a:xfrm>
              <a:off x="4381056" y="4491775"/>
              <a:ext cx="1619250" cy="935274"/>
            </a:xfrm>
            <a:prstGeom prst="rect">
              <a:avLst/>
            </a:prstGeom>
            <a:noFill/>
          </p:spPr>
          <p:txBody>
            <a:bodyPr wrap="square" rtlCol="0">
              <a:spAutoFit/>
            </a:bodyPr>
            <a:lstStyle/>
            <a:p>
              <a:pPr algn="ctr"/>
              <a:r>
                <a:rPr lang="en-US" altLang="zh-CN" sz="3300" dirty="0">
                  <a:solidFill>
                    <a:prstClr val="white"/>
                  </a:solidFill>
                  <a:latin typeface="Impact" panose="020B0806030902050204" pitchFamily="34" charset="0"/>
                </a:rPr>
                <a:t>36</a:t>
              </a:r>
              <a:r>
                <a:rPr lang="en-US" altLang="zh-CN" sz="1800" dirty="0">
                  <a:solidFill>
                    <a:prstClr val="white"/>
                  </a:solidFill>
                  <a:latin typeface="Impact" panose="020B0806030902050204" pitchFamily="34" charset="0"/>
                </a:rPr>
                <a:t>%</a:t>
              </a:r>
              <a:endParaRPr lang="zh-CN" altLang="en-US" sz="1800" dirty="0">
                <a:solidFill>
                  <a:prstClr val="white"/>
                </a:solidFill>
                <a:latin typeface="Impact" panose="020B0806030902050204" pitchFamily="34" charset="0"/>
              </a:endParaRPr>
            </a:p>
          </p:txBody>
        </p:sp>
      </p:grpSp>
      <p:sp>
        <p:nvSpPr>
          <p:cNvPr id="48" name="文本框 96"/>
          <p:cNvSpPr txBox="1"/>
          <p:nvPr/>
        </p:nvSpPr>
        <p:spPr>
          <a:xfrm>
            <a:off x="6732522" y="1653862"/>
            <a:ext cx="1120532" cy="276999"/>
          </a:xfrm>
          <a:prstGeom prst="rect">
            <a:avLst/>
          </a:prstGeom>
          <a:noFill/>
        </p:spPr>
        <p:txBody>
          <a:bodyPr wrap="square" rtlCol="0">
            <a:spAutoFit/>
          </a:bodyPr>
          <a:lstStyle/>
          <a:p>
            <a:r>
              <a:rPr lang="zh-CN" altLang="en-US" sz="1200" b="1" dirty="0">
                <a:solidFill>
                  <a:srgbClr val="C00000"/>
                </a:solidFill>
                <a:latin typeface="微软雅黑" panose="020B0503020204020204" pitchFamily="34" charset="-122"/>
                <a:ea typeface="微软雅黑" panose="020B0503020204020204" pitchFamily="34" charset="-122"/>
              </a:rPr>
              <a:t>在此添加标题</a:t>
            </a:r>
          </a:p>
        </p:txBody>
      </p:sp>
      <p:sp>
        <p:nvSpPr>
          <p:cNvPr id="49" name="文本框 113"/>
          <p:cNvSpPr txBox="1"/>
          <p:nvPr/>
        </p:nvSpPr>
        <p:spPr>
          <a:xfrm>
            <a:off x="662926" y="1955615"/>
            <a:ext cx="1685936" cy="369332"/>
          </a:xfrm>
          <a:prstGeom prst="rect">
            <a:avLst/>
          </a:prstGeom>
          <a:noFill/>
        </p:spPr>
        <p:txBody>
          <a:bodyPr wrap="square" rtlCol="0">
            <a:spAutoFit/>
          </a:bodyPr>
          <a:lstStyle/>
          <a:p>
            <a:pPr algn="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50" name="文本框 100"/>
          <p:cNvSpPr txBox="1"/>
          <p:nvPr/>
        </p:nvSpPr>
        <p:spPr>
          <a:xfrm>
            <a:off x="6354431" y="3597628"/>
            <a:ext cx="1120532" cy="276999"/>
          </a:xfrm>
          <a:prstGeom prst="rect">
            <a:avLst/>
          </a:prstGeom>
          <a:noFill/>
        </p:spPr>
        <p:txBody>
          <a:bodyPr wrap="square" rtlCol="0">
            <a:spAutoFit/>
          </a:bodyPr>
          <a:lstStyle/>
          <a:p>
            <a:r>
              <a:rPr lang="zh-CN" altLang="en-US" sz="1200" b="1" dirty="0">
                <a:solidFill>
                  <a:srgbClr val="C00000"/>
                </a:solidFill>
                <a:latin typeface="微软雅黑" panose="020B0503020204020204" pitchFamily="34" charset="-122"/>
                <a:ea typeface="微软雅黑" panose="020B0503020204020204" pitchFamily="34" charset="-122"/>
              </a:rPr>
              <a:t>在此添加标题</a:t>
            </a:r>
          </a:p>
        </p:txBody>
      </p:sp>
      <p:sp>
        <p:nvSpPr>
          <p:cNvPr id="51" name="文本框 113"/>
          <p:cNvSpPr txBox="1"/>
          <p:nvPr/>
        </p:nvSpPr>
        <p:spPr>
          <a:xfrm>
            <a:off x="1777063" y="3714974"/>
            <a:ext cx="1685936" cy="369332"/>
          </a:xfrm>
          <a:prstGeom prst="rect">
            <a:avLst/>
          </a:prstGeom>
          <a:noFill/>
        </p:spPr>
        <p:txBody>
          <a:bodyPr wrap="square" rtlCol="0">
            <a:spAutoFit/>
          </a:bodyPr>
          <a:lstStyle/>
          <a:p>
            <a:pPr algn="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52" name="文本框 104"/>
          <p:cNvSpPr txBox="1"/>
          <p:nvPr/>
        </p:nvSpPr>
        <p:spPr>
          <a:xfrm>
            <a:off x="2425221" y="3489641"/>
            <a:ext cx="1120532" cy="276999"/>
          </a:xfrm>
          <a:prstGeom prst="rect">
            <a:avLst/>
          </a:prstGeom>
          <a:noFill/>
        </p:spPr>
        <p:txBody>
          <a:bodyPr wrap="square" rtlCol="0">
            <a:spAutoFit/>
          </a:bodyPr>
          <a:lstStyle/>
          <a:p>
            <a:r>
              <a:rPr lang="zh-CN" altLang="en-US" sz="1200" b="1" dirty="0">
                <a:solidFill>
                  <a:srgbClr val="C00000"/>
                </a:solidFill>
                <a:latin typeface="微软雅黑" panose="020B0503020204020204" pitchFamily="34" charset="-122"/>
                <a:ea typeface="微软雅黑" panose="020B0503020204020204" pitchFamily="34" charset="-122"/>
              </a:rPr>
              <a:t>在此添加标题</a:t>
            </a:r>
          </a:p>
        </p:txBody>
      </p:sp>
      <p:sp>
        <p:nvSpPr>
          <p:cNvPr id="53" name="文本框 113"/>
          <p:cNvSpPr txBox="1"/>
          <p:nvPr/>
        </p:nvSpPr>
        <p:spPr>
          <a:xfrm>
            <a:off x="6732521" y="1902026"/>
            <a:ext cx="1685936" cy="369332"/>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54" name="文本框 108"/>
          <p:cNvSpPr txBox="1"/>
          <p:nvPr/>
        </p:nvSpPr>
        <p:spPr>
          <a:xfrm>
            <a:off x="1290947" y="1681587"/>
            <a:ext cx="1120532" cy="276999"/>
          </a:xfrm>
          <a:prstGeom prst="rect">
            <a:avLst/>
          </a:prstGeom>
          <a:noFill/>
        </p:spPr>
        <p:txBody>
          <a:bodyPr wrap="square" rtlCol="0">
            <a:spAutoFit/>
          </a:bodyPr>
          <a:lstStyle/>
          <a:p>
            <a:r>
              <a:rPr lang="zh-CN" altLang="en-US" sz="1200" b="1" dirty="0">
                <a:solidFill>
                  <a:srgbClr val="C00000"/>
                </a:solidFill>
                <a:latin typeface="微软雅黑" panose="020B0503020204020204" pitchFamily="34" charset="-122"/>
                <a:ea typeface="微软雅黑" panose="020B0503020204020204" pitchFamily="34" charset="-122"/>
              </a:rPr>
              <a:t>在此添加标题</a:t>
            </a:r>
          </a:p>
        </p:txBody>
      </p:sp>
      <p:sp>
        <p:nvSpPr>
          <p:cNvPr id="55" name="文本框 113"/>
          <p:cNvSpPr txBox="1"/>
          <p:nvPr/>
        </p:nvSpPr>
        <p:spPr>
          <a:xfrm>
            <a:off x="6383170" y="3858013"/>
            <a:ext cx="1685936" cy="369332"/>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extLst>
      <p:ext uri="{BB962C8B-B14F-4D97-AF65-F5344CB8AC3E}">
        <p14:creationId xmlns:p14="http://schemas.microsoft.com/office/powerpoint/2010/main" xmlns="" val="3665184478"/>
      </p:ext>
    </p:extLst>
  </p:cSld>
  <p:clrMapOvr>
    <a:masterClrMapping/>
  </p:clrMapOvr>
  <mc:AlternateContent xmlns:mc="http://schemas.openxmlformats.org/markup-compatibility/2006">
    <mc:Choice xmlns:p14="http://schemas.microsoft.com/office/powerpoint/2010/main" xmlns="" Requires="p14">
      <p:transition spd="slow" p14:dur="125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par>
                                <p:cTn id="13" presetID="22" presetClass="entr" presetSubtype="8" fill="hold" nodeType="withEffect">
                                  <p:stCondLst>
                                    <p:cond delay="40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53" presetClass="entr" presetSubtype="16"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Effect transition="in" filter="fade">
                                      <p:cBhvr>
                                        <p:cTn id="20" dur="500"/>
                                        <p:tgtEl>
                                          <p:spTgt spid="23"/>
                                        </p:tgtEl>
                                      </p:cBhvr>
                                    </p:animEffect>
                                  </p:childTnLst>
                                </p:cTn>
                              </p:par>
                            </p:childTnLst>
                          </p:cTn>
                        </p:par>
                        <p:par>
                          <p:cTn id="21" fill="hold">
                            <p:stCondLst>
                              <p:cond delay="900"/>
                            </p:stCondLst>
                            <p:childTnLst>
                              <p:par>
                                <p:cTn id="22" presetID="22" presetClass="entr" presetSubtype="8"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par>
                                <p:cTn id="25" presetID="22" presetClass="entr" presetSubtype="8" fill="hold" grpId="0"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childTnLst>
                          </p:cTn>
                        </p:par>
                        <p:par>
                          <p:cTn id="28" fill="hold">
                            <p:stCondLst>
                              <p:cond delay="1900"/>
                            </p:stCondLst>
                            <p:childTnLst>
                              <p:par>
                                <p:cTn id="29" presetID="45" presetClass="entr" presetSubtype="0" fill="hold" nodeType="after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fade">
                                      <p:cBhvr>
                                        <p:cTn id="31" dur="2000"/>
                                        <p:tgtEl>
                                          <p:spTgt spid="31"/>
                                        </p:tgtEl>
                                      </p:cBhvr>
                                    </p:animEffect>
                                    <p:anim calcmode="lin" valueType="num">
                                      <p:cBhvr>
                                        <p:cTn id="32" dur="2000" fill="hold"/>
                                        <p:tgtEl>
                                          <p:spTgt spid="31"/>
                                        </p:tgtEl>
                                        <p:attrNameLst>
                                          <p:attrName>ppt_w</p:attrName>
                                        </p:attrNameLst>
                                      </p:cBhvr>
                                      <p:tavLst>
                                        <p:tav tm="0" fmla="#ppt_w*sin(2.5*pi*$)">
                                          <p:val>
                                            <p:fltVal val="0"/>
                                          </p:val>
                                        </p:tav>
                                        <p:tav tm="100000">
                                          <p:val>
                                            <p:fltVal val="1"/>
                                          </p:val>
                                        </p:tav>
                                      </p:tavLst>
                                    </p:anim>
                                    <p:anim calcmode="lin" valueType="num">
                                      <p:cBhvr>
                                        <p:cTn id="33" dur="2000" fill="hold"/>
                                        <p:tgtEl>
                                          <p:spTgt spid="31"/>
                                        </p:tgtEl>
                                        <p:attrNameLst>
                                          <p:attrName>ppt_h</p:attrName>
                                        </p:attrNameLst>
                                      </p:cBhvr>
                                      <p:tavLst>
                                        <p:tav tm="0">
                                          <p:val>
                                            <p:strVal val="#ppt_h"/>
                                          </p:val>
                                        </p:tav>
                                        <p:tav tm="100000">
                                          <p:val>
                                            <p:strVal val="#ppt_h"/>
                                          </p:val>
                                        </p:tav>
                                      </p:tavLst>
                                    </p:anim>
                                  </p:childTnLst>
                                </p:cTn>
                              </p:par>
                            </p:childTnLst>
                          </p:cTn>
                        </p:par>
                        <p:par>
                          <p:cTn id="34" fill="hold">
                            <p:stCondLst>
                              <p:cond delay="3900"/>
                            </p:stCondLst>
                            <p:childTnLst>
                              <p:par>
                                <p:cTn id="35" presetID="22" presetClass="entr" presetSubtype="8" fill="hold" grpId="0" nodeType="afterEffect">
                                  <p:stCondLst>
                                    <p:cond delay="0"/>
                                  </p:stCondLst>
                                  <p:childTnLst>
                                    <p:set>
                                      <p:cBhvr>
                                        <p:cTn id="36" dur="1" fill="hold">
                                          <p:stCondLst>
                                            <p:cond delay="0"/>
                                          </p:stCondLst>
                                        </p:cTn>
                                        <p:tgtEl>
                                          <p:spTgt spid="54"/>
                                        </p:tgtEl>
                                        <p:attrNameLst>
                                          <p:attrName>style.visibility</p:attrName>
                                        </p:attrNameLst>
                                      </p:cBhvr>
                                      <p:to>
                                        <p:strVal val="visible"/>
                                      </p:to>
                                    </p:set>
                                    <p:animEffect transition="in" filter="wipe(left)">
                                      <p:cBhvr>
                                        <p:cTn id="37" dur="500"/>
                                        <p:tgtEl>
                                          <p:spTgt spid="54"/>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48"/>
                                        </p:tgtEl>
                                        <p:attrNameLst>
                                          <p:attrName>style.visibility</p:attrName>
                                        </p:attrNameLst>
                                      </p:cBhvr>
                                      <p:to>
                                        <p:strVal val="visible"/>
                                      </p:to>
                                    </p:set>
                                    <p:animEffect transition="in" filter="wipe(left)">
                                      <p:cBhvr>
                                        <p:cTn id="40" dur="500"/>
                                        <p:tgtEl>
                                          <p:spTgt spid="48"/>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wipe(left)">
                                      <p:cBhvr>
                                        <p:cTn id="43" dur="500"/>
                                        <p:tgtEl>
                                          <p:spTgt spid="52"/>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50"/>
                                        </p:tgtEl>
                                        <p:attrNameLst>
                                          <p:attrName>style.visibility</p:attrName>
                                        </p:attrNameLst>
                                      </p:cBhvr>
                                      <p:to>
                                        <p:strVal val="visible"/>
                                      </p:to>
                                    </p:set>
                                    <p:animEffect transition="in" filter="wipe(left)">
                                      <p:cBhvr>
                                        <p:cTn id="46" dur="500"/>
                                        <p:tgtEl>
                                          <p:spTgt spid="50"/>
                                        </p:tgtEl>
                                      </p:cBhvr>
                                    </p:animEffect>
                                  </p:childTnLst>
                                </p:cTn>
                              </p:par>
                            </p:childTnLst>
                          </p:cTn>
                        </p:par>
                        <p:par>
                          <p:cTn id="47" fill="hold">
                            <p:stCondLst>
                              <p:cond delay="4400"/>
                            </p:stCondLst>
                            <p:childTnLst>
                              <p:par>
                                <p:cTn id="48" presetID="22" presetClass="entr" presetSubtype="2" fill="hold" grpId="0" nodeType="afterEffect">
                                  <p:stCondLst>
                                    <p:cond delay="0"/>
                                  </p:stCondLst>
                                  <p:childTnLst>
                                    <p:set>
                                      <p:cBhvr>
                                        <p:cTn id="49" dur="1" fill="hold">
                                          <p:stCondLst>
                                            <p:cond delay="0"/>
                                          </p:stCondLst>
                                        </p:cTn>
                                        <p:tgtEl>
                                          <p:spTgt spid="49"/>
                                        </p:tgtEl>
                                        <p:attrNameLst>
                                          <p:attrName>style.visibility</p:attrName>
                                        </p:attrNameLst>
                                      </p:cBhvr>
                                      <p:to>
                                        <p:strVal val="visible"/>
                                      </p:to>
                                    </p:set>
                                    <p:animEffect transition="in" filter="wipe(right)">
                                      <p:cBhvr>
                                        <p:cTn id="50" dur="500"/>
                                        <p:tgtEl>
                                          <p:spTgt spid="49"/>
                                        </p:tgtEl>
                                      </p:cBhvr>
                                    </p:animEffect>
                                  </p:childTnLst>
                                </p:cTn>
                              </p:par>
                              <p:par>
                                <p:cTn id="51" presetID="22" presetClass="entr" presetSubtype="2" fill="hold" grpId="0" nodeType="withEffect">
                                  <p:stCondLst>
                                    <p:cond delay="0"/>
                                  </p:stCondLst>
                                  <p:childTnLst>
                                    <p:set>
                                      <p:cBhvr>
                                        <p:cTn id="52" dur="1" fill="hold">
                                          <p:stCondLst>
                                            <p:cond delay="0"/>
                                          </p:stCondLst>
                                        </p:cTn>
                                        <p:tgtEl>
                                          <p:spTgt spid="51"/>
                                        </p:tgtEl>
                                        <p:attrNameLst>
                                          <p:attrName>style.visibility</p:attrName>
                                        </p:attrNameLst>
                                      </p:cBhvr>
                                      <p:to>
                                        <p:strVal val="visible"/>
                                      </p:to>
                                    </p:set>
                                    <p:animEffect transition="in" filter="wipe(right)">
                                      <p:cBhvr>
                                        <p:cTn id="53" dur="500"/>
                                        <p:tgtEl>
                                          <p:spTgt spid="51"/>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53"/>
                                        </p:tgtEl>
                                        <p:attrNameLst>
                                          <p:attrName>style.visibility</p:attrName>
                                        </p:attrNameLst>
                                      </p:cBhvr>
                                      <p:to>
                                        <p:strVal val="visible"/>
                                      </p:to>
                                    </p:set>
                                    <p:animEffect transition="in" filter="wipe(left)">
                                      <p:cBhvr>
                                        <p:cTn id="56" dur="500"/>
                                        <p:tgtEl>
                                          <p:spTgt spid="53"/>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55"/>
                                        </p:tgtEl>
                                        <p:attrNameLst>
                                          <p:attrName>style.visibility</p:attrName>
                                        </p:attrNameLst>
                                      </p:cBhvr>
                                      <p:to>
                                        <p:strVal val="visible"/>
                                      </p:to>
                                    </p:set>
                                    <p:animEffect transition="in" filter="wipe(left)">
                                      <p:cBhvr>
                                        <p:cTn id="5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48" grpId="0"/>
      <p:bldP spid="49" grpId="0"/>
      <p:bldP spid="50" grpId="0"/>
      <p:bldP spid="51" grpId="0"/>
      <p:bldP spid="52" grpId="0"/>
      <p:bldP spid="53" grpId="0"/>
      <p:bldP spid="54" grpId="0"/>
      <p:bldP spid="5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8264978" y="-18249"/>
            <a:ext cx="593292" cy="761765"/>
            <a:chOff x="8266914" y="-18254"/>
            <a:chExt cx="593475" cy="762000"/>
          </a:xfrm>
        </p:grpSpPr>
        <p:sp>
          <p:nvSpPr>
            <p:cNvPr id="16" name="AutoShape 7"/>
            <p:cNvSpPr>
              <a:spLocks noChangeArrowheads="1"/>
            </p:cNvSpPr>
            <p:nvPr/>
          </p:nvSpPr>
          <p:spPr bwMode="auto">
            <a:xfrm rot="5400000">
              <a:off x="8201851" y="88633"/>
              <a:ext cx="762000" cy="548226"/>
            </a:xfrm>
            <a:prstGeom prst="homePlate">
              <a:avLst>
                <a:gd name="adj" fmla="val 35606"/>
              </a:avLst>
            </a:prstGeom>
            <a:solidFill>
              <a:schemeClr val="bg1">
                <a:lumMod val="9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lIns="91412" tIns="45706" rIns="91412" bIns="45706" numCol="1" anchor="ctr" anchorCtr="0" compatLnSpc="1">
              <a:prstTxWarp prst="textNoShape">
                <a:avLst/>
              </a:prstTxWarp>
            </a:bodyPr>
            <a:lstStyle/>
            <a:p>
              <a:pPr defTabSz="914126"/>
              <a:endParaRPr lang="zh-CN" altLang="zh-CN" sz="1799" b="0" dirty="0">
                <a:ea typeface="宋体" pitchFamily="2" charset="-122"/>
                <a:cs typeface="宋体" pitchFamily="2" charset="-122"/>
              </a:endParaRPr>
            </a:p>
          </p:txBody>
        </p:sp>
        <p:grpSp>
          <p:nvGrpSpPr>
            <p:cNvPr id="17" name="组合 16"/>
            <p:cNvGrpSpPr/>
            <p:nvPr/>
          </p:nvGrpSpPr>
          <p:grpSpPr>
            <a:xfrm>
              <a:off x="8266914" y="134144"/>
              <a:ext cx="593475" cy="475620"/>
              <a:chOff x="235091" y="185120"/>
              <a:chExt cx="593475" cy="475620"/>
            </a:xfrm>
          </p:grpSpPr>
          <p:sp>
            <p:nvSpPr>
              <p:cNvPr id="18" name="矩形 17"/>
              <p:cNvSpPr/>
              <p:nvPr/>
            </p:nvSpPr>
            <p:spPr>
              <a:xfrm>
                <a:off x="235091" y="185120"/>
                <a:ext cx="533259" cy="300174"/>
              </a:xfrm>
              <a:prstGeom prst="rect">
                <a:avLst/>
              </a:prstGeom>
            </p:spPr>
            <p:txBody>
              <a:bodyPr wrap="none">
                <a:spAutoFit/>
              </a:bodyPr>
              <a:lstStyle/>
              <a:p>
                <a:r>
                  <a:rPr lang="en-US" altLang="zh-CN" b="0" dirty="0">
                    <a:solidFill>
                      <a:schemeClr val="accent3">
                        <a:lumMod val="50000"/>
                      </a:schemeClr>
                    </a:solidFill>
                    <a:latin typeface="Impact" pitchFamily="34" charset="0"/>
                  </a:rPr>
                  <a:t>LOGO</a:t>
                </a:r>
                <a:endParaRPr lang="zh-CN" altLang="en-US" b="0" dirty="0">
                  <a:solidFill>
                    <a:schemeClr val="accent3">
                      <a:lumMod val="50000"/>
                    </a:schemeClr>
                  </a:solidFill>
                  <a:latin typeface="Impact" pitchFamily="34" charset="0"/>
                </a:endParaRPr>
              </a:p>
            </p:txBody>
          </p:sp>
          <p:sp>
            <p:nvSpPr>
              <p:cNvPr id="19" name="矩形 18"/>
              <p:cNvSpPr/>
              <p:nvPr/>
            </p:nvSpPr>
            <p:spPr>
              <a:xfrm>
                <a:off x="292677" y="460623"/>
                <a:ext cx="535889" cy="200117"/>
              </a:xfrm>
              <a:prstGeom prst="rect">
                <a:avLst/>
              </a:prstGeom>
            </p:spPr>
            <p:txBody>
              <a:bodyPr wrap="none">
                <a:spAutoFit/>
              </a:bodyPr>
              <a:lstStyle/>
              <a:p>
                <a:r>
                  <a:rPr lang="en-US" altLang="zh-CN" sz="700" b="0" dirty="0">
                    <a:solidFill>
                      <a:srgbClr val="C00000"/>
                    </a:solidFill>
                    <a:latin typeface="Impact" pitchFamily="34" charset="0"/>
                    <a:ea typeface="微软雅黑" pitchFamily="34" charset="-122"/>
                  </a:rPr>
                  <a:t>TEXT HERE</a:t>
                </a:r>
                <a:endParaRPr lang="zh-CN" altLang="en-US" sz="700" b="0" dirty="0">
                  <a:solidFill>
                    <a:srgbClr val="C00000"/>
                  </a:solidFill>
                  <a:latin typeface="Impact" pitchFamily="34" charset="0"/>
                  <a:ea typeface="微软雅黑" pitchFamily="34" charset="-122"/>
                </a:endParaRPr>
              </a:p>
            </p:txBody>
          </p:sp>
        </p:grpSp>
      </p:grpSp>
      <p:grpSp>
        <p:nvGrpSpPr>
          <p:cNvPr id="20" name="组合 19"/>
          <p:cNvGrpSpPr/>
          <p:nvPr/>
        </p:nvGrpSpPr>
        <p:grpSpPr>
          <a:xfrm>
            <a:off x="903710" y="249867"/>
            <a:ext cx="2830349" cy="679489"/>
            <a:chOff x="903371" y="249943"/>
            <a:chExt cx="2831223" cy="679699"/>
          </a:xfrm>
        </p:grpSpPr>
        <p:sp>
          <p:nvSpPr>
            <p:cNvPr id="21" name="任意多边形 20"/>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sp>
          <p:nvSpPr>
            <p:cNvPr id="22" name="任意多边形 21"/>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grpSp>
      <p:grpSp>
        <p:nvGrpSpPr>
          <p:cNvPr id="23" name="组合 22"/>
          <p:cNvGrpSpPr/>
          <p:nvPr/>
        </p:nvGrpSpPr>
        <p:grpSpPr>
          <a:xfrm rot="16200000">
            <a:off x="574965" y="158113"/>
            <a:ext cx="764867" cy="862996"/>
            <a:chOff x="8439634" y="3544648"/>
            <a:chExt cx="1611146" cy="1817848"/>
          </a:xfrm>
        </p:grpSpPr>
        <p:sp>
          <p:nvSpPr>
            <p:cNvPr id="24"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5"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nvGrpSpPr>
          <p:cNvPr id="26" name="Group 17"/>
          <p:cNvGrpSpPr>
            <a:grpSpLocks noChangeAspect="1"/>
          </p:cNvGrpSpPr>
          <p:nvPr/>
        </p:nvGrpSpPr>
        <p:grpSpPr bwMode="auto">
          <a:xfrm>
            <a:off x="827767" y="455514"/>
            <a:ext cx="259260" cy="278300"/>
            <a:chOff x="231" y="1205"/>
            <a:chExt cx="640" cy="687"/>
          </a:xfrm>
          <a:solidFill>
            <a:schemeClr val="bg1"/>
          </a:solidFill>
          <a:effectLst/>
        </p:grpSpPr>
        <p:sp>
          <p:nvSpPr>
            <p:cNvPr id="27"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8"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sp>
        <p:nvSpPr>
          <p:cNvPr id="29" name="矩形 3"/>
          <p:cNvSpPr>
            <a:spLocks noChangeArrowheads="1"/>
          </p:cNvSpPr>
          <p:nvPr/>
        </p:nvSpPr>
        <p:spPr bwMode="auto">
          <a:xfrm>
            <a:off x="1448766" y="442777"/>
            <a:ext cx="1164383" cy="376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61" tIns="34281" rIns="68561" bIns="34281">
            <a:spAutoFit/>
          </a:bodyPr>
          <a:lstStyle/>
          <a:p>
            <a:r>
              <a:rPr lang="zh-CN" altLang="en-US" sz="1999" b="0" dirty="0" smtClean="0">
                <a:solidFill>
                  <a:schemeClr val="accent3">
                    <a:lumMod val="50000"/>
                  </a:schemeClr>
                </a:solidFill>
                <a:latin typeface="微软雅黑" pitchFamily="34" charset="-122"/>
                <a:ea typeface="微软雅黑" pitchFamily="34" charset="-122"/>
                <a:sym typeface="Arial" pitchFamily="34" charset="0"/>
              </a:rPr>
              <a:t>添加标题</a:t>
            </a:r>
            <a:endParaRPr lang="zh-CN" altLang="en-US" sz="1999" b="0" dirty="0">
              <a:solidFill>
                <a:schemeClr val="accent3">
                  <a:lumMod val="50000"/>
                </a:schemeClr>
              </a:solidFill>
              <a:latin typeface="微软雅黑" pitchFamily="34" charset="-122"/>
              <a:ea typeface="微软雅黑" pitchFamily="34" charset="-122"/>
              <a:sym typeface="Arial" pitchFamily="34" charset="0"/>
            </a:endParaRPr>
          </a:p>
        </p:txBody>
      </p:sp>
      <p:sp>
        <p:nvSpPr>
          <p:cNvPr id="30" name="文本框 37"/>
          <p:cNvSpPr>
            <a:spLocks noChangeArrowheads="1"/>
          </p:cNvSpPr>
          <p:nvPr/>
        </p:nvSpPr>
        <p:spPr bwMode="auto">
          <a:xfrm>
            <a:off x="2591414" y="570056"/>
            <a:ext cx="1730935" cy="2231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1" tIns="34281" rIns="68561" bIns="34281">
            <a:spAutoFit/>
          </a:bodyPr>
          <a:lstStyle/>
          <a:p>
            <a:pPr fontAlgn="auto">
              <a:spcBef>
                <a:spcPts val="0"/>
              </a:spcBef>
              <a:spcAft>
                <a:spcPts val="0"/>
              </a:spcAft>
              <a:defRPr/>
            </a:pPr>
            <a:r>
              <a:rPr lang="en-US" altLang="zh-CN" sz="1000" kern="0" dirty="0">
                <a:solidFill>
                  <a:schemeClr val="accent3">
                    <a:lumMod val="75000"/>
                  </a:schemeClr>
                </a:solidFill>
                <a:latin typeface="Arial"/>
                <a:ea typeface="微软雅黑"/>
              </a:rPr>
              <a:t>Add title</a:t>
            </a:r>
            <a:endParaRPr lang="zh-CN" altLang="en-US" sz="1000" kern="0" dirty="0">
              <a:solidFill>
                <a:schemeClr val="accent3">
                  <a:lumMod val="75000"/>
                </a:schemeClr>
              </a:solidFill>
              <a:latin typeface="Arial"/>
              <a:ea typeface="微软雅黑"/>
            </a:endParaRPr>
          </a:p>
        </p:txBody>
      </p:sp>
      <p:sp>
        <p:nvSpPr>
          <p:cNvPr id="31" name="六边形 30"/>
          <p:cNvSpPr/>
          <p:nvPr/>
        </p:nvSpPr>
        <p:spPr>
          <a:xfrm>
            <a:off x="4723169" y="3969430"/>
            <a:ext cx="500753" cy="500753"/>
          </a:xfrm>
          <a:prstGeom prst="hexagon">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六边形 31"/>
          <p:cNvSpPr/>
          <p:nvPr/>
        </p:nvSpPr>
        <p:spPr>
          <a:xfrm>
            <a:off x="5865144" y="4193671"/>
            <a:ext cx="274692" cy="274692"/>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六边形 32"/>
          <p:cNvSpPr/>
          <p:nvPr/>
        </p:nvSpPr>
        <p:spPr>
          <a:xfrm>
            <a:off x="2701004" y="4194030"/>
            <a:ext cx="274692" cy="274692"/>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六边形 33"/>
          <p:cNvSpPr/>
          <p:nvPr/>
        </p:nvSpPr>
        <p:spPr>
          <a:xfrm>
            <a:off x="2404763" y="4312333"/>
            <a:ext cx="137347" cy="137347"/>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六边形 34"/>
          <p:cNvSpPr/>
          <p:nvPr/>
        </p:nvSpPr>
        <p:spPr>
          <a:xfrm>
            <a:off x="6323141" y="4198688"/>
            <a:ext cx="274692" cy="274692"/>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六边形 35"/>
          <p:cNvSpPr/>
          <p:nvPr/>
        </p:nvSpPr>
        <p:spPr>
          <a:xfrm>
            <a:off x="3210829" y="4191186"/>
            <a:ext cx="137347" cy="137347"/>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六边形 36"/>
          <p:cNvSpPr/>
          <p:nvPr/>
        </p:nvSpPr>
        <p:spPr>
          <a:xfrm>
            <a:off x="6700786" y="4322553"/>
            <a:ext cx="137347" cy="137347"/>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六边形 37"/>
          <p:cNvSpPr/>
          <p:nvPr/>
        </p:nvSpPr>
        <p:spPr>
          <a:xfrm>
            <a:off x="3998675" y="4225786"/>
            <a:ext cx="250377" cy="250377"/>
          </a:xfrm>
          <a:prstGeom prst="hexagon">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六边形 38"/>
          <p:cNvSpPr/>
          <p:nvPr/>
        </p:nvSpPr>
        <p:spPr>
          <a:xfrm>
            <a:off x="6874434" y="4192389"/>
            <a:ext cx="274692" cy="274692"/>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六边形 39"/>
          <p:cNvSpPr/>
          <p:nvPr/>
        </p:nvSpPr>
        <p:spPr>
          <a:xfrm>
            <a:off x="4299804" y="4200442"/>
            <a:ext cx="274692" cy="274692"/>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六边形 40"/>
          <p:cNvSpPr/>
          <p:nvPr/>
        </p:nvSpPr>
        <p:spPr>
          <a:xfrm>
            <a:off x="7507001" y="4249563"/>
            <a:ext cx="137347" cy="137347"/>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六边形 41"/>
          <p:cNvSpPr/>
          <p:nvPr/>
        </p:nvSpPr>
        <p:spPr>
          <a:xfrm>
            <a:off x="6048449" y="4009943"/>
            <a:ext cx="274692" cy="274692"/>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六边形 42"/>
          <p:cNvSpPr/>
          <p:nvPr/>
        </p:nvSpPr>
        <p:spPr>
          <a:xfrm>
            <a:off x="2219250" y="4322837"/>
            <a:ext cx="137347" cy="137347"/>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六边形 43"/>
          <p:cNvSpPr/>
          <p:nvPr/>
        </p:nvSpPr>
        <p:spPr>
          <a:xfrm>
            <a:off x="4654495" y="4046029"/>
            <a:ext cx="137347" cy="137347"/>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六边形 44"/>
          <p:cNvSpPr/>
          <p:nvPr/>
        </p:nvSpPr>
        <p:spPr>
          <a:xfrm>
            <a:off x="3354570" y="4137847"/>
            <a:ext cx="322052" cy="322052"/>
          </a:xfrm>
          <a:prstGeom prst="hexagon">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六边形 45"/>
          <p:cNvSpPr/>
          <p:nvPr/>
        </p:nvSpPr>
        <p:spPr>
          <a:xfrm>
            <a:off x="5223920" y="4190568"/>
            <a:ext cx="274692" cy="274692"/>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六边形 46"/>
          <p:cNvSpPr/>
          <p:nvPr/>
        </p:nvSpPr>
        <p:spPr>
          <a:xfrm>
            <a:off x="1356023" y="4193900"/>
            <a:ext cx="274692" cy="274692"/>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六边形 47"/>
          <p:cNvSpPr/>
          <p:nvPr/>
        </p:nvSpPr>
        <p:spPr>
          <a:xfrm>
            <a:off x="1070903" y="4325092"/>
            <a:ext cx="137347" cy="137347"/>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六边形 48"/>
          <p:cNvSpPr/>
          <p:nvPr/>
        </p:nvSpPr>
        <p:spPr>
          <a:xfrm>
            <a:off x="2921022" y="4010685"/>
            <a:ext cx="274692" cy="274692"/>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六边形 49"/>
          <p:cNvSpPr/>
          <p:nvPr/>
        </p:nvSpPr>
        <p:spPr>
          <a:xfrm>
            <a:off x="1839653" y="4246947"/>
            <a:ext cx="137347" cy="137347"/>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六边形 50"/>
          <p:cNvSpPr/>
          <p:nvPr/>
        </p:nvSpPr>
        <p:spPr>
          <a:xfrm>
            <a:off x="6341107" y="4053222"/>
            <a:ext cx="137347" cy="137347"/>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六边形 51"/>
          <p:cNvSpPr/>
          <p:nvPr/>
        </p:nvSpPr>
        <p:spPr>
          <a:xfrm>
            <a:off x="7877603" y="4184609"/>
            <a:ext cx="274692" cy="274692"/>
          </a:xfrm>
          <a:prstGeom prst="hexagon">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a:spLocks noChangeArrowheads="1"/>
          </p:cNvSpPr>
          <p:nvPr/>
        </p:nvSpPr>
        <p:spPr bwMode="auto">
          <a:xfrm>
            <a:off x="3962588" y="1200574"/>
            <a:ext cx="1277450" cy="3913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82912" tIns="41455" rIns="82912" bIns="41455">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1999" dirty="0" smtClean="0">
                <a:solidFill>
                  <a:schemeClr val="accent3">
                    <a:lumMod val="50000"/>
                  </a:schemeClr>
                </a:solidFill>
              </a:rPr>
              <a:t>添加标题</a:t>
            </a:r>
            <a:endParaRPr lang="zh-CN" altLang="en-US" sz="1999" dirty="0">
              <a:solidFill>
                <a:schemeClr val="accent3">
                  <a:lumMod val="50000"/>
                </a:schemeClr>
              </a:solidFill>
            </a:endParaRPr>
          </a:p>
        </p:txBody>
      </p:sp>
      <p:grpSp>
        <p:nvGrpSpPr>
          <p:cNvPr id="54" name="组合 53"/>
          <p:cNvGrpSpPr/>
          <p:nvPr/>
        </p:nvGrpSpPr>
        <p:grpSpPr>
          <a:xfrm>
            <a:off x="1733070" y="1571694"/>
            <a:ext cx="5933525" cy="2002264"/>
            <a:chOff x="1732987" y="1572178"/>
            <a:chExt cx="5935356" cy="2002882"/>
          </a:xfrm>
        </p:grpSpPr>
        <p:grpSp>
          <p:nvGrpSpPr>
            <p:cNvPr id="55" name="组合 54"/>
            <p:cNvGrpSpPr/>
            <p:nvPr/>
          </p:nvGrpSpPr>
          <p:grpSpPr>
            <a:xfrm>
              <a:off x="1732987" y="1572178"/>
              <a:ext cx="3034931" cy="965501"/>
              <a:chOff x="1732987" y="1572178"/>
              <a:chExt cx="3034931" cy="965501"/>
            </a:xfrm>
          </p:grpSpPr>
          <p:sp>
            <p:nvSpPr>
              <p:cNvPr id="71" name="Oval 12"/>
              <p:cNvSpPr/>
              <p:nvPr/>
            </p:nvSpPr>
            <p:spPr>
              <a:xfrm>
                <a:off x="2195736" y="1616224"/>
                <a:ext cx="72008" cy="72008"/>
              </a:xfrm>
              <a:prstGeom prst="ellipse">
                <a:avLst/>
              </a:prstGeom>
              <a:solidFill>
                <a:srgbClr val="3D3743"/>
              </a:solidFill>
              <a:ln w="25400" cap="flat" cmpd="sng" algn="ctr">
                <a:noFill/>
                <a:prstDash val="solid"/>
              </a:ln>
              <a:effectLst/>
            </p:spPr>
            <p:txBody>
              <a:bodyPr rtlCol="0" anchor="ctr"/>
              <a:lstStyle/>
              <a:p>
                <a:pPr defTabSz="914126" fontAlgn="auto">
                  <a:spcBef>
                    <a:spcPts val="0"/>
                  </a:spcBef>
                  <a:spcAft>
                    <a:spcPts val="0"/>
                  </a:spcAft>
                  <a:defRPr/>
                </a:pPr>
                <a:endParaRPr lang="bg-BG" sz="1799" b="0" kern="0">
                  <a:solidFill>
                    <a:sysClr val="window" lastClr="FFFFFF"/>
                  </a:solidFill>
                  <a:latin typeface="Calibri"/>
                  <a:ea typeface="+mn-ea"/>
                </a:endParaRPr>
              </a:p>
            </p:txBody>
          </p:sp>
          <p:sp>
            <p:nvSpPr>
              <p:cNvPr id="72" name="Arc 17"/>
              <p:cNvSpPr/>
              <p:nvPr/>
            </p:nvSpPr>
            <p:spPr>
              <a:xfrm rot="152113" flipH="1">
                <a:off x="1732987" y="1572178"/>
                <a:ext cx="3034931" cy="965501"/>
              </a:xfrm>
              <a:prstGeom prst="arc">
                <a:avLst>
                  <a:gd name="adj1" fmla="val 12596661"/>
                  <a:gd name="adj2" fmla="val 20489397"/>
                </a:avLst>
              </a:prstGeom>
              <a:noFill/>
              <a:ln w="12700" cap="flat" cmpd="sng" algn="ctr">
                <a:solidFill>
                  <a:srgbClr val="3D3743"/>
                </a:solidFill>
                <a:prstDash val="sysDot"/>
              </a:ln>
              <a:effectLst/>
            </p:spPr>
            <p:txBody>
              <a:bodyPr rtlCol="0" anchor="ctr"/>
              <a:lstStyle/>
              <a:p>
                <a:pPr defTabSz="914126" fontAlgn="auto">
                  <a:spcBef>
                    <a:spcPts val="0"/>
                  </a:spcBef>
                  <a:spcAft>
                    <a:spcPts val="0"/>
                  </a:spcAft>
                  <a:defRPr/>
                </a:pPr>
                <a:endParaRPr lang="bg-BG" sz="1799" b="0" kern="0">
                  <a:solidFill>
                    <a:sysClr val="windowText" lastClr="000000"/>
                  </a:solidFill>
                  <a:latin typeface="Calibri"/>
                  <a:ea typeface="+mn-ea"/>
                </a:endParaRPr>
              </a:p>
            </p:txBody>
          </p:sp>
        </p:grpSp>
        <p:grpSp>
          <p:nvGrpSpPr>
            <p:cNvPr id="56" name="组合 55"/>
            <p:cNvGrpSpPr/>
            <p:nvPr/>
          </p:nvGrpSpPr>
          <p:grpSpPr>
            <a:xfrm>
              <a:off x="2648544" y="1696268"/>
              <a:ext cx="1844553" cy="965501"/>
              <a:chOff x="2648544" y="1696268"/>
              <a:chExt cx="1844553" cy="965501"/>
            </a:xfrm>
          </p:grpSpPr>
          <p:sp>
            <p:nvSpPr>
              <p:cNvPr id="69" name="Oval 70"/>
              <p:cNvSpPr/>
              <p:nvPr/>
            </p:nvSpPr>
            <p:spPr>
              <a:xfrm>
                <a:off x="2648544" y="2264296"/>
                <a:ext cx="72008" cy="72008"/>
              </a:xfrm>
              <a:prstGeom prst="ellipse">
                <a:avLst/>
              </a:prstGeom>
              <a:solidFill>
                <a:srgbClr val="3D3743"/>
              </a:solidFill>
              <a:ln w="25400" cap="flat" cmpd="sng" algn="ctr">
                <a:noFill/>
                <a:prstDash val="solid"/>
              </a:ln>
              <a:effectLst/>
            </p:spPr>
            <p:txBody>
              <a:bodyPr rtlCol="0" anchor="ctr"/>
              <a:lstStyle/>
              <a:p>
                <a:pPr defTabSz="914126" fontAlgn="auto">
                  <a:spcBef>
                    <a:spcPts val="0"/>
                  </a:spcBef>
                  <a:spcAft>
                    <a:spcPts val="0"/>
                  </a:spcAft>
                  <a:defRPr/>
                </a:pPr>
                <a:endParaRPr lang="bg-BG" sz="1799" b="0" kern="0">
                  <a:solidFill>
                    <a:sysClr val="window" lastClr="FFFFFF"/>
                  </a:solidFill>
                  <a:latin typeface="Calibri"/>
                  <a:ea typeface="+mn-ea"/>
                </a:endParaRPr>
              </a:p>
            </p:txBody>
          </p:sp>
          <p:sp>
            <p:nvSpPr>
              <p:cNvPr id="70" name="Arc 75"/>
              <p:cNvSpPr/>
              <p:nvPr/>
            </p:nvSpPr>
            <p:spPr>
              <a:xfrm rot="20899889" flipH="1">
                <a:off x="2680044" y="1696268"/>
                <a:ext cx="1813053" cy="965501"/>
              </a:xfrm>
              <a:prstGeom prst="arc">
                <a:avLst>
                  <a:gd name="adj1" fmla="val 12596661"/>
                  <a:gd name="adj2" fmla="val 21380040"/>
                </a:avLst>
              </a:prstGeom>
              <a:noFill/>
              <a:ln w="12700" cap="flat" cmpd="sng" algn="ctr">
                <a:solidFill>
                  <a:srgbClr val="3D3743"/>
                </a:solidFill>
                <a:prstDash val="sysDot"/>
              </a:ln>
              <a:effectLst/>
            </p:spPr>
            <p:txBody>
              <a:bodyPr rtlCol="0" anchor="ctr"/>
              <a:lstStyle/>
              <a:p>
                <a:pPr defTabSz="914126" fontAlgn="auto">
                  <a:spcBef>
                    <a:spcPts val="0"/>
                  </a:spcBef>
                  <a:spcAft>
                    <a:spcPts val="0"/>
                  </a:spcAft>
                  <a:defRPr/>
                </a:pPr>
                <a:endParaRPr lang="bg-BG" sz="1799" b="0" kern="0">
                  <a:solidFill>
                    <a:sysClr val="windowText" lastClr="000000"/>
                  </a:solidFill>
                  <a:latin typeface="Calibri"/>
                  <a:ea typeface="+mn-ea"/>
                </a:endParaRPr>
              </a:p>
            </p:txBody>
          </p:sp>
        </p:grpSp>
        <p:grpSp>
          <p:nvGrpSpPr>
            <p:cNvPr id="57" name="组合 56"/>
            <p:cNvGrpSpPr/>
            <p:nvPr/>
          </p:nvGrpSpPr>
          <p:grpSpPr>
            <a:xfrm>
              <a:off x="3341552" y="1682559"/>
              <a:ext cx="1347849" cy="1826310"/>
              <a:chOff x="3341552" y="1682559"/>
              <a:chExt cx="1347849" cy="1826310"/>
            </a:xfrm>
          </p:grpSpPr>
          <p:sp>
            <p:nvSpPr>
              <p:cNvPr id="67" name="Oval 71"/>
              <p:cNvSpPr/>
              <p:nvPr/>
            </p:nvSpPr>
            <p:spPr>
              <a:xfrm>
                <a:off x="3347864" y="2840360"/>
                <a:ext cx="72008" cy="72008"/>
              </a:xfrm>
              <a:prstGeom prst="ellipse">
                <a:avLst/>
              </a:prstGeom>
              <a:solidFill>
                <a:srgbClr val="3D3743"/>
              </a:solidFill>
              <a:ln w="25400" cap="flat" cmpd="sng" algn="ctr">
                <a:noFill/>
                <a:prstDash val="solid"/>
              </a:ln>
              <a:effectLst/>
            </p:spPr>
            <p:txBody>
              <a:bodyPr rtlCol="0" anchor="ctr"/>
              <a:lstStyle/>
              <a:p>
                <a:pPr defTabSz="914126" fontAlgn="auto">
                  <a:spcBef>
                    <a:spcPts val="0"/>
                  </a:spcBef>
                  <a:spcAft>
                    <a:spcPts val="0"/>
                  </a:spcAft>
                  <a:defRPr/>
                </a:pPr>
                <a:endParaRPr lang="bg-BG" sz="1799" b="0" kern="0">
                  <a:solidFill>
                    <a:sysClr val="window" lastClr="FFFFFF"/>
                  </a:solidFill>
                  <a:latin typeface="Calibri"/>
                  <a:ea typeface="+mn-ea"/>
                </a:endParaRPr>
              </a:p>
            </p:txBody>
          </p:sp>
          <p:sp>
            <p:nvSpPr>
              <p:cNvPr id="68" name="Arc 76"/>
              <p:cNvSpPr/>
              <p:nvPr/>
            </p:nvSpPr>
            <p:spPr>
              <a:xfrm rot="20899889" flipH="1">
                <a:off x="3341552" y="1682559"/>
                <a:ext cx="1347849" cy="1826310"/>
              </a:xfrm>
              <a:prstGeom prst="arc">
                <a:avLst>
                  <a:gd name="adj1" fmla="val 13745913"/>
                  <a:gd name="adj2" fmla="val 525263"/>
                </a:avLst>
              </a:prstGeom>
              <a:noFill/>
              <a:ln w="12700" cap="flat" cmpd="sng" algn="ctr">
                <a:solidFill>
                  <a:srgbClr val="3D3743"/>
                </a:solidFill>
                <a:prstDash val="sysDot"/>
              </a:ln>
              <a:effectLst/>
            </p:spPr>
            <p:txBody>
              <a:bodyPr rtlCol="0" anchor="ctr"/>
              <a:lstStyle/>
              <a:p>
                <a:pPr defTabSz="914126" fontAlgn="auto">
                  <a:spcBef>
                    <a:spcPts val="0"/>
                  </a:spcBef>
                  <a:spcAft>
                    <a:spcPts val="0"/>
                  </a:spcAft>
                  <a:defRPr/>
                </a:pPr>
                <a:endParaRPr lang="bg-BG" sz="1799" b="0" kern="0">
                  <a:solidFill>
                    <a:sysClr val="windowText" lastClr="000000"/>
                  </a:solidFill>
                  <a:latin typeface="Calibri"/>
                  <a:ea typeface="+mn-ea"/>
                </a:endParaRPr>
              </a:p>
            </p:txBody>
          </p:sp>
        </p:grpSp>
        <p:grpSp>
          <p:nvGrpSpPr>
            <p:cNvPr id="58" name="组合 57"/>
            <p:cNvGrpSpPr/>
            <p:nvPr/>
          </p:nvGrpSpPr>
          <p:grpSpPr>
            <a:xfrm>
              <a:off x="4621504" y="1616224"/>
              <a:ext cx="3046839" cy="942037"/>
              <a:chOff x="4621504" y="1616224"/>
              <a:chExt cx="3046839" cy="942037"/>
            </a:xfrm>
          </p:grpSpPr>
          <p:sp>
            <p:nvSpPr>
              <p:cNvPr id="65" name="Oval 74"/>
              <p:cNvSpPr/>
              <p:nvPr/>
            </p:nvSpPr>
            <p:spPr>
              <a:xfrm>
                <a:off x="6806016" y="1631321"/>
                <a:ext cx="72008" cy="72008"/>
              </a:xfrm>
              <a:prstGeom prst="ellipse">
                <a:avLst/>
              </a:prstGeom>
              <a:solidFill>
                <a:srgbClr val="3D3743"/>
              </a:solidFill>
              <a:ln w="25400" cap="flat" cmpd="sng" algn="ctr">
                <a:noFill/>
                <a:prstDash val="solid"/>
              </a:ln>
              <a:effectLst/>
            </p:spPr>
            <p:txBody>
              <a:bodyPr rtlCol="0" anchor="ctr"/>
              <a:lstStyle/>
              <a:p>
                <a:pPr defTabSz="914126" fontAlgn="auto">
                  <a:spcBef>
                    <a:spcPts val="0"/>
                  </a:spcBef>
                  <a:spcAft>
                    <a:spcPts val="0"/>
                  </a:spcAft>
                  <a:defRPr/>
                </a:pPr>
                <a:endParaRPr lang="bg-BG" sz="1799" b="0" kern="0">
                  <a:solidFill>
                    <a:sysClr val="window" lastClr="FFFFFF"/>
                  </a:solidFill>
                  <a:latin typeface="Calibri"/>
                  <a:ea typeface="+mn-ea"/>
                </a:endParaRPr>
              </a:p>
            </p:txBody>
          </p:sp>
          <p:sp>
            <p:nvSpPr>
              <p:cNvPr id="66" name="Arc 80"/>
              <p:cNvSpPr/>
              <p:nvPr/>
            </p:nvSpPr>
            <p:spPr>
              <a:xfrm flipH="1">
                <a:off x="4621504" y="1616224"/>
                <a:ext cx="3046839" cy="942037"/>
              </a:xfrm>
              <a:prstGeom prst="arc">
                <a:avLst>
                  <a:gd name="adj1" fmla="val 12596661"/>
                  <a:gd name="adj2" fmla="val 20457581"/>
                </a:avLst>
              </a:prstGeom>
              <a:noFill/>
              <a:ln w="12700" cap="flat" cmpd="sng" algn="ctr">
                <a:solidFill>
                  <a:srgbClr val="3D3743"/>
                </a:solidFill>
                <a:prstDash val="sysDot"/>
              </a:ln>
              <a:effectLst/>
            </p:spPr>
            <p:txBody>
              <a:bodyPr rtlCol="0" anchor="ctr"/>
              <a:lstStyle/>
              <a:p>
                <a:pPr defTabSz="914126" fontAlgn="auto">
                  <a:spcBef>
                    <a:spcPts val="0"/>
                  </a:spcBef>
                  <a:spcAft>
                    <a:spcPts val="0"/>
                  </a:spcAft>
                  <a:defRPr/>
                </a:pPr>
                <a:endParaRPr lang="bg-BG" sz="1799" b="0" kern="0">
                  <a:solidFill>
                    <a:sysClr val="windowText" lastClr="000000"/>
                  </a:solidFill>
                  <a:latin typeface="Calibri"/>
                  <a:ea typeface="+mn-ea"/>
                </a:endParaRPr>
              </a:p>
            </p:txBody>
          </p:sp>
        </p:grpSp>
        <p:grpSp>
          <p:nvGrpSpPr>
            <p:cNvPr id="59" name="组合 58"/>
            <p:cNvGrpSpPr/>
            <p:nvPr/>
          </p:nvGrpSpPr>
          <p:grpSpPr>
            <a:xfrm>
              <a:off x="4619376" y="1762024"/>
              <a:ext cx="1873213" cy="965501"/>
              <a:chOff x="4619376" y="1762024"/>
              <a:chExt cx="1873213" cy="965501"/>
            </a:xfrm>
          </p:grpSpPr>
          <p:sp>
            <p:nvSpPr>
              <p:cNvPr id="63" name="Oval 73"/>
              <p:cNvSpPr/>
              <p:nvPr/>
            </p:nvSpPr>
            <p:spPr>
              <a:xfrm>
                <a:off x="6420581" y="2261460"/>
                <a:ext cx="72008" cy="72008"/>
              </a:xfrm>
              <a:prstGeom prst="ellipse">
                <a:avLst/>
              </a:prstGeom>
              <a:solidFill>
                <a:srgbClr val="3D3743"/>
              </a:solidFill>
              <a:ln w="25400" cap="flat" cmpd="sng" algn="ctr">
                <a:noFill/>
                <a:prstDash val="solid"/>
              </a:ln>
              <a:effectLst/>
            </p:spPr>
            <p:txBody>
              <a:bodyPr rtlCol="0" anchor="ctr"/>
              <a:lstStyle/>
              <a:p>
                <a:pPr defTabSz="914126" fontAlgn="auto">
                  <a:spcBef>
                    <a:spcPts val="0"/>
                  </a:spcBef>
                  <a:spcAft>
                    <a:spcPts val="0"/>
                  </a:spcAft>
                  <a:defRPr/>
                </a:pPr>
                <a:endParaRPr lang="bg-BG" sz="1799" b="0" kern="0">
                  <a:solidFill>
                    <a:sysClr val="window" lastClr="FFFFFF"/>
                  </a:solidFill>
                  <a:latin typeface="Calibri"/>
                  <a:ea typeface="+mn-ea"/>
                </a:endParaRPr>
              </a:p>
            </p:txBody>
          </p:sp>
          <p:sp>
            <p:nvSpPr>
              <p:cNvPr id="64" name="Arc 81"/>
              <p:cNvSpPr/>
              <p:nvPr/>
            </p:nvSpPr>
            <p:spPr>
              <a:xfrm rot="700111">
                <a:off x="4619376" y="1762024"/>
                <a:ext cx="1851447" cy="965501"/>
              </a:xfrm>
              <a:prstGeom prst="arc">
                <a:avLst>
                  <a:gd name="adj1" fmla="val 12596661"/>
                  <a:gd name="adj2" fmla="val 20993129"/>
                </a:avLst>
              </a:prstGeom>
              <a:noFill/>
              <a:ln w="12700" cap="flat" cmpd="sng" algn="ctr">
                <a:solidFill>
                  <a:srgbClr val="3D3743"/>
                </a:solidFill>
                <a:prstDash val="sysDot"/>
              </a:ln>
              <a:effectLst/>
            </p:spPr>
            <p:txBody>
              <a:bodyPr rtlCol="0" anchor="ctr"/>
              <a:lstStyle/>
              <a:p>
                <a:pPr defTabSz="914126" fontAlgn="auto">
                  <a:spcBef>
                    <a:spcPts val="0"/>
                  </a:spcBef>
                  <a:spcAft>
                    <a:spcPts val="0"/>
                  </a:spcAft>
                  <a:defRPr/>
                </a:pPr>
                <a:endParaRPr lang="bg-BG" sz="1799" b="0" kern="0">
                  <a:solidFill>
                    <a:sysClr val="windowText" lastClr="000000"/>
                  </a:solidFill>
                  <a:latin typeface="Calibri"/>
                  <a:ea typeface="+mn-ea"/>
                </a:endParaRPr>
              </a:p>
            </p:txBody>
          </p:sp>
        </p:grpSp>
        <p:grpSp>
          <p:nvGrpSpPr>
            <p:cNvPr id="60" name="组合 59"/>
            <p:cNvGrpSpPr/>
            <p:nvPr/>
          </p:nvGrpSpPr>
          <p:grpSpPr>
            <a:xfrm>
              <a:off x="4454725" y="1748750"/>
              <a:ext cx="1347849" cy="1826310"/>
              <a:chOff x="4454725" y="1748750"/>
              <a:chExt cx="1347849" cy="1826310"/>
            </a:xfrm>
          </p:grpSpPr>
          <p:sp>
            <p:nvSpPr>
              <p:cNvPr id="61" name="Oval 72"/>
              <p:cNvSpPr/>
              <p:nvPr/>
            </p:nvSpPr>
            <p:spPr>
              <a:xfrm>
                <a:off x="5726609" y="2840360"/>
                <a:ext cx="72008" cy="72008"/>
              </a:xfrm>
              <a:prstGeom prst="ellipse">
                <a:avLst/>
              </a:prstGeom>
              <a:solidFill>
                <a:srgbClr val="3D3743"/>
              </a:solidFill>
              <a:ln w="25400" cap="flat" cmpd="sng" algn="ctr">
                <a:noFill/>
                <a:prstDash val="solid"/>
              </a:ln>
              <a:effectLst/>
            </p:spPr>
            <p:txBody>
              <a:bodyPr rtlCol="0" anchor="ctr"/>
              <a:lstStyle/>
              <a:p>
                <a:pPr defTabSz="914126" fontAlgn="auto">
                  <a:spcBef>
                    <a:spcPts val="0"/>
                  </a:spcBef>
                  <a:spcAft>
                    <a:spcPts val="0"/>
                  </a:spcAft>
                  <a:defRPr/>
                </a:pPr>
                <a:endParaRPr lang="bg-BG" sz="1799" b="0" kern="0">
                  <a:solidFill>
                    <a:sysClr val="window" lastClr="FFFFFF"/>
                  </a:solidFill>
                  <a:latin typeface="Calibri"/>
                  <a:ea typeface="+mn-ea"/>
                </a:endParaRPr>
              </a:p>
            </p:txBody>
          </p:sp>
          <p:sp>
            <p:nvSpPr>
              <p:cNvPr id="62" name="Arc 82"/>
              <p:cNvSpPr/>
              <p:nvPr/>
            </p:nvSpPr>
            <p:spPr>
              <a:xfrm rot="700111">
                <a:off x="4454725" y="1748750"/>
                <a:ext cx="1347849" cy="1826310"/>
              </a:xfrm>
              <a:prstGeom prst="arc">
                <a:avLst>
                  <a:gd name="adj1" fmla="val 13745913"/>
                  <a:gd name="adj2" fmla="val 525263"/>
                </a:avLst>
              </a:prstGeom>
              <a:noFill/>
              <a:ln w="12700" cap="flat" cmpd="sng" algn="ctr">
                <a:solidFill>
                  <a:srgbClr val="3D3743"/>
                </a:solidFill>
                <a:prstDash val="sysDot"/>
              </a:ln>
              <a:effectLst/>
            </p:spPr>
            <p:txBody>
              <a:bodyPr rtlCol="0" anchor="ctr"/>
              <a:lstStyle/>
              <a:p>
                <a:pPr defTabSz="914126" fontAlgn="auto">
                  <a:spcBef>
                    <a:spcPts val="0"/>
                  </a:spcBef>
                  <a:spcAft>
                    <a:spcPts val="0"/>
                  </a:spcAft>
                  <a:defRPr/>
                </a:pPr>
                <a:endParaRPr lang="bg-BG" sz="1799" b="0" kern="0">
                  <a:solidFill>
                    <a:sysClr val="windowText" lastClr="000000"/>
                  </a:solidFill>
                  <a:latin typeface="Calibri"/>
                  <a:ea typeface="+mn-ea"/>
                </a:endParaRPr>
              </a:p>
            </p:txBody>
          </p:sp>
        </p:grpSp>
      </p:grpSp>
      <p:sp>
        <p:nvSpPr>
          <p:cNvPr id="73" name="Isosceles Triangle 5"/>
          <p:cNvSpPr/>
          <p:nvPr/>
        </p:nvSpPr>
        <p:spPr>
          <a:xfrm rot="10800000">
            <a:off x="4404608" y="1800963"/>
            <a:ext cx="395922" cy="237553"/>
          </a:xfrm>
          <a:prstGeom prst="triangle">
            <a:avLst/>
          </a:prstGeom>
          <a:solidFill>
            <a:schemeClr val="accent3">
              <a:lumMod val="50000"/>
            </a:schemeClr>
          </a:solidFill>
          <a:ln w="25400" cap="flat" cmpd="sng" algn="ctr">
            <a:noFill/>
            <a:prstDash val="solid"/>
          </a:ln>
          <a:effectLst/>
        </p:spPr>
        <p:txBody>
          <a:bodyPr rtlCol="0" anchor="ctr"/>
          <a:lstStyle/>
          <a:p>
            <a:pPr defTabSz="914126" fontAlgn="auto">
              <a:spcBef>
                <a:spcPts val="0"/>
              </a:spcBef>
              <a:spcAft>
                <a:spcPts val="0"/>
              </a:spcAft>
              <a:defRPr/>
            </a:pPr>
            <a:endParaRPr lang="bg-BG" sz="1799" b="0" kern="0">
              <a:solidFill>
                <a:srgbClr val="F2F2F2"/>
              </a:solidFill>
              <a:latin typeface="Calibri"/>
              <a:ea typeface="+mn-ea"/>
            </a:endParaRPr>
          </a:p>
        </p:txBody>
      </p:sp>
      <p:grpSp>
        <p:nvGrpSpPr>
          <p:cNvPr id="74" name="组合 73"/>
          <p:cNvGrpSpPr/>
          <p:nvPr/>
        </p:nvGrpSpPr>
        <p:grpSpPr>
          <a:xfrm>
            <a:off x="1216345" y="1346298"/>
            <a:ext cx="911391" cy="911389"/>
            <a:chOff x="304800" y="673100"/>
            <a:chExt cx="4000500" cy="4000500"/>
          </a:xfrm>
          <a:effectLst>
            <a:outerShdw blurRad="444500" dist="254000" dir="8100000" algn="tr" rotWithShape="0">
              <a:prstClr val="black">
                <a:alpha val="50000"/>
              </a:prstClr>
            </a:outerShdw>
          </a:effectLst>
        </p:grpSpPr>
        <p:sp>
          <p:nvSpPr>
            <p:cNvPr id="75" name="同心圆 56"/>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76" name="椭圆 57"/>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77" name="组合 76"/>
          <p:cNvGrpSpPr/>
          <p:nvPr/>
        </p:nvGrpSpPr>
        <p:grpSpPr>
          <a:xfrm>
            <a:off x="1832227" y="2292298"/>
            <a:ext cx="911391" cy="911389"/>
            <a:chOff x="304800" y="673100"/>
            <a:chExt cx="4000500" cy="4000500"/>
          </a:xfrm>
          <a:effectLst>
            <a:outerShdw blurRad="444500" dist="254000" dir="8100000" algn="tr" rotWithShape="0">
              <a:prstClr val="black">
                <a:alpha val="50000"/>
              </a:prstClr>
            </a:outerShdw>
          </a:effectLst>
        </p:grpSpPr>
        <p:sp>
          <p:nvSpPr>
            <p:cNvPr id="78" name="同心圆 59"/>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79" name="椭圆 60"/>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80" name="组合 79"/>
          <p:cNvGrpSpPr/>
          <p:nvPr/>
        </p:nvGrpSpPr>
        <p:grpSpPr>
          <a:xfrm>
            <a:off x="2755134" y="2906539"/>
            <a:ext cx="911391" cy="911389"/>
            <a:chOff x="304800" y="673100"/>
            <a:chExt cx="4000500" cy="4000500"/>
          </a:xfrm>
          <a:effectLst>
            <a:outerShdw blurRad="444500" dist="254000" dir="8100000" algn="tr" rotWithShape="0">
              <a:prstClr val="black">
                <a:alpha val="50000"/>
              </a:prstClr>
            </a:outerShdw>
          </a:effectLst>
        </p:grpSpPr>
        <p:sp>
          <p:nvSpPr>
            <p:cNvPr id="81" name="同心圆 62"/>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82" name="椭圆 63"/>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83" name="组合 82"/>
          <p:cNvGrpSpPr/>
          <p:nvPr/>
        </p:nvGrpSpPr>
        <p:grpSpPr>
          <a:xfrm>
            <a:off x="7002061" y="1287066"/>
            <a:ext cx="911391" cy="911389"/>
            <a:chOff x="304800" y="673100"/>
            <a:chExt cx="4000500" cy="4000500"/>
          </a:xfrm>
          <a:effectLst>
            <a:outerShdw blurRad="444500" dist="254000" dir="8100000" algn="tr" rotWithShape="0">
              <a:prstClr val="black">
                <a:alpha val="50000"/>
              </a:prstClr>
            </a:outerShdw>
          </a:effectLst>
        </p:grpSpPr>
        <p:sp>
          <p:nvSpPr>
            <p:cNvPr id="84" name="同心圆 65"/>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85" name="椭圆 66"/>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86" name="组合 85"/>
          <p:cNvGrpSpPr/>
          <p:nvPr/>
        </p:nvGrpSpPr>
        <p:grpSpPr>
          <a:xfrm>
            <a:off x="6483429" y="2230895"/>
            <a:ext cx="911391" cy="911389"/>
            <a:chOff x="304800" y="673100"/>
            <a:chExt cx="4000500" cy="4000500"/>
          </a:xfrm>
          <a:effectLst>
            <a:outerShdw blurRad="444500" dist="254000" dir="8100000" algn="tr" rotWithShape="0">
              <a:prstClr val="black">
                <a:alpha val="50000"/>
              </a:prstClr>
            </a:outerShdw>
          </a:effectLst>
        </p:grpSpPr>
        <p:sp>
          <p:nvSpPr>
            <p:cNvPr id="87" name="同心圆 68"/>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88" name="椭圆 69"/>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89" name="组合 88"/>
          <p:cNvGrpSpPr/>
          <p:nvPr/>
        </p:nvGrpSpPr>
        <p:grpSpPr>
          <a:xfrm>
            <a:off x="5630884" y="2868870"/>
            <a:ext cx="911391" cy="911389"/>
            <a:chOff x="304800" y="673100"/>
            <a:chExt cx="4000500" cy="4000500"/>
          </a:xfrm>
          <a:effectLst>
            <a:outerShdw blurRad="444500" dist="254000" dir="8100000" algn="tr" rotWithShape="0">
              <a:prstClr val="black">
                <a:alpha val="50000"/>
              </a:prstClr>
            </a:outerShdw>
          </a:effectLst>
        </p:grpSpPr>
        <p:sp>
          <p:nvSpPr>
            <p:cNvPr id="90" name="同心圆 71"/>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91" name="椭圆 72"/>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sp>
        <p:nvSpPr>
          <p:cNvPr id="92" name="文本框 13"/>
          <p:cNvSpPr txBox="1"/>
          <p:nvPr/>
        </p:nvSpPr>
        <p:spPr>
          <a:xfrm>
            <a:off x="3734061" y="2038514"/>
            <a:ext cx="1675883" cy="1359106"/>
          </a:xfrm>
          <a:prstGeom prst="rect">
            <a:avLst/>
          </a:prstGeom>
          <a:noFill/>
        </p:spPr>
        <p:txBody>
          <a:bodyPr wrap="square" lIns="65804" tIns="32901" rIns="65804" bIns="32901" rtlCol="0">
            <a:spAutoFit/>
          </a:bodyPr>
          <a:lstStyle/>
          <a:p>
            <a:pPr>
              <a:lnSpc>
                <a:spcPct val="120000"/>
              </a:lnSpc>
              <a:spcBef>
                <a:spcPct val="0"/>
              </a:spcBef>
              <a:buNone/>
            </a:pPr>
            <a:r>
              <a:rPr lang="zh-CN" altLang="en-US" sz="1000" b="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93" name="Freeform 177"/>
          <p:cNvSpPr>
            <a:spLocks noEditPoints="1"/>
          </p:cNvSpPr>
          <p:nvPr/>
        </p:nvSpPr>
        <p:spPr bwMode="auto">
          <a:xfrm>
            <a:off x="1533312" y="1664010"/>
            <a:ext cx="296337" cy="255730"/>
          </a:xfrm>
          <a:custGeom>
            <a:avLst/>
            <a:gdLst>
              <a:gd name="T0" fmla="*/ 246 w 288"/>
              <a:gd name="T1" fmla="*/ 26 h 247"/>
              <a:gd name="T2" fmla="*/ 144 w 288"/>
              <a:gd name="T3" fmla="*/ 0 h 247"/>
              <a:gd name="T4" fmla="*/ 41 w 288"/>
              <a:gd name="T5" fmla="*/ 26 h 247"/>
              <a:gd name="T6" fmla="*/ 0 w 288"/>
              <a:gd name="T7" fmla="*/ 98 h 247"/>
              <a:gd name="T8" fmla="*/ 144 w 288"/>
              <a:gd name="T9" fmla="*/ 247 h 247"/>
              <a:gd name="T10" fmla="*/ 288 w 288"/>
              <a:gd name="T11" fmla="*/ 98 h 247"/>
              <a:gd name="T12" fmla="*/ 246 w 288"/>
              <a:gd name="T13" fmla="*/ 26 h 247"/>
              <a:gd name="T14" fmla="*/ 245 w 288"/>
              <a:gd name="T15" fmla="*/ 115 h 247"/>
              <a:gd name="T16" fmla="*/ 201 w 288"/>
              <a:gd name="T17" fmla="*/ 71 h 247"/>
              <a:gd name="T18" fmla="*/ 234 w 288"/>
              <a:gd name="T19" fmla="*/ 41 h 247"/>
              <a:gd name="T20" fmla="*/ 245 w 288"/>
              <a:gd name="T21" fmla="*/ 115 h 247"/>
              <a:gd name="T22" fmla="*/ 227 w 288"/>
              <a:gd name="T23" fmla="*/ 40 h 247"/>
              <a:gd name="T24" fmla="*/ 143 w 288"/>
              <a:gd name="T25" fmla="*/ 72 h 247"/>
              <a:gd name="T26" fmla="*/ 59 w 288"/>
              <a:gd name="T27" fmla="*/ 40 h 247"/>
              <a:gd name="T28" fmla="*/ 62 w 288"/>
              <a:gd name="T29" fmla="*/ 32 h 247"/>
              <a:gd name="T30" fmla="*/ 144 w 288"/>
              <a:gd name="T31" fmla="*/ 15 h 247"/>
              <a:gd name="T32" fmla="*/ 223 w 288"/>
              <a:gd name="T33" fmla="*/ 30 h 247"/>
              <a:gd name="T34" fmla="*/ 227 w 288"/>
              <a:gd name="T35" fmla="*/ 40 h 247"/>
              <a:gd name="T36" fmla="*/ 183 w 288"/>
              <a:gd name="T37" fmla="*/ 76 h 247"/>
              <a:gd name="T38" fmla="*/ 144 w 288"/>
              <a:gd name="T39" fmla="*/ 143 h 247"/>
              <a:gd name="T40" fmla="*/ 105 w 288"/>
              <a:gd name="T41" fmla="*/ 76 h 247"/>
              <a:gd name="T42" fmla="*/ 143 w 288"/>
              <a:gd name="T43" fmla="*/ 80 h 247"/>
              <a:gd name="T44" fmla="*/ 183 w 288"/>
              <a:gd name="T45" fmla="*/ 76 h 247"/>
              <a:gd name="T46" fmla="*/ 52 w 288"/>
              <a:gd name="T47" fmla="*/ 43 h 247"/>
              <a:gd name="T48" fmla="*/ 89 w 288"/>
              <a:gd name="T49" fmla="*/ 72 h 247"/>
              <a:gd name="T50" fmla="*/ 44 w 288"/>
              <a:gd name="T51" fmla="*/ 117 h 247"/>
              <a:gd name="T52" fmla="*/ 52 w 288"/>
              <a:gd name="T53" fmla="*/ 43 h 247"/>
              <a:gd name="T54" fmla="*/ 96 w 288"/>
              <a:gd name="T55" fmla="*/ 76 h 247"/>
              <a:gd name="T56" fmla="*/ 136 w 288"/>
              <a:gd name="T57" fmla="*/ 145 h 247"/>
              <a:gd name="T58" fmla="*/ 49 w 288"/>
              <a:gd name="T59" fmla="*/ 122 h 247"/>
              <a:gd name="T60" fmla="*/ 96 w 288"/>
              <a:gd name="T61" fmla="*/ 76 h 247"/>
              <a:gd name="T62" fmla="*/ 144 w 288"/>
              <a:gd name="T63" fmla="*/ 153 h 247"/>
              <a:gd name="T64" fmla="*/ 187 w 288"/>
              <a:gd name="T65" fmla="*/ 149 h 247"/>
              <a:gd name="T66" fmla="*/ 144 w 288"/>
              <a:gd name="T67" fmla="*/ 224 h 247"/>
              <a:gd name="T68" fmla="*/ 101 w 288"/>
              <a:gd name="T69" fmla="*/ 149 h 247"/>
              <a:gd name="T70" fmla="*/ 144 w 288"/>
              <a:gd name="T71" fmla="*/ 153 h 247"/>
              <a:gd name="T72" fmla="*/ 151 w 288"/>
              <a:gd name="T73" fmla="*/ 145 h 247"/>
              <a:gd name="T74" fmla="*/ 193 w 288"/>
              <a:gd name="T75" fmla="*/ 73 h 247"/>
              <a:gd name="T76" fmla="*/ 241 w 288"/>
              <a:gd name="T77" fmla="*/ 121 h 247"/>
              <a:gd name="T78" fmla="*/ 151 w 288"/>
              <a:gd name="T79" fmla="*/ 145 h 247"/>
              <a:gd name="T80" fmla="*/ 273 w 288"/>
              <a:gd name="T81" fmla="*/ 94 h 247"/>
              <a:gd name="T82" fmla="*/ 253 w 288"/>
              <a:gd name="T83" fmla="*/ 113 h 247"/>
              <a:gd name="T84" fmla="*/ 242 w 288"/>
              <a:gd name="T85" fmla="*/ 41 h 247"/>
              <a:gd name="T86" fmla="*/ 273 w 288"/>
              <a:gd name="T87" fmla="*/ 94 h 247"/>
              <a:gd name="T88" fmla="*/ 44 w 288"/>
              <a:gd name="T89" fmla="*/ 42 h 247"/>
              <a:gd name="T90" fmla="*/ 36 w 288"/>
              <a:gd name="T91" fmla="*/ 114 h 247"/>
              <a:gd name="T92" fmla="*/ 15 w 288"/>
              <a:gd name="T93" fmla="*/ 93 h 247"/>
              <a:gd name="T94" fmla="*/ 44 w 288"/>
              <a:gd name="T95" fmla="*/ 42 h 247"/>
              <a:gd name="T96" fmla="*/ 47 w 288"/>
              <a:gd name="T97" fmla="*/ 130 h 247"/>
              <a:gd name="T98" fmla="*/ 91 w 288"/>
              <a:gd name="T99" fmla="*/ 147 h 247"/>
              <a:gd name="T100" fmla="*/ 127 w 288"/>
              <a:gd name="T101" fmla="*/ 209 h 247"/>
              <a:gd name="T102" fmla="*/ 47 w 288"/>
              <a:gd name="T103" fmla="*/ 130 h 247"/>
              <a:gd name="T104" fmla="*/ 161 w 288"/>
              <a:gd name="T105" fmla="*/ 209 h 247"/>
              <a:gd name="T106" fmla="*/ 197 w 288"/>
              <a:gd name="T107" fmla="*/ 147 h 247"/>
              <a:gd name="T108" fmla="*/ 241 w 288"/>
              <a:gd name="T109" fmla="*/ 130 h 247"/>
              <a:gd name="T110" fmla="*/ 161 w 288"/>
              <a:gd name="T111" fmla="*/ 209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88" h="247">
                <a:moveTo>
                  <a:pt x="246" y="26"/>
                </a:moveTo>
                <a:cubicBezTo>
                  <a:pt x="219" y="12"/>
                  <a:pt x="212" y="0"/>
                  <a:pt x="144" y="0"/>
                </a:cubicBezTo>
                <a:cubicBezTo>
                  <a:pt x="76" y="0"/>
                  <a:pt x="68" y="12"/>
                  <a:pt x="41" y="26"/>
                </a:cubicBezTo>
                <a:cubicBezTo>
                  <a:pt x="11" y="43"/>
                  <a:pt x="0" y="75"/>
                  <a:pt x="0" y="98"/>
                </a:cubicBezTo>
                <a:cubicBezTo>
                  <a:pt x="0" y="110"/>
                  <a:pt x="144" y="247"/>
                  <a:pt x="144" y="247"/>
                </a:cubicBezTo>
                <a:cubicBezTo>
                  <a:pt x="144" y="247"/>
                  <a:pt x="288" y="110"/>
                  <a:pt x="288" y="98"/>
                </a:cubicBezTo>
                <a:cubicBezTo>
                  <a:pt x="288" y="76"/>
                  <a:pt x="277" y="43"/>
                  <a:pt x="246" y="26"/>
                </a:cubicBezTo>
                <a:close/>
                <a:moveTo>
                  <a:pt x="245" y="115"/>
                </a:moveTo>
                <a:cubicBezTo>
                  <a:pt x="201" y="71"/>
                  <a:pt x="201" y="71"/>
                  <a:pt x="201" y="71"/>
                </a:cubicBezTo>
                <a:cubicBezTo>
                  <a:pt x="221" y="64"/>
                  <a:pt x="233" y="53"/>
                  <a:pt x="234" y="41"/>
                </a:cubicBezTo>
                <a:lnTo>
                  <a:pt x="245" y="115"/>
                </a:lnTo>
                <a:close/>
                <a:moveTo>
                  <a:pt x="227" y="40"/>
                </a:moveTo>
                <a:cubicBezTo>
                  <a:pt x="227" y="55"/>
                  <a:pt x="193" y="72"/>
                  <a:pt x="143" y="72"/>
                </a:cubicBezTo>
                <a:cubicBezTo>
                  <a:pt x="93" y="72"/>
                  <a:pt x="59" y="55"/>
                  <a:pt x="59" y="40"/>
                </a:cubicBezTo>
                <a:cubicBezTo>
                  <a:pt x="59" y="37"/>
                  <a:pt x="60" y="34"/>
                  <a:pt x="62" y="32"/>
                </a:cubicBezTo>
                <a:cubicBezTo>
                  <a:pt x="79" y="21"/>
                  <a:pt x="92" y="15"/>
                  <a:pt x="144" y="15"/>
                </a:cubicBezTo>
                <a:cubicBezTo>
                  <a:pt x="193" y="15"/>
                  <a:pt x="207" y="21"/>
                  <a:pt x="223" y="30"/>
                </a:cubicBezTo>
                <a:cubicBezTo>
                  <a:pt x="225" y="33"/>
                  <a:pt x="227" y="36"/>
                  <a:pt x="227" y="40"/>
                </a:cubicBezTo>
                <a:close/>
                <a:moveTo>
                  <a:pt x="183" y="76"/>
                </a:moveTo>
                <a:cubicBezTo>
                  <a:pt x="144" y="143"/>
                  <a:pt x="144" y="143"/>
                  <a:pt x="144" y="143"/>
                </a:cubicBezTo>
                <a:cubicBezTo>
                  <a:pt x="105" y="76"/>
                  <a:pt x="105" y="76"/>
                  <a:pt x="105" y="76"/>
                </a:cubicBezTo>
                <a:cubicBezTo>
                  <a:pt x="117" y="78"/>
                  <a:pt x="129" y="80"/>
                  <a:pt x="143" y="80"/>
                </a:cubicBezTo>
                <a:cubicBezTo>
                  <a:pt x="158" y="80"/>
                  <a:pt x="171" y="78"/>
                  <a:pt x="183" y="76"/>
                </a:cubicBezTo>
                <a:close/>
                <a:moveTo>
                  <a:pt x="52" y="43"/>
                </a:moveTo>
                <a:cubicBezTo>
                  <a:pt x="54" y="55"/>
                  <a:pt x="68" y="65"/>
                  <a:pt x="89" y="72"/>
                </a:cubicBezTo>
                <a:cubicBezTo>
                  <a:pt x="44" y="117"/>
                  <a:pt x="44" y="117"/>
                  <a:pt x="44" y="117"/>
                </a:cubicBezTo>
                <a:lnTo>
                  <a:pt x="52" y="43"/>
                </a:lnTo>
                <a:close/>
                <a:moveTo>
                  <a:pt x="96" y="76"/>
                </a:moveTo>
                <a:cubicBezTo>
                  <a:pt x="136" y="145"/>
                  <a:pt x="136" y="145"/>
                  <a:pt x="136" y="145"/>
                </a:cubicBezTo>
                <a:cubicBezTo>
                  <a:pt x="97" y="144"/>
                  <a:pt x="69" y="134"/>
                  <a:pt x="49" y="122"/>
                </a:cubicBezTo>
                <a:lnTo>
                  <a:pt x="96" y="76"/>
                </a:lnTo>
                <a:close/>
                <a:moveTo>
                  <a:pt x="144" y="153"/>
                </a:moveTo>
                <a:cubicBezTo>
                  <a:pt x="160" y="153"/>
                  <a:pt x="174" y="152"/>
                  <a:pt x="187" y="149"/>
                </a:cubicBezTo>
                <a:cubicBezTo>
                  <a:pt x="144" y="224"/>
                  <a:pt x="144" y="224"/>
                  <a:pt x="144" y="224"/>
                </a:cubicBezTo>
                <a:cubicBezTo>
                  <a:pt x="101" y="149"/>
                  <a:pt x="101" y="149"/>
                  <a:pt x="101" y="149"/>
                </a:cubicBezTo>
                <a:cubicBezTo>
                  <a:pt x="114" y="152"/>
                  <a:pt x="128" y="153"/>
                  <a:pt x="144" y="153"/>
                </a:cubicBezTo>
                <a:close/>
                <a:moveTo>
                  <a:pt x="151" y="145"/>
                </a:moveTo>
                <a:cubicBezTo>
                  <a:pt x="193" y="73"/>
                  <a:pt x="193" y="73"/>
                  <a:pt x="193" y="73"/>
                </a:cubicBezTo>
                <a:cubicBezTo>
                  <a:pt x="241" y="121"/>
                  <a:pt x="241" y="121"/>
                  <a:pt x="241" y="121"/>
                </a:cubicBezTo>
                <a:cubicBezTo>
                  <a:pt x="221" y="133"/>
                  <a:pt x="192" y="144"/>
                  <a:pt x="151" y="145"/>
                </a:cubicBezTo>
                <a:close/>
                <a:moveTo>
                  <a:pt x="273" y="94"/>
                </a:moveTo>
                <a:cubicBezTo>
                  <a:pt x="269" y="98"/>
                  <a:pt x="262" y="105"/>
                  <a:pt x="253" y="113"/>
                </a:cubicBezTo>
                <a:cubicBezTo>
                  <a:pt x="242" y="41"/>
                  <a:pt x="242" y="41"/>
                  <a:pt x="242" y="41"/>
                </a:cubicBezTo>
                <a:cubicBezTo>
                  <a:pt x="264" y="55"/>
                  <a:pt x="271" y="78"/>
                  <a:pt x="273" y="94"/>
                </a:cubicBezTo>
                <a:close/>
                <a:moveTo>
                  <a:pt x="44" y="42"/>
                </a:moveTo>
                <a:cubicBezTo>
                  <a:pt x="36" y="114"/>
                  <a:pt x="36" y="114"/>
                  <a:pt x="36" y="114"/>
                </a:cubicBezTo>
                <a:cubicBezTo>
                  <a:pt x="26" y="106"/>
                  <a:pt x="19" y="98"/>
                  <a:pt x="15" y="93"/>
                </a:cubicBezTo>
                <a:cubicBezTo>
                  <a:pt x="16" y="76"/>
                  <a:pt x="26" y="55"/>
                  <a:pt x="44" y="42"/>
                </a:cubicBezTo>
                <a:close/>
                <a:moveTo>
                  <a:pt x="47" y="130"/>
                </a:moveTo>
                <a:cubicBezTo>
                  <a:pt x="59" y="137"/>
                  <a:pt x="73" y="143"/>
                  <a:pt x="91" y="147"/>
                </a:cubicBezTo>
                <a:cubicBezTo>
                  <a:pt x="127" y="209"/>
                  <a:pt x="127" y="209"/>
                  <a:pt x="127" y="209"/>
                </a:cubicBezTo>
                <a:cubicBezTo>
                  <a:pt x="97" y="180"/>
                  <a:pt x="68" y="152"/>
                  <a:pt x="47" y="130"/>
                </a:cubicBezTo>
                <a:close/>
                <a:moveTo>
                  <a:pt x="161" y="209"/>
                </a:moveTo>
                <a:cubicBezTo>
                  <a:pt x="197" y="147"/>
                  <a:pt x="197" y="147"/>
                  <a:pt x="197" y="147"/>
                </a:cubicBezTo>
                <a:cubicBezTo>
                  <a:pt x="215" y="143"/>
                  <a:pt x="230" y="137"/>
                  <a:pt x="241" y="130"/>
                </a:cubicBezTo>
                <a:cubicBezTo>
                  <a:pt x="220" y="152"/>
                  <a:pt x="191" y="180"/>
                  <a:pt x="161" y="209"/>
                </a:cubicBezTo>
                <a:close/>
              </a:path>
            </a:pathLst>
          </a:custGeom>
          <a:solidFill>
            <a:srgbClr val="C00000"/>
          </a:solidFill>
          <a:ln>
            <a:noFill/>
          </a:ln>
          <a:extLst/>
        </p:spPr>
        <p:txBody>
          <a:bodyPr vert="horz" wrap="square" lIns="68384" tIns="34192" rIns="68384" bIns="34192" numCol="1" anchor="t" anchorCtr="0" compatLnSpc="1">
            <a:prstTxWarp prst="textNoShape">
              <a:avLst/>
            </a:prstTxWarp>
          </a:bodyPr>
          <a:lstStyle/>
          <a:p>
            <a:endParaRPr lang="zh-CN" altLang="en-US"/>
          </a:p>
        </p:txBody>
      </p:sp>
      <p:grpSp>
        <p:nvGrpSpPr>
          <p:cNvPr id="94" name="组合 93"/>
          <p:cNvGrpSpPr/>
          <p:nvPr/>
        </p:nvGrpSpPr>
        <p:grpSpPr>
          <a:xfrm>
            <a:off x="2158404" y="2595067"/>
            <a:ext cx="249975" cy="250055"/>
            <a:chOff x="4699046" y="3950523"/>
            <a:chExt cx="250052" cy="250132"/>
          </a:xfrm>
          <a:solidFill>
            <a:srgbClr val="C00000"/>
          </a:solidFill>
        </p:grpSpPr>
        <p:sp>
          <p:nvSpPr>
            <p:cNvPr id="95" name="Freeform 816"/>
            <p:cNvSpPr>
              <a:spLocks/>
            </p:cNvSpPr>
            <p:nvPr/>
          </p:nvSpPr>
          <p:spPr bwMode="auto">
            <a:xfrm>
              <a:off x="4737131" y="4110140"/>
              <a:ext cx="79786" cy="90515"/>
            </a:xfrm>
            <a:custGeom>
              <a:avLst/>
              <a:gdLst>
                <a:gd name="T0" fmla="*/ 0 w 92"/>
                <a:gd name="T1" fmla="*/ 0 h 104"/>
                <a:gd name="T2" fmla="*/ 18 w 92"/>
                <a:gd name="T3" fmla="*/ 24 h 104"/>
                <a:gd name="T4" fmla="*/ 18 w 92"/>
                <a:gd name="T5" fmla="*/ 89 h 104"/>
                <a:gd name="T6" fmla="*/ 33 w 92"/>
                <a:gd name="T7" fmla="*/ 104 h 104"/>
                <a:gd name="T8" fmla="*/ 76 w 92"/>
                <a:gd name="T9" fmla="*/ 104 h 104"/>
                <a:gd name="T10" fmla="*/ 92 w 92"/>
                <a:gd name="T11" fmla="*/ 89 h 104"/>
                <a:gd name="T12" fmla="*/ 74 w 92"/>
                <a:gd name="T13" fmla="*/ 24 h 104"/>
                <a:gd name="T14" fmla="*/ 84 w 92"/>
                <a:gd name="T15" fmla="*/ 9 h 104"/>
                <a:gd name="T16" fmla="*/ 22 w 92"/>
                <a:gd name="T17" fmla="*/ 2 h 104"/>
                <a:gd name="T18" fmla="*/ 0 w 92"/>
                <a:gd name="T19"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104">
                  <a:moveTo>
                    <a:pt x="0" y="0"/>
                  </a:moveTo>
                  <a:cubicBezTo>
                    <a:pt x="18" y="24"/>
                    <a:pt x="18" y="24"/>
                    <a:pt x="18" y="24"/>
                  </a:cubicBezTo>
                  <a:cubicBezTo>
                    <a:pt x="18" y="89"/>
                    <a:pt x="18" y="89"/>
                    <a:pt x="18" y="89"/>
                  </a:cubicBezTo>
                  <a:cubicBezTo>
                    <a:pt x="18" y="97"/>
                    <a:pt x="25" y="104"/>
                    <a:pt x="33" y="104"/>
                  </a:cubicBezTo>
                  <a:cubicBezTo>
                    <a:pt x="76" y="104"/>
                    <a:pt x="76" y="104"/>
                    <a:pt x="76" y="104"/>
                  </a:cubicBezTo>
                  <a:cubicBezTo>
                    <a:pt x="85" y="104"/>
                    <a:pt x="92" y="97"/>
                    <a:pt x="92" y="89"/>
                  </a:cubicBezTo>
                  <a:cubicBezTo>
                    <a:pt x="74" y="24"/>
                    <a:pt x="74" y="24"/>
                    <a:pt x="74" y="24"/>
                  </a:cubicBezTo>
                  <a:cubicBezTo>
                    <a:pt x="84" y="9"/>
                    <a:pt x="84" y="9"/>
                    <a:pt x="84" y="9"/>
                  </a:cubicBezTo>
                  <a:cubicBezTo>
                    <a:pt x="62" y="5"/>
                    <a:pt x="40" y="2"/>
                    <a:pt x="22" y="2"/>
                  </a:cubicBezTo>
                  <a:cubicBezTo>
                    <a:pt x="14" y="2"/>
                    <a:pt x="7" y="1"/>
                    <a:pt x="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384" tIns="34192" rIns="68384" bIns="34192" numCol="1" anchor="t" anchorCtr="0" compatLnSpc="1">
              <a:prstTxWarp prst="textNoShape">
                <a:avLst/>
              </a:prstTxWarp>
            </a:bodyPr>
            <a:lstStyle/>
            <a:p>
              <a:endParaRPr lang="zh-CN" altLang="en-US"/>
            </a:p>
          </p:txBody>
        </p:sp>
        <p:sp>
          <p:nvSpPr>
            <p:cNvPr id="96" name="Freeform 817"/>
            <p:cNvSpPr>
              <a:spLocks/>
            </p:cNvSpPr>
            <p:nvPr/>
          </p:nvSpPr>
          <p:spPr bwMode="auto">
            <a:xfrm>
              <a:off x="4777618" y="3950523"/>
              <a:ext cx="171480" cy="190559"/>
            </a:xfrm>
            <a:custGeom>
              <a:avLst/>
              <a:gdLst>
                <a:gd name="T0" fmla="*/ 0 w 198"/>
                <a:gd name="T1" fmla="*/ 160 h 219"/>
                <a:gd name="T2" fmla="*/ 198 w 198"/>
                <a:gd name="T3" fmla="*/ 219 h 219"/>
                <a:gd name="T4" fmla="*/ 198 w 198"/>
                <a:gd name="T5" fmla="*/ 0 h 219"/>
                <a:gd name="T6" fmla="*/ 0 w 198"/>
                <a:gd name="T7" fmla="*/ 59 h 219"/>
                <a:gd name="T8" fmla="*/ 0 w 198"/>
                <a:gd name="T9" fmla="*/ 160 h 219"/>
              </a:gdLst>
              <a:ahLst/>
              <a:cxnLst>
                <a:cxn ang="0">
                  <a:pos x="T0" y="T1"/>
                </a:cxn>
                <a:cxn ang="0">
                  <a:pos x="T2" y="T3"/>
                </a:cxn>
                <a:cxn ang="0">
                  <a:pos x="T4" y="T5"/>
                </a:cxn>
                <a:cxn ang="0">
                  <a:pos x="T6" y="T7"/>
                </a:cxn>
                <a:cxn ang="0">
                  <a:pos x="T8" y="T9"/>
                </a:cxn>
              </a:cxnLst>
              <a:rect l="0" t="0" r="r" b="b"/>
              <a:pathLst>
                <a:path w="198" h="219">
                  <a:moveTo>
                    <a:pt x="0" y="160"/>
                  </a:moveTo>
                  <a:cubicBezTo>
                    <a:pt x="78" y="168"/>
                    <a:pt x="185" y="207"/>
                    <a:pt x="198" y="219"/>
                  </a:cubicBezTo>
                  <a:cubicBezTo>
                    <a:pt x="198" y="0"/>
                    <a:pt x="198" y="0"/>
                    <a:pt x="198" y="0"/>
                  </a:cubicBezTo>
                  <a:cubicBezTo>
                    <a:pt x="182" y="14"/>
                    <a:pt x="77" y="52"/>
                    <a:pt x="0" y="59"/>
                  </a:cubicBezTo>
                  <a:lnTo>
                    <a:pt x="0" y="16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384" tIns="34192" rIns="68384" bIns="34192" numCol="1" anchor="t" anchorCtr="0" compatLnSpc="1">
              <a:prstTxWarp prst="textNoShape">
                <a:avLst/>
              </a:prstTxWarp>
            </a:bodyPr>
            <a:lstStyle/>
            <a:p>
              <a:endParaRPr lang="zh-CN" altLang="en-US"/>
            </a:p>
          </p:txBody>
        </p:sp>
        <p:sp>
          <p:nvSpPr>
            <p:cNvPr id="97" name="Freeform 818"/>
            <p:cNvSpPr>
              <a:spLocks/>
            </p:cNvSpPr>
            <p:nvPr/>
          </p:nvSpPr>
          <p:spPr bwMode="auto">
            <a:xfrm>
              <a:off x="4699046" y="4002950"/>
              <a:ext cx="50015" cy="85751"/>
            </a:xfrm>
            <a:custGeom>
              <a:avLst/>
              <a:gdLst>
                <a:gd name="T0" fmla="*/ 57 w 57"/>
                <a:gd name="T1" fmla="*/ 98 h 98"/>
                <a:gd name="T2" fmla="*/ 57 w 57"/>
                <a:gd name="T3" fmla="*/ 0 h 98"/>
                <a:gd name="T4" fmla="*/ 0 w 57"/>
                <a:gd name="T5" fmla="*/ 49 h 98"/>
                <a:gd name="T6" fmla="*/ 57 w 57"/>
                <a:gd name="T7" fmla="*/ 98 h 98"/>
              </a:gdLst>
              <a:ahLst/>
              <a:cxnLst>
                <a:cxn ang="0">
                  <a:pos x="T0" y="T1"/>
                </a:cxn>
                <a:cxn ang="0">
                  <a:pos x="T2" y="T3"/>
                </a:cxn>
                <a:cxn ang="0">
                  <a:pos x="T4" y="T5"/>
                </a:cxn>
                <a:cxn ang="0">
                  <a:pos x="T6" y="T7"/>
                </a:cxn>
              </a:cxnLst>
              <a:rect l="0" t="0" r="r" b="b"/>
              <a:pathLst>
                <a:path w="57" h="98">
                  <a:moveTo>
                    <a:pt x="57" y="98"/>
                  </a:moveTo>
                  <a:cubicBezTo>
                    <a:pt x="57" y="0"/>
                    <a:pt x="57" y="0"/>
                    <a:pt x="57" y="0"/>
                  </a:cubicBezTo>
                  <a:cubicBezTo>
                    <a:pt x="11" y="3"/>
                    <a:pt x="0" y="31"/>
                    <a:pt x="0" y="49"/>
                  </a:cubicBezTo>
                  <a:cubicBezTo>
                    <a:pt x="0" y="68"/>
                    <a:pt x="10" y="94"/>
                    <a:pt x="57" y="9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384" tIns="34192" rIns="68384" bIns="34192" numCol="1" anchor="t" anchorCtr="0" compatLnSpc="1">
              <a:prstTxWarp prst="textNoShape">
                <a:avLst/>
              </a:prstTxWarp>
            </a:bodyPr>
            <a:lstStyle/>
            <a:p>
              <a:endParaRPr lang="zh-CN" altLang="en-US"/>
            </a:p>
          </p:txBody>
        </p:sp>
      </p:grpSp>
      <p:grpSp>
        <p:nvGrpSpPr>
          <p:cNvPr id="98" name="组合 97"/>
          <p:cNvGrpSpPr/>
          <p:nvPr/>
        </p:nvGrpSpPr>
        <p:grpSpPr>
          <a:xfrm>
            <a:off x="6769459" y="2520802"/>
            <a:ext cx="350381" cy="331574"/>
            <a:chOff x="6703195" y="942077"/>
            <a:chExt cx="265554" cy="251300"/>
          </a:xfrm>
          <a:solidFill>
            <a:srgbClr val="C00000"/>
          </a:solidFill>
        </p:grpSpPr>
        <p:sp>
          <p:nvSpPr>
            <p:cNvPr id="99" name="Freeform 695"/>
            <p:cNvSpPr>
              <a:spLocks noEditPoints="1"/>
            </p:cNvSpPr>
            <p:nvPr/>
          </p:nvSpPr>
          <p:spPr bwMode="auto">
            <a:xfrm>
              <a:off x="6850880" y="1088568"/>
              <a:ext cx="103603" cy="104807"/>
            </a:xfrm>
            <a:custGeom>
              <a:avLst/>
              <a:gdLst>
                <a:gd name="T0" fmla="*/ 0 w 119"/>
                <a:gd name="T1" fmla="*/ 40 h 121"/>
                <a:gd name="T2" fmla="*/ 46 w 119"/>
                <a:gd name="T3" fmla="*/ 85 h 121"/>
                <a:gd name="T4" fmla="*/ 70 w 119"/>
                <a:gd name="T5" fmla="*/ 118 h 121"/>
                <a:gd name="T6" fmla="*/ 83 w 119"/>
                <a:gd name="T7" fmla="*/ 121 h 121"/>
                <a:gd name="T8" fmla="*/ 119 w 119"/>
                <a:gd name="T9" fmla="*/ 85 h 121"/>
                <a:gd name="T10" fmla="*/ 116 w 119"/>
                <a:gd name="T11" fmla="*/ 72 h 121"/>
                <a:gd name="T12" fmla="*/ 83 w 119"/>
                <a:gd name="T13" fmla="*/ 48 h 121"/>
                <a:gd name="T14" fmla="*/ 35 w 119"/>
                <a:gd name="T15" fmla="*/ 0 h 121"/>
                <a:gd name="T16" fmla="*/ 1 w 119"/>
                <a:gd name="T17" fmla="*/ 34 h 121"/>
                <a:gd name="T18" fmla="*/ 0 w 119"/>
                <a:gd name="T19" fmla="*/ 40 h 121"/>
                <a:gd name="T20" fmla="*/ 80 w 119"/>
                <a:gd name="T21" fmla="*/ 67 h 121"/>
                <a:gd name="T22" fmla="*/ 95 w 119"/>
                <a:gd name="T23" fmla="*/ 82 h 121"/>
                <a:gd name="T24" fmla="*/ 80 w 119"/>
                <a:gd name="T25" fmla="*/ 97 h 121"/>
                <a:gd name="T26" fmla="*/ 65 w 119"/>
                <a:gd name="T27" fmla="*/ 82 h 121"/>
                <a:gd name="T28" fmla="*/ 80 w 119"/>
                <a:gd name="T29" fmla="*/ 67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9" h="121">
                  <a:moveTo>
                    <a:pt x="0" y="40"/>
                  </a:moveTo>
                  <a:cubicBezTo>
                    <a:pt x="46" y="85"/>
                    <a:pt x="46" y="85"/>
                    <a:pt x="46" y="85"/>
                  </a:cubicBezTo>
                  <a:cubicBezTo>
                    <a:pt x="70" y="118"/>
                    <a:pt x="70" y="118"/>
                    <a:pt x="70" y="118"/>
                  </a:cubicBezTo>
                  <a:cubicBezTo>
                    <a:pt x="83" y="121"/>
                    <a:pt x="83" y="121"/>
                    <a:pt x="83" y="121"/>
                  </a:cubicBezTo>
                  <a:cubicBezTo>
                    <a:pt x="119" y="85"/>
                    <a:pt x="119" y="85"/>
                    <a:pt x="119" y="85"/>
                  </a:cubicBezTo>
                  <a:cubicBezTo>
                    <a:pt x="116" y="72"/>
                    <a:pt x="116" y="72"/>
                    <a:pt x="116" y="72"/>
                  </a:cubicBezTo>
                  <a:cubicBezTo>
                    <a:pt x="83" y="48"/>
                    <a:pt x="83" y="48"/>
                    <a:pt x="83" y="48"/>
                  </a:cubicBezTo>
                  <a:cubicBezTo>
                    <a:pt x="35" y="0"/>
                    <a:pt x="35" y="0"/>
                    <a:pt x="35" y="0"/>
                  </a:cubicBezTo>
                  <a:cubicBezTo>
                    <a:pt x="1" y="34"/>
                    <a:pt x="1" y="34"/>
                    <a:pt x="1" y="34"/>
                  </a:cubicBezTo>
                  <a:cubicBezTo>
                    <a:pt x="1" y="36"/>
                    <a:pt x="1" y="38"/>
                    <a:pt x="0" y="40"/>
                  </a:cubicBezTo>
                  <a:close/>
                  <a:moveTo>
                    <a:pt x="80" y="67"/>
                  </a:moveTo>
                  <a:cubicBezTo>
                    <a:pt x="88" y="67"/>
                    <a:pt x="95" y="73"/>
                    <a:pt x="95" y="82"/>
                  </a:cubicBezTo>
                  <a:cubicBezTo>
                    <a:pt x="95" y="90"/>
                    <a:pt x="88" y="97"/>
                    <a:pt x="80" y="97"/>
                  </a:cubicBezTo>
                  <a:cubicBezTo>
                    <a:pt x="71" y="97"/>
                    <a:pt x="65" y="90"/>
                    <a:pt x="65" y="82"/>
                  </a:cubicBezTo>
                  <a:cubicBezTo>
                    <a:pt x="65" y="73"/>
                    <a:pt x="71" y="67"/>
                    <a:pt x="80" y="6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384" tIns="34192" rIns="68384" bIns="34192" numCol="1" anchor="t" anchorCtr="0" compatLnSpc="1">
              <a:prstTxWarp prst="textNoShape">
                <a:avLst/>
              </a:prstTxWarp>
            </a:bodyPr>
            <a:lstStyle/>
            <a:p>
              <a:endParaRPr lang="zh-CN" altLang="en-US"/>
            </a:p>
          </p:txBody>
        </p:sp>
        <p:sp>
          <p:nvSpPr>
            <p:cNvPr id="100" name="Freeform 696"/>
            <p:cNvSpPr>
              <a:spLocks/>
            </p:cNvSpPr>
            <p:nvPr/>
          </p:nvSpPr>
          <p:spPr bwMode="auto">
            <a:xfrm>
              <a:off x="6703195" y="942099"/>
              <a:ext cx="130991" cy="129819"/>
            </a:xfrm>
            <a:custGeom>
              <a:avLst/>
              <a:gdLst>
                <a:gd name="T0" fmla="*/ 151 w 151"/>
                <a:gd name="T1" fmla="*/ 114 h 149"/>
                <a:gd name="T2" fmla="*/ 124 w 151"/>
                <a:gd name="T3" fmla="*/ 87 h 149"/>
                <a:gd name="T4" fmla="*/ 130 w 151"/>
                <a:gd name="T5" fmla="*/ 67 h 149"/>
                <a:gd name="T6" fmla="*/ 62 w 151"/>
                <a:gd name="T7" fmla="*/ 0 h 149"/>
                <a:gd name="T8" fmla="*/ 56 w 151"/>
                <a:gd name="T9" fmla="*/ 6 h 149"/>
                <a:gd name="T10" fmla="*/ 82 w 151"/>
                <a:gd name="T11" fmla="*/ 46 h 149"/>
                <a:gd name="T12" fmla="*/ 46 w 151"/>
                <a:gd name="T13" fmla="*/ 81 h 149"/>
                <a:gd name="T14" fmla="*/ 6 w 151"/>
                <a:gd name="T15" fmla="*/ 56 h 149"/>
                <a:gd name="T16" fmla="*/ 0 w 151"/>
                <a:gd name="T17" fmla="*/ 62 h 149"/>
                <a:gd name="T18" fmla="*/ 67 w 151"/>
                <a:gd name="T19" fmla="*/ 130 h 149"/>
                <a:gd name="T20" fmla="*/ 87 w 151"/>
                <a:gd name="T21" fmla="*/ 124 h 149"/>
                <a:gd name="T22" fmla="*/ 111 w 151"/>
                <a:gd name="T23" fmla="*/ 149 h 149"/>
                <a:gd name="T24" fmla="*/ 117 w 151"/>
                <a:gd name="T25" fmla="*/ 148 h 149"/>
                <a:gd name="T26" fmla="*/ 151 w 151"/>
                <a:gd name="T27" fmla="*/ 11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1" h="149">
                  <a:moveTo>
                    <a:pt x="151" y="114"/>
                  </a:moveTo>
                  <a:cubicBezTo>
                    <a:pt x="124" y="87"/>
                    <a:pt x="124" y="87"/>
                    <a:pt x="124" y="87"/>
                  </a:cubicBezTo>
                  <a:cubicBezTo>
                    <a:pt x="128" y="80"/>
                    <a:pt x="130" y="74"/>
                    <a:pt x="130" y="67"/>
                  </a:cubicBezTo>
                  <a:cubicBezTo>
                    <a:pt x="130" y="33"/>
                    <a:pt x="97" y="0"/>
                    <a:pt x="62" y="0"/>
                  </a:cubicBezTo>
                  <a:cubicBezTo>
                    <a:pt x="62" y="0"/>
                    <a:pt x="58" y="4"/>
                    <a:pt x="56" y="6"/>
                  </a:cubicBezTo>
                  <a:cubicBezTo>
                    <a:pt x="84" y="34"/>
                    <a:pt x="82" y="29"/>
                    <a:pt x="82" y="46"/>
                  </a:cubicBezTo>
                  <a:cubicBezTo>
                    <a:pt x="82" y="60"/>
                    <a:pt x="60" y="81"/>
                    <a:pt x="46" y="81"/>
                  </a:cubicBezTo>
                  <a:cubicBezTo>
                    <a:pt x="29" y="81"/>
                    <a:pt x="34" y="84"/>
                    <a:pt x="6" y="56"/>
                  </a:cubicBezTo>
                  <a:cubicBezTo>
                    <a:pt x="4" y="58"/>
                    <a:pt x="0" y="62"/>
                    <a:pt x="0" y="62"/>
                  </a:cubicBezTo>
                  <a:cubicBezTo>
                    <a:pt x="1" y="97"/>
                    <a:pt x="33" y="130"/>
                    <a:pt x="67" y="130"/>
                  </a:cubicBezTo>
                  <a:cubicBezTo>
                    <a:pt x="74" y="130"/>
                    <a:pt x="80" y="128"/>
                    <a:pt x="87" y="124"/>
                  </a:cubicBezTo>
                  <a:cubicBezTo>
                    <a:pt x="111" y="149"/>
                    <a:pt x="111" y="149"/>
                    <a:pt x="111" y="149"/>
                  </a:cubicBezTo>
                  <a:cubicBezTo>
                    <a:pt x="113" y="148"/>
                    <a:pt x="115" y="148"/>
                    <a:pt x="117" y="148"/>
                  </a:cubicBezTo>
                  <a:lnTo>
                    <a:pt x="151" y="114"/>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384" tIns="34192" rIns="68384" bIns="34192" numCol="1" anchor="t" anchorCtr="0" compatLnSpc="1">
              <a:prstTxWarp prst="textNoShape">
                <a:avLst/>
              </a:prstTxWarp>
            </a:bodyPr>
            <a:lstStyle/>
            <a:p>
              <a:endParaRPr lang="zh-CN" altLang="en-US"/>
            </a:p>
          </p:txBody>
        </p:sp>
        <p:sp>
          <p:nvSpPr>
            <p:cNvPr id="101" name="Freeform 697"/>
            <p:cNvSpPr>
              <a:spLocks/>
            </p:cNvSpPr>
            <p:nvPr/>
          </p:nvSpPr>
          <p:spPr bwMode="auto">
            <a:xfrm>
              <a:off x="6719865" y="942077"/>
              <a:ext cx="248884" cy="251300"/>
            </a:xfrm>
            <a:custGeom>
              <a:avLst/>
              <a:gdLst>
                <a:gd name="T0" fmla="*/ 240 w 285"/>
                <a:gd name="T1" fmla="*/ 172 h 289"/>
                <a:gd name="T2" fmla="*/ 259 w 285"/>
                <a:gd name="T3" fmla="*/ 190 h 289"/>
                <a:gd name="T4" fmla="*/ 254 w 285"/>
                <a:gd name="T5" fmla="*/ 86 h 289"/>
                <a:gd name="T6" fmla="*/ 213 w 285"/>
                <a:gd name="T7" fmla="*/ 45 h 289"/>
                <a:gd name="T8" fmla="*/ 200 w 285"/>
                <a:gd name="T9" fmla="*/ 42 h 289"/>
                <a:gd name="T10" fmla="*/ 191 w 285"/>
                <a:gd name="T11" fmla="*/ 26 h 289"/>
                <a:gd name="T12" fmla="*/ 178 w 285"/>
                <a:gd name="T13" fmla="*/ 9 h 289"/>
                <a:gd name="T14" fmla="*/ 177 w 285"/>
                <a:gd name="T15" fmla="*/ 7 h 289"/>
                <a:gd name="T16" fmla="*/ 167 w 285"/>
                <a:gd name="T17" fmla="*/ 0 h 289"/>
                <a:gd name="T18" fmla="*/ 159 w 285"/>
                <a:gd name="T19" fmla="*/ 6 h 289"/>
                <a:gd name="T20" fmla="*/ 133 w 285"/>
                <a:gd name="T21" fmla="*/ 31 h 289"/>
                <a:gd name="T22" fmla="*/ 134 w 285"/>
                <a:gd name="T23" fmla="*/ 49 h 289"/>
                <a:gd name="T24" fmla="*/ 136 w 285"/>
                <a:gd name="T25" fmla="*/ 51 h 289"/>
                <a:gd name="T26" fmla="*/ 155 w 285"/>
                <a:gd name="T27" fmla="*/ 64 h 289"/>
                <a:gd name="T28" fmla="*/ 156 w 285"/>
                <a:gd name="T29" fmla="*/ 64 h 289"/>
                <a:gd name="T30" fmla="*/ 177 w 285"/>
                <a:gd name="T31" fmla="*/ 77 h 289"/>
                <a:gd name="T32" fmla="*/ 171 w 285"/>
                <a:gd name="T33" fmla="*/ 102 h 289"/>
                <a:gd name="T34" fmla="*/ 104 w 285"/>
                <a:gd name="T35" fmla="*/ 169 h 289"/>
                <a:gd name="T36" fmla="*/ 98 w 285"/>
                <a:gd name="T37" fmla="*/ 168 h 289"/>
                <a:gd name="T38" fmla="*/ 88 w 285"/>
                <a:gd name="T39" fmla="*/ 172 h 289"/>
                <a:gd name="T40" fmla="*/ 86 w 285"/>
                <a:gd name="T41" fmla="*/ 174 h 289"/>
                <a:gd name="T42" fmla="*/ 16 w 285"/>
                <a:gd name="T43" fmla="*/ 244 h 289"/>
                <a:gd name="T44" fmla="*/ 14 w 285"/>
                <a:gd name="T45" fmla="*/ 246 h 289"/>
                <a:gd name="T46" fmla="*/ 43 w 285"/>
                <a:gd name="T47" fmla="*/ 289 h 289"/>
                <a:gd name="T48" fmla="*/ 53 w 285"/>
                <a:gd name="T49" fmla="*/ 285 h 289"/>
                <a:gd name="T50" fmla="*/ 55 w 285"/>
                <a:gd name="T51" fmla="*/ 283 h 289"/>
                <a:gd name="T52" fmla="*/ 125 w 285"/>
                <a:gd name="T53" fmla="*/ 213 h 289"/>
                <a:gd name="T54" fmla="*/ 127 w 285"/>
                <a:gd name="T55" fmla="*/ 211 h 289"/>
                <a:gd name="T56" fmla="*/ 130 w 285"/>
                <a:gd name="T57" fmla="*/ 195 h 289"/>
                <a:gd name="T58" fmla="*/ 205 w 285"/>
                <a:gd name="T59" fmla="*/ 120 h 289"/>
                <a:gd name="T60" fmla="*/ 217 w 285"/>
                <a:gd name="T61" fmla="*/ 112 h 289"/>
                <a:gd name="T62" fmla="*/ 218 w 285"/>
                <a:gd name="T63" fmla="*/ 112 h 289"/>
                <a:gd name="T64" fmla="*/ 240 w 285"/>
                <a:gd name="T65" fmla="*/ 172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85" h="289">
                  <a:moveTo>
                    <a:pt x="240" y="172"/>
                  </a:moveTo>
                  <a:cubicBezTo>
                    <a:pt x="259" y="190"/>
                    <a:pt x="259" y="190"/>
                    <a:pt x="259" y="190"/>
                  </a:cubicBezTo>
                  <a:cubicBezTo>
                    <a:pt x="259" y="190"/>
                    <a:pt x="285" y="117"/>
                    <a:pt x="254" y="86"/>
                  </a:cubicBezTo>
                  <a:cubicBezTo>
                    <a:pt x="242" y="74"/>
                    <a:pt x="226" y="58"/>
                    <a:pt x="213" y="45"/>
                  </a:cubicBezTo>
                  <a:cubicBezTo>
                    <a:pt x="210" y="42"/>
                    <a:pt x="202" y="44"/>
                    <a:pt x="200" y="42"/>
                  </a:cubicBezTo>
                  <a:cubicBezTo>
                    <a:pt x="194" y="34"/>
                    <a:pt x="192" y="27"/>
                    <a:pt x="191" y="26"/>
                  </a:cubicBezTo>
                  <a:cubicBezTo>
                    <a:pt x="190" y="20"/>
                    <a:pt x="184" y="14"/>
                    <a:pt x="178" y="9"/>
                  </a:cubicBezTo>
                  <a:cubicBezTo>
                    <a:pt x="177" y="7"/>
                    <a:pt x="177" y="7"/>
                    <a:pt x="177" y="7"/>
                  </a:cubicBezTo>
                  <a:cubicBezTo>
                    <a:pt x="172" y="2"/>
                    <a:pt x="170" y="0"/>
                    <a:pt x="167" y="0"/>
                  </a:cubicBezTo>
                  <a:cubicBezTo>
                    <a:pt x="165" y="0"/>
                    <a:pt x="163" y="2"/>
                    <a:pt x="159" y="6"/>
                  </a:cubicBezTo>
                  <a:cubicBezTo>
                    <a:pt x="133" y="31"/>
                    <a:pt x="133" y="31"/>
                    <a:pt x="133" y="31"/>
                  </a:cubicBezTo>
                  <a:cubicBezTo>
                    <a:pt x="124" y="40"/>
                    <a:pt x="126" y="41"/>
                    <a:pt x="134" y="49"/>
                  </a:cubicBezTo>
                  <a:cubicBezTo>
                    <a:pt x="136" y="51"/>
                    <a:pt x="136" y="51"/>
                    <a:pt x="136" y="51"/>
                  </a:cubicBezTo>
                  <a:cubicBezTo>
                    <a:pt x="142" y="57"/>
                    <a:pt x="149" y="64"/>
                    <a:pt x="155" y="64"/>
                  </a:cubicBezTo>
                  <a:cubicBezTo>
                    <a:pt x="156" y="64"/>
                    <a:pt x="156" y="64"/>
                    <a:pt x="156" y="64"/>
                  </a:cubicBezTo>
                  <a:cubicBezTo>
                    <a:pt x="161" y="65"/>
                    <a:pt x="172" y="68"/>
                    <a:pt x="177" y="77"/>
                  </a:cubicBezTo>
                  <a:cubicBezTo>
                    <a:pt x="182" y="89"/>
                    <a:pt x="174" y="97"/>
                    <a:pt x="171" y="102"/>
                  </a:cubicBezTo>
                  <a:cubicBezTo>
                    <a:pt x="104" y="169"/>
                    <a:pt x="104" y="169"/>
                    <a:pt x="104" y="169"/>
                  </a:cubicBezTo>
                  <a:cubicBezTo>
                    <a:pt x="102" y="168"/>
                    <a:pt x="100" y="168"/>
                    <a:pt x="98" y="168"/>
                  </a:cubicBezTo>
                  <a:cubicBezTo>
                    <a:pt x="94" y="168"/>
                    <a:pt x="91" y="169"/>
                    <a:pt x="88" y="172"/>
                  </a:cubicBezTo>
                  <a:cubicBezTo>
                    <a:pt x="87" y="172"/>
                    <a:pt x="87" y="173"/>
                    <a:pt x="86" y="174"/>
                  </a:cubicBezTo>
                  <a:cubicBezTo>
                    <a:pt x="86" y="174"/>
                    <a:pt x="30" y="229"/>
                    <a:pt x="16" y="244"/>
                  </a:cubicBezTo>
                  <a:cubicBezTo>
                    <a:pt x="15" y="245"/>
                    <a:pt x="14" y="245"/>
                    <a:pt x="14" y="246"/>
                  </a:cubicBezTo>
                  <a:cubicBezTo>
                    <a:pt x="0" y="259"/>
                    <a:pt x="25" y="289"/>
                    <a:pt x="43" y="289"/>
                  </a:cubicBezTo>
                  <a:cubicBezTo>
                    <a:pt x="47" y="289"/>
                    <a:pt x="50" y="288"/>
                    <a:pt x="53" y="285"/>
                  </a:cubicBezTo>
                  <a:cubicBezTo>
                    <a:pt x="54" y="285"/>
                    <a:pt x="54" y="284"/>
                    <a:pt x="55" y="283"/>
                  </a:cubicBezTo>
                  <a:cubicBezTo>
                    <a:pt x="70" y="268"/>
                    <a:pt x="125" y="213"/>
                    <a:pt x="125" y="213"/>
                  </a:cubicBezTo>
                  <a:cubicBezTo>
                    <a:pt x="126" y="212"/>
                    <a:pt x="127" y="212"/>
                    <a:pt x="127" y="211"/>
                  </a:cubicBezTo>
                  <a:cubicBezTo>
                    <a:pt x="131" y="207"/>
                    <a:pt x="132" y="201"/>
                    <a:pt x="130" y="195"/>
                  </a:cubicBezTo>
                  <a:cubicBezTo>
                    <a:pt x="205" y="120"/>
                    <a:pt x="205" y="120"/>
                    <a:pt x="205" y="120"/>
                  </a:cubicBezTo>
                  <a:cubicBezTo>
                    <a:pt x="210" y="116"/>
                    <a:pt x="215" y="112"/>
                    <a:pt x="217" y="112"/>
                  </a:cubicBezTo>
                  <a:cubicBezTo>
                    <a:pt x="218" y="112"/>
                    <a:pt x="218" y="112"/>
                    <a:pt x="218" y="112"/>
                  </a:cubicBezTo>
                  <a:cubicBezTo>
                    <a:pt x="246" y="128"/>
                    <a:pt x="240" y="172"/>
                    <a:pt x="240" y="17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384" tIns="34192" rIns="68384" bIns="34192" numCol="1" anchor="t" anchorCtr="0" compatLnSpc="1">
              <a:prstTxWarp prst="textNoShape">
                <a:avLst/>
              </a:prstTxWarp>
            </a:bodyPr>
            <a:lstStyle/>
            <a:p>
              <a:endParaRPr lang="zh-CN" altLang="en-US"/>
            </a:p>
          </p:txBody>
        </p:sp>
      </p:grpSp>
      <p:sp>
        <p:nvSpPr>
          <p:cNvPr id="102" name="Freeform 881"/>
          <p:cNvSpPr>
            <a:spLocks noEditPoints="1"/>
          </p:cNvSpPr>
          <p:nvPr/>
        </p:nvSpPr>
        <p:spPr bwMode="auto">
          <a:xfrm>
            <a:off x="5929404" y="3142284"/>
            <a:ext cx="265367" cy="368911"/>
          </a:xfrm>
          <a:custGeom>
            <a:avLst/>
            <a:gdLst>
              <a:gd name="T0" fmla="*/ 112 w 124"/>
              <a:gd name="T1" fmla="*/ 76 h 172"/>
              <a:gd name="T2" fmla="*/ 92 w 124"/>
              <a:gd name="T3" fmla="*/ 39 h 172"/>
              <a:gd name="T4" fmla="*/ 92 w 124"/>
              <a:gd name="T5" fmla="*/ 6 h 172"/>
              <a:gd name="T6" fmla="*/ 59 w 124"/>
              <a:gd name="T7" fmla="*/ 6 h 172"/>
              <a:gd name="T8" fmla="*/ 7 w 124"/>
              <a:gd name="T9" fmla="*/ 58 h 172"/>
              <a:gd name="T10" fmla="*/ 7 w 124"/>
              <a:gd name="T11" fmla="*/ 91 h 172"/>
              <a:gd name="T12" fmla="*/ 32 w 124"/>
              <a:gd name="T13" fmla="*/ 133 h 172"/>
              <a:gd name="T14" fmla="*/ 32 w 124"/>
              <a:gd name="T15" fmla="*/ 166 h 172"/>
              <a:gd name="T16" fmla="*/ 49 w 124"/>
              <a:gd name="T17" fmla="*/ 172 h 172"/>
              <a:gd name="T18" fmla="*/ 65 w 124"/>
              <a:gd name="T19" fmla="*/ 166 h 172"/>
              <a:gd name="T20" fmla="*/ 124 w 124"/>
              <a:gd name="T21" fmla="*/ 97 h 172"/>
              <a:gd name="T22" fmla="*/ 67 w 124"/>
              <a:gd name="T23" fmla="*/ 14 h 172"/>
              <a:gd name="T24" fmla="*/ 84 w 124"/>
              <a:gd name="T25" fmla="*/ 14 h 172"/>
              <a:gd name="T26" fmla="*/ 84 w 124"/>
              <a:gd name="T27" fmla="*/ 31 h 172"/>
              <a:gd name="T28" fmla="*/ 46 w 124"/>
              <a:gd name="T29" fmla="*/ 69 h 172"/>
              <a:gd name="T30" fmla="*/ 29 w 124"/>
              <a:gd name="T31" fmla="*/ 52 h 172"/>
              <a:gd name="T32" fmla="*/ 57 w 124"/>
              <a:gd name="T33" fmla="*/ 158 h 172"/>
              <a:gd name="T34" fmla="*/ 40 w 124"/>
              <a:gd name="T35" fmla="*/ 158 h 172"/>
              <a:gd name="T36" fmla="*/ 40 w 124"/>
              <a:gd name="T37" fmla="*/ 141 h 172"/>
              <a:gd name="T38" fmla="*/ 52 w 124"/>
              <a:gd name="T39" fmla="*/ 136 h 172"/>
              <a:gd name="T40" fmla="*/ 60 w 124"/>
              <a:gd name="T41" fmla="*/ 149 h 172"/>
              <a:gd name="T42" fmla="*/ 109 w 124"/>
              <a:gd name="T43" fmla="*/ 106 h 172"/>
              <a:gd name="T44" fmla="*/ 65 w 124"/>
              <a:gd name="T45" fmla="*/ 133 h 172"/>
              <a:gd name="T46" fmla="*/ 15 w 124"/>
              <a:gd name="T47" fmla="*/ 83 h 172"/>
              <a:gd name="T48" fmla="*/ 15 w 124"/>
              <a:gd name="T49" fmla="*/ 66 h 172"/>
              <a:gd name="T50" fmla="*/ 32 w 124"/>
              <a:gd name="T51" fmla="*/ 66 h 172"/>
              <a:gd name="T52" fmla="*/ 32 w 124"/>
              <a:gd name="T53" fmla="*/ 83 h 172"/>
              <a:gd name="T54" fmla="*/ 75 w 124"/>
              <a:gd name="T55" fmla="*/ 55 h 172"/>
              <a:gd name="T56" fmla="*/ 109 w 124"/>
              <a:gd name="T57" fmla="*/ 89 h 172"/>
              <a:gd name="T58" fmla="*/ 109 w 124"/>
              <a:gd name="T59" fmla="*/ 106 h 172"/>
              <a:gd name="T60" fmla="*/ 43 w 124"/>
              <a:gd name="T61" fmla="*/ 95 h 172"/>
              <a:gd name="T62" fmla="*/ 81 w 124"/>
              <a:gd name="T63" fmla="*/ 73 h 172"/>
              <a:gd name="T64" fmla="*/ 85 w 124"/>
              <a:gd name="T65" fmla="*/ 77 h 172"/>
              <a:gd name="T66" fmla="*/ 63 w 124"/>
              <a:gd name="T67" fmla="*/ 115 h 172"/>
              <a:gd name="T68" fmla="*/ 85 w 124"/>
              <a:gd name="T69" fmla="*/ 77 h 172"/>
              <a:gd name="T70" fmla="*/ 75 w 124"/>
              <a:gd name="T71" fmla="*/ 126 h 172"/>
              <a:gd name="T72" fmla="*/ 96 w 124"/>
              <a:gd name="T73" fmla="*/ 8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4" h="172">
                <a:moveTo>
                  <a:pt x="117" y="81"/>
                </a:moveTo>
                <a:cubicBezTo>
                  <a:pt x="112" y="76"/>
                  <a:pt x="112" y="76"/>
                  <a:pt x="112" y="76"/>
                </a:cubicBezTo>
                <a:cubicBezTo>
                  <a:pt x="83" y="47"/>
                  <a:pt x="83" y="47"/>
                  <a:pt x="83" y="47"/>
                </a:cubicBezTo>
                <a:cubicBezTo>
                  <a:pt x="92" y="39"/>
                  <a:pt x="92" y="39"/>
                  <a:pt x="92" y="39"/>
                </a:cubicBezTo>
                <a:cubicBezTo>
                  <a:pt x="96" y="34"/>
                  <a:pt x="98" y="28"/>
                  <a:pt x="98" y="23"/>
                </a:cubicBezTo>
                <a:cubicBezTo>
                  <a:pt x="98" y="17"/>
                  <a:pt x="96" y="11"/>
                  <a:pt x="92" y="6"/>
                </a:cubicBezTo>
                <a:cubicBezTo>
                  <a:pt x="87" y="2"/>
                  <a:pt x="81" y="0"/>
                  <a:pt x="75" y="0"/>
                </a:cubicBezTo>
                <a:cubicBezTo>
                  <a:pt x="69" y="0"/>
                  <a:pt x="64" y="2"/>
                  <a:pt x="59" y="6"/>
                </a:cubicBezTo>
                <a:cubicBezTo>
                  <a:pt x="9" y="57"/>
                  <a:pt x="9" y="57"/>
                  <a:pt x="9" y="57"/>
                </a:cubicBezTo>
                <a:cubicBezTo>
                  <a:pt x="8" y="57"/>
                  <a:pt x="8" y="58"/>
                  <a:pt x="7" y="58"/>
                </a:cubicBezTo>
                <a:cubicBezTo>
                  <a:pt x="3" y="63"/>
                  <a:pt x="0" y="69"/>
                  <a:pt x="0" y="75"/>
                </a:cubicBezTo>
                <a:cubicBezTo>
                  <a:pt x="0" y="81"/>
                  <a:pt x="3" y="86"/>
                  <a:pt x="7" y="91"/>
                </a:cubicBezTo>
                <a:cubicBezTo>
                  <a:pt x="41" y="125"/>
                  <a:pt x="41" y="125"/>
                  <a:pt x="41" y="125"/>
                </a:cubicBezTo>
                <a:cubicBezTo>
                  <a:pt x="32" y="133"/>
                  <a:pt x="32" y="133"/>
                  <a:pt x="32" y="133"/>
                </a:cubicBezTo>
                <a:cubicBezTo>
                  <a:pt x="28" y="138"/>
                  <a:pt x="26" y="144"/>
                  <a:pt x="26" y="149"/>
                </a:cubicBezTo>
                <a:cubicBezTo>
                  <a:pt x="26" y="155"/>
                  <a:pt x="28" y="161"/>
                  <a:pt x="32" y="166"/>
                </a:cubicBezTo>
                <a:cubicBezTo>
                  <a:pt x="37" y="170"/>
                  <a:pt x="43" y="172"/>
                  <a:pt x="49" y="172"/>
                </a:cubicBezTo>
                <a:cubicBezTo>
                  <a:pt x="49" y="172"/>
                  <a:pt x="49" y="172"/>
                  <a:pt x="49" y="172"/>
                </a:cubicBezTo>
                <a:cubicBezTo>
                  <a:pt x="55" y="172"/>
                  <a:pt x="60" y="170"/>
                  <a:pt x="65" y="166"/>
                </a:cubicBezTo>
                <a:cubicBezTo>
                  <a:pt x="65" y="166"/>
                  <a:pt x="65" y="166"/>
                  <a:pt x="65" y="166"/>
                </a:cubicBezTo>
                <a:cubicBezTo>
                  <a:pt x="117" y="114"/>
                  <a:pt x="117" y="114"/>
                  <a:pt x="117" y="114"/>
                </a:cubicBezTo>
                <a:cubicBezTo>
                  <a:pt x="121" y="109"/>
                  <a:pt x="124" y="103"/>
                  <a:pt x="124" y="97"/>
                </a:cubicBezTo>
                <a:cubicBezTo>
                  <a:pt x="124" y="91"/>
                  <a:pt x="121" y="85"/>
                  <a:pt x="117" y="81"/>
                </a:cubicBezTo>
                <a:close/>
                <a:moveTo>
                  <a:pt x="67" y="14"/>
                </a:moveTo>
                <a:cubicBezTo>
                  <a:pt x="69" y="12"/>
                  <a:pt x="72" y="11"/>
                  <a:pt x="75" y="11"/>
                </a:cubicBezTo>
                <a:cubicBezTo>
                  <a:pt x="78" y="11"/>
                  <a:pt x="81" y="12"/>
                  <a:pt x="84" y="14"/>
                </a:cubicBezTo>
                <a:cubicBezTo>
                  <a:pt x="86" y="17"/>
                  <a:pt x="87" y="20"/>
                  <a:pt x="87" y="23"/>
                </a:cubicBezTo>
                <a:cubicBezTo>
                  <a:pt x="87" y="26"/>
                  <a:pt x="86" y="29"/>
                  <a:pt x="84" y="31"/>
                </a:cubicBezTo>
                <a:cubicBezTo>
                  <a:pt x="80" y="34"/>
                  <a:pt x="80" y="34"/>
                  <a:pt x="80" y="34"/>
                </a:cubicBezTo>
                <a:cubicBezTo>
                  <a:pt x="46" y="69"/>
                  <a:pt x="46" y="69"/>
                  <a:pt x="46" y="69"/>
                </a:cubicBezTo>
                <a:cubicBezTo>
                  <a:pt x="45" y="65"/>
                  <a:pt x="43" y="62"/>
                  <a:pt x="39" y="58"/>
                </a:cubicBezTo>
                <a:cubicBezTo>
                  <a:pt x="36" y="55"/>
                  <a:pt x="33" y="53"/>
                  <a:pt x="29" y="52"/>
                </a:cubicBezTo>
                <a:lnTo>
                  <a:pt x="67" y="14"/>
                </a:lnTo>
                <a:close/>
                <a:moveTo>
                  <a:pt x="57" y="158"/>
                </a:moveTo>
                <a:cubicBezTo>
                  <a:pt x="55" y="160"/>
                  <a:pt x="52" y="161"/>
                  <a:pt x="49" y="161"/>
                </a:cubicBezTo>
                <a:cubicBezTo>
                  <a:pt x="46" y="161"/>
                  <a:pt x="43" y="160"/>
                  <a:pt x="40" y="158"/>
                </a:cubicBezTo>
                <a:cubicBezTo>
                  <a:pt x="38" y="155"/>
                  <a:pt x="37" y="152"/>
                  <a:pt x="37" y="149"/>
                </a:cubicBezTo>
                <a:cubicBezTo>
                  <a:pt x="37" y="146"/>
                  <a:pt x="38" y="143"/>
                  <a:pt x="40" y="141"/>
                </a:cubicBezTo>
                <a:cubicBezTo>
                  <a:pt x="49" y="133"/>
                  <a:pt x="49" y="133"/>
                  <a:pt x="49" y="133"/>
                </a:cubicBezTo>
                <a:cubicBezTo>
                  <a:pt x="52" y="136"/>
                  <a:pt x="52" y="136"/>
                  <a:pt x="52" y="136"/>
                </a:cubicBezTo>
                <a:cubicBezTo>
                  <a:pt x="57" y="141"/>
                  <a:pt x="57" y="141"/>
                  <a:pt x="57" y="141"/>
                </a:cubicBezTo>
                <a:cubicBezTo>
                  <a:pt x="59" y="143"/>
                  <a:pt x="60" y="146"/>
                  <a:pt x="60" y="149"/>
                </a:cubicBezTo>
                <a:cubicBezTo>
                  <a:pt x="60" y="152"/>
                  <a:pt x="59" y="155"/>
                  <a:pt x="57" y="158"/>
                </a:cubicBezTo>
                <a:close/>
                <a:moveTo>
                  <a:pt x="109" y="106"/>
                </a:moveTo>
                <a:cubicBezTo>
                  <a:pt x="71" y="144"/>
                  <a:pt x="71" y="144"/>
                  <a:pt x="71" y="144"/>
                </a:cubicBezTo>
                <a:cubicBezTo>
                  <a:pt x="70" y="140"/>
                  <a:pt x="68" y="136"/>
                  <a:pt x="65" y="133"/>
                </a:cubicBezTo>
                <a:cubicBezTo>
                  <a:pt x="60" y="128"/>
                  <a:pt x="60" y="128"/>
                  <a:pt x="60" y="128"/>
                </a:cubicBezTo>
                <a:cubicBezTo>
                  <a:pt x="15" y="83"/>
                  <a:pt x="15" y="83"/>
                  <a:pt x="15" y="83"/>
                </a:cubicBezTo>
                <a:cubicBezTo>
                  <a:pt x="13" y="81"/>
                  <a:pt x="11" y="78"/>
                  <a:pt x="11" y="75"/>
                </a:cubicBezTo>
                <a:cubicBezTo>
                  <a:pt x="11" y="72"/>
                  <a:pt x="13" y="69"/>
                  <a:pt x="15" y="66"/>
                </a:cubicBezTo>
                <a:cubicBezTo>
                  <a:pt x="17" y="64"/>
                  <a:pt x="20" y="63"/>
                  <a:pt x="23" y="63"/>
                </a:cubicBezTo>
                <a:cubicBezTo>
                  <a:pt x="26" y="63"/>
                  <a:pt x="29" y="64"/>
                  <a:pt x="32" y="66"/>
                </a:cubicBezTo>
                <a:cubicBezTo>
                  <a:pt x="34" y="69"/>
                  <a:pt x="35" y="72"/>
                  <a:pt x="35" y="75"/>
                </a:cubicBezTo>
                <a:cubicBezTo>
                  <a:pt x="35" y="78"/>
                  <a:pt x="34" y="81"/>
                  <a:pt x="32" y="83"/>
                </a:cubicBezTo>
                <a:cubicBezTo>
                  <a:pt x="39" y="91"/>
                  <a:pt x="39" y="91"/>
                  <a:pt x="39" y="91"/>
                </a:cubicBezTo>
                <a:cubicBezTo>
                  <a:pt x="75" y="55"/>
                  <a:pt x="75" y="55"/>
                  <a:pt x="75" y="55"/>
                </a:cubicBezTo>
                <a:cubicBezTo>
                  <a:pt x="104" y="84"/>
                  <a:pt x="104" y="84"/>
                  <a:pt x="104" y="84"/>
                </a:cubicBezTo>
                <a:cubicBezTo>
                  <a:pt x="109" y="89"/>
                  <a:pt x="109" y="89"/>
                  <a:pt x="109" y="89"/>
                </a:cubicBezTo>
                <a:cubicBezTo>
                  <a:pt x="111" y="91"/>
                  <a:pt x="113" y="94"/>
                  <a:pt x="113" y="97"/>
                </a:cubicBezTo>
                <a:cubicBezTo>
                  <a:pt x="113" y="100"/>
                  <a:pt x="111" y="103"/>
                  <a:pt x="109" y="106"/>
                </a:cubicBezTo>
                <a:close/>
                <a:moveTo>
                  <a:pt x="73" y="65"/>
                </a:moveTo>
                <a:cubicBezTo>
                  <a:pt x="43" y="95"/>
                  <a:pt x="43" y="95"/>
                  <a:pt x="43" y="95"/>
                </a:cubicBezTo>
                <a:cubicBezTo>
                  <a:pt x="51" y="103"/>
                  <a:pt x="51" y="103"/>
                  <a:pt x="51" y="103"/>
                </a:cubicBezTo>
                <a:cubicBezTo>
                  <a:pt x="81" y="73"/>
                  <a:pt x="81" y="73"/>
                  <a:pt x="81" y="73"/>
                </a:cubicBezTo>
                <a:lnTo>
                  <a:pt x="73" y="65"/>
                </a:lnTo>
                <a:close/>
                <a:moveTo>
                  <a:pt x="85" y="77"/>
                </a:moveTo>
                <a:cubicBezTo>
                  <a:pt x="55" y="107"/>
                  <a:pt x="55" y="107"/>
                  <a:pt x="55" y="107"/>
                </a:cubicBezTo>
                <a:cubicBezTo>
                  <a:pt x="63" y="115"/>
                  <a:pt x="63" y="115"/>
                  <a:pt x="63" y="115"/>
                </a:cubicBezTo>
                <a:cubicBezTo>
                  <a:pt x="92" y="85"/>
                  <a:pt x="92" y="85"/>
                  <a:pt x="92" y="85"/>
                </a:cubicBezTo>
                <a:lnTo>
                  <a:pt x="85" y="77"/>
                </a:lnTo>
                <a:close/>
                <a:moveTo>
                  <a:pt x="67" y="119"/>
                </a:moveTo>
                <a:cubicBezTo>
                  <a:pt x="75" y="126"/>
                  <a:pt x="75" y="126"/>
                  <a:pt x="75" y="126"/>
                </a:cubicBezTo>
                <a:cubicBezTo>
                  <a:pt x="104" y="97"/>
                  <a:pt x="104" y="97"/>
                  <a:pt x="104" y="97"/>
                </a:cubicBezTo>
                <a:cubicBezTo>
                  <a:pt x="96" y="89"/>
                  <a:pt x="96" y="89"/>
                  <a:pt x="96" y="89"/>
                </a:cubicBezTo>
                <a:lnTo>
                  <a:pt x="67" y="119"/>
                </a:lnTo>
                <a:close/>
              </a:path>
            </a:pathLst>
          </a:custGeom>
          <a:solidFill>
            <a:srgbClr val="C00000"/>
          </a:solidFill>
          <a:ln>
            <a:noFill/>
          </a:ln>
          <a:extLst/>
        </p:spPr>
        <p:txBody>
          <a:bodyPr vert="horz" wrap="square" lIns="68384" tIns="34192" rIns="68384" bIns="34192" numCol="1" anchor="t" anchorCtr="0" compatLnSpc="1">
            <a:prstTxWarp prst="textNoShape">
              <a:avLst/>
            </a:prstTxWarp>
          </a:bodyPr>
          <a:lstStyle/>
          <a:p>
            <a:endParaRPr lang="zh-CN" altLang="en-US"/>
          </a:p>
        </p:txBody>
      </p:sp>
      <p:sp>
        <p:nvSpPr>
          <p:cNvPr id="103" name="Freeform 803"/>
          <p:cNvSpPr>
            <a:spLocks/>
          </p:cNvSpPr>
          <p:nvPr/>
        </p:nvSpPr>
        <p:spPr bwMode="auto">
          <a:xfrm>
            <a:off x="7284541" y="1522431"/>
            <a:ext cx="334521" cy="317897"/>
          </a:xfrm>
          <a:custGeom>
            <a:avLst/>
            <a:gdLst>
              <a:gd name="T0" fmla="*/ 174 w 174"/>
              <a:gd name="T1" fmla="*/ 139 h 166"/>
              <a:gd name="T2" fmla="*/ 153 w 174"/>
              <a:gd name="T3" fmla="*/ 126 h 166"/>
              <a:gd name="T4" fmla="*/ 126 w 174"/>
              <a:gd name="T5" fmla="*/ 115 h 166"/>
              <a:gd name="T6" fmla="*/ 118 w 174"/>
              <a:gd name="T7" fmla="*/ 112 h 166"/>
              <a:gd name="T8" fmla="*/ 111 w 174"/>
              <a:gd name="T9" fmla="*/ 100 h 166"/>
              <a:gd name="T10" fmla="*/ 106 w 174"/>
              <a:gd name="T11" fmla="*/ 100 h 166"/>
              <a:gd name="T12" fmla="*/ 111 w 174"/>
              <a:gd name="T13" fmla="*/ 90 h 166"/>
              <a:gd name="T14" fmla="*/ 113 w 174"/>
              <a:gd name="T15" fmla="*/ 79 h 166"/>
              <a:gd name="T16" fmla="*/ 118 w 174"/>
              <a:gd name="T17" fmla="*/ 74 h 166"/>
              <a:gd name="T18" fmla="*/ 121 w 174"/>
              <a:gd name="T19" fmla="*/ 67 h 166"/>
              <a:gd name="T20" fmla="*/ 120 w 174"/>
              <a:gd name="T21" fmla="*/ 54 h 166"/>
              <a:gd name="T22" fmla="*/ 118 w 174"/>
              <a:gd name="T23" fmla="*/ 49 h 166"/>
              <a:gd name="T24" fmla="*/ 119 w 174"/>
              <a:gd name="T25" fmla="*/ 32 h 166"/>
              <a:gd name="T26" fmla="*/ 118 w 174"/>
              <a:gd name="T27" fmla="*/ 20 h 166"/>
              <a:gd name="T28" fmla="*/ 113 w 174"/>
              <a:gd name="T29" fmla="*/ 13 h 166"/>
              <a:gd name="T30" fmla="*/ 108 w 174"/>
              <a:gd name="T31" fmla="*/ 12 h 166"/>
              <a:gd name="T32" fmla="*/ 104 w 174"/>
              <a:gd name="T33" fmla="*/ 9 h 166"/>
              <a:gd name="T34" fmla="*/ 67 w 174"/>
              <a:gd name="T35" fmla="*/ 9 h 166"/>
              <a:gd name="T36" fmla="*/ 54 w 174"/>
              <a:gd name="T37" fmla="*/ 48 h 166"/>
              <a:gd name="T38" fmla="*/ 52 w 174"/>
              <a:gd name="T39" fmla="*/ 57 h 166"/>
              <a:gd name="T40" fmla="*/ 57 w 174"/>
              <a:gd name="T41" fmla="*/ 76 h 166"/>
              <a:gd name="T42" fmla="*/ 60 w 174"/>
              <a:gd name="T43" fmla="*/ 77 h 166"/>
              <a:gd name="T44" fmla="*/ 62 w 174"/>
              <a:gd name="T45" fmla="*/ 91 h 166"/>
              <a:gd name="T46" fmla="*/ 67 w 174"/>
              <a:gd name="T47" fmla="*/ 99 h 166"/>
              <a:gd name="T48" fmla="*/ 63 w 174"/>
              <a:gd name="T49" fmla="*/ 100 h 166"/>
              <a:gd name="T50" fmla="*/ 56 w 174"/>
              <a:gd name="T51" fmla="*/ 112 h 166"/>
              <a:gd name="T52" fmla="*/ 48 w 174"/>
              <a:gd name="T53" fmla="*/ 115 h 166"/>
              <a:gd name="T54" fmla="*/ 21 w 174"/>
              <a:gd name="T55" fmla="*/ 126 h 166"/>
              <a:gd name="T56" fmla="*/ 0 w 174"/>
              <a:gd name="T57" fmla="*/ 139 h 166"/>
              <a:gd name="T58" fmla="*/ 0 w 174"/>
              <a:gd name="T59" fmla="*/ 166 h 166"/>
              <a:gd name="T60" fmla="*/ 76 w 174"/>
              <a:gd name="T61" fmla="*/ 166 h 166"/>
              <a:gd name="T62" fmla="*/ 82 w 174"/>
              <a:gd name="T63" fmla="*/ 127 h 166"/>
              <a:gd name="T64" fmla="*/ 77 w 174"/>
              <a:gd name="T65" fmla="*/ 117 h 166"/>
              <a:gd name="T66" fmla="*/ 88 w 174"/>
              <a:gd name="T67" fmla="*/ 112 h 166"/>
              <a:gd name="T68" fmla="*/ 97 w 174"/>
              <a:gd name="T69" fmla="*/ 117 h 166"/>
              <a:gd name="T70" fmla="*/ 92 w 174"/>
              <a:gd name="T71" fmla="*/ 128 h 166"/>
              <a:gd name="T72" fmla="*/ 101 w 174"/>
              <a:gd name="T73" fmla="*/ 166 h 166"/>
              <a:gd name="T74" fmla="*/ 174 w 174"/>
              <a:gd name="T75" fmla="*/ 166 h 166"/>
              <a:gd name="T76" fmla="*/ 174 w 174"/>
              <a:gd name="T77" fmla="*/ 13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4" h="166">
                <a:moveTo>
                  <a:pt x="174" y="139"/>
                </a:moveTo>
                <a:cubicBezTo>
                  <a:pt x="171" y="131"/>
                  <a:pt x="161" y="129"/>
                  <a:pt x="153" y="126"/>
                </a:cubicBezTo>
                <a:cubicBezTo>
                  <a:pt x="144" y="122"/>
                  <a:pt x="135" y="118"/>
                  <a:pt x="126" y="115"/>
                </a:cubicBezTo>
                <a:cubicBezTo>
                  <a:pt x="123" y="114"/>
                  <a:pt x="121" y="113"/>
                  <a:pt x="118" y="112"/>
                </a:cubicBezTo>
                <a:cubicBezTo>
                  <a:pt x="115" y="110"/>
                  <a:pt x="113" y="104"/>
                  <a:pt x="111" y="100"/>
                </a:cubicBezTo>
                <a:cubicBezTo>
                  <a:pt x="109" y="100"/>
                  <a:pt x="108" y="100"/>
                  <a:pt x="106" y="100"/>
                </a:cubicBezTo>
                <a:cubicBezTo>
                  <a:pt x="106" y="94"/>
                  <a:pt x="110" y="94"/>
                  <a:pt x="111" y="90"/>
                </a:cubicBezTo>
                <a:cubicBezTo>
                  <a:pt x="112" y="86"/>
                  <a:pt x="111" y="82"/>
                  <a:pt x="113" y="79"/>
                </a:cubicBezTo>
                <a:cubicBezTo>
                  <a:pt x="114" y="76"/>
                  <a:pt x="117" y="76"/>
                  <a:pt x="118" y="74"/>
                </a:cubicBezTo>
                <a:cubicBezTo>
                  <a:pt x="120" y="73"/>
                  <a:pt x="120" y="69"/>
                  <a:pt x="121" y="67"/>
                </a:cubicBezTo>
                <a:cubicBezTo>
                  <a:pt x="122" y="63"/>
                  <a:pt x="122" y="58"/>
                  <a:pt x="120" y="54"/>
                </a:cubicBezTo>
                <a:cubicBezTo>
                  <a:pt x="119" y="52"/>
                  <a:pt x="119" y="51"/>
                  <a:pt x="118" y="49"/>
                </a:cubicBezTo>
                <a:cubicBezTo>
                  <a:pt x="118" y="45"/>
                  <a:pt x="119" y="35"/>
                  <a:pt x="119" y="32"/>
                </a:cubicBezTo>
                <a:cubicBezTo>
                  <a:pt x="119" y="26"/>
                  <a:pt x="119" y="26"/>
                  <a:pt x="118" y="20"/>
                </a:cubicBezTo>
                <a:cubicBezTo>
                  <a:pt x="118" y="20"/>
                  <a:pt x="116" y="14"/>
                  <a:pt x="113" y="13"/>
                </a:cubicBezTo>
                <a:cubicBezTo>
                  <a:pt x="108" y="12"/>
                  <a:pt x="108" y="12"/>
                  <a:pt x="108" y="12"/>
                </a:cubicBezTo>
                <a:cubicBezTo>
                  <a:pt x="104" y="9"/>
                  <a:pt x="104" y="9"/>
                  <a:pt x="104" y="9"/>
                </a:cubicBezTo>
                <a:cubicBezTo>
                  <a:pt x="90" y="0"/>
                  <a:pt x="75" y="6"/>
                  <a:pt x="67" y="9"/>
                </a:cubicBezTo>
                <a:cubicBezTo>
                  <a:pt x="56" y="13"/>
                  <a:pt x="49" y="24"/>
                  <a:pt x="54" y="48"/>
                </a:cubicBezTo>
                <a:cubicBezTo>
                  <a:pt x="55" y="52"/>
                  <a:pt x="51" y="54"/>
                  <a:pt x="52" y="57"/>
                </a:cubicBezTo>
                <a:cubicBezTo>
                  <a:pt x="52" y="61"/>
                  <a:pt x="52" y="73"/>
                  <a:pt x="57" y="76"/>
                </a:cubicBezTo>
                <a:cubicBezTo>
                  <a:pt x="57" y="76"/>
                  <a:pt x="61" y="77"/>
                  <a:pt x="60" y="77"/>
                </a:cubicBezTo>
                <a:cubicBezTo>
                  <a:pt x="61" y="82"/>
                  <a:pt x="61" y="87"/>
                  <a:pt x="62" y="91"/>
                </a:cubicBezTo>
                <a:cubicBezTo>
                  <a:pt x="63" y="94"/>
                  <a:pt x="66" y="95"/>
                  <a:pt x="67" y="99"/>
                </a:cubicBezTo>
                <a:cubicBezTo>
                  <a:pt x="63" y="100"/>
                  <a:pt x="63" y="100"/>
                  <a:pt x="63" y="100"/>
                </a:cubicBezTo>
                <a:cubicBezTo>
                  <a:pt x="61" y="104"/>
                  <a:pt x="59" y="110"/>
                  <a:pt x="56" y="112"/>
                </a:cubicBezTo>
                <a:cubicBezTo>
                  <a:pt x="53" y="113"/>
                  <a:pt x="51" y="114"/>
                  <a:pt x="48" y="115"/>
                </a:cubicBezTo>
                <a:cubicBezTo>
                  <a:pt x="39" y="118"/>
                  <a:pt x="30" y="122"/>
                  <a:pt x="21" y="126"/>
                </a:cubicBezTo>
                <a:cubicBezTo>
                  <a:pt x="13" y="129"/>
                  <a:pt x="3" y="131"/>
                  <a:pt x="0" y="139"/>
                </a:cubicBezTo>
                <a:cubicBezTo>
                  <a:pt x="0" y="145"/>
                  <a:pt x="0" y="158"/>
                  <a:pt x="0" y="166"/>
                </a:cubicBezTo>
                <a:cubicBezTo>
                  <a:pt x="76" y="166"/>
                  <a:pt x="76" y="166"/>
                  <a:pt x="76" y="166"/>
                </a:cubicBezTo>
                <a:cubicBezTo>
                  <a:pt x="82" y="127"/>
                  <a:pt x="82" y="127"/>
                  <a:pt x="82" y="127"/>
                </a:cubicBezTo>
                <a:cubicBezTo>
                  <a:pt x="77" y="117"/>
                  <a:pt x="77" y="117"/>
                  <a:pt x="77" y="117"/>
                </a:cubicBezTo>
                <a:cubicBezTo>
                  <a:pt x="88" y="112"/>
                  <a:pt x="88" y="112"/>
                  <a:pt x="88" y="112"/>
                </a:cubicBezTo>
                <a:cubicBezTo>
                  <a:pt x="97" y="117"/>
                  <a:pt x="97" y="117"/>
                  <a:pt x="97" y="117"/>
                </a:cubicBezTo>
                <a:cubicBezTo>
                  <a:pt x="92" y="128"/>
                  <a:pt x="92" y="128"/>
                  <a:pt x="92" y="128"/>
                </a:cubicBezTo>
                <a:cubicBezTo>
                  <a:pt x="101" y="166"/>
                  <a:pt x="101" y="166"/>
                  <a:pt x="101" y="166"/>
                </a:cubicBezTo>
                <a:cubicBezTo>
                  <a:pt x="174" y="166"/>
                  <a:pt x="174" y="166"/>
                  <a:pt x="174" y="166"/>
                </a:cubicBezTo>
                <a:cubicBezTo>
                  <a:pt x="174" y="158"/>
                  <a:pt x="174" y="145"/>
                  <a:pt x="174" y="139"/>
                </a:cubicBezTo>
                <a:close/>
              </a:path>
            </a:pathLst>
          </a:custGeom>
          <a:solidFill>
            <a:srgbClr val="C00000"/>
          </a:solidFill>
          <a:ln>
            <a:noFill/>
          </a:ln>
          <a:extLst/>
        </p:spPr>
        <p:txBody>
          <a:bodyPr vert="horz" wrap="square" lIns="68384" tIns="34192" rIns="68384" bIns="34192" numCol="1" anchor="t" anchorCtr="0" compatLnSpc="1">
            <a:prstTxWarp prst="textNoShape">
              <a:avLst/>
            </a:prstTxWarp>
          </a:bodyPr>
          <a:lstStyle/>
          <a:p>
            <a:endParaRPr lang="zh-CN" altLang="en-US"/>
          </a:p>
        </p:txBody>
      </p:sp>
      <p:grpSp>
        <p:nvGrpSpPr>
          <p:cNvPr id="104" name="组合 103"/>
          <p:cNvGrpSpPr/>
          <p:nvPr/>
        </p:nvGrpSpPr>
        <p:grpSpPr>
          <a:xfrm>
            <a:off x="3034586" y="3217062"/>
            <a:ext cx="377752" cy="220234"/>
            <a:chOff x="2743049" y="299103"/>
            <a:chExt cx="2055812" cy="1198563"/>
          </a:xfrm>
          <a:solidFill>
            <a:srgbClr val="C00000"/>
          </a:solidFill>
        </p:grpSpPr>
        <p:sp>
          <p:nvSpPr>
            <p:cNvPr id="105" name="Freeform 221948"/>
            <p:cNvSpPr>
              <a:spLocks/>
            </p:cNvSpPr>
            <p:nvPr/>
          </p:nvSpPr>
          <p:spPr bwMode="auto">
            <a:xfrm>
              <a:off x="3401861" y="299103"/>
              <a:ext cx="1397000" cy="776288"/>
            </a:xfrm>
            <a:custGeom>
              <a:avLst/>
              <a:gdLst>
                <a:gd name="T0" fmla="*/ 880 w 880"/>
                <a:gd name="T1" fmla="*/ 489 h 489"/>
                <a:gd name="T2" fmla="*/ 880 w 880"/>
                <a:gd name="T3" fmla="*/ 266 h 489"/>
                <a:gd name="T4" fmla="*/ 42 w 880"/>
                <a:gd name="T5" fmla="*/ 266 h 489"/>
                <a:gd name="T6" fmla="*/ 42 w 880"/>
                <a:gd name="T7" fmla="*/ 0 h 489"/>
                <a:gd name="T8" fmla="*/ 0 w 880"/>
                <a:gd name="T9" fmla="*/ 0 h 489"/>
                <a:gd name="T10" fmla="*/ 0 w 880"/>
                <a:gd name="T11" fmla="*/ 489 h 489"/>
                <a:gd name="T12" fmla="*/ 880 w 880"/>
                <a:gd name="T13" fmla="*/ 489 h 489"/>
              </a:gdLst>
              <a:ahLst/>
              <a:cxnLst>
                <a:cxn ang="0">
                  <a:pos x="T0" y="T1"/>
                </a:cxn>
                <a:cxn ang="0">
                  <a:pos x="T2" y="T3"/>
                </a:cxn>
                <a:cxn ang="0">
                  <a:pos x="T4" y="T5"/>
                </a:cxn>
                <a:cxn ang="0">
                  <a:pos x="T6" y="T7"/>
                </a:cxn>
                <a:cxn ang="0">
                  <a:pos x="T8" y="T9"/>
                </a:cxn>
                <a:cxn ang="0">
                  <a:pos x="T10" y="T11"/>
                </a:cxn>
                <a:cxn ang="0">
                  <a:pos x="T12" y="T13"/>
                </a:cxn>
              </a:cxnLst>
              <a:rect l="0" t="0" r="r" b="b"/>
              <a:pathLst>
                <a:path w="880" h="489">
                  <a:moveTo>
                    <a:pt x="880" y="489"/>
                  </a:moveTo>
                  <a:lnTo>
                    <a:pt x="880" y="266"/>
                  </a:lnTo>
                  <a:lnTo>
                    <a:pt x="42" y="266"/>
                  </a:lnTo>
                  <a:lnTo>
                    <a:pt x="42" y="0"/>
                  </a:lnTo>
                  <a:lnTo>
                    <a:pt x="0" y="0"/>
                  </a:lnTo>
                  <a:lnTo>
                    <a:pt x="0" y="489"/>
                  </a:lnTo>
                  <a:lnTo>
                    <a:pt x="880" y="48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106" name="Freeform 221949"/>
            <p:cNvSpPr>
              <a:spLocks noEditPoints="1"/>
            </p:cNvSpPr>
            <p:nvPr/>
          </p:nvSpPr>
          <p:spPr bwMode="auto">
            <a:xfrm>
              <a:off x="2743049" y="299103"/>
              <a:ext cx="628650" cy="979488"/>
            </a:xfrm>
            <a:custGeom>
              <a:avLst/>
              <a:gdLst>
                <a:gd name="T0" fmla="*/ 203 w 273"/>
                <a:gd name="T1" fmla="*/ 332 h 425"/>
                <a:gd name="T2" fmla="*/ 273 w 273"/>
                <a:gd name="T3" fmla="*/ 362 h 425"/>
                <a:gd name="T4" fmla="*/ 273 w 273"/>
                <a:gd name="T5" fmla="*/ 0 h 425"/>
                <a:gd name="T6" fmla="*/ 109 w 273"/>
                <a:gd name="T7" fmla="*/ 0 h 425"/>
                <a:gd name="T8" fmla="*/ 0 w 273"/>
                <a:gd name="T9" fmla="*/ 246 h 425"/>
                <a:gd name="T10" fmla="*/ 0 w 273"/>
                <a:gd name="T11" fmla="*/ 425 h 425"/>
                <a:gd name="T12" fmla="*/ 107 w 273"/>
                <a:gd name="T13" fmla="*/ 425 h 425"/>
                <a:gd name="T14" fmla="*/ 203 w 273"/>
                <a:gd name="T15" fmla="*/ 332 h 425"/>
                <a:gd name="T16" fmla="*/ 136 w 273"/>
                <a:gd name="T17" fmla="*/ 41 h 425"/>
                <a:gd name="T18" fmla="*/ 234 w 273"/>
                <a:gd name="T19" fmla="*/ 41 h 425"/>
                <a:gd name="T20" fmla="*/ 234 w 273"/>
                <a:gd name="T21" fmla="*/ 213 h 425"/>
                <a:gd name="T22" fmla="*/ 65 w 273"/>
                <a:gd name="T23" fmla="*/ 213 h 425"/>
                <a:gd name="T24" fmla="*/ 136 w 273"/>
                <a:gd name="T25" fmla="*/ 41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3" h="425">
                  <a:moveTo>
                    <a:pt x="203" y="332"/>
                  </a:moveTo>
                  <a:cubicBezTo>
                    <a:pt x="230" y="332"/>
                    <a:pt x="255" y="343"/>
                    <a:pt x="273" y="362"/>
                  </a:cubicBezTo>
                  <a:cubicBezTo>
                    <a:pt x="273" y="0"/>
                    <a:pt x="273" y="0"/>
                    <a:pt x="273" y="0"/>
                  </a:cubicBezTo>
                  <a:cubicBezTo>
                    <a:pt x="109" y="0"/>
                    <a:pt x="109" y="0"/>
                    <a:pt x="109" y="0"/>
                  </a:cubicBezTo>
                  <a:cubicBezTo>
                    <a:pt x="0" y="246"/>
                    <a:pt x="0" y="246"/>
                    <a:pt x="0" y="246"/>
                  </a:cubicBezTo>
                  <a:cubicBezTo>
                    <a:pt x="0" y="425"/>
                    <a:pt x="0" y="425"/>
                    <a:pt x="0" y="425"/>
                  </a:cubicBezTo>
                  <a:cubicBezTo>
                    <a:pt x="107" y="425"/>
                    <a:pt x="107" y="425"/>
                    <a:pt x="107" y="425"/>
                  </a:cubicBezTo>
                  <a:cubicBezTo>
                    <a:pt x="108" y="373"/>
                    <a:pt x="150" y="332"/>
                    <a:pt x="203" y="332"/>
                  </a:cubicBezTo>
                  <a:close/>
                  <a:moveTo>
                    <a:pt x="136" y="41"/>
                  </a:moveTo>
                  <a:cubicBezTo>
                    <a:pt x="234" y="41"/>
                    <a:pt x="234" y="41"/>
                    <a:pt x="234" y="41"/>
                  </a:cubicBezTo>
                  <a:cubicBezTo>
                    <a:pt x="234" y="213"/>
                    <a:pt x="234" y="213"/>
                    <a:pt x="234" y="213"/>
                  </a:cubicBezTo>
                  <a:cubicBezTo>
                    <a:pt x="65" y="213"/>
                    <a:pt x="65" y="213"/>
                    <a:pt x="65" y="213"/>
                  </a:cubicBezTo>
                  <a:lnTo>
                    <a:pt x="136" y="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107" name="Freeform 221950"/>
            <p:cNvSpPr>
              <a:spLocks/>
            </p:cNvSpPr>
            <p:nvPr/>
          </p:nvSpPr>
          <p:spPr bwMode="auto">
            <a:xfrm>
              <a:off x="3401861" y="1105553"/>
              <a:ext cx="812800" cy="173038"/>
            </a:xfrm>
            <a:custGeom>
              <a:avLst/>
              <a:gdLst>
                <a:gd name="T0" fmla="*/ 353 w 353"/>
                <a:gd name="T1" fmla="*/ 0 h 75"/>
                <a:gd name="T2" fmla="*/ 0 w 353"/>
                <a:gd name="T3" fmla="*/ 0 h 75"/>
                <a:gd name="T4" fmla="*/ 0 w 353"/>
                <a:gd name="T5" fmla="*/ 30 h 75"/>
                <a:gd name="T6" fmla="*/ 13 w 353"/>
                <a:gd name="T7" fmla="*/ 75 h 75"/>
                <a:gd name="T8" fmla="*/ 299 w 353"/>
                <a:gd name="T9" fmla="*/ 75 h 75"/>
                <a:gd name="T10" fmla="*/ 353 w 353"/>
                <a:gd name="T11" fmla="*/ 0 h 75"/>
              </a:gdLst>
              <a:ahLst/>
              <a:cxnLst>
                <a:cxn ang="0">
                  <a:pos x="T0" y="T1"/>
                </a:cxn>
                <a:cxn ang="0">
                  <a:pos x="T2" y="T3"/>
                </a:cxn>
                <a:cxn ang="0">
                  <a:pos x="T4" y="T5"/>
                </a:cxn>
                <a:cxn ang="0">
                  <a:pos x="T6" y="T7"/>
                </a:cxn>
                <a:cxn ang="0">
                  <a:pos x="T8" y="T9"/>
                </a:cxn>
                <a:cxn ang="0">
                  <a:pos x="T10" y="T11"/>
                </a:cxn>
              </a:cxnLst>
              <a:rect l="0" t="0" r="r" b="b"/>
              <a:pathLst>
                <a:path w="353" h="75">
                  <a:moveTo>
                    <a:pt x="353" y="0"/>
                  </a:moveTo>
                  <a:cubicBezTo>
                    <a:pt x="0" y="0"/>
                    <a:pt x="0" y="0"/>
                    <a:pt x="0" y="0"/>
                  </a:cubicBezTo>
                  <a:cubicBezTo>
                    <a:pt x="0" y="30"/>
                    <a:pt x="0" y="30"/>
                    <a:pt x="0" y="30"/>
                  </a:cubicBezTo>
                  <a:cubicBezTo>
                    <a:pt x="8" y="43"/>
                    <a:pt x="12" y="59"/>
                    <a:pt x="13" y="75"/>
                  </a:cubicBezTo>
                  <a:cubicBezTo>
                    <a:pt x="299" y="75"/>
                    <a:pt x="299" y="75"/>
                    <a:pt x="299" y="75"/>
                  </a:cubicBezTo>
                  <a:cubicBezTo>
                    <a:pt x="303" y="42"/>
                    <a:pt x="324" y="14"/>
                    <a:pt x="353"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108" name="Freeform 221951"/>
            <p:cNvSpPr>
              <a:spLocks/>
            </p:cNvSpPr>
            <p:nvPr/>
          </p:nvSpPr>
          <p:spPr bwMode="auto">
            <a:xfrm>
              <a:off x="4405161" y="1105553"/>
              <a:ext cx="265113" cy="173038"/>
            </a:xfrm>
            <a:custGeom>
              <a:avLst/>
              <a:gdLst>
                <a:gd name="T0" fmla="*/ 54 w 115"/>
                <a:gd name="T1" fmla="*/ 75 h 75"/>
                <a:gd name="T2" fmla="*/ 115 w 115"/>
                <a:gd name="T3" fmla="*/ 75 h 75"/>
                <a:gd name="T4" fmla="*/ 115 w 115"/>
                <a:gd name="T5" fmla="*/ 0 h 75"/>
                <a:gd name="T6" fmla="*/ 0 w 115"/>
                <a:gd name="T7" fmla="*/ 0 h 75"/>
                <a:gd name="T8" fmla="*/ 54 w 115"/>
                <a:gd name="T9" fmla="*/ 75 h 75"/>
              </a:gdLst>
              <a:ahLst/>
              <a:cxnLst>
                <a:cxn ang="0">
                  <a:pos x="T0" y="T1"/>
                </a:cxn>
                <a:cxn ang="0">
                  <a:pos x="T2" y="T3"/>
                </a:cxn>
                <a:cxn ang="0">
                  <a:pos x="T4" y="T5"/>
                </a:cxn>
                <a:cxn ang="0">
                  <a:pos x="T6" y="T7"/>
                </a:cxn>
                <a:cxn ang="0">
                  <a:pos x="T8" y="T9"/>
                </a:cxn>
              </a:cxnLst>
              <a:rect l="0" t="0" r="r" b="b"/>
              <a:pathLst>
                <a:path w="115" h="75">
                  <a:moveTo>
                    <a:pt x="54" y="75"/>
                  </a:moveTo>
                  <a:cubicBezTo>
                    <a:pt x="115" y="75"/>
                    <a:pt x="115" y="75"/>
                    <a:pt x="115" y="75"/>
                  </a:cubicBezTo>
                  <a:cubicBezTo>
                    <a:pt x="115" y="0"/>
                    <a:pt x="115" y="0"/>
                    <a:pt x="115" y="0"/>
                  </a:cubicBezTo>
                  <a:cubicBezTo>
                    <a:pt x="0" y="0"/>
                    <a:pt x="0" y="0"/>
                    <a:pt x="0" y="0"/>
                  </a:cubicBezTo>
                  <a:cubicBezTo>
                    <a:pt x="29" y="14"/>
                    <a:pt x="50" y="42"/>
                    <a:pt x="54" y="7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109" name="Freeform 221952"/>
            <p:cNvSpPr>
              <a:spLocks noEditPoints="1"/>
            </p:cNvSpPr>
            <p:nvPr/>
          </p:nvSpPr>
          <p:spPr bwMode="auto">
            <a:xfrm>
              <a:off x="4119411" y="1115078"/>
              <a:ext cx="381000" cy="382588"/>
            </a:xfrm>
            <a:custGeom>
              <a:avLst/>
              <a:gdLst>
                <a:gd name="T0" fmla="*/ 82 w 165"/>
                <a:gd name="T1" fmla="*/ 0 h 166"/>
                <a:gd name="T2" fmla="*/ 0 w 165"/>
                <a:gd name="T3" fmla="*/ 83 h 166"/>
                <a:gd name="T4" fmla="*/ 82 w 165"/>
                <a:gd name="T5" fmla="*/ 166 h 166"/>
                <a:gd name="T6" fmla="*/ 165 w 165"/>
                <a:gd name="T7" fmla="*/ 83 h 166"/>
                <a:gd name="T8" fmla="*/ 82 w 165"/>
                <a:gd name="T9" fmla="*/ 0 h 166"/>
                <a:gd name="T10" fmla="*/ 124 w 165"/>
                <a:gd name="T11" fmla="*/ 83 h 166"/>
                <a:gd name="T12" fmla="*/ 82 w 165"/>
                <a:gd name="T13" fmla="*/ 125 h 166"/>
                <a:gd name="T14" fmla="*/ 41 w 165"/>
                <a:gd name="T15" fmla="*/ 83 h 166"/>
                <a:gd name="T16" fmla="*/ 82 w 165"/>
                <a:gd name="T17" fmla="*/ 41 h 166"/>
                <a:gd name="T18" fmla="*/ 124 w 165"/>
                <a:gd name="T19" fmla="*/ 8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 h="166">
                  <a:moveTo>
                    <a:pt x="82" y="0"/>
                  </a:moveTo>
                  <a:cubicBezTo>
                    <a:pt x="37" y="0"/>
                    <a:pt x="0" y="37"/>
                    <a:pt x="0" y="83"/>
                  </a:cubicBezTo>
                  <a:cubicBezTo>
                    <a:pt x="0" y="129"/>
                    <a:pt x="37" y="166"/>
                    <a:pt x="82" y="166"/>
                  </a:cubicBezTo>
                  <a:cubicBezTo>
                    <a:pt x="128" y="166"/>
                    <a:pt x="165" y="129"/>
                    <a:pt x="165" y="83"/>
                  </a:cubicBezTo>
                  <a:cubicBezTo>
                    <a:pt x="165" y="37"/>
                    <a:pt x="128" y="0"/>
                    <a:pt x="82" y="0"/>
                  </a:cubicBezTo>
                  <a:close/>
                  <a:moveTo>
                    <a:pt x="124" y="83"/>
                  </a:moveTo>
                  <a:cubicBezTo>
                    <a:pt x="124" y="106"/>
                    <a:pt x="106" y="125"/>
                    <a:pt x="82" y="125"/>
                  </a:cubicBezTo>
                  <a:cubicBezTo>
                    <a:pt x="59" y="125"/>
                    <a:pt x="41" y="106"/>
                    <a:pt x="41" y="83"/>
                  </a:cubicBezTo>
                  <a:cubicBezTo>
                    <a:pt x="41" y="60"/>
                    <a:pt x="59" y="41"/>
                    <a:pt x="82" y="41"/>
                  </a:cubicBezTo>
                  <a:cubicBezTo>
                    <a:pt x="106" y="41"/>
                    <a:pt x="124" y="60"/>
                    <a:pt x="124" y="8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110" name="Freeform 221953"/>
            <p:cNvSpPr>
              <a:spLocks noEditPoints="1"/>
            </p:cNvSpPr>
            <p:nvPr/>
          </p:nvSpPr>
          <p:spPr bwMode="auto">
            <a:xfrm>
              <a:off x="3019274" y="1094440"/>
              <a:ext cx="379413" cy="382588"/>
            </a:xfrm>
            <a:custGeom>
              <a:avLst/>
              <a:gdLst>
                <a:gd name="T0" fmla="*/ 83 w 165"/>
                <a:gd name="T1" fmla="*/ 0 h 166"/>
                <a:gd name="T2" fmla="*/ 0 w 165"/>
                <a:gd name="T3" fmla="*/ 83 h 166"/>
                <a:gd name="T4" fmla="*/ 83 w 165"/>
                <a:gd name="T5" fmla="*/ 166 h 166"/>
                <a:gd name="T6" fmla="*/ 165 w 165"/>
                <a:gd name="T7" fmla="*/ 83 h 166"/>
                <a:gd name="T8" fmla="*/ 83 w 165"/>
                <a:gd name="T9" fmla="*/ 0 h 166"/>
                <a:gd name="T10" fmla="*/ 83 w 165"/>
                <a:gd name="T11" fmla="*/ 125 h 166"/>
                <a:gd name="T12" fmla="*/ 41 w 165"/>
                <a:gd name="T13" fmla="*/ 83 h 166"/>
                <a:gd name="T14" fmla="*/ 83 w 165"/>
                <a:gd name="T15" fmla="*/ 41 h 166"/>
                <a:gd name="T16" fmla="*/ 125 w 165"/>
                <a:gd name="T17" fmla="*/ 83 h 166"/>
                <a:gd name="T18" fmla="*/ 83 w 165"/>
                <a:gd name="T19" fmla="*/ 12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 h="166">
                  <a:moveTo>
                    <a:pt x="83" y="0"/>
                  </a:moveTo>
                  <a:cubicBezTo>
                    <a:pt x="37" y="0"/>
                    <a:pt x="0" y="37"/>
                    <a:pt x="0" y="83"/>
                  </a:cubicBezTo>
                  <a:cubicBezTo>
                    <a:pt x="0" y="129"/>
                    <a:pt x="37" y="166"/>
                    <a:pt x="83" y="166"/>
                  </a:cubicBezTo>
                  <a:cubicBezTo>
                    <a:pt x="128" y="166"/>
                    <a:pt x="165" y="129"/>
                    <a:pt x="165" y="83"/>
                  </a:cubicBezTo>
                  <a:cubicBezTo>
                    <a:pt x="165" y="37"/>
                    <a:pt x="128" y="0"/>
                    <a:pt x="83" y="0"/>
                  </a:cubicBezTo>
                  <a:close/>
                  <a:moveTo>
                    <a:pt x="83" y="125"/>
                  </a:moveTo>
                  <a:cubicBezTo>
                    <a:pt x="59" y="125"/>
                    <a:pt x="41" y="106"/>
                    <a:pt x="41" y="83"/>
                  </a:cubicBezTo>
                  <a:cubicBezTo>
                    <a:pt x="41" y="60"/>
                    <a:pt x="59" y="41"/>
                    <a:pt x="83" y="41"/>
                  </a:cubicBezTo>
                  <a:cubicBezTo>
                    <a:pt x="106" y="41"/>
                    <a:pt x="125" y="60"/>
                    <a:pt x="125" y="83"/>
                  </a:cubicBezTo>
                  <a:cubicBezTo>
                    <a:pt x="125" y="106"/>
                    <a:pt x="106" y="125"/>
                    <a:pt x="83" y="12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xmlns="" val="830249925"/>
      </p:ext>
    </p:extLst>
  </p:cSld>
  <p:clrMapOvr>
    <a:masterClrMapping/>
  </p:clrMapOvr>
  <mc:AlternateContent xmlns:mc="http://schemas.openxmlformats.org/markup-compatibility/2006">
    <mc:Choice xmlns:p14="http://schemas.microsoft.com/office/powerpoint/2010/main" xmlns="" Requires="p14">
      <p:transition spd="slow" p14:dur="125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par>
                                <p:cTn id="13" presetID="22" presetClass="entr" presetSubtype="8" fill="hold" nodeType="withEffect">
                                  <p:stCondLst>
                                    <p:cond delay="40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53" presetClass="entr" presetSubtype="16"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Effect transition="in" filter="fade">
                                      <p:cBhvr>
                                        <p:cTn id="20" dur="500"/>
                                        <p:tgtEl>
                                          <p:spTgt spid="23"/>
                                        </p:tgtEl>
                                      </p:cBhvr>
                                    </p:animEffect>
                                  </p:childTnLst>
                                </p:cTn>
                              </p:par>
                            </p:childTnLst>
                          </p:cTn>
                        </p:par>
                        <p:par>
                          <p:cTn id="21" fill="hold">
                            <p:stCondLst>
                              <p:cond delay="900"/>
                            </p:stCondLst>
                            <p:childTnLst>
                              <p:par>
                                <p:cTn id="22" presetID="22" presetClass="entr" presetSubtype="8"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par>
                                <p:cTn id="25" presetID="22" presetClass="entr" presetSubtype="8" fill="hold" grpId="0"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childTnLst>
                          </p:cTn>
                        </p:par>
                        <p:par>
                          <p:cTn id="28" fill="hold">
                            <p:stCondLst>
                              <p:cond delay="1900"/>
                            </p:stCondLst>
                            <p:childTnLst>
                              <p:par>
                                <p:cTn id="29" presetID="53" presetClass="entr" presetSubtype="16" fill="hold" grpId="0" nodeType="after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500" fill="hold"/>
                                        <p:tgtEl>
                                          <p:spTgt spid="31"/>
                                        </p:tgtEl>
                                        <p:attrNameLst>
                                          <p:attrName>ppt_w</p:attrName>
                                        </p:attrNameLst>
                                      </p:cBhvr>
                                      <p:tavLst>
                                        <p:tav tm="0">
                                          <p:val>
                                            <p:fltVal val="0"/>
                                          </p:val>
                                        </p:tav>
                                        <p:tav tm="100000">
                                          <p:val>
                                            <p:strVal val="#ppt_w"/>
                                          </p:val>
                                        </p:tav>
                                      </p:tavLst>
                                    </p:anim>
                                    <p:anim calcmode="lin" valueType="num">
                                      <p:cBhvr>
                                        <p:cTn id="32" dur="500" fill="hold"/>
                                        <p:tgtEl>
                                          <p:spTgt spid="31"/>
                                        </p:tgtEl>
                                        <p:attrNameLst>
                                          <p:attrName>ppt_h</p:attrName>
                                        </p:attrNameLst>
                                      </p:cBhvr>
                                      <p:tavLst>
                                        <p:tav tm="0">
                                          <p:val>
                                            <p:fltVal val="0"/>
                                          </p:val>
                                        </p:tav>
                                        <p:tav tm="100000">
                                          <p:val>
                                            <p:strVal val="#ppt_h"/>
                                          </p:val>
                                        </p:tav>
                                      </p:tavLst>
                                    </p:anim>
                                    <p:animEffect transition="in" filter="fade">
                                      <p:cBhvr>
                                        <p:cTn id="33" dur="500"/>
                                        <p:tgtEl>
                                          <p:spTgt spid="31"/>
                                        </p:tgtEl>
                                      </p:cBhvr>
                                    </p:animEffect>
                                  </p:childTnLst>
                                </p:cTn>
                              </p:par>
                              <p:par>
                                <p:cTn id="34" presetID="53" presetClass="entr" presetSubtype="16" fill="hold" grpId="0" nodeType="withEffect">
                                  <p:stCondLst>
                                    <p:cond delay="400"/>
                                  </p:stCondLst>
                                  <p:childTnLst>
                                    <p:set>
                                      <p:cBhvr>
                                        <p:cTn id="35" dur="1" fill="hold">
                                          <p:stCondLst>
                                            <p:cond delay="0"/>
                                          </p:stCondLst>
                                        </p:cTn>
                                        <p:tgtEl>
                                          <p:spTgt spid="32"/>
                                        </p:tgtEl>
                                        <p:attrNameLst>
                                          <p:attrName>style.visibility</p:attrName>
                                        </p:attrNameLst>
                                      </p:cBhvr>
                                      <p:to>
                                        <p:strVal val="visible"/>
                                      </p:to>
                                    </p:set>
                                    <p:anim calcmode="lin" valueType="num">
                                      <p:cBhvr>
                                        <p:cTn id="36" dur="500" fill="hold"/>
                                        <p:tgtEl>
                                          <p:spTgt spid="32"/>
                                        </p:tgtEl>
                                        <p:attrNameLst>
                                          <p:attrName>ppt_w</p:attrName>
                                        </p:attrNameLst>
                                      </p:cBhvr>
                                      <p:tavLst>
                                        <p:tav tm="0">
                                          <p:val>
                                            <p:fltVal val="0"/>
                                          </p:val>
                                        </p:tav>
                                        <p:tav tm="100000">
                                          <p:val>
                                            <p:strVal val="#ppt_w"/>
                                          </p:val>
                                        </p:tav>
                                      </p:tavLst>
                                    </p:anim>
                                    <p:anim calcmode="lin" valueType="num">
                                      <p:cBhvr>
                                        <p:cTn id="37" dur="500" fill="hold"/>
                                        <p:tgtEl>
                                          <p:spTgt spid="32"/>
                                        </p:tgtEl>
                                        <p:attrNameLst>
                                          <p:attrName>ppt_h</p:attrName>
                                        </p:attrNameLst>
                                      </p:cBhvr>
                                      <p:tavLst>
                                        <p:tav tm="0">
                                          <p:val>
                                            <p:fltVal val="0"/>
                                          </p:val>
                                        </p:tav>
                                        <p:tav tm="100000">
                                          <p:val>
                                            <p:strVal val="#ppt_h"/>
                                          </p:val>
                                        </p:tav>
                                      </p:tavLst>
                                    </p:anim>
                                    <p:animEffect transition="in" filter="fade">
                                      <p:cBhvr>
                                        <p:cTn id="38" dur="500"/>
                                        <p:tgtEl>
                                          <p:spTgt spid="32"/>
                                        </p:tgtEl>
                                      </p:cBhvr>
                                    </p:animEffect>
                                  </p:childTnLst>
                                </p:cTn>
                              </p:par>
                              <p:par>
                                <p:cTn id="39" presetID="53" presetClass="entr" presetSubtype="16" fill="hold" grpId="0" nodeType="withEffect">
                                  <p:stCondLst>
                                    <p:cond delay="200"/>
                                  </p:stCondLst>
                                  <p:childTnLst>
                                    <p:set>
                                      <p:cBhvr>
                                        <p:cTn id="40" dur="1" fill="hold">
                                          <p:stCondLst>
                                            <p:cond delay="0"/>
                                          </p:stCondLst>
                                        </p:cTn>
                                        <p:tgtEl>
                                          <p:spTgt spid="33"/>
                                        </p:tgtEl>
                                        <p:attrNameLst>
                                          <p:attrName>style.visibility</p:attrName>
                                        </p:attrNameLst>
                                      </p:cBhvr>
                                      <p:to>
                                        <p:strVal val="visible"/>
                                      </p:to>
                                    </p:set>
                                    <p:anim calcmode="lin" valueType="num">
                                      <p:cBhvr>
                                        <p:cTn id="41" dur="500" fill="hold"/>
                                        <p:tgtEl>
                                          <p:spTgt spid="33"/>
                                        </p:tgtEl>
                                        <p:attrNameLst>
                                          <p:attrName>ppt_w</p:attrName>
                                        </p:attrNameLst>
                                      </p:cBhvr>
                                      <p:tavLst>
                                        <p:tav tm="0">
                                          <p:val>
                                            <p:fltVal val="0"/>
                                          </p:val>
                                        </p:tav>
                                        <p:tav tm="100000">
                                          <p:val>
                                            <p:strVal val="#ppt_w"/>
                                          </p:val>
                                        </p:tav>
                                      </p:tavLst>
                                    </p:anim>
                                    <p:anim calcmode="lin" valueType="num">
                                      <p:cBhvr>
                                        <p:cTn id="42" dur="500" fill="hold"/>
                                        <p:tgtEl>
                                          <p:spTgt spid="33"/>
                                        </p:tgtEl>
                                        <p:attrNameLst>
                                          <p:attrName>ppt_h</p:attrName>
                                        </p:attrNameLst>
                                      </p:cBhvr>
                                      <p:tavLst>
                                        <p:tav tm="0">
                                          <p:val>
                                            <p:fltVal val="0"/>
                                          </p:val>
                                        </p:tav>
                                        <p:tav tm="100000">
                                          <p:val>
                                            <p:strVal val="#ppt_h"/>
                                          </p:val>
                                        </p:tav>
                                      </p:tavLst>
                                    </p:anim>
                                    <p:animEffect transition="in" filter="fade">
                                      <p:cBhvr>
                                        <p:cTn id="43" dur="500"/>
                                        <p:tgtEl>
                                          <p:spTgt spid="33"/>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34"/>
                                        </p:tgtEl>
                                        <p:attrNameLst>
                                          <p:attrName>style.visibility</p:attrName>
                                        </p:attrNameLst>
                                      </p:cBhvr>
                                      <p:to>
                                        <p:strVal val="visible"/>
                                      </p:to>
                                    </p:set>
                                    <p:anim calcmode="lin" valueType="num">
                                      <p:cBhvr>
                                        <p:cTn id="46" dur="500" fill="hold"/>
                                        <p:tgtEl>
                                          <p:spTgt spid="34"/>
                                        </p:tgtEl>
                                        <p:attrNameLst>
                                          <p:attrName>ppt_w</p:attrName>
                                        </p:attrNameLst>
                                      </p:cBhvr>
                                      <p:tavLst>
                                        <p:tav tm="0">
                                          <p:val>
                                            <p:fltVal val="0"/>
                                          </p:val>
                                        </p:tav>
                                        <p:tav tm="100000">
                                          <p:val>
                                            <p:strVal val="#ppt_w"/>
                                          </p:val>
                                        </p:tav>
                                      </p:tavLst>
                                    </p:anim>
                                    <p:anim calcmode="lin" valueType="num">
                                      <p:cBhvr>
                                        <p:cTn id="47" dur="500" fill="hold"/>
                                        <p:tgtEl>
                                          <p:spTgt spid="34"/>
                                        </p:tgtEl>
                                        <p:attrNameLst>
                                          <p:attrName>ppt_h</p:attrName>
                                        </p:attrNameLst>
                                      </p:cBhvr>
                                      <p:tavLst>
                                        <p:tav tm="0">
                                          <p:val>
                                            <p:fltVal val="0"/>
                                          </p:val>
                                        </p:tav>
                                        <p:tav tm="100000">
                                          <p:val>
                                            <p:strVal val="#ppt_h"/>
                                          </p:val>
                                        </p:tav>
                                      </p:tavLst>
                                    </p:anim>
                                    <p:animEffect transition="in" filter="fade">
                                      <p:cBhvr>
                                        <p:cTn id="48" dur="500"/>
                                        <p:tgtEl>
                                          <p:spTgt spid="34"/>
                                        </p:tgtEl>
                                      </p:cBhvr>
                                    </p:animEffect>
                                  </p:childTnLst>
                                </p:cTn>
                              </p:par>
                              <p:par>
                                <p:cTn id="49" presetID="53" presetClass="entr" presetSubtype="16" fill="hold" grpId="0" nodeType="withEffect">
                                  <p:stCondLst>
                                    <p:cond delay="400"/>
                                  </p:stCondLst>
                                  <p:childTnLst>
                                    <p:set>
                                      <p:cBhvr>
                                        <p:cTn id="50" dur="1" fill="hold">
                                          <p:stCondLst>
                                            <p:cond delay="0"/>
                                          </p:stCondLst>
                                        </p:cTn>
                                        <p:tgtEl>
                                          <p:spTgt spid="35"/>
                                        </p:tgtEl>
                                        <p:attrNameLst>
                                          <p:attrName>style.visibility</p:attrName>
                                        </p:attrNameLst>
                                      </p:cBhvr>
                                      <p:to>
                                        <p:strVal val="visible"/>
                                      </p:to>
                                    </p:set>
                                    <p:anim calcmode="lin" valueType="num">
                                      <p:cBhvr>
                                        <p:cTn id="51" dur="500" fill="hold"/>
                                        <p:tgtEl>
                                          <p:spTgt spid="35"/>
                                        </p:tgtEl>
                                        <p:attrNameLst>
                                          <p:attrName>ppt_w</p:attrName>
                                        </p:attrNameLst>
                                      </p:cBhvr>
                                      <p:tavLst>
                                        <p:tav tm="0">
                                          <p:val>
                                            <p:fltVal val="0"/>
                                          </p:val>
                                        </p:tav>
                                        <p:tav tm="100000">
                                          <p:val>
                                            <p:strVal val="#ppt_w"/>
                                          </p:val>
                                        </p:tav>
                                      </p:tavLst>
                                    </p:anim>
                                    <p:anim calcmode="lin" valueType="num">
                                      <p:cBhvr>
                                        <p:cTn id="52" dur="500" fill="hold"/>
                                        <p:tgtEl>
                                          <p:spTgt spid="35"/>
                                        </p:tgtEl>
                                        <p:attrNameLst>
                                          <p:attrName>ppt_h</p:attrName>
                                        </p:attrNameLst>
                                      </p:cBhvr>
                                      <p:tavLst>
                                        <p:tav tm="0">
                                          <p:val>
                                            <p:fltVal val="0"/>
                                          </p:val>
                                        </p:tav>
                                        <p:tav tm="100000">
                                          <p:val>
                                            <p:strVal val="#ppt_h"/>
                                          </p:val>
                                        </p:tav>
                                      </p:tavLst>
                                    </p:anim>
                                    <p:animEffect transition="in" filter="fade">
                                      <p:cBhvr>
                                        <p:cTn id="53" dur="500"/>
                                        <p:tgtEl>
                                          <p:spTgt spid="35"/>
                                        </p:tgtEl>
                                      </p:cBhvr>
                                    </p:animEffect>
                                  </p:childTnLst>
                                </p:cTn>
                              </p:par>
                              <p:par>
                                <p:cTn id="54" presetID="53" presetClass="entr" presetSubtype="16" fill="hold" grpId="0" nodeType="withEffect">
                                  <p:stCondLst>
                                    <p:cond delay="200"/>
                                  </p:stCondLst>
                                  <p:childTnLst>
                                    <p:set>
                                      <p:cBhvr>
                                        <p:cTn id="55" dur="1" fill="hold">
                                          <p:stCondLst>
                                            <p:cond delay="0"/>
                                          </p:stCondLst>
                                        </p:cTn>
                                        <p:tgtEl>
                                          <p:spTgt spid="36"/>
                                        </p:tgtEl>
                                        <p:attrNameLst>
                                          <p:attrName>style.visibility</p:attrName>
                                        </p:attrNameLst>
                                      </p:cBhvr>
                                      <p:to>
                                        <p:strVal val="visible"/>
                                      </p:to>
                                    </p:set>
                                    <p:anim calcmode="lin" valueType="num">
                                      <p:cBhvr>
                                        <p:cTn id="56" dur="500" fill="hold"/>
                                        <p:tgtEl>
                                          <p:spTgt spid="36"/>
                                        </p:tgtEl>
                                        <p:attrNameLst>
                                          <p:attrName>ppt_w</p:attrName>
                                        </p:attrNameLst>
                                      </p:cBhvr>
                                      <p:tavLst>
                                        <p:tav tm="0">
                                          <p:val>
                                            <p:fltVal val="0"/>
                                          </p:val>
                                        </p:tav>
                                        <p:tav tm="100000">
                                          <p:val>
                                            <p:strVal val="#ppt_w"/>
                                          </p:val>
                                        </p:tav>
                                      </p:tavLst>
                                    </p:anim>
                                    <p:anim calcmode="lin" valueType="num">
                                      <p:cBhvr>
                                        <p:cTn id="57" dur="500" fill="hold"/>
                                        <p:tgtEl>
                                          <p:spTgt spid="36"/>
                                        </p:tgtEl>
                                        <p:attrNameLst>
                                          <p:attrName>ppt_h</p:attrName>
                                        </p:attrNameLst>
                                      </p:cBhvr>
                                      <p:tavLst>
                                        <p:tav tm="0">
                                          <p:val>
                                            <p:fltVal val="0"/>
                                          </p:val>
                                        </p:tav>
                                        <p:tav tm="100000">
                                          <p:val>
                                            <p:strVal val="#ppt_h"/>
                                          </p:val>
                                        </p:tav>
                                      </p:tavLst>
                                    </p:anim>
                                    <p:animEffect transition="in" filter="fade">
                                      <p:cBhvr>
                                        <p:cTn id="58" dur="500"/>
                                        <p:tgtEl>
                                          <p:spTgt spid="36"/>
                                        </p:tgtEl>
                                      </p:cBhvr>
                                    </p:animEffect>
                                  </p:childTnLst>
                                </p:cTn>
                              </p:par>
                              <p:par>
                                <p:cTn id="59" presetID="53" presetClass="entr" presetSubtype="16" fill="hold" grpId="0" nodeType="withEffect">
                                  <p:stCondLst>
                                    <p:cond delay="200"/>
                                  </p:stCondLst>
                                  <p:childTnLst>
                                    <p:set>
                                      <p:cBhvr>
                                        <p:cTn id="60" dur="1" fill="hold">
                                          <p:stCondLst>
                                            <p:cond delay="0"/>
                                          </p:stCondLst>
                                        </p:cTn>
                                        <p:tgtEl>
                                          <p:spTgt spid="37"/>
                                        </p:tgtEl>
                                        <p:attrNameLst>
                                          <p:attrName>style.visibility</p:attrName>
                                        </p:attrNameLst>
                                      </p:cBhvr>
                                      <p:to>
                                        <p:strVal val="visible"/>
                                      </p:to>
                                    </p:set>
                                    <p:anim calcmode="lin" valueType="num">
                                      <p:cBhvr>
                                        <p:cTn id="61" dur="500" fill="hold"/>
                                        <p:tgtEl>
                                          <p:spTgt spid="37"/>
                                        </p:tgtEl>
                                        <p:attrNameLst>
                                          <p:attrName>ppt_w</p:attrName>
                                        </p:attrNameLst>
                                      </p:cBhvr>
                                      <p:tavLst>
                                        <p:tav tm="0">
                                          <p:val>
                                            <p:fltVal val="0"/>
                                          </p:val>
                                        </p:tav>
                                        <p:tav tm="100000">
                                          <p:val>
                                            <p:strVal val="#ppt_w"/>
                                          </p:val>
                                        </p:tav>
                                      </p:tavLst>
                                    </p:anim>
                                    <p:anim calcmode="lin" valueType="num">
                                      <p:cBhvr>
                                        <p:cTn id="62" dur="500" fill="hold"/>
                                        <p:tgtEl>
                                          <p:spTgt spid="37"/>
                                        </p:tgtEl>
                                        <p:attrNameLst>
                                          <p:attrName>ppt_h</p:attrName>
                                        </p:attrNameLst>
                                      </p:cBhvr>
                                      <p:tavLst>
                                        <p:tav tm="0">
                                          <p:val>
                                            <p:fltVal val="0"/>
                                          </p:val>
                                        </p:tav>
                                        <p:tav tm="100000">
                                          <p:val>
                                            <p:strVal val="#ppt_h"/>
                                          </p:val>
                                        </p:tav>
                                      </p:tavLst>
                                    </p:anim>
                                    <p:animEffect transition="in" filter="fade">
                                      <p:cBhvr>
                                        <p:cTn id="63" dur="500"/>
                                        <p:tgtEl>
                                          <p:spTgt spid="37"/>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8"/>
                                        </p:tgtEl>
                                        <p:attrNameLst>
                                          <p:attrName>style.visibility</p:attrName>
                                        </p:attrNameLst>
                                      </p:cBhvr>
                                      <p:to>
                                        <p:strVal val="visible"/>
                                      </p:to>
                                    </p:set>
                                    <p:anim calcmode="lin" valueType="num">
                                      <p:cBhvr>
                                        <p:cTn id="66" dur="500" fill="hold"/>
                                        <p:tgtEl>
                                          <p:spTgt spid="38"/>
                                        </p:tgtEl>
                                        <p:attrNameLst>
                                          <p:attrName>ppt_w</p:attrName>
                                        </p:attrNameLst>
                                      </p:cBhvr>
                                      <p:tavLst>
                                        <p:tav tm="0">
                                          <p:val>
                                            <p:fltVal val="0"/>
                                          </p:val>
                                        </p:tav>
                                        <p:tav tm="100000">
                                          <p:val>
                                            <p:strVal val="#ppt_w"/>
                                          </p:val>
                                        </p:tav>
                                      </p:tavLst>
                                    </p:anim>
                                    <p:anim calcmode="lin" valueType="num">
                                      <p:cBhvr>
                                        <p:cTn id="67" dur="500" fill="hold"/>
                                        <p:tgtEl>
                                          <p:spTgt spid="38"/>
                                        </p:tgtEl>
                                        <p:attrNameLst>
                                          <p:attrName>ppt_h</p:attrName>
                                        </p:attrNameLst>
                                      </p:cBhvr>
                                      <p:tavLst>
                                        <p:tav tm="0">
                                          <p:val>
                                            <p:fltVal val="0"/>
                                          </p:val>
                                        </p:tav>
                                        <p:tav tm="100000">
                                          <p:val>
                                            <p:strVal val="#ppt_h"/>
                                          </p:val>
                                        </p:tav>
                                      </p:tavLst>
                                    </p:anim>
                                    <p:animEffect transition="in" filter="fade">
                                      <p:cBhvr>
                                        <p:cTn id="68" dur="500"/>
                                        <p:tgtEl>
                                          <p:spTgt spid="38"/>
                                        </p:tgtEl>
                                      </p:cBhvr>
                                    </p:animEffect>
                                  </p:childTnLst>
                                </p:cTn>
                              </p:par>
                              <p:par>
                                <p:cTn id="69" presetID="53" presetClass="entr" presetSubtype="16" fill="hold" grpId="0" nodeType="withEffect">
                                  <p:stCondLst>
                                    <p:cond delay="400"/>
                                  </p:stCondLst>
                                  <p:childTnLst>
                                    <p:set>
                                      <p:cBhvr>
                                        <p:cTn id="70" dur="1" fill="hold">
                                          <p:stCondLst>
                                            <p:cond delay="0"/>
                                          </p:stCondLst>
                                        </p:cTn>
                                        <p:tgtEl>
                                          <p:spTgt spid="39"/>
                                        </p:tgtEl>
                                        <p:attrNameLst>
                                          <p:attrName>style.visibility</p:attrName>
                                        </p:attrNameLst>
                                      </p:cBhvr>
                                      <p:to>
                                        <p:strVal val="visible"/>
                                      </p:to>
                                    </p:set>
                                    <p:anim calcmode="lin" valueType="num">
                                      <p:cBhvr>
                                        <p:cTn id="71" dur="500" fill="hold"/>
                                        <p:tgtEl>
                                          <p:spTgt spid="39"/>
                                        </p:tgtEl>
                                        <p:attrNameLst>
                                          <p:attrName>ppt_w</p:attrName>
                                        </p:attrNameLst>
                                      </p:cBhvr>
                                      <p:tavLst>
                                        <p:tav tm="0">
                                          <p:val>
                                            <p:fltVal val="0"/>
                                          </p:val>
                                        </p:tav>
                                        <p:tav tm="100000">
                                          <p:val>
                                            <p:strVal val="#ppt_w"/>
                                          </p:val>
                                        </p:tav>
                                      </p:tavLst>
                                    </p:anim>
                                    <p:anim calcmode="lin" valueType="num">
                                      <p:cBhvr>
                                        <p:cTn id="72" dur="500" fill="hold"/>
                                        <p:tgtEl>
                                          <p:spTgt spid="39"/>
                                        </p:tgtEl>
                                        <p:attrNameLst>
                                          <p:attrName>ppt_h</p:attrName>
                                        </p:attrNameLst>
                                      </p:cBhvr>
                                      <p:tavLst>
                                        <p:tav tm="0">
                                          <p:val>
                                            <p:fltVal val="0"/>
                                          </p:val>
                                        </p:tav>
                                        <p:tav tm="100000">
                                          <p:val>
                                            <p:strVal val="#ppt_h"/>
                                          </p:val>
                                        </p:tav>
                                      </p:tavLst>
                                    </p:anim>
                                    <p:animEffect transition="in" filter="fade">
                                      <p:cBhvr>
                                        <p:cTn id="73" dur="500"/>
                                        <p:tgtEl>
                                          <p:spTgt spid="39"/>
                                        </p:tgtEl>
                                      </p:cBhvr>
                                    </p:animEffect>
                                  </p:childTnLst>
                                </p:cTn>
                              </p:par>
                              <p:par>
                                <p:cTn id="74" presetID="53" presetClass="entr" presetSubtype="16" fill="hold" grpId="0" nodeType="withEffect">
                                  <p:stCondLst>
                                    <p:cond delay="200"/>
                                  </p:stCondLst>
                                  <p:childTnLst>
                                    <p:set>
                                      <p:cBhvr>
                                        <p:cTn id="75" dur="1" fill="hold">
                                          <p:stCondLst>
                                            <p:cond delay="0"/>
                                          </p:stCondLst>
                                        </p:cTn>
                                        <p:tgtEl>
                                          <p:spTgt spid="40"/>
                                        </p:tgtEl>
                                        <p:attrNameLst>
                                          <p:attrName>style.visibility</p:attrName>
                                        </p:attrNameLst>
                                      </p:cBhvr>
                                      <p:to>
                                        <p:strVal val="visible"/>
                                      </p:to>
                                    </p:set>
                                    <p:anim calcmode="lin" valueType="num">
                                      <p:cBhvr>
                                        <p:cTn id="76" dur="500" fill="hold"/>
                                        <p:tgtEl>
                                          <p:spTgt spid="40"/>
                                        </p:tgtEl>
                                        <p:attrNameLst>
                                          <p:attrName>ppt_w</p:attrName>
                                        </p:attrNameLst>
                                      </p:cBhvr>
                                      <p:tavLst>
                                        <p:tav tm="0">
                                          <p:val>
                                            <p:fltVal val="0"/>
                                          </p:val>
                                        </p:tav>
                                        <p:tav tm="100000">
                                          <p:val>
                                            <p:strVal val="#ppt_w"/>
                                          </p:val>
                                        </p:tav>
                                      </p:tavLst>
                                    </p:anim>
                                    <p:anim calcmode="lin" valueType="num">
                                      <p:cBhvr>
                                        <p:cTn id="77" dur="500" fill="hold"/>
                                        <p:tgtEl>
                                          <p:spTgt spid="40"/>
                                        </p:tgtEl>
                                        <p:attrNameLst>
                                          <p:attrName>ppt_h</p:attrName>
                                        </p:attrNameLst>
                                      </p:cBhvr>
                                      <p:tavLst>
                                        <p:tav tm="0">
                                          <p:val>
                                            <p:fltVal val="0"/>
                                          </p:val>
                                        </p:tav>
                                        <p:tav tm="100000">
                                          <p:val>
                                            <p:strVal val="#ppt_h"/>
                                          </p:val>
                                        </p:tav>
                                      </p:tavLst>
                                    </p:anim>
                                    <p:animEffect transition="in" filter="fade">
                                      <p:cBhvr>
                                        <p:cTn id="78" dur="500"/>
                                        <p:tgtEl>
                                          <p:spTgt spid="40"/>
                                        </p:tgtEl>
                                      </p:cBhvr>
                                    </p:animEffect>
                                  </p:childTnLst>
                                </p:cTn>
                              </p:par>
                              <p:par>
                                <p:cTn id="79" presetID="53" presetClass="entr" presetSubtype="16" fill="hold" grpId="0" nodeType="withEffect">
                                  <p:stCondLst>
                                    <p:cond delay="0"/>
                                  </p:stCondLst>
                                  <p:childTnLst>
                                    <p:set>
                                      <p:cBhvr>
                                        <p:cTn id="80" dur="1" fill="hold">
                                          <p:stCondLst>
                                            <p:cond delay="0"/>
                                          </p:stCondLst>
                                        </p:cTn>
                                        <p:tgtEl>
                                          <p:spTgt spid="41"/>
                                        </p:tgtEl>
                                        <p:attrNameLst>
                                          <p:attrName>style.visibility</p:attrName>
                                        </p:attrNameLst>
                                      </p:cBhvr>
                                      <p:to>
                                        <p:strVal val="visible"/>
                                      </p:to>
                                    </p:set>
                                    <p:anim calcmode="lin" valueType="num">
                                      <p:cBhvr>
                                        <p:cTn id="81" dur="500" fill="hold"/>
                                        <p:tgtEl>
                                          <p:spTgt spid="41"/>
                                        </p:tgtEl>
                                        <p:attrNameLst>
                                          <p:attrName>ppt_w</p:attrName>
                                        </p:attrNameLst>
                                      </p:cBhvr>
                                      <p:tavLst>
                                        <p:tav tm="0">
                                          <p:val>
                                            <p:fltVal val="0"/>
                                          </p:val>
                                        </p:tav>
                                        <p:tav tm="100000">
                                          <p:val>
                                            <p:strVal val="#ppt_w"/>
                                          </p:val>
                                        </p:tav>
                                      </p:tavLst>
                                    </p:anim>
                                    <p:anim calcmode="lin" valueType="num">
                                      <p:cBhvr>
                                        <p:cTn id="82" dur="500" fill="hold"/>
                                        <p:tgtEl>
                                          <p:spTgt spid="41"/>
                                        </p:tgtEl>
                                        <p:attrNameLst>
                                          <p:attrName>ppt_h</p:attrName>
                                        </p:attrNameLst>
                                      </p:cBhvr>
                                      <p:tavLst>
                                        <p:tav tm="0">
                                          <p:val>
                                            <p:fltVal val="0"/>
                                          </p:val>
                                        </p:tav>
                                        <p:tav tm="100000">
                                          <p:val>
                                            <p:strVal val="#ppt_h"/>
                                          </p:val>
                                        </p:tav>
                                      </p:tavLst>
                                    </p:anim>
                                    <p:animEffect transition="in" filter="fade">
                                      <p:cBhvr>
                                        <p:cTn id="83" dur="500"/>
                                        <p:tgtEl>
                                          <p:spTgt spid="41"/>
                                        </p:tgtEl>
                                      </p:cBhvr>
                                    </p:animEffect>
                                  </p:childTnLst>
                                </p:cTn>
                              </p:par>
                              <p:par>
                                <p:cTn id="84" presetID="53" presetClass="entr" presetSubtype="16" fill="hold" grpId="0" nodeType="withEffect">
                                  <p:stCondLst>
                                    <p:cond delay="400"/>
                                  </p:stCondLst>
                                  <p:childTnLst>
                                    <p:set>
                                      <p:cBhvr>
                                        <p:cTn id="85" dur="1" fill="hold">
                                          <p:stCondLst>
                                            <p:cond delay="0"/>
                                          </p:stCondLst>
                                        </p:cTn>
                                        <p:tgtEl>
                                          <p:spTgt spid="42"/>
                                        </p:tgtEl>
                                        <p:attrNameLst>
                                          <p:attrName>style.visibility</p:attrName>
                                        </p:attrNameLst>
                                      </p:cBhvr>
                                      <p:to>
                                        <p:strVal val="visible"/>
                                      </p:to>
                                    </p:set>
                                    <p:anim calcmode="lin" valueType="num">
                                      <p:cBhvr>
                                        <p:cTn id="86" dur="500" fill="hold"/>
                                        <p:tgtEl>
                                          <p:spTgt spid="42"/>
                                        </p:tgtEl>
                                        <p:attrNameLst>
                                          <p:attrName>ppt_w</p:attrName>
                                        </p:attrNameLst>
                                      </p:cBhvr>
                                      <p:tavLst>
                                        <p:tav tm="0">
                                          <p:val>
                                            <p:fltVal val="0"/>
                                          </p:val>
                                        </p:tav>
                                        <p:tav tm="100000">
                                          <p:val>
                                            <p:strVal val="#ppt_w"/>
                                          </p:val>
                                        </p:tav>
                                      </p:tavLst>
                                    </p:anim>
                                    <p:anim calcmode="lin" valueType="num">
                                      <p:cBhvr>
                                        <p:cTn id="87" dur="500" fill="hold"/>
                                        <p:tgtEl>
                                          <p:spTgt spid="42"/>
                                        </p:tgtEl>
                                        <p:attrNameLst>
                                          <p:attrName>ppt_h</p:attrName>
                                        </p:attrNameLst>
                                      </p:cBhvr>
                                      <p:tavLst>
                                        <p:tav tm="0">
                                          <p:val>
                                            <p:fltVal val="0"/>
                                          </p:val>
                                        </p:tav>
                                        <p:tav tm="100000">
                                          <p:val>
                                            <p:strVal val="#ppt_h"/>
                                          </p:val>
                                        </p:tav>
                                      </p:tavLst>
                                    </p:anim>
                                    <p:animEffect transition="in" filter="fade">
                                      <p:cBhvr>
                                        <p:cTn id="88" dur="500"/>
                                        <p:tgtEl>
                                          <p:spTgt spid="42"/>
                                        </p:tgtEl>
                                      </p:cBhvr>
                                    </p:animEffect>
                                  </p:childTnLst>
                                </p:cTn>
                              </p:par>
                              <p:par>
                                <p:cTn id="89" presetID="53" presetClass="entr" presetSubtype="16" fill="hold" grpId="0" nodeType="withEffect">
                                  <p:stCondLst>
                                    <p:cond delay="200"/>
                                  </p:stCondLst>
                                  <p:childTnLst>
                                    <p:set>
                                      <p:cBhvr>
                                        <p:cTn id="90" dur="1" fill="hold">
                                          <p:stCondLst>
                                            <p:cond delay="0"/>
                                          </p:stCondLst>
                                        </p:cTn>
                                        <p:tgtEl>
                                          <p:spTgt spid="43"/>
                                        </p:tgtEl>
                                        <p:attrNameLst>
                                          <p:attrName>style.visibility</p:attrName>
                                        </p:attrNameLst>
                                      </p:cBhvr>
                                      <p:to>
                                        <p:strVal val="visible"/>
                                      </p:to>
                                    </p:set>
                                    <p:anim calcmode="lin" valueType="num">
                                      <p:cBhvr>
                                        <p:cTn id="91" dur="500" fill="hold"/>
                                        <p:tgtEl>
                                          <p:spTgt spid="43"/>
                                        </p:tgtEl>
                                        <p:attrNameLst>
                                          <p:attrName>ppt_w</p:attrName>
                                        </p:attrNameLst>
                                      </p:cBhvr>
                                      <p:tavLst>
                                        <p:tav tm="0">
                                          <p:val>
                                            <p:fltVal val="0"/>
                                          </p:val>
                                        </p:tav>
                                        <p:tav tm="100000">
                                          <p:val>
                                            <p:strVal val="#ppt_w"/>
                                          </p:val>
                                        </p:tav>
                                      </p:tavLst>
                                    </p:anim>
                                    <p:anim calcmode="lin" valueType="num">
                                      <p:cBhvr>
                                        <p:cTn id="92" dur="500" fill="hold"/>
                                        <p:tgtEl>
                                          <p:spTgt spid="43"/>
                                        </p:tgtEl>
                                        <p:attrNameLst>
                                          <p:attrName>ppt_h</p:attrName>
                                        </p:attrNameLst>
                                      </p:cBhvr>
                                      <p:tavLst>
                                        <p:tav tm="0">
                                          <p:val>
                                            <p:fltVal val="0"/>
                                          </p:val>
                                        </p:tav>
                                        <p:tav tm="100000">
                                          <p:val>
                                            <p:strVal val="#ppt_h"/>
                                          </p:val>
                                        </p:tav>
                                      </p:tavLst>
                                    </p:anim>
                                    <p:animEffect transition="in" filter="fade">
                                      <p:cBhvr>
                                        <p:cTn id="93" dur="500"/>
                                        <p:tgtEl>
                                          <p:spTgt spid="43"/>
                                        </p:tgtEl>
                                      </p:cBhvr>
                                    </p:animEffect>
                                  </p:childTnLst>
                                </p:cTn>
                              </p:par>
                              <p:par>
                                <p:cTn id="94" presetID="53" presetClass="entr" presetSubtype="16" fill="hold" grpId="0" nodeType="withEffect">
                                  <p:stCondLst>
                                    <p:cond delay="200"/>
                                  </p:stCondLst>
                                  <p:childTnLst>
                                    <p:set>
                                      <p:cBhvr>
                                        <p:cTn id="95" dur="1" fill="hold">
                                          <p:stCondLst>
                                            <p:cond delay="0"/>
                                          </p:stCondLst>
                                        </p:cTn>
                                        <p:tgtEl>
                                          <p:spTgt spid="44"/>
                                        </p:tgtEl>
                                        <p:attrNameLst>
                                          <p:attrName>style.visibility</p:attrName>
                                        </p:attrNameLst>
                                      </p:cBhvr>
                                      <p:to>
                                        <p:strVal val="visible"/>
                                      </p:to>
                                    </p:set>
                                    <p:anim calcmode="lin" valueType="num">
                                      <p:cBhvr>
                                        <p:cTn id="96" dur="500" fill="hold"/>
                                        <p:tgtEl>
                                          <p:spTgt spid="44"/>
                                        </p:tgtEl>
                                        <p:attrNameLst>
                                          <p:attrName>ppt_w</p:attrName>
                                        </p:attrNameLst>
                                      </p:cBhvr>
                                      <p:tavLst>
                                        <p:tav tm="0">
                                          <p:val>
                                            <p:fltVal val="0"/>
                                          </p:val>
                                        </p:tav>
                                        <p:tav tm="100000">
                                          <p:val>
                                            <p:strVal val="#ppt_w"/>
                                          </p:val>
                                        </p:tav>
                                      </p:tavLst>
                                    </p:anim>
                                    <p:anim calcmode="lin" valueType="num">
                                      <p:cBhvr>
                                        <p:cTn id="97" dur="500" fill="hold"/>
                                        <p:tgtEl>
                                          <p:spTgt spid="44"/>
                                        </p:tgtEl>
                                        <p:attrNameLst>
                                          <p:attrName>ppt_h</p:attrName>
                                        </p:attrNameLst>
                                      </p:cBhvr>
                                      <p:tavLst>
                                        <p:tav tm="0">
                                          <p:val>
                                            <p:fltVal val="0"/>
                                          </p:val>
                                        </p:tav>
                                        <p:tav tm="100000">
                                          <p:val>
                                            <p:strVal val="#ppt_h"/>
                                          </p:val>
                                        </p:tav>
                                      </p:tavLst>
                                    </p:anim>
                                    <p:animEffect transition="in" filter="fade">
                                      <p:cBhvr>
                                        <p:cTn id="98" dur="500"/>
                                        <p:tgtEl>
                                          <p:spTgt spid="44"/>
                                        </p:tgtEl>
                                      </p:cBhvr>
                                    </p:animEffect>
                                  </p:childTnLst>
                                </p:cTn>
                              </p:par>
                              <p:par>
                                <p:cTn id="99" presetID="53" presetClass="entr" presetSubtype="16" fill="hold" grpId="0" nodeType="withEffect">
                                  <p:stCondLst>
                                    <p:cond delay="0"/>
                                  </p:stCondLst>
                                  <p:childTnLst>
                                    <p:set>
                                      <p:cBhvr>
                                        <p:cTn id="100" dur="1" fill="hold">
                                          <p:stCondLst>
                                            <p:cond delay="0"/>
                                          </p:stCondLst>
                                        </p:cTn>
                                        <p:tgtEl>
                                          <p:spTgt spid="45"/>
                                        </p:tgtEl>
                                        <p:attrNameLst>
                                          <p:attrName>style.visibility</p:attrName>
                                        </p:attrNameLst>
                                      </p:cBhvr>
                                      <p:to>
                                        <p:strVal val="visible"/>
                                      </p:to>
                                    </p:set>
                                    <p:anim calcmode="lin" valueType="num">
                                      <p:cBhvr>
                                        <p:cTn id="101" dur="500" fill="hold"/>
                                        <p:tgtEl>
                                          <p:spTgt spid="45"/>
                                        </p:tgtEl>
                                        <p:attrNameLst>
                                          <p:attrName>ppt_w</p:attrName>
                                        </p:attrNameLst>
                                      </p:cBhvr>
                                      <p:tavLst>
                                        <p:tav tm="0">
                                          <p:val>
                                            <p:fltVal val="0"/>
                                          </p:val>
                                        </p:tav>
                                        <p:tav tm="100000">
                                          <p:val>
                                            <p:strVal val="#ppt_w"/>
                                          </p:val>
                                        </p:tav>
                                      </p:tavLst>
                                    </p:anim>
                                    <p:anim calcmode="lin" valueType="num">
                                      <p:cBhvr>
                                        <p:cTn id="102" dur="500" fill="hold"/>
                                        <p:tgtEl>
                                          <p:spTgt spid="45"/>
                                        </p:tgtEl>
                                        <p:attrNameLst>
                                          <p:attrName>ppt_h</p:attrName>
                                        </p:attrNameLst>
                                      </p:cBhvr>
                                      <p:tavLst>
                                        <p:tav tm="0">
                                          <p:val>
                                            <p:fltVal val="0"/>
                                          </p:val>
                                        </p:tav>
                                        <p:tav tm="100000">
                                          <p:val>
                                            <p:strVal val="#ppt_h"/>
                                          </p:val>
                                        </p:tav>
                                      </p:tavLst>
                                    </p:anim>
                                    <p:animEffect transition="in" filter="fade">
                                      <p:cBhvr>
                                        <p:cTn id="103" dur="500"/>
                                        <p:tgtEl>
                                          <p:spTgt spid="45"/>
                                        </p:tgtEl>
                                      </p:cBhvr>
                                    </p:animEffect>
                                  </p:childTnLst>
                                </p:cTn>
                              </p:par>
                              <p:par>
                                <p:cTn id="104" presetID="53" presetClass="entr" presetSubtype="16" fill="hold" grpId="0" nodeType="withEffect">
                                  <p:stCondLst>
                                    <p:cond delay="400"/>
                                  </p:stCondLst>
                                  <p:childTnLst>
                                    <p:set>
                                      <p:cBhvr>
                                        <p:cTn id="105" dur="1" fill="hold">
                                          <p:stCondLst>
                                            <p:cond delay="0"/>
                                          </p:stCondLst>
                                        </p:cTn>
                                        <p:tgtEl>
                                          <p:spTgt spid="46"/>
                                        </p:tgtEl>
                                        <p:attrNameLst>
                                          <p:attrName>style.visibility</p:attrName>
                                        </p:attrNameLst>
                                      </p:cBhvr>
                                      <p:to>
                                        <p:strVal val="visible"/>
                                      </p:to>
                                    </p:set>
                                    <p:anim calcmode="lin" valueType="num">
                                      <p:cBhvr>
                                        <p:cTn id="106" dur="500" fill="hold"/>
                                        <p:tgtEl>
                                          <p:spTgt spid="46"/>
                                        </p:tgtEl>
                                        <p:attrNameLst>
                                          <p:attrName>ppt_w</p:attrName>
                                        </p:attrNameLst>
                                      </p:cBhvr>
                                      <p:tavLst>
                                        <p:tav tm="0">
                                          <p:val>
                                            <p:fltVal val="0"/>
                                          </p:val>
                                        </p:tav>
                                        <p:tav tm="100000">
                                          <p:val>
                                            <p:strVal val="#ppt_w"/>
                                          </p:val>
                                        </p:tav>
                                      </p:tavLst>
                                    </p:anim>
                                    <p:anim calcmode="lin" valueType="num">
                                      <p:cBhvr>
                                        <p:cTn id="107" dur="500" fill="hold"/>
                                        <p:tgtEl>
                                          <p:spTgt spid="46"/>
                                        </p:tgtEl>
                                        <p:attrNameLst>
                                          <p:attrName>ppt_h</p:attrName>
                                        </p:attrNameLst>
                                      </p:cBhvr>
                                      <p:tavLst>
                                        <p:tav tm="0">
                                          <p:val>
                                            <p:fltVal val="0"/>
                                          </p:val>
                                        </p:tav>
                                        <p:tav tm="100000">
                                          <p:val>
                                            <p:strVal val="#ppt_h"/>
                                          </p:val>
                                        </p:tav>
                                      </p:tavLst>
                                    </p:anim>
                                    <p:animEffect transition="in" filter="fade">
                                      <p:cBhvr>
                                        <p:cTn id="108" dur="500"/>
                                        <p:tgtEl>
                                          <p:spTgt spid="46"/>
                                        </p:tgtEl>
                                      </p:cBhvr>
                                    </p:animEffect>
                                  </p:childTnLst>
                                </p:cTn>
                              </p:par>
                              <p:par>
                                <p:cTn id="109" presetID="53" presetClass="entr" presetSubtype="16" fill="hold" grpId="0" nodeType="withEffect">
                                  <p:stCondLst>
                                    <p:cond delay="200"/>
                                  </p:stCondLst>
                                  <p:childTnLst>
                                    <p:set>
                                      <p:cBhvr>
                                        <p:cTn id="110" dur="1" fill="hold">
                                          <p:stCondLst>
                                            <p:cond delay="0"/>
                                          </p:stCondLst>
                                        </p:cTn>
                                        <p:tgtEl>
                                          <p:spTgt spid="47"/>
                                        </p:tgtEl>
                                        <p:attrNameLst>
                                          <p:attrName>style.visibility</p:attrName>
                                        </p:attrNameLst>
                                      </p:cBhvr>
                                      <p:to>
                                        <p:strVal val="visible"/>
                                      </p:to>
                                    </p:set>
                                    <p:anim calcmode="lin" valueType="num">
                                      <p:cBhvr>
                                        <p:cTn id="111" dur="500" fill="hold"/>
                                        <p:tgtEl>
                                          <p:spTgt spid="47"/>
                                        </p:tgtEl>
                                        <p:attrNameLst>
                                          <p:attrName>ppt_w</p:attrName>
                                        </p:attrNameLst>
                                      </p:cBhvr>
                                      <p:tavLst>
                                        <p:tav tm="0">
                                          <p:val>
                                            <p:fltVal val="0"/>
                                          </p:val>
                                        </p:tav>
                                        <p:tav tm="100000">
                                          <p:val>
                                            <p:strVal val="#ppt_w"/>
                                          </p:val>
                                        </p:tav>
                                      </p:tavLst>
                                    </p:anim>
                                    <p:anim calcmode="lin" valueType="num">
                                      <p:cBhvr>
                                        <p:cTn id="112" dur="500" fill="hold"/>
                                        <p:tgtEl>
                                          <p:spTgt spid="47"/>
                                        </p:tgtEl>
                                        <p:attrNameLst>
                                          <p:attrName>ppt_h</p:attrName>
                                        </p:attrNameLst>
                                      </p:cBhvr>
                                      <p:tavLst>
                                        <p:tav tm="0">
                                          <p:val>
                                            <p:fltVal val="0"/>
                                          </p:val>
                                        </p:tav>
                                        <p:tav tm="100000">
                                          <p:val>
                                            <p:strVal val="#ppt_h"/>
                                          </p:val>
                                        </p:tav>
                                      </p:tavLst>
                                    </p:anim>
                                    <p:animEffect transition="in" filter="fade">
                                      <p:cBhvr>
                                        <p:cTn id="113" dur="500"/>
                                        <p:tgtEl>
                                          <p:spTgt spid="47"/>
                                        </p:tgtEl>
                                      </p:cBhvr>
                                    </p:animEffect>
                                  </p:childTnLst>
                                </p:cTn>
                              </p:par>
                              <p:par>
                                <p:cTn id="114" presetID="53" presetClass="entr" presetSubtype="16" fill="hold" grpId="0" nodeType="withEffect">
                                  <p:stCondLst>
                                    <p:cond delay="0"/>
                                  </p:stCondLst>
                                  <p:childTnLst>
                                    <p:set>
                                      <p:cBhvr>
                                        <p:cTn id="115" dur="1" fill="hold">
                                          <p:stCondLst>
                                            <p:cond delay="0"/>
                                          </p:stCondLst>
                                        </p:cTn>
                                        <p:tgtEl>
                                          <p:spTgt spid="48"/>
                                        </p:tgtEl>
                                        <p:attrNameLst>
                                          <p:attrName>style.visibility</p:attrName>
                                        </p:attrNameLst>
                                      </p:cBhvr>
                                      <p:to>
                                        <p:strVal val="visible"/>
                                      </p:to>
                                    </p:set>
                                    <p:anim calcmode="lin" valueType="num">
                                      <p:cBhvr>
                                        <p:cTn id="116" dur="500" fill="hold"/>
                                        <p:tgtEl>
                                          <p:spTgt spid="48"/>
                                        </p:tgtEl>
                                        <p:attrNameLst>
                                          <p:attrName>ppt_w</p:attrName>
                                        </p:attrNameLst>
                                      </p:cBhvr>
                                      <p:tavLst>
                                        <p:tav tm="0">
                                          <p:val>
                                            <p:fltVal val="0"/>
                                          </p:val>
                                        </p:tav>
                                        <p:tav tm="100000">
                                          <p:val>
                                            <p:strVal val="#ppt_w"/>
                                          </p:val>
                                        </p:tav>
                                      </p:tavLst>
                                    </p:anim>
                                    <p:anim calcmode="lin" valueType="num">
                                      <p:cBhvr>
                                        <p:cTn id="117" dur="500" fill="hold"/>
                                        <p:tgtEl>
                                          <p:spTgt spid="48"/>
                                        </p:tgtEl>
                                        <p:attrNameLst>
                                          <p:attrName>ppt_h</p:attrName>
                                        </p:attrNameLst>
                                      </p:cBhvr>
                                      <p:tavLst>
                                        <p:tav tm="0">
                                          <p:val>
                                            <p:fltVal val="0"/>
                                          </p:val>
                                        </p:tav>
                                        <p:tav tm="100000">
                                          <p:val>
                                            <p:strVal val="#ppt_h"/>
                                          </p:val>
                                        </p:tav>
                                      </p:tavLst>
                                    </p:anim>
                                    <p:animEffect transition="in" filter="fade">
                                      <p:cBhvr>
                                        <p:cTn id="118" dur="500"/>
                                        <p:tgtEl>
                                          <p:spTgt spid="48"/>
                                        </p:tgtEl>
                                      </p:cBhvr>
                                    </p:animEffect>
                                  </p:childTnLst>
                                </p:cTn>
                              </p:par>
                              <p:par>
                                <p:cTn id="119" presetID="53" presetClass="entr" presetSubtype="16" fill="hold" grpId="0" nodeType="withEffect">
                                  <p:stCondLst>
                                    <p:cond delay="400"/>
                                  </p:stCondLst>
                                  <p:childTnLst>
                                    <p:set>
                                      <p:cBhvr>
                                        <p:cTn id="120" dur="1" fill="hold">
                                          <p:stCondLst>
                                            <p:cond delay="0"/>
                                          </p:stCondLst>
                                        </p:cTn>
                                        <p:tgtEl>
                                          <p:spTgt spid="49"/>
                                        </p:tgtEl>
                                        <p:attrNameLst>
                                          <p:attrName>style.visibility</p:attrName>
                                        </p:attrNameLst>
                                      </p:cBhvr>
                                      <p:to>
                                        <p:strVal val="visible"/>
                                      </p:to>
                                    </p:set>
                                    <p:anim calcmode="lin" valueType="num">
                                      <p:cBhvr>
                                        <p:cTn id="121" dur="500" fill="hold"/>
                                        <p:tgtEl>
                                          <p:spTgt spid="49"/>
                                        </p:tgtEl>
                                        <p:attrNameLst>
                                          <p:attrName>ppt_w</p:attrName>
                                        </p:attrNameLst>
                                      </p:cBhvr>
                                      <p:tavLst>
                                        <p:tav tm="0">
                                          <p:val>
                                            <p:fltVal val="0"/>
                                          </p:val>
                                        </p:tav>
                                        <p:tav tm="100000">
                                          <p:val>
                                            <p:strVal val="#ppt_w"/>
                                          </p:val>
                                        </p:tav>
                                      </p:tavLst>
                                    </p:anim>
                                    <p:anim calcmode="lin" valueType="num">
                                      <p:cBhvr>
                                        <p:cTn id="122" dur="500" fill="hold"/>
                                        <p:tgtEl>
                                          <p:spTgt spid="49"/>
                                        </p:tgtEl>
                                        <p:attrNameLst>
                                          <p:attrName>ppt_h</p:attrName>
                                        </p:attrNameLst>
                                      </p:cBhvr>
                                      <p:tavLst>
                                        <p:tav tm="0">
                                          <p:val>
                                            <p:fltVal val="0"/>
                                          </p:val>
                                        </p:tav>
                                        <p:tav tm="100000">
                                          <p:val>
                                            <p:strVal val="#ppt_h"/>
                                          </p:val>
                                        </p:tav>
                                      </p:tavLst>
                                    </p:anim>
                                    <p:animEffect transition="in" filter="fade">
                                      <p:cBhvr>
                                        <p:cTn id="123" dur="500"/>
                                        <p:tgtEl>
                                          <p:spTgt spid="49"/>
                                        </p:tgtEl>
                                      </p:cBhvr>
                                    </p:animEffect>
                                  </p:childTnLst>
                                </p:cTn>
                              </p:par>
                              <p:par>
                                <p:cTn id="124" presetID="53" presetClass="entr" presetSubtype="16" fill="hold" grpId="0" nodeType="withEffect">
                                  <p:stCondLst>
                                    <p:cond delay="200"/>
                                  </p:stCondLst>
                                  <p:childTnLst>
                                    <p:set>
                                      <p:cBhvr>
                                        <p:cTn id="125" dur="1" fill="hold">
                                          <p:stCondLst>
                                            <p:cond delay="0"/>
                                          </p:stCondLst>
                                        </p:cTn>
                                        <p:tgtEl>
                                          <p:spTgt spid="50"/>
                                        </p:tgtEl>
                                        <p:attrNameLst>
                                          <p:attrName>style.visibility</p:attrName>
                                        </p:attrNameLst>
                                      </p:cBhvr>
                                      <p:to>
                                        <p:strVal val="visible"/>
                                      </p:to>
                                    </p:set>
                                    <p:anim calcmode="lin" valueType="num">
                                      <p:cBhvr>
                                        <p:cTn id="126" dur="500" fill="hold"/>
                                        <p:tgtEl>
                                          <p:spTgt spid="50"/>
                                        </p:tgtEl>
                                        <p:attrNameLst>
                                          <p:attrName>ppt_w</p:attrName>
                                        </p:attrNameLst>
                                      </p:cBhvr>
                                      <p:tavLst>
                                        <p:tav tm="0">
                                          <p:val>
                                            <p:fltVal val="0"/>
                                          </p:val>
                                        </p:tav>
                                        <p:tav tm="100000">
                                          <p:val>
                                            <p:strVal val="#ppt_w"/>
                                          </p:val>
                                        </p:tav>
                                      </p:tavLst>
                                    </p:anim>
                                    <p:anim calcmode="lin" valueType="num">
                                      <p:cBhvr>
                                        <p:cTn id="127" dur="500" fill="hold"/>
                                        <p:tgtEl>
                                          <p:spTgt spid="50"/>
                                        </p:tgtEl>
                                        <p:attrNameLst>
                                          <p:attrName>ppt_h</p:attrName>
                                        </p:attrNameLst>
                                      </p:cBhvr>
                                      <p:tavLst>
                                        <p:tav tm="0">
                                          <p:val>
                                            <p:fltVal val="0"/>
                                          </p:val>
                                        </p:tav>
                                        <p:tav tm="100000">
                                          <p:val>
                                            <p:strVal val="#ppt_h"/>
                                          </p:val>
                                        </p:tav>
                                      </p:tavLst>
                                    </p:anim>
                                    <p:animEffect transition="in" filter="fade">
                                      <p:cBhvr>
                                        <p:cTn id="128" dur="500"/>
                                        <p:tgtEl>
                                          <p:spTgt spid="50"/>
                                        </p:tgtEl>
                                      </p:cBhvr>
                                    </p:animEffect>
                                  </p:childTnLst>
                                </p:cTn>
                              </p:par>
                              <p:par>
                                <p:cTn id="129" presetID="53" presetClass="entr" presetSubtype="16" fill="hold" grpId="0" nodeType="withEffect">
                                  <p:stCondLst>
                                    <p:cond delay="200"/>
                                  </p:stCondLst>
                                  <p:childTnLst>
                                    <p:set>
                                      <p:cBhvr>
                                        <p:cTn id="130" dur="1" fill="hold">
                                          <p:stCondLst>
                                            <p:cond delay="0"/>
                                          </p:stCondLst>
                                        </p:cTn>
                                        <p:tgtEl>
                                          <p:spTgt spid="51"/>
                                        </p:tgtEl>
                                        <p:attrNameLst>
                                          <p:attrName>style.visibility</p:attrName>
                                        </p:attrNameLst>
                                      </p:cBhvr>
                                      <p:to>
                                        <p:strVal val="visible"/>
                                      </p:to>
                                    </p:set>
                                    <p:anim calcmode="lin" valueType="num">
                                      <p:cBhvr>
                                        <p:cTn id="131" dur="500" fill="hold"/>
                                        <p:tgtEl>
                                          <p:spTgt spid="51"/>
                                        </p:tgtEl>
                                        <p:attrNameLst>
                                          <p:attrName>ppt_w</p:attrName>
                                        </p:attrNameLst>
                                      </p:cBhvr>
                                      <p:tavLst>
                                        <p:tav tm="0">
                                          <p:val>
                                            <p:fltVal val="0"/>
                                          </p:val>
                                        </p:tav>
                                        <p:tav tm="100000">
                                          <p:val>
                                            <p:strVal val="#ppt_w"/>
                                          </p:val>
                                        </p:tav>
                                      </p:tavLst>
                                    </p:anim>
                                    <p:anim calcmode="lin" valueType="num">
                                      <p:cBhvr>
                                        <p:cTn id="132" dur="500" fill="hold"/>
                                        <p:tgtEl>
                                          <p:spTgt spid="51"/>
                                        </p:tgtEl>
                                        <p:attrNameLst>
                                          <p:attrName>ppt_h</p:attrName>
                                        </p:attrNameLst>
                                      </p:cBhvr>
                                      <p:tavLst>
                                        <p:tav tm="0">
                                          <p:val>
                                            <p:fltVal val="0"/>
                                          </p:val>
                                        </p:tav>
                                        <p:tav tm="100000">
                                          <p:val>
                                            <p:strVal val="#ppt_h"/>
                                          </p:val>
                                        </p:tav>
                                      </p:tavLst>
                                    </p:anim>
                                    <p:animEffect transition="in" filter="fade">
                                      <p:cBhvr>
                                        <p:cTn id="133" dur="500"/>
                                        <p:tgtEl>
                                          <p:spTgt spid="51"/>
                                        </p:tgtEl>
                                      </p:cBhvr>
                                    </p:animEffect>
                                  </p:childTnLst>
                                </p:cTn>
                              </p:par>
                              <p:par>
                                <p:cTn id="134" presetID="53" presetClass="entr" presetSubtype="16" fill="hold" grpId="0" nodeType="withEffect">
                                  <p:stCondLst>
                                    <p:cond delay="200"/>
                                  </p:stCondLst>
                                  <p:childTnLst>
                                    <p:set>
                                      <p:cBhvr>
                                        <p:cTn id="135" dur="1" fill="hold">
                                          <p:stCondLst>
                                            <p:cond delay="0"/>
                                          </p:stCondLst>
                                        </p:cTn>
                                        <p:tgtEl>
                                          <p:spTgt spid="52"/>
                                        </p:tgtEl>
                                        <p:attrNameLst>
                                          <p:attrName>style.visibility</p:attrName>
                                        </p:attrNameLst>
                                      </p:cBhvr>
                                      <p:to>
                                        <p:strVal val="visible"/>
                                      </p:to>
                                    </p:set>
                                    <p:anim calcmode="lin" valueType="num">
                                      <p:cBhvr>
                                        <p:cTn id="136" dur="500" fill="hold"/>
                                        <p:tgtEl>
                                          <p:spTgt spid="52"/>
                                        </p:tgtEl>
                                        <p:attrNameLst>
                                          <p:attrName>ppt_w</p:attrName>
                                        </p:attrNameLst>
                                      </p:cBhvr>
                                      <p:tavLst>
                                        <p:tav tm="0">
                                          <p:val>
                                            <p:fltVal val="0"/>
                                          </p:val>
                                        </p:tav>
                                        <p:tav tm="100000">
                                          <p:val>
                                            <p:strVal val="#ppt_w"/>
                                          </p:val>
                                        </p:tav>
                                      </p:tavLst>
                                    </p:anim>
                                    <p:anim calcmode="lin" valueType="num">
                                      <p:cBhvr>
                                        <p:cTn id="137" dur="500" fill="hold"/>
                                        <p:tgtEl>
                                          <p:spTgt spid="52"/>
                                        </p:tgtEl>
                                        <p:attrNameLst>
                                          <p:attrName>ppt_h</p:attrName>
                                        </p:attrNameLst>
                                      </p:cBhvr>
                                      <p:tavLst>
                                        <p:tav tm="0">
                                          <p:val>
                                            <p:fltVal val="0"/>
                                          </p:val>
                                        </p:tav>
                                        <p:tav tm="100000">
                                          <p:val>
                                            <p:strVal val="#ppt_h"/>
                                          </p:val>
                                        </p:tav>
                                      </p:tavLst>
                                    </p:anim>
                                    <p:animEffect transition="in" filter="fade">
                                      <p:cBhvr>
                                        <p:cTn id="138" dur="500"/>
                                        <p:tgtEl>
                                          <p:spTgt spid="52"/>
                                        </p:tgtEl>
                                      </p:cBhvr>
                                    </p:animEffect>
                                  </p:childTnLst>
                                </p:cTn>
                              </p:par>
                            </p:childTnLst>
                          </p:cTn>
                        </p:par>
                        <p:par>
                          <p:cTn id="139" fill="hold">
                            <p:stCondLst>
                              <p:cond delay="2800"/>
                            </p:stCondLst>
                            <p:childTnLst>
                              <p:par>
                                <p:cTn id="140" presetID="22" presetClass="entr" presetSubtype="2" fill="hold" grpId="0" nodeType="afterEffect">
                                  <p:stCondLst>
                                    <p:cond delay="0"/>
                                  </p:stCondLst>
                                  <p:childTnLst>
                                    <p:set>
                                      <p:cBhvr>
                                        <p:cTn id="141" dur="1" fill="hold">
                                          <p:stCondLst>
                                            <p:cond delay="0"/>
                                          </p:stCondLst>
                                        </p:cTn>
                                        <p:tgtEl>
                                          <p:spTgt spid="53"/>
                                        </p:tgtEl>
                                        <p:attrNameLst>
                                          <p:attrName>style.visibility</p:attrName>
                                        </p:attrNameLst>
                                      </p:cBhvr>
                                      <p:to>
                                        <p:strVal val="visible"/>
                                      </p:to>
                                    </p:set>
                                    <p:animEffect transition="in" filter="wipe(right)">
                                      <p:cBhvr>
                                        <p:cTn id="142" dur="500"/>
                                        <p:tgtEl>
                                          <p:spTgt spid="53"/>
                                        </p:tgtEl>
                                      </p:cBhvr>
                                    </p:animEffect>
                                  </p:childTnLst>
                                </p:cTn>
                              </p:par>
                            </p:childTnLst>
                          </p:cTn>
                        </p:par>
                        <p:par>
                          <p:cTn id="143" fill="hold">
                            <p:stCondLst>
                              <p:cond delay="3300"/>
                            </p:stCondLst>
                            <p:childTnLst>
                              <p:par>
                                <p:cTn id="144" presetID="16" presetClass="entr" presetSubtype="37" fill="hold" nodeType="afterEffect">
                                  <p:stCondLst>
                                    <p:cond delay="0"/>
                                  </p:stCondLst>
                                  <p:childTnLst>
                                    <p:set>
                                      <p:cBhvr>
                                        <p:cTn id="145" dur="1" fill="hold">
                                          <p:stCondLst>
                                            <p:cond delay="0"/>
                                          </p:stCondLst>
                                        </p:cTn>
                                        <p:tgtEl>
                                          <p:spTgt spid="54"/>
                                        </p:tgtEl>
                                        <p:attrNameLst>
                                          <p:attrName>style.visibility</p:attrName>
                                        </p:attrNameLst>
                                      </p:cBhvr>
                                      <p:to>
                                        <p:strVal val="visible"/>
                                      </p:to>
                                    </p:set>
                                    <p:animEffect transition="in" filter="barn(outVertical)">
                                      <p:cBhvr>
                                        <p:cTn id="146" dur="1150"/>
                                        <p:tgtEl>
                                          <p:spTgt spid="54"/>
                                        </p:tgtEl>
                                      </p:cBhvr>
                                    </p:animEffect>
                                  </p:childTnLst>
                                </p:cTn>
                              </p:par>
                            </p:childTnLst>
                          </p:cTn>
                        </p:par>
                        <p:par>
                          <p:cTn id="147" fill="hold">
                            <p:stCondLst>
                              <p:cond delay="4450"/>
                            </p:stCondLst>
                            <p:childTnLst>
                              <p:par>
                                <p:cTn id="148" presetID="22" presetClass="entr" presetSubtype="1" fill="hold" grpId="0" nodeType="afterEffect">
                                  <p:stCondLst>
                                    <p:cond delay="0"/>
                                  </p:stCondLst>
                                  <p:childTnLst>
                                    <p:set>
                                      <p:cBhvr>
                                        <p:cTn id="149" dur="1" fill="hold">
                                          <p:stCondLst>
                                            <p:cond delay="0"/>
                                          </p:stCondLst>
                                        </p:cTn>
                                        <p:tgtEl>
                                          <p:spTgt spid="73"/>
                                        </p:tgtEl>
                                        <p:attrNameLst>
                                          <p:attrName>style.visibility</p:attrName>
                                        </p:attrNameLst>
                                      </p:cBhvr>
                                      <p:to>
                                        <p:strVal val="visible"/>
                                      </p:to>
                                    </p:set>
                                    <p:animEffect transition="in" filter="wipe(up)">
                                      <p:cBhvr>
                                        <p:cTn id="150" dur="500"/>
                                        <p:tgtEl>
                                          <p:spTgt spid="73"/>
                                        </p:tgtEl>
                                      </p:cBhvr>
                                    </p:animEffect>
                                  </p:childTnLst>
                                </p:cTn>
                              </p:par>
                            </p:childTnLst>
                          </p:cTn>
                        </p:par>
                        <p:par>
                          <p:cTn id="151" fill="hold">
                            <p:stCondLst>
                              <p:cond delay="4950"/>
                            </p:stCondLst>
                            <p:childTnLst>
                              <p:par>
                                <p:cTn id="152" presetID="23" presetClass="entr" presetSubtype="528" fill="hold" nodeType="afterEffect">
                                  <p:stCondLst>
                                    <p:cond delay="0"/>
                                  </p:stCondLst>
                                  <p:childTnLst>
                                    <p:set>
                                      <p:cBhvr>
                                        <p:cTn id="153" dur="1" fill="hold">
                                          <p:stCondLst>
                                            <p:cond delay="0"/>
                                          </p:stCondLst>
                                        </p:cTn>
                                        <p:tgtEl>
                                          <p:spTgt spid="74"/>
                                        </p:tgtEl>
                                        <p:attrNameLst>
                                          <p:attrName>style.visibility</p:attrName>
                                        </p:attrNameLst>
                                      </p:cBhvr>
                                      <p:to>
                                        <p:strVal val="visible"/>
                                      </p:to>
                                    </p:set>
                                    <p:anim calcmode="lin" valueType="num">
                                      <p:cBhvr>
                                        <p:cTn id="154" dur="1000" fill="hold"/>
                                        <p:tgtEl>
                                          <p:spTgt spid="74"/>
                                        </p:tgtEl>
                                        <p:attrNameLst>
                                          <p:attrName>ppt_w</p:attrName>
                                        </p:attrNameLst>
                                      </p:cBhvr>
                                      <p:tavLst>
                                        <p:tav tm="0">
                                          <p:val>
                                            <p:fltVal val="0"/>
                                          </p:val>
                                        </p:tav>
                                        <p:tav tm="100000">
                                          <p:val>
                                            <p:strVal val="#ppt_w"/>
                                          </p:val>
                                        </p:tav>
                                      </p:tavLst>
                                    </p:anim>
                                    <p:anim calcmode="lin" valueType="num">
                                      <p:cBhvr>
                                        <p:cTn id="155" dur="1000" fill="hold"/>
                                        <p:tgtEl>
                                          <p:spTgt spid="74"/>
                                        </p:tgtEl>
                                        <p:attrNameLst>
                                          <p:attrName>ppt_h</p:attrName>
                                        </p:attrNameLst>
                                      </p:cBhvr>
                                      <p:tavLst>
                                        <p:tav tm="0">
                                          <p:val>
                                            <p:fltVal val="0"/>
                                          </p:val>
                                        </p:tav>
                                        <p:tav tm="100000">
                                          <p:val>
                                            <p:strVal val="#ppt_h"/>
                                          </p:val>
                                        </p:tav>
                                      </p:tavLst>
                                    </p:anim>
                                    <p:anim calcmode="lin" valueType="num">
                                      <p:cBhvr>
                                        <p:cTn id="156" dur="1000" fill="hold"/>
                                        <p:tgtEl>
                                          <p:spTgt spid="74"/>
                                        </p:tgtEl>
                                        <p:attrNameLst>
                                          <p:attrName>ppt_x</p:attrName>
                                        </p:attrNameLst>
                                      </p:cBhvr>
                                      <p:tavLst>
                                        <p:tav tm="0">
                                          <p:val>
                                            <p:fltVal val="0.5"/>
                                          </p:val>
                                        </p:tav>
                                        <p:tav tm="100000">
                                          <p:val>
                                            <p:strVal val="#ppt_x"/>
                                          </p:val>
                                        </p:tav>
                                      </p:tavLst>
                                    </p:anim>
                                    <p:anim calcmode="lin" valueType="num">
                                      <p:cBhvr>
                                        <p:cTn id="157" dur="1000" fill="hold"/>
                                        <p:tgtEl>
                                          <p:spTgt spid="74"/>
                                        </p:tgtEl>
                                        <p:attrNameLst>
                                          <p:attrName>ppt_y</p:attrName>
                                        </p:attrNameLst>
                                      </p:cBhvr>
                                      <p:tavLst>
                                        <p:tav tm="0">
                                          <p:val>
                                            <p:fltVal val="0.5"/>
                                          </p:val>
                                        </p:tav>
                                        <p:tav tm="100000">
                                          <p:val>
                                            <p:strVal val="#ppt_y"/>
                                          </p:val>
                                        </p:tav>
                                      </p:tavLst>
                                    </p:anim>
                                  </p:childTnLst>
                                </p:cTn>
                              </p:par>
                              <p:par>
                                <p:cTn id="158" presetID="23" presetClass="entr" presetSubtype="528" fill="hold" nodeType="withEffect">
                                  <p:stCondLst>
                                    <p:cond delay="400"/>
                                  </p:stCondLst>
                                  <p:childTnLst>
                                    <p:set>
                                      <p:cBhvr>
                                        <p:cTn id="159" dur="1" fill="hold">
                                          <p:stCondLst>
                                            <p:cond delay="0"/>
                                          </p:stCondLst>
                                        </p:cTn>
                                        <p:tgtEl>
                                          <p:spTgt spid="77"/>
                                        </p:tgtEl>
                                        <p:attrNameLst>
                                          <p:attrName>style.visibility</p:attrName>
                                        </p:attrNameLst>
                                      </p:cBhvr>
                                      <p:to>
                                        <p:strVal val="visible"/>
                                      </p:to>
                                    </p:set>
                                    <p:anim calcmode="lin" valueType="num">
                                      <p:cBhvr>
                                        <p:cTn id="160" dur="1000" fill="hold"/>
                                        <p:tgtEl>
                                          <p:spTgt spid="77"/>
                                        </p:tgtEl>
                                        <p:attrNameLst>
                                          <p:attrName>ppt_w</p:attrName>
                                        </p:attrNameLst>
                                      </p:cBhvr>
                                      <p:tavLst>
                                        <p:tav tm="0">
                                          <p:val>
                                            <p:fltVal val="0"/>
                                          </p:val>
                                        </p:tav>
                                        <p:tav tm="100000">
                                          <p:val>
                                            <p:strVal val="#ppt_w"/>
                                          </p:val>
                                        </p:tav>
                                      </p:tavLst>
                                    </p:anim>
                                    <p:anim calcmode="lin" valueType="num">
                                      <p:cBhvr>
                                        <p:cTn id="161" dur="1000" fill="hold"/>
                                        <p:tgtEl>
                                          <p:spTgt spid="77"/>
                                        </p:tgtEl>
                                        <p:attrNameLst>
                                          <p:attrName>ppt_h</p:attrName>
                                        </p:attrNameLst>
                                      </p:cBhvr>
                                      <p:tavLst>
                                        <p:tav tm="0">
                                          <p:val>
                                            <p:fltVal val="0"/>
                                          </p:val>
                                        </p:tav>
                                        <p:tav tm="100000">
                                          <p:val>
                                            <p:strVal val="#ppt_h"/>
                                          </p:val>
                                        </p:tav>
                                      </p:tavLst>
                                    </p:anim>
                                    <p:anim calcmode="lin" valueType="num">
                                      <p:cBhvr>
                                        <p:cTn id="162" dur="1000" fill="hold"/>
                                        <p:tgtEl>
                                          <p:spTgt spid="77"/>
                                        </p:tgtEl>
                                        <p:attrNameLst>
                                          <p:attrName>ppt_x</p:attrName>
                                        </p:attrNameLst>
                                      </p:cBhvr>
                                      <p:tavLst>
                                        <p:tav tm="0">
                                          <p:val>
                                            <p:fltVal val="0.5"/>
                                          </p:val>
                                        </p:tav>
                                        <p:tav tm="100000">
                                          <p:val>
                                            <p:strVal val="#ppt_x"/>
                                          </p:val>
                                        </p:tav>
                                      </p:tavLst>
                                    </p:anim>
                                    <p:anim calcmode="lin" valueType="num">
                                      <p:cBhvr>
                                        <p:cTn id="163" dur="1000" fill="hold"/>
                                        <p:tgtEl>
                                          <p:spTgt spid="77"/>
                                        </p:tgtEl>
                                        <p:attrNameLst>
                                          <p:attrName>ppt_y</p:attrName>
                                        </p:attrNameLst>
                                      </p:cBhvr>
                                      <p:tavLst>
                                        <p:tav tm="0">
                                          <p:val>
                                            <p:fltVal val="0.5"/>
                                          </p:val>
                                        </p:tav>
                                        <p:tav tm="100000">
                                          <p:val>
                                            <p:strVal val="#ppt_y"/>
                                          </p:val>
                                        </p:tav>
                                      </p:tavLst>
                                    </p:anim>
                                  </p:childTnLst>
                                </p:cTn>
                              </p:par>
                              <p:par>
                                <p:cTn id="164" presetID="23" presetClass="entr" presetSubtype="528" fill="hold" nodeType="withEffect">
                                  <p:stCondLst>
                                    <p:cond delay="800"/>
                                  </p:stCondLst>
                                  <p:childTnLst>
                                    <p:set>
                                      <p:cBhvr>
                                        <p:cTn id="165" dur="1" fill="hold">
                                          <p:stCondLst>
                                            <p:cond delay="0"/>
                                          </p:stCondLst>
                                        </p:cTn>
                                        <p:tgtEl>
                                          <p:spTgt spid="80"/>
                                        </p:tgtEl>
                                        <p:attrNameLst>
                                          <p:attrName>style.visibility</p:attrName>
                                        </p:attrNameLst>
                                      </p:cBhvr>
                                      <p:to>
                                        <p:strVal val="visible"/>
                                      </p:to>
                                    </p:set>
                                    <p:anim calcmode="lin" valueType="num">
                                      <p:cBhvr>
                                        <p:cTn id="166" dur="1000" fill="hold"/>
                                        <p:tgtEl>
                                          <p:spTgt spid="80"/>
                                        </p:tgtEl>
                                        <p:attrNameLst>
                                          <p:attrName>ppt_w</p:attrName>
                                        </p:attrNameLst>
                                      </p:cBhvr>
                                      <p:tavLst>
                                        <p:tav tm="0">
                                          <p:val>
                                            <p:fltVal val="0"/>
                                          </p:val>
                                        </p:tav>
                                        <p:tav tm="100000">
                                          <p:val>
                                            <p:strVal val="#ppt_w"/>
                                          </p:val>
                                        </p:tav>
                                      </p:tavLst>
                                    </p:anim>
                                    <p:anim calcmode="lin" valueType="num">
                                      <p:cBhvr>
                                        <p:cTn id="167" dur="1000" fill="hold"/>
                                        <p:tgtEl>
                                          <p:spTgt spid="80"/>
                                        </p:tgtEl>
                                        <p:attrNameLst>
                                          <p:attrName>ppt_h</p:attrName>
                                        </p:attrNameLst>
                                      </p:cBhvr>
                                      <p:tavLst>
                                        <p:tav tm="0">
                                          <p:val>
                                            <p:fltVal val="0"/>
                                          </p:val>
                                        </p:tav>
                                        <p:tav tm="100000">
                                          <p:val>
                                            <p:strVal val="#ppt_h"/>
                                          </p:val>
                                        </p:tav>
                                      </p:tavLst>
                                    </p:anim>
                                    <p:anim calcmode="lin" valueType="num">
                                      <p:cBhvr>
                                        <p:cTn id="168" dur="1000" fill="hold"/>
                                        <p:tgtEl>
                                          <p:spTgt spid="80"/>
                                        </p:tgtEl>
                                        <p:attrNameLst>
                                          <p:attrName>ppt_x</p:attrName>
                                        </p:attrNameLst>
                                      </p:cBhvr>
                                      <p:tavLst>
                                        <p:tav tm="0">
                                          <p:val>
                                            <p:fltVal val="0.5"/>
                                          </p:val>
                                        </p:tav>
                                        <p:tav tm="100000">
                                          <p:val>
                                            <p:strVal val="#ppt_x"/>
                                          </p:val>
                                        </p:tav>
                                      </p:tavLst>
                                    </p:anim>
                                    <p:anim calcmode="lin" valueType="num">
                                      <p:cBhvr>
                                        <p:cTn id="169" dur="1000" fill="hold"/>
                                        <p:tgtEl>
                                          <p:spTgt spid="80"/>
                                        </p:tgtEl>
                                        <p:attrNameLst>
                                          <p:attrName>ppt_y</p:attrName>
                                        </p:attrNameLst>
                                      </p:cBhvr>
                                      <p:tavLst>
                                        <p:tav tm="0">
                                          <p:val>
                                            <p:fltVal val="0.5"/>
                                          </p:val>
                                        </p:tav>
                                        <p:tav tm="100000">
                                          <p:val>
                                            <p:strVal val="#ppt_y"/>
                                          </p:val>
                                        </p:tav>
                                      </p:tavLst>
                                    </p:anim>
                                  </p:childTnLst>
                                </p:cTn>
                              </p:par>
                              <p:par>
                                <p:cTn id="170" presetID="23" presetClass="entr" presetSubtype="528" fill="hold" nodeType="withEffect">
                                  <p:stCondLst>
                                    <p:cond delay="0"/>
                                  </p:stCondLst>
                                  <p:childTnLst>
                                    <p:set>
                                      <p:cBhvr>
                                        <p:cTn id="171" dur="1" fill="hold">
                                          <p:stCondLst>
                                            <p:cond delay="0"/>
                                          </p:stCondLst>
                                        </p:cTn>
                                        <p:tgtEl>
                                          <p:spTgt spid="83"/>
                                        </p:tgtEl>
                                        <p:attrNameLst>
                                          <p:attrName>style.visibility</p:attrName>
                                        </p:attrNameLst>
                                      </p:cBhvr>
                                      <p:to>
                                        <p:strVal val="visible"/>
                                      </p:to>
                                    </p:set>
                                    <p:anim calcmode="lin" valueType="num">
                                      <p:cBhvr>
                                        <p:cTn id="172" dur="1000" fill="hold"/>
                                        <p:tgtEl>
                                          <p:spTgt spid="83"/>
                                        </p:tgtEl>
                                        <p:attrNameLst>
                                          <p:attrName>ppt_w</p:attrName>
                                        </p:attrNameLst>
                                      </p:cBhvr>
                                      <p:tavLst>
                                        <p:tav tm="0">
                                          <p:val>
                                            <p:fltVal val="0"/>
                                          </p:val>
                                        </p:tav>
                                        <p:tav tm="100000">
                                          <p:val>
                                            <p:strVal val="#ppt_w"/>
                                          </p:val>
                                        </p:tav>
                                      </p:tavLst>
                                    </p:anim>
                                    <p:anim calcmode="lin" valueType="num">
                                      <p:cBhvr>
                                        <p:cTn id="173" dur="1000" fill="hold"/>
                                        <p:tgtEl>
                                          <p:spTgt spid="83"/>
                                        </p:tgtEl>
                                        <p:attrNameLst>
                                          <p:attrName>ppt_h</p:attrName>
                                        </p:attrNameLst>
                                      </p:cBhvr>
                                      <p:tavLst>
                                        <p:tav tm="0">
                                          <p:val>
                                            <p:fltVal val="0"/>
                                          </p:val>
                                        </p:tav>
                                        <p:tav tm="100000">
                                          <p:val>
                                            <p:strVal val="#ppt_h"/>
                                          </p:val>
                                        </p:tav>
                                      </p:tavLst>
                                    </p:anim>
                                    <p:anim calcmode="lin" valueType="num">
                                      <p:cBhvr>
                                        <p:cTn id="174" dur="1000" fill="hold"/>
                                        <p:tgtEl>
                                          <p:spTgt spid="83"/>
                                        </p:tgtEl>
                                        <p:attrNameLst>
                                          <p:attrName>ppt_x</p:attrName>
                                        </p:attrNameLst>
                                      </p:cBhvr>
                                      <p:tavLst>
                                        <p:tav tm="0">
                                          <p:val>
                                            <p:fltVal val="0.5"/>
                                          </p:val>
                                        </p:tav>
                                        <p:tav tm="100000">
                                          <p:val>
                                            <p:strVal val="#ppt_x"/>
                                          </p:val>
                                        </p:tav>
                                      </p:tavLst>
                                    </p:anim>
                                    <p:anim calcmode="lin" valueType="num">
                                      <p:cBhvr>
                                        <p:cTn id="175" dur="1000" fill="hold"/>
                                        <p:tgtEl>
                                          <p:spTgt spid="83"/>
                                        </p:tgtEl>
                                        <p:attrNameLst>
                                          <p:attrName>ppt_y</p:attrName>
                                        </p:attrNameLst>
                                      </p:cBhvr>
                                      <p:tavLst>
                                        <p:tav tm="0">
                                          <p:val>
                                            <p:fltVal val="0.5"/>
                                          </p:val>
                                        </p:tav>
                                        <p:tav tm="100000">
                                          <p:val>
                                            <p:strVal val="#ppt_y"/>
                                          </p:val>
                                        </p:tav>
                                      </p:tavLst>
                                    </p:anim>
                                  </p:childTnLst>
                                </p:cTn>
                              </p:par>
                              <p:par>
                                <p:cTn id="176" presetID="23" presetClass="entr" presetSubtype="528" fill="hold" nodeType="withEffect">
                                  <p:stCondLst>
                                    <p:cond delay="500"/>
                                  </p:stCondLst>
                                  <p:childTnLst>
                                    <p:set>
                                      <p:cBhvr>
                                        <p:cTn id="177" dur="1" fill="hold">
                                          <p:stCondLst>
                                            <p:cond delay="0"/>
                                          </p:stCondLst>
                                        </p:cTn>
                                        <p:tgtEl>
                                          <p:spTgt spid="86"/>
                                        </p:tgtEl>
                                        <p:attrNameLst>
                                          <p:attrName>style.visibility</p:attrName>
                                        </p:attrNameLst>
                                      </p:cBhvr>
                                      <p:to>
                                        <p:strVal val="visible"/>
                                      </p:to>
                                    </p:set>
                                    <p:anim calcmode="lin" valueType="num">
                                      <p:cBhvr>
                                        <p:cTn id="178" dur="1000" fill="hold"/>
                                        <p:tgtEl>
                                          <p:spTgt spid="86"/>
                                        </p:tgtEl>
                                        <p:attrNameLst>
                                          <p:attrName>ppt_w</p:attrName>
                                        </p:attrNameLst>
                                      </p:cBhvr>
                                      <p:tavLst>
                                        <p:tav tm="0">
                                          <p:val>
                                            <p:fltVal val="0"/>
                                          </p:val>
                                        </p:tav>
                                        <p:tav tm="100000">
                                          <p:val>
                                            <p:strVal val="#ppt_w"/>
                                          </p:val>
                                        </p:tav>
                                      </p:tavLst>
                                    </p:anim>
                                    <p:anim calcmode="lin" valueType="num">
                                      <p:cBhvr>
                                        <p:cTn id="179" dur="1000" fill="hold"/>
                                        <p:tgtEl>
                                          <p:spTgt spid="86"/>
                                        </p:tgtEl>
                                        <p:attrNameLst>
                                          <p:attrName>ppt_h</p:attrName>
                                        </p:attrNameLst>
                                      </p:cBhvr>
                                      <p:tavLst>
                                        <p:tav tm="0">
                                          <p:val>
                                            <p:fltVal val="0"/>
                                          </p:val>
                                        </p:tav>
                                        <p:tav tm="100000">
                                          <p:val>
                                            <p:strVal val="#ppt_h"/>
                                          </p:val>
                                        </p:tav>
                                      </p:tavLst>
                                    </p:anim>
                                    <p:anim calcmode="lin" valueType="num">
                                      <p:cBhvr>
                                        <p:cTn id="180" dur="1000" fill="hold"/>
                                        <p:tgtEl>
                                          <p:spTgt spid="86"/>
                                        </p:tgtEl>
                                        <p:attrNameLst>
                                          <p:attrName>ppt_x</p:attrName>
                                        </p:attrNameLst>
                                      </p:cBhvr>
                                      <p:tavLst>
                                        <p:tav tm="0">
                                          <p:val>
                                            <p:fltVal val="0.5"/>
                                          </p:val>
                                        </p:tav>
                                        <p:tav tm="100000">
                                          <p:val>
                                            <p:strVal val="#ppt_x"/>
                                          </p:val>
                                        </p:tav>
                                      </p:tavLst>
                                    </p:anim>
                                    <p:anim calcmode="lin" valueType="num">
                                      <p:cBhvr>
                                        <p:cTn id="181" dur="1000" fill="hold"/>
                                        <p:tgtEl>
                                          <p:spTgt spid="86"/>
                                        </p:tgtEl>
                                        <p:attrNameLst>
                                          <p:attrName>ppt_y</p:attrName>
                                        </p:attrNameLst>
                                      </p:cBhvr>
                                      <p:tavLst>
                                        <p:tav tm="0">
                                          <p:val>
                                            <p:fltVal val="0.5"/>
                                          </p:val>
                                        </p:tav>
                                        <p:tav tm="100000">
                                          <p:val>
                                            <p:strVal val="#ppt_y"/>
                                          </p:val>
                                        </p:tav>
                                      </p:tavLst>
                                    </p:anim>
                                  </p:childTnLst>
                                </p:cTn>
                              </p:par>
                              <p:par>
                                <p:cTn id="182" presetID="23" presetClass="entr" presetSubtype="528" fill="hold" nodeType="withEffect">
                                  <p:stCondLst>
                                    <p:cond delay="800"/>
                                  </p:stCondLst>
                                  <p:childTnLst>
                                    <p:set>
                                      <p:cBhvr>
                                        <p:cTn id="183" dur="1" fill="hold">
                                          <p:stCondLst>
                                            <p:cond delay="0"/>
                                          </p:stCondLst>
                                        </p:cTn>
                                        <p:tgtEl>
                                          <p:spTgt spid="89"/>
                                        </p:tgtEl>
                                        <p:attrNameLst>
                                          <p:attrName>style.visibility</p:attrName>
                                        </p:attrNameLst>
                                      </p:cBhvr>
                                      <p:to>
                                        <p:strVal val="visible"/>
                                      </p:to>
                                    </p:set>
                                    <p:anim calcmode="lin" valueType="num">
                                      <p:cBhvr>
                                        <p:cTn id="184" dur="1000" fill="hold"/>
                                        <p:tgtEl>
                                          <p:spTgt spid="89"/>
                                        </p:tgtEl>
                                        <p:attrNameLst>
                                          <p:attrName>ppt_w</p:attrName>
                                        </p:attrNameLst>
                                      </p:cBhvr>
                                      <p:tavLst>
                                        <p:tav tm="0">
                                          <p:val>
                                            <p:fltVal val="0"/>
                                          </p:val>
                                        </p:tav>
                                        <p:tav tm="100000">
                                          <p:val>
                                            <p:strVal val="#ppt_w"/>
                                          </p:val>
                                        </p:tav>
                                      </p:tavLst>
                                    </p:anim>
                                    <p:anim calcmode="lin" valueType="num">
                                      <p:cBhvr>
                                        <p:cTn id="185" dur="1000" fill="hold"/>
                                        <p:tgtEl>
                                          <p:spTgt spid="89"/>
                                        </p:tgtEl>
                                        <p:attrNameLst>
                                          <p:attrName>ppt_h</p:attrName>
                                        </p:attrNameLst>
                                      </p:cBhvr>
                                      <p:tavLst>
                                        <p:tav tm="0">
                                          <p:val>
                                            <p:fltVal val="0"/>
                                          </p:val>
                                        </p:tav>
                                        <p:tav tm="100000">
                                          <p:val>
                                            <p:strVal val="#ppt_h"/>
                                          </p:val>
                                        </p:tav>
                                      </p:tavLst>
                                    </p:anim>
                                    <p:anim calcmode="lin" valueType="num">
                                      <p:cBhvr>
                                        <p:cTn id="186" dur="1000" fill="hold"/>
                                        <p:tgtEl>
                                          <p:spTgt spid="89"/>
                                        </p:tgtEl>
                                        <p:attrNameLst>
                                          <p:attrName>ppt_x</p:attrName>
                                        </p:attrNameLst>
                                      </p:cBhvr>
                                      <p:tavLst>
                                        <p:tav tm="0">
                                          <p:val>
                                            <p:fltVal val="0.5"/>
                                          </p:val>
                                        </p:tav>
                                        <p:tav tm="100000">
                                          <p:val>
                                            <p:strVal val="#ppt_x"/>
                                          </p:val>
                                        </p:tav>
                                      </p:tavLst>
                                    </p:anim>
                                    <p:anim calcmode="lin" valueType="num">
                                      <p:cBhvr>
                                        <p:cTn id="187" dur="1000" fill="hold"/>
                                        <p:tgtEl>
                                          <p:spTgt spid="89"/>
                                        </p:tgtEl>
                                        <p:attrNameLst>
                                          <p:attrName>ppt_y</p:attrName>
                                        </p:attrNameLst>
                                      </p:cBhvr>
                                      <p:tavLst>
                                        <p:tav tm="0">
                                          <p:val>
                                            <p:fltVal val="0.5"/>
                                          </p:val>
                                        </p:tav>
                                        <p:tav tm="100000">
                                          <p:val>
                                            <p:strVal val="#ppt_y"/>
                                          </p:val>
                                        </p:tav>
                                      </p:tavLst>
                                    </p:anim>
                                  </p:childTnLst>
                                </p:cTn>
                              </p:par>
                            </p:childTnLst>
                          </p:cTn>
                        </p:par>
                        <p:par>
                          <p:cTn id="188" fill="hold">
                            <p:stCondLst>
                              <p:cond delay="6750"/>
                            </p:stCondLst>
                            <p:childTnLst>
                              <p:par>
                                <p:cTn id="189" presetID="53" presetClass="entr" presetSubtype="16" fill="hold" nodeType="afterEffect">
                                  <p:stCondLst>
                                    <p:cond delay="0"/>
                                  </p:stCondLst>
                                  <p:childTnLst>
                                    <p:set>
                                      <p:cBhvr>
                                        <p:cTn id="190" dur="1" fill="hold">
                                          <p:stCondLst>
                                            <p:cond delay="0"/>
                                          </p:stCondLst>
                                        </p:cTn>
                                        <p:tgtEl>
                                          <p:spTgt spid="94"/>
                                        </p:tgtEl>
                                        <p:attrNameLst>
                                          <p:attrName>style.visibility</p:attrName>
                                        </p:attrNameLst>
                                      </p:cBhvr>
                                      <p:to>
                                        <p:strVal val="visible"/>
                                      </p:to>
                                    </p:set>
                                    <p:anim calcmode="lin" valueType="num">
                                      <p:cBhvr>
                                        <p:cTn id="191" dur="500" fill="hold"/>
                                        <p:tgtEl>
                                          <p:spTgt spid="94"/>
                                        </p:tgtEl>
                                        <p:attrNameLst>
                                          <p:attrName>ppt_w</p:attrName>
                                        </p:attrNameLst>
                                      </p:cBhvr>
                                      <p:tavLst>
                                        <p:tav tm="0">
                                          <p:val>
                                            <p:fltVal val="0"/>
                                          </p:val>
                                        </p:tav>
                                        <p:tav tm="100000">
                                          <p:val>
                                            <p:strVal val="#ppt_w"/>
                                          </p:val>
                                        </p:tav>
                                      </p:tavLst>
                                    </p:anim>
                                    <p:anim calcmode="lin" valueType="num">
                                      <p:cBhvr>
                                        <p:cTn id="192" dur="500" fill="hold"/>
                                        <p:tgtEl>
                                          <p:spTgt spid="94"/>
                                        </p:tgtEl>
                                        <p:attrNameLst>
                                          <p:attrName>ppt_h</p:attrName>
                                        </p:attrNameLst>
                                      </p:cBhvr>
                                      <p:tavLst>
                                        <p:tav tm="0">
                                          <p:val>
                                            <p:fltVal val="0"/>
                                          </p:val>
                                        </p:tav>
                                        <p:tav tm="100000">
                                          <p:val>
                                            <p:strVal val="#ppt_h"/>
                                          </p:val>
                                        </p:tav>
                                      </p:tavLst>
                                    </p:anim>
                                    <p:animEffect transition="in" filter="fade">
                                      <p:cBhvr>
                                        <p:cTn id="193" dur="500"/>
                                        <p:tgtEl>
                                          <p:spTgt spid="94"/>
                                        </p:tgtEl>
                                      </p:cBhvr>
                                    </p:animEffect>
                                  </p:childTnLst>
                                </p:cTn>
                              </p:par>
                              <p:par>
                                <p:cTn id="194" presetID="53" presetClass="entr" presetSubtype="16" fill="hold" grpId="0" nodeType="withEffect">
                                  <p:stCondLst>
                                    <p:cond delay="0"/>
                                  </p:stCondLst>
                                  <p:childTnLst>
                                    <p:set>
                                      <p:cBhvr>
                                        <p:cTn id="195" dur="1" fill="hold">
                                          <p:stCondLst>
                                            <p:cond delay="0"/>
                                          </p:stCondLst>
                                        </p:cTn>
                                        <p:tgtEl>
                                          <p:spTgt spid="93"/>
                                        </p:tgtEl>
                                        <p:attrNameLst>
                                          <p:attrName>style.visibility</p:attrName>
                                        </p:attrNameLst>
                                      </p:cBhvr>
                                      <p:to>
                                        <p:strVal val="visible"/>
                                      </p:to>
                                    </p:set>
                                    <p:anim calcmode="lin" valueType="num">
                                      <p:cBhvr>
                                        <p:cTn id="196" dur="500" fill="hold"/>
                                        <p:tgtEl>
                                          <p:spTgt spid="93"/>
                                        </p:tgtEl>
                                        <p:attrNameLst>
                                          <p:attrName>ppt_w</p:attrName>
                                        </p:attrNameLst>
                                      </p:cBhvr>
                                      <p:tavLst>
                                        <p:tav tm="0">
                                          <p:val>
                                            <p:fltVal val="0"/>
                                          </p:val>
                                        </p:tav>
                                        <p:tav tm="100000">
                                          <p:val>
                                            <p:strVal val="#ppt_w"/>
                                          </p:val>
                                        </p:tav>
                                      </p:tavLst>
                                    </p:anim>
                                    <p:anim calcmode="lin" valueType="num">
                                      <p:cBhvr>
                                        <p:cTn id="197" dur="500" fill="hold"/>
                                        <p:tgtEl>
                                          <p:spTgt spid="93"/>
                                        </p:tgtEl>
                                        <p:attrNameLst>
                                          <p:attrName>ppt_h</p:attrName>
                                        </p:attrNameLst>
                                      </p:cBhvr>
                                      <p:tavLst>
                                        <p:tav tm="0">
                                          <p:val>
                                            <p:fltVal val="0"/>
                                          </p:val>
                                        </p:tav>
                                        <p:tav tm="100000">
                                          <p:val>
                                            <p:strVal val="#ppt_h"/>
                                          </p:val>
                                        </p:tav>
                                      </p:tavLst>
                                    </p:anim>
                                    <p:animEffect transition="in" filter="fade">
                                      <p:cBhvr>
                                        <p:cTn id="198" dur="500"/>
                                        <p:tgtEl>
                                          <p:spTgt spid="93"/>
                                        </p:tgtEl>
                                      </p:cBhvr>
                                    </p:animEffect>
                                  </p:childTnLst>
                                </p:cTn>
                              </p:par>
                              <p:par>
                                <p:cTn id="199" presetID="53" presetClass="entr" presetSubtype="16" fill="hold" nodeType="withEffect">
                                  <p:stCondLst>
                                    <p:cond delay="0"/>
                                  </p:stCondLst>
                                  <p:childTnLst>
                                    <p:set>
                                      <p:cBhvr>
                                        <p:cTn id="200" dur="1" fill="hold">
                                          <p:stCondLst>
                                            <p:cond delay="0"/>
                                          </p:stCondLst>
                                        </p:cTn>
                                        <p:tgtEl>
                                          <p:spTgt spid="104"/>
                                        </p:tgtEl>
                                        <p:attrNameLst>
                                          <p:attrName>style.visibility</p:attrName>
                                        </p:attrNameLst>
                                      </p:cBhvr>
                                      <p:to>
                                        <p:strVal val="visible"/>
                                      </p:to>
                                    </p:set>
                                    <p:anim calcmode="lin" valueType="num">
                                      <p:cBhvr>
                                        <p:cTn id="201" dur="500" fill="hold"/>
                                        <p:tgtEl>
                                          <p:spTgt spid="104"/>
                                        </p:tgtEl>
                                        <p:attrNameLst>
                                          <p:attrName>ppt_w</p:attrName>
                                        </p:attrNameLst>
                                      </p:cBhvr>
                                      <p:tavLst>
                                        <p:tav tm="0">
                                          <p:val>
                                            <p:fltVal val="0"/>
                                          </p:val>
                                        </p:tav>
                                        <p:tav tm="100000">
                                          <p:val>
                                            <p:strVal val="#ppt_w"/>
                                          </p:val>
                                        </p:tav>
                                      </p:tavLst>
                                    </p:anim>
                                    <p:anim calcmode="lin" valueType="num">
                                      <p:cBhvr>
                                        <p:cTn id="202" dur="500" fill="hold"/>
                                        <p:tgtEl>
                                          <p:spTgt spid="104"/>
                                        </p:tgtEl>
                                        <p:attrNameLst>
                                          <p:attrName>ppt_h</p:attrName>
                                        </p:attrNameLst>
                                      </p:cBhvr>
                                      <p:tavLst>
                                        <p:tav tm="0">
                                          <p:val>
                                            <p:fltVal val="0"/>
                                          </p:val>
                                        </p:tav>
                                        <p:tav tm="100000">
                                          <p:val>
                                            <p:strVal val="#ppt_h"/>
                                          </p:val>
                                        </p:tav>
                                      </p:tavLst>
                                    </p:anim>
                                    <p:animEffect transition="in" filter="fade">
                                      <p:cBhvr>
                                        <p:cTn id="203" dur="500"/>
                                        <p:tgtEl>
                                          <p:spTgt spid="104"/>
                                        </p:tgtEl>
                                      </p:cBhvr>
                                    </p:animEffect>
                                  </p:childTnLst>
                                </p:cTn>
                              </p:par>
                              <p:par>
                                <p:cTn id="204" presetID="53" presetClass="entr" presetSubtype="16" fill="hold" grpId="0" nodeType="withEffect">
                                  <p:stCondLst>
                                    <p:cond delay="0"/>
                                  </p:stCondLst>
                                  <p:childTnLst>
                                    <p:set>
                                      <p:cBhvr>
                                        <p:cTn id="205" dur="1" fill="hold">
                                          <p:stCondLst>
                                            <p:cond delay="0"/>
                                          </p:stCondLst>
                                        </p:cTn>
                                        <p:tgtEl>
                                          <p:spTgt spid="102"/>
                                        </p:tgtEl>
                                        <p:attrNameLst>
                                          <p:attrName>style.visibility</p:attrName>
                                        </p:attrNameLst>
                                      </p:cBhvr>
                                      <p:to>
                                        <p:strVal val="visible"/>
                                      </p:to>
                                    </p:set>
                                    <p:anim calcmode="lin" valueType="num">
                                      <p:cBhvr>
                                        <p:cTn id="206" dur="500" fill="hold"/>
                                        <p:tgtEl>
                                          <p:spTgt spid="102"/>
                                        </p:tgtEl>
                                        <p:attrNameLst>
                                          <p:attrName>ppt_w</p:attrName>
                                        </p:attrNameLst>
                                      </p:cBhvr>
                                      <p:tavLst>
                                        <p:tav tm="0">
                                          <p:val>
                                            <p:fltVal val="0"/>
                                          </p:val>
                                        </p:tav>
                                        <p:tav tm="100000">
                                          <p:val>
                                            <p:strVal val="#ppt_w"/>
                                          </p:val>
                                        </p:tav>
                                      </p:tavLst>
                                    </p:anim>
                                    <p:anim calcmode="lin" valueType="num">
                                      <p:cBhvr>
                                        <p:cTn id="207" dur="500" fill="hold"/>
                                        <p:tgtEl>
                                          <p:spTgt spid="102"/>
                                        </p:tgtEl>
                                        <p:attrNameLst>
                                          <p:attrName>ppt_h</p:attrName>
                                        </p:attrNameLst>
                                      </p:cBhvr>
                                      <p:tavLst>
                                        <p:tav tm="0">
                                          <p:val>
                                            <p:fltVal val="0"/>
                                          </p:val>
                                        </p:tav>
                                        <p:tav tm="100000">
                                          <p:val>
                                            <p:strVal val="#ppt_h"/>
                                          </p:val>
                                        </p:tav>
                                      </p:tavLst>
                                    </p:anim>
                                    <p:animEffect transition="in" filter="fade">
                                      <p:cBhvr>
                                        <p:cTn id="208" dur="500"/>
                                        <p:tgtEl>
                                          <p:spTgt spid="102"/>
                                        </p:tgtEl>
                                      </p:cBhvr>
                                    </p:animEffect>
                                  </p:childTnLst>
                                </p:cTn>
                              </p:par>
                              <p:par>
                                <p:cTn id="209" presetID="53" presetClass="entr" presetSubtype="16" fill="hold" nodeType="withEffect">
                                  <p:stCondLst>
                                    <p:cond delay="0"/>
                                  </p:stCondLst>
                                  <p:childTnLst>
                                    <p:set>
                                      <p:cBhvr>
                                        <p:cTn id="210" dur="1" fill="hold">
                                          <p:stCondLst>
                                            <p:cond delay="0"/>
                                          </p:stCondLst>
                                        </p:cTn>
                                        <p:tgtEl>
                                          <p:spTgt spid="98"/>
                                        </p:tgtEl>
                                        <p:attrNameLst>
                                          <p:attrName>style.visibility</p:attrName>
                                        </p:attrNameLst>
                                      </p:cBhvr>
                                      <p:to>
                                        <p:strVal val="visible"/>
                                      </p:to>
                                    </p:set>
                                    <p:anim calcmode="lin" valueType="num">
                                      <p:cBhvr>
                                        <p:cTn id="211" dur="500" fill="hold"/>
                                        <p:tgtEl>
                                          <p:spTgt spid="98"/>
                                        </p:tgtEl>
                                        <p:attrNameLst>
                                          <p:attrName>ppt_w</p:attrName>
                                        </p:attrNameLst>
                                      </p:cBhvr>
                                      <p:tavLst>
                                        <p:tav tm="0">
                                          <p:val>
                                            <p:fltVal val="0"/>
                                          </p:val>
                                        </p:tav>
                                        <p:tav tm="100000">
                                          <p:val>
                                            <p:strVal val="#ppt_w"/>
                                          </p:val>
                                        </p:tav>
                                      </p:tavLst>
                                    </p:anim>
                                    <p:anim calcmode="lin" valueType="num">
                                      <p:cBhvr>
                                        <p:cTn id="212" dur="500" fill="hold"/>
                                        <p:tgtEl>
                                          <p:spTgt spid="98"/>
                                        </p:tgtEl>
                                        <p:attrNameLst>
                                          <p:attrName>ppt_h</p:attrName>
                                        </p:attrNameLst>
                                      </p:cBhvr>
                                      <p:tavLst>
                                        <p:tav tm="0">
                                          <p:val>
                                            <p:fltVal val="0"/>
                                          </p:val>
                                        </p:tav>
                                        <p:tav tm="100000">
                                          <p:val>
                                            <p:strVal val="#ppt_h"/>
                                          </p:val>
                                        </p:tav>
                                      </p:tavLst>
                                    </p:anim>
                                    <p:animEffect transition="in" filter="fade">
                                      <p:cBhvr>
                                        <p:cTn id="213" dur="500"/>
                                        <p:tgtEl>
                                          <p:spTgt spid="98"/>
                                        </p:tgtEl>
                                      </p:cBhvr>
                                    </p:animEffect>
                                  </p:childTnLst>
                                </p:cTn>
                              </p:par>
                              <p:par>
                                <p:cTn id="214" presetID="53" presetClass="entr" presetSubtype="16" fill="hold" grpId="0" nodeType="withEffect">
                                  <p:stCondLst>
                                    <p:cond delay="0"/>
                                  </p:stCondLst>
                                  <p:childTnLst>
                                    <p:set>
                                      <p:cBhvr>
                                        <p:cTn id="215" dur="1" fill="hold">
                                          <p:stCondLst>
                                            <p:cond delay="0"/>
                                          </p:stCondLst>
                                        </p:cTn>
                                        <p:tgtEl>
                                          <p:spTgt spid="103"/>
                                        </p:tgtEl>
                                        <p:attrNameLst>
                                          <p:attrName>style.visibility</p:attrName>
                                        </p:attrNameLst>
                                      </p:cBhvr>
                                      <p:to>
                                        <p:strVal val="visible"/>
                                      </p:to>
                                    </p:set>
                                    <p:anim calcmode="lin" valueType="num">
                                      <p:cBhvr>
                                        <p:cTn id="216" dur="500" fill="hold"/>
                                        <p:tgtEl>
                                          <p:spTgt spid="103"/>
                                        </p:tgtEl>
                                        <p:attrNameLst>
                                          <p:attrName>ppt_w</p:attrName>
                                        </p:attrNameLst>
                                      </p:cBhvr>
                                      <p:tavLst>
                                        <p:tav tm="0">
                                          <p:val>
                                            <p:fltVal val="0"/>
                                          </p:val>
                                        </p:tav>
                                        <p:tav tm="100000">
                                          <p:val>
                                            <p:strVal val="#ppt_w"/>
                                          </p:val>
                                        </p:tav>
                                      </p:tavLst>
                                    </p:anim>
                                    <p:anim calcmode="lin" valueType="num">
                                      <p:cBhvr>
                                        <p:cTn id="217" dur="500" fill="hold"/>
                                        <p:tgtEl>
                                          <p:spTgt spid="103"/>
                                        </p:tgtEl>
                                        <p:attrNameLst>
                                          <p:attrName>ppt_h</p:attrName>
                                        </p:attrNameLst>
                                      </p:cBhvr>
                                      <p:tavLst>
                                        <p:tav tm="0">
                                          <p:val>
                                            <p:fltVal val="0"/>
                                          </p:val>
                                        </p:tav>
                                        <p:tav tm="100000">
                                          <p:val>
                                            <p:strVal val="#ppt_h"/>
                                          </p:val>
                                        </p:tav>
                                      </p:tavLst>
                                    </p:anim>
                                    <p:animEffect transition="in" filter="fade">
                                      <p:cBhvr>
                                        <p:cTn id="218" dur="500"/>
                                        <p:tgtEl>
                                          <p:spTgt spid="103"/>
                                        </p:tgtEl>
                                      </p:cBhvr>
                                    </p:animEffect>
                                  </p:childTnLst>
                                </p:cTn>
                              </p:par>
                            </p:childTnLst>
                          </p:cTn>
                        </p:par>
                        <p:par>
                          <p:cTn id="219" fill="hold">
                            <p:stCondLst>
                              <p:cond delay="7250"/>
                            </p:stCondLst>
                            <p:childTnLst>
                              <p:par>
                                <p:cTn id="220" presetID="22" presetClass="entr" presetSubtype="1" fill="hold" grpId="0" nodeType="afterEffect">
                                  <p:stCondLst>
                                    <p:cond delay="0"/>
                                  </p:stCondLst>
                                  <p:childTnLst>
                                    <p:set>
                                      <p:cBhvr>
                                        <p:cTn id="221" dur="1" fill="hold">
                                          <p:stCondLst>
                                            <p:cond delay="0"/>
                                          </p:stCondLst>
                                        </p:cTn>
                                        <p:tgtEl>
                                          <p:spTgt spid="92"/>
                                        </p:tgtEl>
                                        <p:attrNameLst>
                                          <p:attrName>style.visibility</p:attrName>
                                        </p:attrNameLst>
                                      </p:cBhvr>
                                      <p:to>
                                        <p:strVal val="visible"/>
                                      </p:to>
                                    </p:set>
                                    <p:animEffect transition="in" filter="wipe(up)">
                                      <p:cBhvr>
                                        <p:cTn id="222" dur="75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p:bldP spid="73" grpId="0" animBg="1"/>
      <p:bldP spid="92" grpId="0"/>
      <p:bldP spid="93" grpId="0" animBg="1"/>
      <p:bldP spid="102" grpId="0" animBg="1"/>
      <p:bldP spid="10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8264978" y="-18249"/>
            <a:ext cx="593292" cy="761765"/>
            <a:chOff x="8266914" y="-18254"/>
            <a:chExt cx="593475" cy="762000"/>
          </a:xfrm>
        </p:grpSpPr>
        <p:sp>
          <p:nvSpPr>
            <p:cNvPr id="16" name="AutoShape 7"/>
            <p:cNvSpPr>
              <a:spLocks noChangeArrowheads="1"/>
            </p:cNvSpPr>
            <p:nvPr/>
          </p:nvSpPr>
          <p:spPr bwMode="auto">
            <a:xfrm rot="5400000">
              <a:off x="8201851" y="88633"/>
              <a:ext cx="762000" cy="548226"/>
            </a:xfrm>
            <a:prstGeom prst="homePlate">
              <a:avLst>
                <a:gd name="adj" fmla="val 35606"/>
              </a:avLst>
            </a:prstGeom>
            <a:solidFill>
              <a:schemeClr val="bg1">
                <a:lumMod val="9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lIns="91412" tIns="45706" rIns="91412" bIns="45706" numCol="1" anchor="ctr" anchorCtr="0" compatLnSpc="1">
              <a:prstTxWarp prst="textNoShape">
                <a:avLst/>
              </a:prstTxWarp>
            </a:bodyPr>
            <a:lstStyle/>
            <a:p>
              <a:pPr defTabSz="914126"/>
              <a:endParaRPr lang="zh-CN" altLang="zh-CN" sz="1799" b="0" dirty="0">
                <a:ea typeface="宋体" pitchFamily="2" charset="-122"/>
                <a:cs typeface="宋体" pitchFamily="2" charset="-122"/>
              </a:endParaRPr>
            </a:p>
          </p:txBody>
        </p:sp>
        <p:grpSp>
          <p:nvGrpSpPr>
            <p:cNvPr id="17" name="组合 16"/>
            <p:cNvGrpSpPr/>
            <p:nvPr/>
          </p:nvGrpSpPr>
          <p:grpSpPr>
            <a:xfrm>
              <a:off x="8266914" y="134144"/>
              <a:ext cx="593475" cy="475620"/>
              <a:chOff x="235091" y="185120"/>
              <a:chExt cx="593475" cy="475620"/>
            </a:xfrm>
          </p:grpSpPr>
          <p:sp>
            <p:nvSpPr>
              <p:cNvPr id="18" name="矩形 17"/>
              <p:cNvSpPr/>
              <p:nvPr/>
            </p:nvSpPr>
            <p:spPr>
              <a:xfrm>
                <a:off x="235091" y="185120"/>
                <a:ext cx="533259" cy="300174"/>
              </a:xfrm>
              <a:prstGeom prst="rect">
                <a:avLst/>
              </a:prstGeom>
            </p:spPr>
            <p:txBody>
              <a:bodyPr wrap="none">
                <a:spAutoFit/>
              </a:bodyPr>
              <a:lstStyle/>
              <a:p>
                <a:r>
                  <a:rPr lang="en-US" altLang="zh-CN" b="0" dirty="0">
                    <a:solidFill>
                      <a:schemeClr val="accent3">
                        <a:lumMod val="50000"/>
                      </a:schemeClr>
                    </a:solidFill>
                    <a:latin typeface="Impact" pitchFamily="34" charset="0"/>
                  </a:rPr>
                  <a:t>LOGO</a:t>
                </a:r>
                <a:endParaRPr lang="zh-CN" altLang="en-US" b="0" dirty="0">
                  <a:solidFill>
                    <a:schemeClr val="accent3">
                      <a:lumMod val="50000"/>
                    </a:schemeClr>
                  </a:solidFill>
                  <a:latin typeface="Impact" pitchFamily="34" charset="0"/>
                </a:endParaRPr>
              </a:p>
            </p:txBody>
          </p:sp>
          <p:sp>
            <p:nvSpPr>
              <p:cNvPr id="19" name="矩形 18"/>
              <p:cNvSpPr/>
              <p:nvPr/>
            </p:nvSpPr>
            <p:spPr>
              <a:xfrm>
                <a:off x="292677" y="460623"/>
                <a:ext cx="535889" cy="200117"/>
              </a:xfrm>
              <a:prstGeom prst="rect">
                <a:avLst/>
              </a:prstGeom>
            </p:spPr>
            <p:txBody>
              <a:bodyPr wrap="none">
                <a:spAutoFit/>
              </a:bodyPr>
              <a:lstStyle/>
              <a:p>
                <a:r>
                  <a:rPr lang="en-US" altLang="zh-CN" sz="700" b="0" dirty="0">
                    <a:solidFill>
                      <a:srgbClr val="C00000"/>
                    </a:solidFill>
                    <a:latin typeface="Impact" pitchFamily="34" charset="0"/>
                    <a:ea typeface="微软雅黑" pitchFamily="34" charset="-122"/>
                  </a:rPr>
                  <a:t>TEXT HERE</a:t>
                </a:r>
                <a:endParaRPr lang="zh-CN" altLang="en-US" sz="700" b="0" dirty="0">
                  <a:solidFill>
                    <a:srgbClr val="C00000"/>
                  </a:solidFill>
                  <a:latin typeface="Impact" pitchFamily="34" charset="0"/>
                  <a:ea typeface="微软雅黑" pitchFamily="34" charset="-122"/>
                </a:endParaRPr>
              </a:p>
            </p:txBody>
          </p:sp>
        </p:grpSp>
      </p:grpSp>
      <p:grpSp>
        <p:nvGrpSpPr>
          <p:cNvPr id="20" name="组合 19"/>
          <p:cNvGrpSpPr/>
          <p:nvPr/>
        </p:nvGrpSpPr>
        <p:grpSpPr>
          <a:xfrm>
            <a:off x="903710" y="249867"/>
            <a:ext cx="2830349" cy="679489"/>
            <a:chOff x="903371" y="249943"/>
            <a:chExt cx="2831223" cy="679699"/>
          </a:xfrm>
        </p:grpSpPr>
        <p:sp>
          <p:nvSpPr>
            <p:cNvPr id="21" name="任意多边形 20"/>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sp>
          <p:nvSpPr>
            <p:cNvPr id="22" name="任意多边形 21"/>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grpSp>
      <p:grpSp>
        <p:nvGrpSpPr>
          <p:cNvPr id="23" name="组合 22"/>
          <p:cNvGrpSpPr/>
          <p:nvPr/>
        </p:nvGrpSpPr>
        <p:grpSpPr>
          <a:xfrm rot="16200000">
            <a:off x="574965" y="158113"/>
            <a:ext cx="764867" cy="862996"/>
            <a:chOff x="8439634" y="3544648"/>
            <a:chExt cx="1611146" cy="1817848"/>
          </a:xfrm>
        </p:grpSpPr>
        <p:sp>
          <p:nvSpPr>
            <p:cNvPr id="24"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5"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nvGrpSpPr>
          <p:cNvPr id="26" name="Group 17"/>
          <p:cNvGrpSpPr>
            <a:grpSpLocks noChangeAspect="1"/>
          </p:cNvGrpSpPr>
          <p:nvPr/>
        </p:nvGrpSpPr>
        <p:grpSpPr bwMode="auto">
          <a:xfrm>
            <a:off x="827767" y="455514"/>
            <a:ext cx="259260" cy="278300"/>
            <a:chOff x="231" y="1205"/>
            <a:chExt cx="640" cy="687"/>
          </a:xfrm>
          <a:solidFill>
            <a:schemeClr val="bg1"/>
          </a:solidFill>
          <a:effectLst/>
        </p:grpSpPr>
        <p:sp>
          <p:nvSpPr>
            <p:cNvPr id="27"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8"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sp>
        <p:nvSpPr>
          <p:cNvPr id="29" name="矩形 3"/>
          <p:cNvSpPr>
            <a:spLocks noChangeArrowheads="1"/>
          </p:cNvSpPr>
          <p:nvPr/>
        </p:nvSpPr>
        <p:spPr bwMode="auto">
          <a:xfrm>
            <a:off x="1448766" y="442777"/>
            <a:ext cx="1164383" cy="376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61" tIns="34281" rIns="68561" bIns="34281">
            <a:spAutoFit/>
          </a:bodyPr>
          <a:lstStyle/>
          <a:p>
            <a:r>
              <a:rPr lang="zh-CN" altLang="en-US" sz="1999" b="0" dirty="0" smtClean="0">
                <a:solidFill>
                  <a:schemeClr val="accent3">
                    <a:lumMod val="50000"/>
                  </a:schemeClr>
                </a:solidFill>
                <a:latin typeface="微软雅黑" pitchFamily="34" charset="-122"/>
                <a:ea typeface="微软雅黑" pitchFamily="34" charset="-122"/>
                <a:sym typeface="Arial" pitchFamily="34" charset="0"/>
              </a:rPr>
              <a:t>添加标题</a:t>
            </a:r>
            <a:endParaRPr lang="zh-CN" altLang="en-US" sz="1999" b="0" dirty="0">
              <a:solidFill>
                <a:schemeClr val="accent3">
                  <a:lumMod val="50000"/>
                </a:schemeClr>
              </a:solidFill>
              <a:latin typeface="微软雅黑" pitchFamily="34" charset="-122"/>
              <a:ea typeface="微软雅黑" pitchFamily="34" charset="-122"/>
              <a:sym typeface="Arial" pitchFamily="34" charset="0"/>
            </a:endParaRPr>
          </a:p>
        </p:txBody>
      </p:sp>
      <p:sp>
        <p:nvSpPr>
          <p:cNvPr id="30" name="文本框 37"/>
          <p:cNvSpPr>
            <a:spLocks noChangeArrowheads="1"/>
          </p:cNvSpPr>
          <p:nvPr/>
        </p:nvSpPr>
        <p:spPr bwMode="auto">
          <a:xfrm>
            <a:off x="2591414" y="570056"/>
            <a:ext cx="1730935" cy="2231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1" tIns="34281" rIns="68561" bIns="34281">
            <a:spAutoFit/>
          </a:bodyPr>
          <a:lstStyle/>
          <a:p>
            <a:pPr fontAlgn="auto">
              <a:spcBef>
                <a:spcPts val="0"/>
              </a:spcBef>
              <a:spcAft>
                <a:spcPts val="0"/>
              </a:spcAft>
              <a:defRPr/>
            </a:pPr>
            <a:r>
              <a:rPr lang="en-US" altLang="zh-CN" sz="1000" kern="0" dirty="0">
                <a:solidFill>
                  <a:schemeClr val="accent3">
                    <a:lumMod val="75000"/>
                  </a:schemeClr>
                </a:solidFill>
                <a:latin typeface="Arial"/>
                <a:ea typeface="微软雅黑"/>
              </a:rPr>
              <a:t>Add title</a:t>
            </a:r>
            <a:endParaRPr lang="zh-CN" altLang="en-US" sz="1000" kern="0" dirty="0">
              <a:solidFill>
                <a:schemeClr val="accent3">
                  <a:lumMod val="75000"/>
                </a:schemeClr>
              </a:solidFill>
              <a:latin typeface="Arial"/>
              <a:ea typeface="微软雅黑"/>
            </a:endParaRPr>
          </a:p>
        </p:txBody>
      </p:sp>
      <p:graphicFrame>
        <p:nvGraphicFramePr>
          <p:cNvPr id="50" name="图表 49"/>
          <p:cNvGraphicFramePr/>
          <p:nvPr>
            <p:extLst>
              <p:ext uri="{D42A27DB-BD31-4B8C-83A1-F6EECF244321}">
                <p14:modId xmlns:p14="http://schemas.microsoft.com/office/powerpoint/2010/main" xmlns="" val="3640257089"/>
              </p:ext>
            </p:extLst>
          </p:nvPr>
        </p:nvGraphicFramePr>
        <p:xfrm>
          <a:off x="-258963" y="1133214"/>
          <a:ext cx="3561380" cy="203063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1" name="图表 50"/>
          <p:cNvGraphicFramePr/>
          <p:nvPr>
            <p:extLst>
              <p:ext uri="{D42A27DB-BD31-4B8C-83A1-F6EECF244321}">
                <p14:modId xmlns:p14="http://schemas.microsoft.com/office/powerpoint/2010/main" xmlns="" val="1068508299"/>
              </p:ext>
            </p:extLst>
          </p:nvPr>
        </p:nvGraphicFramePr>
        <p:xfrm>
          <a:off x="1774950" y="1133214"/>
          <a:ext cx="3561380" cy="203063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图表 51"/>
          <p:cNvGraphicFramePr/>
          <p:nvPr>
            <p:extLst>
              <p:ext uri="{D42A27DB-BD31-4B8C-83A1-F6EECF244321}">
                <p14:modId xmlns:p14="http://schemas.microsoft.com/office/powerpoint/2010/main" xmlns="" val="3298385481"/>
              </p:ext>
            </p:extLst>
          </p:nvPr>
        </p:nvGraphicFramePr>
        <p:xfrm>
          <a:off x="3808861" y="1133214"/>
          <a:ext cx="3561380" cy="203063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3" name="图表 52"/>
          <p:cNvGraphicFramePr/>
          <p:nvPr>
            <p:extLst>
              <p:ext uri="{D42A27DB-BD31-4B8C-83A1-F6EECF244321}">
                <p14:modId xmlns:p14="http://schemas.microsoft.com/office/powerpoint/2010/main" xmlns="" val="4108196777"/>
              </p:ext>
            </p:extLst>
          </p:nvPr>
        </p:nvGraphicFramePr>
        <p:xfrm>
          <a:off x="5842773" y="1133214"/>
          <a:ext cx="3561380" cy="2030635"/>
        </p:xfrm>
        <a:graphic>
          <a:graphicData uri="http://schemas.openxmlformats.org/drawingml/2006/chart">
            <c:chart xmlns:c="http://schemas.openxmlformats.org/drawingml/2006/chart" xmlns:r="http://schemas.openxmlformats.org/officeDocument/2006/relationships" r:id="rId5"/>
          </a:graphicData>
        </a:graphic>
      </p:graphicFrame>
      <p:sp>
        <p:nvSpPr>
          <p:cNvPr id="54" name="文本框 27"/>
          <p:cNvSpPr txBox="1"/>
          <p:nvPr/>
        </p:nvSpPr>
        <p:spPr>
          <a:xfrm>
            <a:off x="920707" y="1906498"/>
            <a:ext cx="1086110" cy="461665"/>
          </a:xfrm>
          <a:prstGeom prst="rect">
            <a:avLst/>
          </a:prstGeom>
          <a:noFill/>
        </p:spPr>
        <p:txBody>
          <a:bodyPr wrap="square" rtlCol="0">
            <a:spAutoFit/>
          </a:bodyPr>
          <a:lstStyle/>
          <a:p>
            <a:pPr algn="ctr"/>
            <a:r>
              <a:rPr lang="en-US" altLang="zh-CN" sz="2400" dirty="0">
                <a:solidFill>
                  <a:srgbClr val="C00000"/>
                </a:solidFill>
                <a:latin typeface="Impact" panose="020B0806030902050204" pitchFamily="34" charset="0"/>
              </a:rPr>
              <a:t>30</a:t>
            </a:r>
            <a:r>
              <a:rPr lang="en-US" altLang="zh-CN" sz="1500" dirty="0">
                <a:solidFill>
                  <a:srgbClr val="C00000"/>
                </a:solidFill>
                <a:latin typeface="Impact" panose="020B0806030902050204" pitchFamily="34" charset="0"/>
              </a:rPr>
              <a:t>%</a:t>
            </a:r>
            <a:endParaRPr lang="zh-CN" altLang="en-US" sz="1500" dirty="0">
              <a:solidFill>
                <a:srgbClr val="C00000"/>
              </a:solidFill>
              <a:latin typeface="Impact" panose="020B0806030902050204" pitchFamily="34" charset="0"/>
            </a:endParaRPr>
          </a:p>
        </p:txBody>
      </p:sp>
      <p:sp>
        <p:nvSpPr>
          <p:cNvPr id="55" name="文本框 28"/>
          <p:cNvSpPr txBox="1"/>
          <p:nvPr/>
        </p:nvSpPr>
        <p:spPr>
          <a:xfrm>
            <a:off x="2944449" y="1906498"/>
            <a:ext cx="1086110" cy="461665"/>
          </a:xfrm>
          <a:prstGeom prst="rect">
            <a:avLst/>
          </a:prstGeom>
          <a:noFill/>
        </p:spPr>
        <p:txBody>
          <a:bodyPr wrap="square" rtlCol="0">
            <a:spAutoFit/>
          </a:bodyPr>
          <a:lstStyle/>
          <a:p>
            <a:pPr algn="ctr"/>
            <a:r>
              <a:rPr lang="en-US" altLang="zh-CN" sz="2400" dirty="0">
                <a:solidFill>
                  <a:srgbClr val="C00000"/>
                </a:solidFill>
                <a:latin typeface="Impact" panose="020B0806030902050204" pitchFamily="34" charset="0"/>
              </a:rPr>
              <a:t>50</a:t>
            </a:r>
            <a:r>
              <a:rPr lang="en-US" altLang="zh-CN" sz="1500" dirty="0">
                <a:solidFill>
                  <a:srgbClr val="C00000"/>
                </a:solidFill>
                <a:latin typeface="Impact" panose="020B0806030902050204" pitchFamily="34" charset="0"/>
              </a:rPr>
              <a:t>%</a:t>
            </a:r>
            <a:endParaRPr lang="zh-CN" altLang="en-US" sz="1500" dirty="0">
              <a:solidFill>
                <a:srgbClr val="C00000"/>
              </a:solidFill>
              <a:latin typeface="Impact" panose="020B0806030902050204" pitchFamily="34" charset="0"/>
            </a:endParaRPr>
          </a:p>
        </p:txBody>
      </p:sp>
      <p:sp>
        <p:nvSpPr>
          <p:cNvPr id="56" name="文本框 29"/>
          <p:cNvSpPr txBox="1"/>
          <p:nvPr/>
        </p:nvSpPr>
        <p:spPr>
          <a:xfrm>
            <a:off x="4968191" y="1906498"/>
            <a:ext cx="1086110" cy="461665"/>
          </a:xfrm>
          <a:prstGeom prst="rect">
            <a:avLst/>
          </a:prstGeom>
          <a:noFill/>
        </p:spPr>
        <p:txBody>
          <a:bodyPr wrap="square" rtlCol="0">
            <a:spAutoFit/>
          </a:bodyPr>
          <a:lstStyle/>
          <a:p>
            <a:pPr algn="ctr"/>
            <a:r>
              <a:rPr lang="en-US" altLang="zh-CN" sz="2400" dirty="0">
                <a:solidFill>
                  <a:srgbClr val="C00000"/>
                </a:solidFill>
                <a:latin typeface="Impact" panose="020B0806030902050204" pitchFamily="34" charset="0"/>
              </a:rPr>
              <a:t>80</a:t>
            </a:r>
            <a:r>
              <a:rPr lang="en-US" altLang="zh-CN" sz="1500" dirty="0">
                <a:solidFill>
                  <a:srgbClr val="C00000"/>
                </a:solidFill>
                <a:latin typeface="Impact" panose="020B0806030902050204" pitchFamily="34" charset="0"/>
              </a:rPr>
              <a:t>%</a:t>
            </a:r>
            <a:endParaRPr lang="zh-CN" altLang="en-US" sz="1500" dirty="0">
              <a:solidFill>
                <a:srgbClr val="C00000"/>
              </a:solidFill>
              <a:latin typeface="Impact" panose="020B0806030902050204" pitchFamily="34" charset="0"/>
            </a:endParaRPr>
          </a:p>
        </p:txBody>
      </p:sp>
      <p:sp>
        <p:nvSpPr>
          <p:cNvPr id="57" name="文本框 30"/>
          <p:cNvSpPr txBox="1"/>
          <p:nvPr/>
        </p:nvSpPr>
        <p:spPr>
          <a:xfrm>
            <a:off x="7042782" y="1906498"/>
            <a:ext cx="1086110" cy="461665"/>
          </a:xfrm>
          <a:prstGeom prst="rect">
            <a:avLst/>
          </a:prstGeom>
          <a:noFill/>
        </p:spPr>
        <p:txBody>
          <a:bodyPr wrap="square" rtlCol="0">
            <a:spAutoFit/>
          </a:bodyPr>
          <a:lstStyle/>
          <a:p>
            <a:pPr algn="ctr"/>
            <a:r>
              <a:rPr lang="en-US" altLang="zh-CN" sz="2400" dirty="0">
                <a:solidFill>
                  <a:srgbClr val="C00000"/>
                </a:solidFill>
                <a:latin typeface="Impact" panose="020B0806030902050204" pitchFamily="34" charset="0"/>
              </a:rPr>
              <a:t>100</a:t>
            </a:r>
            <a:r>
              <a:rPr lang="en-US" altLang="zh-CN" sz="1500" dirty="0">
                <a:solidFill>
                  <a:srgbClr val="C00000"/>
                </a:solidFill>
                <a:latin typeface="Impact" panose="020B0806030902050204" pitchFamily="34" charset="0"/>
              </a:rPr>
              <a:t>%</a:t>
            </a:r>
            <a:endParaRPr lang="zh-CN" altLang="en-US" sz="1500" dirty="0">
              <a:solidFill>
                <a:srgbClr val="C00000"/>
              </a:solidFill>
              <a:latin typeface="Impact" panose="020B0806030902050204" pitchFamily="34" charset="0"/>
            </a:endParaRPr>
          </a:p>
        </p:txBody>
      </p:sp>
      <p:sp>
        <p:nvSpPr>
          <p:cNvPr id="58" name="文本框 32"/>
          <p:cNvSpPr txBox="1"/>
          <p:nvPr/>
        </p:nvSpPr>
        <p:spPr>
          <a:xfrm>
            <a:off x="846304" y="3239841"/>
            <a:ext cx="1230408" cy="248209"/>
          </a:xfrm>
          <a:prstGeom prst="rect">
            <a:avLst/>
          </a:prstGeom>
          <a:noFill/>
        </p:spPr>
        <p:txBody>
          <a:bodyPr wrap="square" rtlCol="0">
            <a:spAutoFit/>
          </a:bodyPr>
          <a:lstStyle/>
          <a:p>
            <a:pPr algn="ctr"/>
            <a:r>
              <a:rPr lang="zh-CN" altLang="en-US" sz="1013" dirty="0">
                <a:solidFill>
                  <a:srgbClr val="C00000"/>
                </a:solidFill>
                <a:latin typeface="Impact" panose="020B0806030902050204" pitchFamily="34" charset="0"/>
              </a:rPr>
              <a:t>添加标题</a:t>
            </a:r>
            <a:endParaRPr lang="zh-CN" altLang="en-US" sz="900" dirty="0">
              <a:solidFill>
                <a:srgbClr val="C00000"/>
              </a:solidFill>
              <a:latin typeface="Impact" panose="020B0806030902050204" pitchFamily="34" charset="0"/>
            </a:endParaRPr>
          </a:p>
        </p:txBody>
      </p:sp>
      <p:sp>
        <p:nvSpPr>
          <p:cNvPr id="59" name="文本框 32"/>
          <p:cNvSpPr txBox="1"/>
          <p:nvPr/>
        </p:nvSpPr>
        <p:spPr>
          <a:xfrm>
            <a:off x="2890522" y="3233181"/>
            <a:ext cx="1230408" cy="248209"/>
          </a:xfrm>
          <a:prstGeom prst="rect">
            <a:avLst/>
          </a:prstGeom>
          <a:noFill/>
        </p:spPr>
        <p:txBody>
          <a:bodyPr wrap="square" rtlCol="0">
            <a:spAutoFit/>
          </a:bodyPr>
          <a:lstStyle/>
          <a:p>
            <a:pPr algn="ctr"/>
            <a:r>
              <a:rPr lang="zh-CN" altLang="en-US" sz="1013" dirty="0">
                <a:solidFill>
                  <a:srgbClr val="C00000"/>
                </a:solidFill>
                <a:latin typeface="Impact" panose="020B0806030902050204" pitchFamily="34" charset="0"/>
              </a:rPr>
              <a:t>添加标题</a:t>
            </a:r>
            <a:endParaRPr lang="zh-CN" altLang="en-US" sz="900" dirty="0">
              <a:solidFill>
                <a:srgbClr val="C00000"/>
              </a:solidFill>
              <a:latin typeface="Impact" panose="020B0806030902050204" pitchFamily="34" charset="0"/>
            </a:endParaRPr>
          </a:p>
        </p:txBody>
      </p:sp>
      <p:sp>
        <p:nvSpPr>
          <p:cNvPr id="60" name="文本框 32"/>
          <p:cNvSpPr txBox="1"/>
          <p:nvPr/>
        </p:nvSpPr>
        <p:spPr>
          <a:xfrm>
            <a:off x="4954148" y="3233181"/>
            <a:ext cx="1230408" cy="248209"/>
          </a:xfrm>
          <a:prstGeom prst="rect">
            <a:avLst/>
          </a:prstGeom>
          <a:noFill/>
        </p:spPr>
        <p:txBody>
          <a:bodyPr wrap="square" rtlCol="0">
            <a:spAutoFit/>
          </a:bodyPr>
          <a:lstStyle/>
          <a:p>
            <a:pPr algn="ctr"/>
            <a:r>
              <a:rPr lang="zh-CN" altLang="en-US" sz="1013" dirty="0">
                <a:solidFill>
                  <a:srgbClr val="C00000"/>
                </a:solidFill>
                <a:latin typeface="Impact" panose="020B0806030902050204" pitchFamily="34" charset="0"/>
              </a:rPr>
              <a:t>添加标题</a:t>
            </a:r>
            <a:endParaRPr lang="zh-CN" altLang="en-US" sz="900" dirty="0">
              <a:solidFill>
                <a:srgbClr val="C00000"/>
              </a:solidFill>
              <a:latin typeface="Impact" panose="020B0806030902050204" pitchFamily="34" charset="0"/>
            </a:endParaRPr>
          </a:p>
        </p:txBody>
      </p:sp>
      <p:sp>
        <p:nvSpPr>
          <p:cNvPr id="61" name="文本框 32"/>
          <p:cNvSpPr txBox="1"/>
          <p:nvPr/>
        </p:nvSpPr>
        <p:spPr>
          <a:xfrm>
            <a:off x="6957176" y="3233181"/>
            <a:ext cx="1230408" cy="248209"/>
          </a:xfrm>
          <a:prstGeom prst="rect">
            <a:avLst/>
          </a:prstGeom>
          <a:noFill/>
        </p:spPr>
        <p:txBody>
          <a:bodyPr wrap="square" rtlCol="0">
            <a:spAutoFit/>
          </a:bodyPr>
          <a:lstStyle/>
          <a:p>
            <a:pPr algn="ctr"/>
            <a:r>
              <a:rPr lang="zh-CN" altLang="en-US" sz="1013" dirty="0">
                <a:solidFill>
                  <a:srgbClr val="C00000"/>
                </a:solidFill>
                <a:latin typeface="Impact" panose="020B0806030902050204" pitchFamily="34" charset="0"/>
              </a:rPr>
              <a:t>添加标题</a:t>
            </a:r>
            <a:endParaRPr lang="zh-CN" altLang="en-US" sz="900" dirty="0">
              <a:solidFill>
                <a:srgbClr val="C00000"/>
              </a:solidFill>
              <a:latin typeface="Impact" panose="020B0806030902050204" pitchFamily="34" charset="0"/>
            </a:endParaRPr>
          </a:p>
        </p:txBody>
      </p:sp>
      <p:sp>
        <p:nvSpPr>
          <p:cNvPr id="62" name="文本框 129"/>
          <p:cNvSpPr txBox="1"/>
          <p:nvPr/>
        </p:nvSpPr>
        <p:spPr>
          <a:xfrm>
            <a:off x="890908" y="3625774"/>
            <a:ext cx="1138173"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63" name="文本框 129"/>
          <p:cNvSpPr txBox="1"/>
          <p:nvPr/>
        </p:nvSpPr>
        <p:spPr>
          <a:xfrm>
            <a:off x="2936641" y="3625774"/>
            <a:ext cx="1138173"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64" name="文本框 129"/>
          <p:cNvSpPr txBox="1"/>
          <p:nvPr/>
        </p:nvSpPr>
        <p:spPr>
          <a:xfrm>
            <a:off x="5000268" y="3625774"/>
            <a:ext cx="1138173"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65" name="文本框 129"/>
          <p:cNvSpPr txBox="1"/>
          <p:nvPr/>
        </p:nvSpPr>
        <p:spPr>
          <a:xfrm>
            <a:off x="7003296" y="3625774"/>
            <a:ext cx="1138173"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cxnSp>
        <p:nvCxnSpPr>
          <p:cNvPr id="66" name="直接连接符 65"/>
          <p:cNvCxnSpPr/>
          <p:nvPr/>
        </p:nvCxnSpPr>
        <p:spPr>
          <a:xfrm>
            <a:off x="718073" y="3589627"/>
            <a:ext cx="1482491" cy="0"/>
          </a:xfrm>
          <a:prstGeom prst="line">
            <a:avLst/>
          </a:prstGeom>
          <a:ln w="12700">
            <a:solidFill>
              <a:schemeClr val="tx1">
                <a:lumMod val="50000"/>
                <a:lumOff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a:off x="2764483" y="3589627"/>
            <a:ext cx="1482491" cy="0"/>
          </a:xfrm>
          <a:prstGeom prst="line">
            <a:avLst/>
          </a:prstGeom>
          <a:ln w="12700">
            <a:solidFill>
              <a:schemeClr val="tx1">
                <a:lumMod val="50000"/>
                <a:lumOff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a:off x="4828109" y="3589627"/>
            <a:ext cx="1482491" cy="0"/>
          </a:xfrm>
          <a:prstGeom prst="line">
            <a:avLst/>
          </a:prstGeom>
          <a:ln w="12700">
            <a:solidFill>
              <a:schemeClr val="tx1">
                <a:lumMod val="50000"/>
                <a:lumOff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a:off x="6844593" y="3589627"/>
            <a:ext cx="1482491" cy="0"/>
          </a:xfrm>
          <a:prstGeom prst="line">
            <a:avLst/>
          </a:prstGeom>
          <a:ln w="12700">
            <a:solidFill>
              <a:schemeClr val="tx1">
                <a:lumMod val="50000"/>
                <a:lumOff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365841260"/>
      </p:ext>
    </p:extLst>
  </p:cSld>
  <p:clrMapOvr>
    <a:masterClrMapping/>
  </p:clrMapOvr>
  <mc:AlternateContent xmlns:mc="http://schemas.openxmlformats.org/markup-compatibility/2006">
    <mc:Choice xmlns:p14="http://schemas.microsoft.com/office/powerpoint/2010/main" xmlns="" Requires="p14">
      <p:transition spd="slow" p14:dur="125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par>
                                <p:cTn id="13" presetID="22" presetClass="entr" presetSubtype="8" fill="hold" nodeType="withEffect">
                                  <p:stCondLst>
                                    <p:cond delay="40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53" presetClass="entr" presetSubtype="16"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Effect transition="in" filter="fade">
                                      <p:cBhvr>
                                        <p:cTn id="20" dur="500"/>
                                        <p:tgtEl>
                                          <p:spTgt spid="23"/>
                                        </p:tgtEl>
                                      </p:cBhvr>
                                    </p:animEffect>
                                  </p:childTnLst>
                                </p:cTn>
                              </p:par>
                            </p:childTnLst>
                          </p:cTn>
                        </p:par>
                        <p:par>
                          <p:cTn id="21" fill="hold">
                            <p:stCondLst>
                              <p:cond delay="900"/>
                            </p:stCondLst>
                            <p:childTnLst>
                              <p:par>
                                <p:cTn id="22" presetID="22" presetClass="entr" presetSubtype="8"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par>
                                <p:cTn id="25" presetID="22" presetClass="entr" presetSubtype="8" fill="hold" grpId="0"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childTnLst>
                          </p:cTn>
                        </p:par>
                        <p:par>
                          <p:cTn id="28" fill="hold">
                            <p:stCondLst>
                              <p:cond delay="1900"/>
                            </p:stCondLst>
                            <p:childTnLst>
                              <p:par>
                                <p:cTn id="29" presetID="53" presetClass="entr" presetSubtype="16" fill="hold" grpId="0" nodeType="afterEffect">
                                  <p:stCondLst>
                                    <p:cond delay="0"/>
                                  </p:stCondLst>
                                  <p:childTnLst>
                                    <p:set>
                                      <p:cBhvr>
                                        <p:cTn id="30" dur="1" fill="hold">
                                          <p:stCondLst>
                                            <p:cond delay="0"/>
                                          </p:stCondLst>
                                        </p:cTn>
                                        <p:tgtEl>
                                          <p:spTgt spid="50"/>
                                        </p:tgtEl>
                                        <p:attrNameLst>
                                          <p:attrName>style.visibility</p:attrName>
                                        </p:attrNameLst>
                                      </p:cBhvr>
                                      <p:to>
                                        <p:strVal val="visible"/>
                                      </p:to>
                                    </p:set>
                                    <p:anim calcmode="lin" valueType="num">
                                      <p:cBhvr>
                                        <p:cTn id="31" dur="100" fill="hold"/>
                                        <p:tgtEl>
                                          <p:spTgt spid="50"/>
                                        </p:tgtEl>
                                        <p:attrNameLst>
                                          <p:attrName>ppt_w</p:attrName>
                                        </p:attrNameLst>
                                      </p:cBhvr>
                                      <p:tavLst>
                                        <p:tav tm="0">
                                          <p:val>
                                            <p:fltVal val="0"/>
                                          </p:val>
                                        </p:tav>
                                        <p:tav tm="100000">
                                          <p:val>
                                            <p:strVal val="#ppt_w"/>
                                          </p:val>
                                        </p:tav>
                                      </p:tavLst>
                                    </p:anim>
                                    <p:anim calcmode="lin" valueType="num">
                                      <p:cBhvr>
                                        <p:cTn id="32" dur="100" fill="hold"/>
                                        <p:tgtEl>
                                          <p:spTgt spid="50"/>
                                        </p:tgtEl>
                                        <p:attrNameLst>
                                          <p:attrName>ppt_h</p:attrName>
                                        </p:attrNameLst>
                                      </p:cBhvr>
                                      <p:tavLst>
                                        <p:tav tm="0">
                                          <p:val>
                                            <p:fltVal val="0"/>
                                          </p:val>
                                        </p:tav>
                                        <p:tav tm="100000">
                                          <p:val>
                                            <p:strVal val="#ppt_h"/>
                                          </p:val>
                                        </p:tav>
                                      </p:tavLst>
                                    </p:anim>
                                    <p:animEffect transition="in" filter="fade">
                                      <p:cBhvr>
                                        <p:cTn id="33" dur="100"/>
                                        <p:tgtEl>
                                          <p:spTgt spid="50"/>
                                        </p:tgtEl>
                                      </p:cBhvr>
                                    </p:animEffect>
                                  </p:childTnLst>
                                </p:cTn>
                              </p:par>
                              <p:par>
                                <p:cTn id="34" presetID="6" presetClass="emph" presetSubtype="0" fill="hold" grpId="1" nodeType="withEffect">
                                  <p:stCondLst>
                                    <p:cond delay="100"/>
                                  </p:stCondLst>
                                  <p:childTnLst>
                                    <p:animScale>
                                      <p:cBhvr>
                                        <p:cTn id="35" dur="100" fill="hold"/>
                                        <p:tgtEl>
                                          <p:spTgt spid="50"/>
                                        </p:tgtEl>
                                      </p:cBhvr>
                                      <p:by x="110000" y="110000"/>
                                    </p:animScale>
                                  </p:childTnLst>
                                </p:cTn>
                              </p:par>
                              <p:par>
                                <p:cTn id="36" presetID="6" presetClass="emph" presetSubtype="0" fill="hold" grpId="2" nodeType="withEffect">
                                  <p:stCondLst>
                                    <p:cond delay="200"/>
                                  </p:stCondLst>
                                  <p:childTnLst>
                                    <p:animScale>
                                      <p:cBhvr>
                                        <p:cTn id="37" dur="200" fill="hold"/>
                                        <p:tgtEl>
                                          <p:spTgt spid="50"/>
                                        </p:tgtEl>
                                      </p:cBhvr>
                                      <p:by x="90000" y="90000"/>
                                    </p:animScale>
                                  </p:childTnLst>
                                </p:cTn>
                              </p:par>
                              <p:par>
                                <p:cTn id="38" presetID="6" presetClass="emph" presetSubtype="0" fill="hold" grpId="3" nodeType="withEffect">
                                  <p:stCondLst>
                                    <p:cond delay="400"/>
                                  </p:stCondLst>
                                  <p:childTnLst>
                                    <p:animScale>
                                      <p:cBhvr>
                                        <p:cTn id="39" dur="100" fill="hold"/>
                                        <p:tgtEl>
                                          <p:spTgt spid="50"/>
                                        </p:tgtEl>
                                      </p:cBhvr>
                                      <p:by x="105000" y="105000"/>
                                    </p:animScale>
                                  </p:childTnLst>
                                </p:cTn>
                              </p:par>
                              <p:par>
                                <p:cTn id="40" presetID="6" presetClass="emph" presetSubtype="0" fill="hold" grpId="4" nodeType="withEffect">
                                  <p:stCondLst>
                                    <p:cond delay="500"/>
                                  </p:stCondLst>
                                  <p:childTnLst>
                                    <p:animScale>
                                      <p:cBhvr>
                                        <p:cTn id="41" dur="200" fill="hold"/>
                                        <p:tgtEl>
                                          <p:spTgt spid="50"/>
                                        </p:tgtEl>
                                      </p:cBhvr>
                                      <p:by x="95000" y="95000"/>
                                    </p:animScale>
                                  </p:childTnLst>
                                </p:cTn>
                              </p:par>
                            </p:childTnLst>
                          </p:cTn>
                        </p:par>
                        <p:par>
                          <p:cTn id="42" fill="hold">
                            <p:stCondLst>
                              <p:cond delay="2600"/>
                            </p:stCondLst>
                            <p:childTnLst>
                              <p:par>
                                <p:cTn id="43" presetID="53" presetClass="entr" presetSubtype="16" fill="hold" grpId="0" nodeType="afterEffect">
                                  <p:stCondLst>
                                    <p:cond delay="0"/>
                                  </p:stCondLst>
                                  <p:childTnLst>
                                    <p:set>
                                      <p:cBhvr>
                                        <p:cTn id="44" dur="1" fill="hold">
                                          <p:stCondLst>
                                            <p:cond delay="0"/>
                                          </p:stCondLst>
                                        </p:cTn>
                                        <p:tgtEl>
                                          <p:spTgt spid="51"/>
                                        </p:tgtEl>
                                        <p:attrNameLst>
                                          <p:attrName>style.visibility</p:attrName>
                                        </p:attrNameLst>
                                      </p:cBhvr>
                                      <p:to>
                                        <p:strVal val="visible"/>
                                      </p:to>
                                    </p:set>
                                    <p:anim calcmode="lin" valueType="num">
                                      <p:cBhvr>
                                        <p:cTn id="45" dur="100" fill="hold"/>
                                        <p:tgtEl>
                                          <p:spTgt spid="51"/>
                                        </p:tgtEl>
                                        <p:attrNameLst>
                                          <p:attrName>ppt_w</p:attrName>
                                        </p:attrNameLst>
                                      </p:cBhvr>
                                      <p:tavLst>
                                        <p:tav tm="0">
                                          <p:val>
                                            <p:fltVal val="0"/>
                                          </p:val>
                                        </p:tav>
                                        <p:tav tm="100000">
                                          <p:val>
                                            <p:strVal val="#ppt_w"/>
                                          </p:val>
                                        </p:tav>
                                      </p:tavLst>
                                    </p:anim>
                                    <p:anim calcmode="lin" valueType="num">
                                      <p:cBhvr>
                                        <p:cTn id="46" dur="100" fill="hold"/>
                                        <p:tgtEl>
                                          <p:spTgt spid="51"/>
                                        </p:tgtEl>
                                        <p:attrNameLst>
                                          <p:attrName>ppt_h</p:attrName>
                                        </p:attrNameLst>
                                      </p:cBhvr>
                                      <p:tavLst>
                                        <p:tav tm="0">
                                          <p:val>
                                            <p:fltVal val="0"/>
                                          </p:val>
                                        </p:tav>
                                        <p:tav tm="100000">
                                          <p:val>
                                            <p:strVal val="#ppt_h"/>
                                          </p:val>
                                        </p:tav>
                                      </p:tavLst>
                                    </p:anim>
                                    <p:animEffect transition="in" filter="fade">
                                      <p:cBhvr>
                                        <p:cTn id="47" dur="100"/>
                                        <p:tgtEl>
                                          <p:spTgt spid="51"/>
                                        </p:tgtEl>
                                      </p:cBhvr>
                                    </p:animEffect>
                                  </p:childTnLst>
                                </p:cTn>
                              </p:par>
                              <p:par>
                                <p:cTn id="48" presetID="6" presetClass="emph" presetSubtype="0" fill="hold" grpId="1" nodeType="withEffect">
                                  <p:stCondLst>
                                    <p:cond delay="100"/>
                                  </p:stCondLst>
                                  <p:childTnLst>
                                    <p:animScale>
                                      <p:cBhvr>
                                        <p:cTn id="49" dur="100" fill="hold"/>
                                        <p:tgtEl>
                                          <p:spTgt spid="51"/>
                                        </p:tgtEl>
                                      </p:cBhvr>
                                      <p:by x="110000" y="110000"/>
                                    </p:animScale>
                                  </p:childTnLst>
                                </p:cTn>
                              </p:par>
                              <p:par>
                                <p:cTn id="50" presetID="6" presetClass="emph" presetSubtype="0" fill="hold" grpId="2" nodeType="withEffect">
                                  <p:stCondLst>
                                    <p:cond delay="200"/>
                                  </p:stCondLst>
                                  <p:childTnLst>
                                    <p:animScale>
                                      <p:cBhvr>
                                        <p:cTn id="51" dur="200" fill="hold"/>
                                        <p:tgtEl>
                                          <p:spTgt spid="51"/>
                                        </p:tgtEl>
                                      </p:cBhvr>
                                      <p:by x="90000" y="90000"/>
                                    </p:animScale>
                                  </p:childTnLst>
                                </p:cTn>
                              </p:par>
                              <p:par>
                                <p:cTn id="52" presetID="6" presetClass="emph" presetSubtype="0" fill="hold" grpId="3" nodeType="withEffect">
                                  <p:stCondLst>
                                    <p:cond delay="400"/>
                                  </p:stCondLst>
                                  <p:childTnLst>
                                    <p:animScale>
                                      <p:cBhvr>
                                        <p:cTn id="53" dur="100" fill="hold"/>
                                        <p:tgtEl>
                                          <p:spTgt spid="51"/>
                                        </p:tgtEl>
                                      </p:cBhvr>
                                      <p:by x="105000" y="105000"/>
                                    </p:animScale>
                                  </p:childTnLst>
                                </p:cTn>
                              </p:par>
                              <p:par>
                                <p:cTn id="54" presetID="6" presetClass="emph" presetSubtype="0" fill="hold" grpId="4" nodeType="withEffect">
                                  <p:stCondLst>
                                    <p:cond delay="500"/>
                                  </p:stCondLst>
                                  <p:childTnLst>
                                    <p:animScale>
                                      <p:cBhvr>
                                        <p:cTn id="55" dur="200" fill="hold"/>
                                        <p:tgtEl>
                                          <p:spTgt spid="51"/>
                                        </p:tgtEl>
                                      </p:cBhvr>
                                      <p:by x="95000" y="95000"/>
                                    </p:animScale>
                                  </p:childTnLst>
                                </p:cTn>
                              </p:par>
                            </p:childTnLst>
                          </p:cTn>
                        </p:par>
                        <p:par>
                          <p:cTn id="56" fill="hold">
                            <p:stCondLst>
                              <p:cond delay="3300"/>
                            </p:stCondLst>
                            <p:childTnLst>
                              <p:par>
                                <p:cTn id="57" presetID="53" presetClass="entr" presetSubtype="16" fill="hold" grpId="0" nodeType="afterEffect">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cBhvr>
                                        <p:cTn id="59" dur="100" fill="hold"/>
                                        <p:tgtEl>
                                          <p:spTgt spid="52"/>
                                        </p:tgtEl>
                                        <p:attrNameLst>
                                          <p:attrName>ppt_w</p:attrName>
                                        </p:attrNameLst>
                                      </p:cBhvr>
                                      <p:tavLst>
                                        <p:tav tm="0">
                                          <p:val>
                                            <p:fltVal val="0"/>
                                          </p:val>
                                        </p:tav>
                                        <p:tav tm="100000">
                                          <p:val>
                                            <p:strVal val="#ppt_w"/>
                                          </p:val>
                                        </p:tav>
                                      </p:tavLst>
                                    </p:anim>
                                    <p:anim calcmode="lin" valueType="num">
                                      <p:cBhvr>
                                        <p:cTn id="60" dur="100" fill="hold"/>
                                        <p:tgtEl>
                                          <p:spTgt spid="52"/>
                                        </p:tgtEl>
                                        <p:attrNameLst>
                                          <p:attrName>ppt_h</p:attrName>
                                        </p:attrNameLst>
                                      </p:cBhvr>
                                      <p:tavLst>
                                        <p:tav tm="0">
                                          <p:val>
                                            <p:fltVal val="0"/>
                                          </p:val>
                                        </p:tav>
                                        <p:tav tm="100000">
                                          <p:val>
                                            <p:strVal val="#ppt_h"/>
                                          </p:val>
                                        </p:tav>
                                      </p:tavLst>
                                    </p:anim>
                                    <p:animEffect transition="in" filter="fade">
                                      <p:cBhvr>
                                        <p:cTn id="61" dur="100"/>
                                        <p:tgtEl>
                                          <p:spTgt spid="52"/>
                                        </p:tgtEl>
                                      </p:cBhvr>
                                    </p:animEffect>
                                  </p:childTnLst>
                                </p:cTn>
                              </p:par>
                              <p:par>
                                <p:cTn id="62" presetID="6" presetClass="emph" presetSubtype="0" fill="hold" grpId="1" nodeType="withEffect">
                                  <p:stCondLst>
                                    <p:cond delay="100"/>
                                  </p:stCondLst>
                                  <p:childTnLst>
                                    <p:animScale>
                                      <p:cBhvr>
                                        <p:cTn id="63" dur="100" fill="hold"/>
                                        <p:tgtEl>
                                          <p:spTgt spid="52"/>
                                        </p:tgtEl>
                                      </p:cBhvr>
                                      <p:by x="110000" y="110000"/>
                                    </p:animScale>
                                  </p:childTnLst>
                                </p:cTn>
                              </p:par>
                              <p:par>
                                <p:cTn id="64" presetID="6" presetClass="emph" presetSubtype="0" fill="hold" grpId="2" nodeType="withEffect">
                                  <p:stCondLst>
                                    <p:cond delay="200"/>
                                  </p:stCondLst>
                                  <p:childTnLst>
                                    <p:animScale>
                                      <p:cBhvr>
                                        <p:cTn id="65" dur="200" fill="hold"/>
                                        <p:tgtEl>
                                          <p:spTgt spid="52"/>
                                        </p:tgtEl>
                                      </p:cBhvr>
                                      <p:by x="90000" y="90000"/>
                                    </p:animScale>
                                  </p:childTnLst>
                                </p:cTn>
                              </p:par>
                              <p:par>
                                <p:cTn id="66" presetID="6" presetClass="emph" presetSubtype="0" fill="hold" grpId="3" nodeType="withEffect">
                                  <p:stCondLst>
                                    <p:cond delay="400"/>
                                  </p:stCondLst>
                                  <p:childTnLst>
                                    <p:animScale>
                                      <p:cBhvr>
                                        <p:cTn id="67" dur="100" fill="hold"/>
                                        <p:tgtEl>
                                          <p:spTgt spid="52"/>
                                        </p:tgtEl>
                                      </p:cBhvr>
                                      <p:by x="105000" y="105000"/>
                                    </p:animScale>
                                  </p:childTnLst>
                                </p:cTn>
                              </p:par>
                              <p:par>
                                <p:cTn id="68" presetID="6" presetClass="emph" presetSubtype="0" fill="hold" grpId="4" nodeType="withEffect">
                                  <p:stCondLst>
                                    <p:cond delay="500"/>
                                  </p:stCondLst>
                                  <p:childTnLst>
                                    <p:animScale>
                                      <p:cBhvr>
                                        <p:cTn id="69" dur="200" fill="hold"/>
                                        <p:tgtEl>
                                          <p:spTgt spid="52"/>
                                        </p:tgtEl>
                                      </p:cBhvr>
                                      <p:by x="95000" y="95000"/>
                                    </p:animScale>
                                  </p:childTnLst>
                                </p:cTn>
                              </p:par>
                            </p:childTnLst>
                          </p:cTn>
                        </p:par>
                        <p:par>
                          <p:cTn id="70" fill="hold">
                            <p:stCondLst>
                              <p:cond delay="4000"/>
                            </p:stCondLst>
                            <p:childTnLst>
                              <p:par>
                                <p:cTn id="71" presetID="53" presetClass="entr" presetSubtype="16" fill="hold" grpId="0" nodeType="afterEffect">
                                  <p:stCondLst>
                                    <p:cond delay="0"/>
                                  </p:stCondLst>
                                  <p:childTnLst>
                                    <p:set>
                                      <p:cBhvr>
                                        <p:cTn id="72" dur="1" fill="hold">
                                          <p:stCondLst>
                                            <p:cond delay="0"/>
                                          </p:stCondLst>
                                        </p:cTn>
                                        <p:tgtEl>
                                          <p:spTgt spid="53"/>
                                        </p:tgtEl>
                                        <p:attrNameLst>
                                          <p:attrName>style.visibility</p:attrName>
                                        </p:attrNameLst>
                                      </p:cBhvr>
                                      <p:to>
                                        <p:strVal val="visible"/>
                                      </p:to>
                                    </p:set>
                                    <p:anim calcmode="lin" valueType="num">
                                      <p:cBhvr>
                                        <p:cTn id="73" dur="100" fill="hold"/>
                                        <p:tgtEl>
                                          <p:spTgt spid="53"/>
                                        </p:tgtEl>
                                        <p:attrNameLst>
                                          <p:attrName>ppt_w</p:attrName>
                                        </p:attrNameLst>
                                      </p:cBhvr>
                                      <p:tavLst>
                                        <p:tav tm="0">
                                          <p:val>
                                            <p:fltVal val="0"/>
                                          </p:val>
                                        </p:tav>
                                        <p:tav tm="100000">
                                          <p:val>
                                            <p:strVal val="#ppt_w"/>
                                          </p:val>
                                        </p:tav>
                                      </p:tavLst>
                                    </p:anim>
                                    <p:anim calcmode="lin" valueType="num">
                                      <p:cBhvr>
                                        <p:cTn id="74" dur="100" fill="hold"/>
                                        <p:tgtEl>
                                          <p:spTgt spid="53"/>
                                        </p:tgtEl>
                                        <p:attrNameLst>
                                          <p:attrName>ppt_h</p:attrName>
                                        </p:attrNameLst>
                                      </p:cBhvr>
                                      <p:tavLst>
                                        <p:tav tm="0">
                                          <p:val>
                                            <p:fltVal val="0"/>
                                          </p:val>
                                        </p:tav>
                                        <p:tav tm="100000">
                                          <p:val>
                                            <p:strVal val="#ppt_h"/>
                                          </p:val>
                                        </p:tav>
                                      </p:tavLst>
                                    </p:anim>
                                    <p:animEffect transition="in" filter="fade">
                                      <p:cBhvr>
                                        <p:cTn id="75" dur="100"/>
                                        <p:tgtEl>
                                          <p:spTgt spid="53"/>
                                        </p:tgtEl>
                                      </p:cBhvr>
                                    </p:animEffect>
                                  </p:childTnLst>
                                </p:cTn>
                              </p:par>
                              <p:par>
                                <p:cTn id="76" presetID="6" presetClass="emph" presetSubtype="0" fill="hold" grpId="1" nodeType="withEffect">
                                  <p:stCondLst>
                                    <p:cond delay="100"/>
                                  </p:stCondLst>
                                  <p:childTnLst>
                                    <p:animScale>
                                      <p:cBhvr>
                                        <p:cTn id="77" dur="100" fill="hold"/>
                                        <p:tgtEl>
                                          <p:spTgt spid="53"/>
                                        </p:tgtEl>
                                      </p:cBhvr>
                                      <p:by x="110000" y="110000"/>
                                    </p:animScale>
                                  </p:childTnLst>
                                </p:cTn>
                              </p:par>
                              <p:par>
                                <p:cTn id="78" presetID="6" presetClass="emph" presetSubtype="0" fill="hold" grpId="2" nodeType="withEffect">
                                  <p:stCondLst>
                                    <p:cond delay="200"/>
                                  </p:stCondLst>
                                  <p:childTnLst>
                                    <p:animScale>
                                      <p:cBhvr>
                                        <p:cTn id="79" dur="200" fill="hold"/>
                                        <p:tgtEl>
                                          <p:spTgt spid="53"/>
                                        </p:tgtEl>
                                      </p:cBhvr>
                                      <p:by x="90000" y="90000"/>
                                    </p:animScale>
                                  </p:childTnLst>
                                </p:cTn>
                              </p:par>
                              <p:par>
                                <p:cTn id="80" presetID="6" presetClass="emph" presetSubtype="0" fill="hold" grpId="3" nodeType="withEffect">
                                  <p:stCondLst>
                                    <p:cond delay="400"/>
                                  </p:stCondLst>
                                  <p:childTnLst>
                                    <p:animScale>
                                      <p:cBhvr>
                                        <p:cTn id="81" dur="100" fill="hold"/>
                                        <p:tgtEl>
                                          <p:spTgt spid="53"/>
                                        </p:tgtEl>
                                      </p:cBhvr>
                                      <p:by x="105000" y="105000"/>
                                    </p:animScale>
                                  </p:childTnLst>
                                </p:cTn>
                              </p:par>
                              <p:par>
                                <p:cTn id="82" presetID="6" presetClass="emph" presetSubtype="0" fill="hold" grpId="4" nodeType="withEffect">
                                  <p:stCondLst>
                                    <p:cond delay="500"/>
                                  </p:stCondLst>
                                  <p:childTnLst>
                                    <p:animScale>
                                      <p:cBhvr>
                                        <p:cTn id="83" dur="200" fill="hold"/>
                                        <p:tgtEl>
                                          <p:spTgt spid="53"/>
                                        </p:tgtEl>
                                      </p:cBhvr>
                                      <p:by x="95000" y="95000"/>
                                    </p:animScale>
                                  </p:childTnLst>
                                </p:cTn>
                              </p:par>
                            </p:childTnLst>
                          </p:cTn>
                        </p:par>
                        <p:par>
                          <p:cTn id="84" fill="hold">
                            <p:stCondLst>
                              <p:cond delay="4700"/>
                            </p:stCondLst>
                            <p:childTnLst>
                              <p:par>
                                <p:cTn id="85" presetID="14" presetClass="entr" presetSubtype="10" fill="hold" grpId="0" nodeType="afterEffect">
                                  <p:stCondLst>
                                    <p:cond delay="0"/>
                                  </p:stCondLst>
                                  <p:childTnLst>
                                    <p:set>
                                      <p:cBhvr>
                                        <p:cTn id="86" dur="1" fill="hold">
                                          <p:stCondLst>
                                            <p:cond delay="0"/>
                                          </p:stCondLst>
                                        </p:cTn>
                                        <p:tgtEl>
                                          <p:spTgt spid="54"/>
                                        </p:tgtEl>
                                        <p:attrNameLst>
                                          <p:attrName>style.visibility</p:attrName>
                                        </p:attrNameLst>
                                      </p:cBhvr>
                                      <p:to>
                                        <p:strVal val="visible"/>
                                      </p:to>
                                    </p:set>
                                    <p:animEffect transition="in" filter="randombar(horizontal)">
                                      <p:cBhvr>
                                        <p:cTn id="87" dur="500"/>
                                        <p:tgtEl>
                                          <p:spTgt spid="54"/>
                                        </p:tgtEl>
                                      </p:cBhvr>
                                    </p:animEffect>
                                  </p:childTnLst>
                                </p:cTn>
                              </p:par>
                              <p:par>
                                <p:cTn id="88" presetID="14" presetClass="entr" presetSubtype="10" fill="hold" grpId="0" nodeType="withEffect">
                                  <p:stCondLst>
                                    <p:cond delay="0"/>
                                  </p:stCondLst>
                                  <p:childTnLst>
                                    <p:set>
                                      <p:cBhvr>
                                        <p:cTn id="89" dur="1" fill="hold">
                                          <p:stCondLst>
                                            <p:cond delay="0"/>
                                          </p:stCondLst>
                                        </p:cTn>
                                        <p:tgtEl>
                                          <p:spTgt spid="55"/>
                                        </p:tgtEl>
                                        <p:attrNameLst>
                                          <p:attrName>style.visibility</p:attrName>
                                        </p:attrNameLst>
                                      </p:cBhvr>
                                      <p:to>
                                        <p:strVal val="visible"/>
                                      </p:to>
                                    </p:set>
                                    <p:animEffect transition="in" filter="randombar(horizontal)">
                                      <p:cBhvr>
                                        <p:cTn id="90" dur="500"/>
                                        <p:tgtEl>
                                          <p:spTgt spid="55"/>
                                        </p:tgtEl>
                                      </p:cBhvr>
                                    </p:animEffect>
                                  </p:childTnLst>
                                </p:cTn>
                              </p:par>
                              <p:par>
                                <p:cTn id="91" presetID="14" presetClass="entr" presetSubtype="10" fill="hold" grpId="0" nodeType="withEffect">
                                  <p:stCondLst>
                                    <p:cond delay="0"/>
                                  </p:stCondLst>
                                  <p:childTnLst>
                                    <p:set>
                                      <p:cBhvr>
                                        <p:cTn id="92" dur="1" fill="hold">
                                          <p:stCondLst>
                                            <p:cond delay="0"/>
                                          </p:stCondLst>
                                        </p:cTn>
                                        <p:tgtEl>
                                          <p:spTgt spid="56"/>
                                        </p:tgtEl>
                                        <p:attrNameLst>
                                          <p:attrName>style.visibility</p:attrName>
                                        </p:attrNameLst>
                                      </p:cBhvr>
                                      <p:to>
                                        <p:strVal val="visible"/>
                                      </p:to>
                                    </p:set>
                                    <p:animEffect transition="in" filter="randombar(horizontal)">
                                      <p:cBhvr>
                                        <p:cTn id="93" dur="500"/>
                                        <p:tgtEl>
                                          <p:spTgt spid="56"/>
                                        </p:tgtEl>
                                      </p:cBhvr>
                                    </p:animEffect>
                                  </p:childTnLst>
                                </p:cTn>
                              </p:par>
                              <p:par>
                                <p:cTn id="94" presetID="14" presetClass="entr" presetSubtype="10" fill="hold" grpId="0" nodeType="withEffect">
                                  <p:stCondLst>
                                    <p:cond delay="0"/>
                                  </p:stCondLst>
                                  <p:childTnLst>
                                    <p:set>
                                      <p:cBhvr>
                                        <p:cTn id="95" dur="1" fill="hold">
                                          <p:stCondLst>
                                            <p:cond delay="0"/>
                                          </p:stCondLst>
                                        </p:cTn>
                                        <p:tgtEl>
                                          <p:spTgt spid="57"/>
                                        </p:tgtEl>
                                        <p:attrNameLst>
                                          <p:attrName>style.visibility</p:attrName>
                                        </p:attrNameLst>
                                      </p:cBhvr>
                                      <p:to>
                                        <p:strVal val="visible"/>
                                      </p:to>
                                    </p:set>
                                    <p:animEffect transition="in" filter="randombar(horizontal)">
                                      <p:cBhvr>
                                        <p:cTn id="96" dur="500"/>
                                        <p:tgtEl>
                                          <p:spTgt spid="57"/>
                                        </p:tgtEl>
                                      </p:cBhvr>
                                    </p:animEffect>
                                  </p:childTnLst>
                                </p:cTn>
                              </p:par>
                            </p:childTnLst>
                          </p:cTn>
                        </p:par>
                        <p:par>
                          <p:cTn id="97" fill="hold">
                            <p:stCondLst>
                              <p:cond delay="5200"/>
                            </p:stCondLst>
                            <p:childTnLst>
                              <p:par>
                                <p:cTn id="98" presetID="16" presetClass="entr" presetSubtype="37" fill="hold" nodeType="afterEffect">
                                  <p:stCondLst>
                                    <p:cond delay="0"/>
                                  </p:stCondLst>
                                  <p:childTnLst>
                                    <p:set>
                                      <p:cBhvr>
                                        <p:cTn id="99" dur="1" fill="hold">
                                          <p:stCondLst>
                                            <p:cond delay="0"/>
                                          </p:stCondLst>
                                        </p:cTn>
                                        <p:tgtEl>
                                          <p:spTgt spid="66"/>
                                        </p:tgtEl>
                                        <p:attrNameLst>
                                          <p:attrName>style.visibility</p:attrName>
                                        </p:attrNameLst>
                                      </p:cBhvr>
                                      <p:to>
                                        <p:strVal val="visible"/>
                                      </p:to>
                                    </p:set>
                                    <p:animEffect transition="in" filter="barn(outVertical)">
                                      <p:cBhvr>
                                        <p:cTn id="100" dur="500"/>
                                        <p:tgtEl>
                                          <p:spTgt spid="66"/>
                                        </p:tgtEl>
                                      </p:cBhvr>
                                    </p:animEffect>
                                  </p:childTnLst>
                                </p:cTn>
                              </p:par>
                              <p:par>
                                <p:cTn id="101" presetID="16" presetClass="entr" presetSubtype="37" fill="hold"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barn(outVertical)">
                                      <p:cBhvr>
                                        <p:cTn id="103" dur="500"/>
                                        <p:tgtEl>
                                          <p:spTgt spid="67"/>
                                        </p:tgtEl>
                                      </p:cBhvr>
                                    </p:animEffect>
                                  </p:childTnLst>
                                </p:cTn>
                              </p:par>
                              <p:par>
                                <p:cTn id="104" presetID="16" presetClass="entr" presetSubtype="37" fill="hold" nodeType="withEffect">
                                  <p:stCondLst>
                                    <p:cond delay="0"/>
                                  </p:stCondLst>
                                  <p:childTnLst>
                                    <p:set>
                                      <p:cBhvr>
                                        <p:cTn id="105" dur="1" fill="hold">
                                          <p:stCondLst>
                                            <p:cond delay="0"/>
                                          </p:stCondLst>
                                        </p:cTn>
                                        <p:tgtEl>
                                          <p:spTgt spid="68"/>
                                        </p:tgtEl>
                                        <p:attrNameLst>
                                          <p:attrName>style.visibility</p:attrName>
                                        </p:attrNameLst>
                                      </p:cBhvr>
                                      <p:to>
                                        <p:strVal val="visible"/>
                                      </p:to>
                                    </p:set>
                                    <p:animEffect transition="in" filter="barn(outVertical)">
                                      <p:cBhvr>
                                        <p:cTn id="106" dur="500"/>
                                        <p:tgtEl>
                                          <p:spTgt spid="68"/>
                                        </p:tgtEl>
                                      </p:cBhvr>
                                    </p:animEffect>
                                  </p:childTnLst>
                                </p:cTn>
                              </p:par>
                              <p:par>
                                <p:cTn id="107" presetID="16" presetClass="entr" presetSubtype="37" fill="hold" nodeType="withEffect">
                                  <p:stCondLst>
                                    <p:cond delay="0"/>
                                  </p:stCondLst>
                                  <p:childTnLst>
                                    <p:set>
                                      <p:cBhvr>
                                        <p:cTn id="108" dur="1" fill="hold">
                                          <p:stCondLst>
                                            <p:cond delay="0"/>
                                          </p:stCondLst>
                                        </p:cTn>
                                        <p:tgtEl>
                                          <p:spTgt spid="69"/>
                                        </p:tgtEl>
                                        <p:attrNameLst>
                                          <p:attrName>style.visibility</p:attrName>
                                        </p:attrNameLst>
                                      </p:cBhvr>
                                      <p:to>
                                        <p:strVal val="visible"/>
                                      </p:to>
                                    </p:set>
                                    <p:animEffect transition="in" filter="barn(outVertical)">
                                      <p:cBhvr>
                                        <p:cTn id="109" dur="500"/>
                                        <p:tgtEl>
                                          <p:spTgt spid="69"/>
                                        </p:tgtEl>
                                      </p:cBhvr>
                                    </p:animEffect>
                                  </p:childTnLst>
                                </p:cTn>
                              </p:par>
                            </p:childTnLst>
                          </p:cTn>
                        </p:par>
                        <p:par>
                          <p:cTn id="110" fill="hold">
                            <p:stCondLst>
                              <p:cond delay="5700"/>
                            </p:stCondLst>
                            <p:childTnLst>
                              <p:par>
                                <p:cTn id="111" presetID="42" presetClass="entr" presetSubtype="0" fill="hold" grpId="0" nodeType="afterEffect">
                                  <p:stCondLst>
                                    <p:cond delay="0"/>
                                  </p:stCondLst>
                                  <p:childTnLst>
                                    <p:set>
                                      <p:cBhvr>
                                        <p:cTn id="112" dur="1" fill="hold">
                                          <p:stCondLst>
                                            <p:cond delay="0"/>
                                          </p:stCondLst>
                                        </p:cTn>
                                        <p:tgtEl>
                                          <p:spTgt spid="58"/>
                                        </p:tgtEl>
                                        <p:attrNameLst>
                                          <p:attrName>style.visibility</p:attrName>
                                        </p:attrNameLst>
                                      </p:cBhvr>
                                      <p:to>
                                        <p:strVal val="visible"/>
                                      </p:to>
                                    </p:set>
                                    <p:animEffect transition="in" filter="fade">
                                      <p:cBhvr>
                                        <p:cTn id="113" dur="500"/>
                                        <p:tgtEl>
                                          <p:spTgt spid="58"/>
                                        </p:tgtEl>
                                      </p:cBhvr>
                                    </p:animEffect>
                                    <p:anim calcmode="lin" valueType="num">
                                      <p:cBhvr>
                                        <p:cTn id="114" dur="500" fill="hold"/>
                                        <p:tgtEl>
                                          <p:spTgt spid="58"/>
                                        </p:tgtEl>
                                        <p:attrNameLst>
                                          <p:attrName>ppt_x</p:attrName>
                                        </p:attrNameLst>
                                      </p:cBhvr>
                                      <p:tavLst>
                                        <p:tav tm="0">
                                          <p:val>
                                            <p:strVal val="#ppt_x"/>
                                          </p:val>
                                        </p:tav>
                                        <p:tav tm="100000">
                                          <p:val>
                                            <p:strVal val="#ppt_x"/>
                                          </p:val>
                                        </p:tav>
                                      </p:tavLst>
                                    </p:anim>
                                    <p:anim calcmode="lin" valueType="num">
                                      <p:cBhvr>
                                        <p:cTn id="115" dur="500" fill="hold"/>
                                        <p:tgtEl>
                                          <p:spTgt spid="58"/>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59"/>
                                        </p:tgtEl>
                                        <p:attrNameLst>
                                          <p:attrName>style.visibility</p:attrName>
                                        </p:attrNameLst>
                                      </p:cBhvr>
                                      <p:to>
                                        <p:strVal val="visible"/>
                                      </p:to>
                                    </p:set>
                                    <p:animEffect transition="in" filter="fade">
                                      <p:cBhvr>
                                        <p:cTn id="118" dur="500"/>
                                        <p:tgtEl>
                                          <p:spTgt spid="59"/>
                                        </p:tgtEl>
                                      </p:cBhvr>
                                    </p:animEffect>
                                    <p:anim calcmode="lin" valueType="num">
                                      <p:cBhvr>
                                        <p:cTn id="119" dur="500" fill="hold"/>
                                        <p:tgtEl>
                                          <p:spTgt spid="59"/>
                                        </p:tgtEl>
                                        <p:attrNameLst>
                                          <p:attrName>ppt_x</p:attrName>
                                        </p:attrNameLst>
                                      </p:cBhvr>
                                      <p:tavLst>
                                        <p:tav tm="0">
                                          <p:val>
                                            <p:strVal val="#ppt_x"/>
                                          </p:val>
                                        </p:tav>
                                        <p:tav tm="100000">
                                          <p:val>
                                            <p:strVal val="#ppt_x"/>
                                          </p:val>
                                        </p:tav>
                                      </p:tavLst>
                                    </p:anim>
                                    <p:anim calcmode="lin" valueType="num">
                                      <p:cBhvr>
                                        <p:cTn id="120" dur="500" fill="hold"/>
                                        <p:tgtEl>
                                          <p:spTgt spid="59"/>
                                        </p:tgtEl>
                                        <p:attrNameLst>
                                          <p:attrName>ppt_y</p:attrName>
                                        </p:attrNameLst>
                                      </p:cBhvr>
                                      <p:tavLst>
                                        <p:tav tm="0">
                                          <p:val>
                                            <p:strVal val="#ppt_y+.1"/>
                                          </p:val>
                                        </p:tav>
                                        <p:tav tm="100000">
                                          <p:val>
                                            <p:strVal val="#ppt_y"/>
                                          </p:val>
                                        </p:tav>
                                      </p:tavLst>
                                    </p:anim>
                                  </p:childTnLst>
                                </p:cTn>
                              </p:par>
                              <p:par>
                                <p:cTn id="121" presetID="42" presetClass="entr" presetSubtype="0" fill="hold" grpId="0" nodeType="withEffect">
                                  <p:stCondLst>
                                    <p:cond delay="0"/>
                                  </p:stCondLst>
                                  <p:childTnLst>
                                    <p:set>
                                      <p:cBhvr>
                                        <p:cTn id="122" dur="1" fill="hold">
                                          <p:stCondLst>
                                            <p:cond delay="0"/>
                                          </p:stCondLst>
                                        </p:cTn>
                                        <p:tgtEl>
                                          <p:spTgt spid="60"/>
                                        </p:tgtEl>
                                        <p:attrNameLst>
                                          <p:attrName>style.visibility</p:attrName>
                                        </p:attrNameLst>
                                      </p:cBhvr>
                                      <p:to>
                                        <p:strVal val="visible"/>
                                      </p:to>
                                    </p:set>
                                    <p:animEffect transition="in" filter="fade">
                                      <p:cBhvr>
                                        <p:cTn id="123" dur="500"/>
                                        <p:tgtEl>
                                          <p:spTgt spid="60"/>
                                        </p:tgtEl>
                                      </p:cBhvr>
                                    </p:animEffect>
                                    <p:anim calcmode="lin" valueType="num">
                                      <p:cBhvr>
                                        <p:cTn id="124" dur="500" fill="hold"/>
                                        <p:tgtEl>
                                          <p:spTgt spid="60"/>
                                        </p:tgtEl>
                                        <p:attrNameLst>
                                          <p:attrName>ppt_x</p:attrName>
                                        </p:attrNameLst>
                                      </p:cBhvr>
                                      <p:tavLst>
                                        <p:tav tm="0">
                                          <p:val>
                                            <p:strVal val="#ppt_x"/>
                                          </p:val>
                                        </p:tav>
                                        <p:tav tm="100000">
                                          <p:val>
                                            <p:strVal val="#ppt_x"/>
                                          </p:val>
                                        </p:tav>
                                      </p:tavLst>
                                    </p:anim>
                                    <p:anim calcmode="lin" valueType="num">
                                      <p:cBhvr>
                                        <p:cTn id="125" dur="500" fill="hold"/>
                                        <p:tgtEl>
                                          <p:spTgt spid="60"/>
                                        </p:tgtEl>
                                        <p:attrNameLst>
                                          <p:attrName>ppt_y</p:attrName>
                                        </p:attrNameLst>
                                      </p:cBhvr>
                                      <p:tavLst>
                                        <p:tav tm="0">
                                          <p:val>
                                            <p:strVal val="#ppt_y+.1"/>
                                          </p:val>
                                        </p:tav>
                                        <p:tav tm="100000">
                                          <p:val>
                                            <p:strVal val="#ppt_y"/>
                                          </p:val>
                                        </p:tav>
                                      </p:tavLst>
                                    </p:anim>
                                  </p:childTnLst>
                                </p:cTn>
                              </p:par>
                              <p:par>
                                <p:cTn id="126" presetID="42" presetClass="entr" presetSubtype="0" fill="hold" grpId="0" nodeType="withEffect">
                                  <p:stCondLst>
                                    <p:cond delay="0"/>
                                  </p:stCondLst>
                                  <p:childTnLst>
                                    <p:set>
                                      <p:cBhvr>
                                        <p:cTn id="127" dur="1" fill="hold">
                                          <p:stCondLst>
                                            <p:cond delay="0"/>
                                          </p:stCondLst>
                                        </p:cTn>
                                        <p:tgtEl>
                                          <p:spTgt spid="61"/>
                                        </p:tgtEl>
                                        <p:attrNameLst>
                                          <p:attrName>style.visibility</p:attrName>
                                        </p:attrNameLst>
                                      </p:cBhvr>
                                      <p:to>
                                        <p:strVal val="visible"/>
                                      </p:to>
                                    </p:set>
                                    <p:animEffect transition="in" filter="fade">
                                      <p:cBhvr>
                                        <p:cTn id="128" dur="500"/>
                                        <p:tgtEl>
                                          <p:spTgt spid="61"/>
                                        </p:tgtEl>
                                      </p:cBhvr>
                                    </p:animEffect>
                                    <p:anim calcmode="lin" valueType="num">
                                      <p:cBhvr>
                                        <p:cTn id="129" dur="500" fill="hold"/>
                                        <p:tgtEl>
                                          <p:spTgt spid="61"/>
                                        </p:tgtEl>
                                        <p:attrNameLst>
                                          <p:attrName>ppt_x</p:attrName>
                                        </p:attrNameLst>
                                      </p:cBhvr>
                                      <p:tavLst>
                                        <p:tav tm="0">
                                          <p:val>
                                            <p:strVal val="#ppt_x"/>
                                          </p:val>
                                        </p:tav>
                                        <p:tav tm="100000">
                                          <p:val>
                                            <p:strVal val="#ppt_x"/>
                                          </p:val>
                                        </p:tav>
                                      </p:tavLst>
                                    </p:anim>
                                    <p:anim calcmode="lin" valueType="num">
                                      <p:cBhvr>
                                        <p:cTn id="130" dur="500" fill="hold"/>
                                        <p:tgtEl>
                                          <p:spTgt spid="61"/>
                                        </p:tgtEl>
                                        <p:attrNameLst>
                                          <p:attrName>ppt_y</p:attrName>
                                        </p:attrNameLst>
                                      </p:cBhvr>
                                      <p:tavLst>
                                        <p:tav tm="0">
                                          <p:val>
                                            <p:strVal val="#ppt_y+.1"/>
                                          </p:val>
                                        </p:tav>
                                        <p:tav tm="100000">
                                          <p:val>
                                            <p:strVal val="#ppt_y"/>
                                          </p:val>
                                        </p:tav>
                                      </p:tavLst>
                                    </p:anim>
                                  </p:childTnLst>
                                </p:cTn>
                              </p:par>
                              <p:par>
                                <p:cTn id="131" presetID="47" presetClass="entr" presetSubtype="0" fill="hold" grpId="0" nodeType="withEffect">
                                  <p:stCondLst>
                                    <p:cond delay="0"/>
                                  </p:stCondLst>
                                  <p:childTnLst>
                                    <p:set>
                                      <p:cBhvr>
                                        <p:cTn id="132" dur="1" fill="hold">
                                          <p:stCondLst>
                                            <p:cond delay="0"/>
                                          </p:stCondLst>
                                        </p:cTn>
                                        <p:tgtEl>
                                          <p:spTgt spid="65"/>
                                        </p:tgtEl>
                                        <p:attrNameLst>
                                          <p:attrName>style.visibility</p:attrName>
                                        </p:attrNameLst>
                                      </p:cBhvr>
                                      <p:to>
                                        <p:strVal val="visible"/>
                                      </p:to>
                                    </p:set>
                                    <p:animEffect transition="in" filter="fade">
                                      <p:cBhvr>
                                        <p:cTn id="133" dur="500"/>
                                        <p:tgtEl>
                                          <p:spTgt spid="65"/>
                                        </p:tgtEl>
                                      </p:cBhvr>
                                    </p:animEffect>
                                    <p:anim calcmode="lin" valueType="num">
                                      <p:cBhvr>
                                        <p:cTn id="134" dur="500" fill="hold"/>
                                        <p:tgtEl>
                                          <p:spTgt spid="65"/>
                                        </p:tgtEl>
                                        <p:attrNameLst>
                                          <p:attrName>ppt_x</p:attrName>
                                        </p:attrNameLst>
                                      </p:cBhvr>
                                      <p:tavLst>
                                        <p:tav tm="0">
                                          <p:val>
                                            <p:strVal val="#ppt_x"/>
                                          </p:val>
                                        </p:tav>
                                        <p:tav tm="100000">
                                          <p:val>
                                            <p:strVal val="#ppt_x"/>
                                          </p:val>
                                        </p:tav>
                                      </p:tavLst>
                                    </p:anim>
                                    <p:anim calcmode="lin" valueType="num">
                                      <p:cBhvr>
                                        <p:cTn id="135" dur="500" fill="hold"/>
                                        <p:tgtEl>
                                          <p:spTgt spid="65"/>
                                        </p:tgtEl>
                                        <p:attrNameLst>
                                          <p:attrName>ppt_y</p:attrName>
                                        </p:attrNameLst>
                                      </p:cBhvr>
                                      <p:tavLst>
                                        <p:tav tm="0">
                                          <p:val>
                                            <p:strVal val="#ppt_y-.1"/>
                                          </p:val>
                                        </p:tav>
                                        <p:tav tm="100000">
                                          <p:val>
                                            <p:strVal val="#ppt_y"/>
                                          </p:val>
                                        </p:tav>
                                      </p:tavLst>
                                    </p:anim>
                                  </p:childTnLst>
                                </p:cTn>
                              </p:par>
                              <p:par>
                                <p:cTn id="136" presetID="47" presetClass="entr" presetSubtype="0" fill="hold" grpId="0" nodeType="withEffect">
                                  <p:stCondLst>
                                    <p:cond delay="0"/>
                                  </p:stCondLst>
                                  <p:childTnLst>
                                    <p:set>
                                      <p:cBhvr>
                                        <p:cTn id="137" dur="1" fill="hold">
                                          <p:stCondLst>
                                            <p:cond delay="0"/>
                                          </p:stCondLst>
                                        </p:cTn>
                                        <p:tgtEl>
                                          <p:spTgt spid="64"/>
                                        </p:tgtEl>
                                        <p:attrNameLst>
                                          <p:attrName>style.visibility</p:attrName>
                                        </p:attrNameLst>
                                      </p:cBhvr>
                                      <p:to>
                                        <p:strVal val="visible"/>
                                      </p:to>
                                    </p:set>
                                    <p:animEffect transition="in" filter="fade">
                                      <p:cBhvr>
                                        <p:cTn id="138" dur="500"/>
                                        <p:tgtEl>
                                          <p:spTgt spid="64"/>
                                        </p:tgtEl>
                                      </p:cBhvr>
                                    </p:animEffect>
                                    <p:anim calcmode="lin" valueType="num">
                                      <p:cBhvr>
                                        <p:cTn id="139" dur="500" fill="hold"/>
                                        <p:tgtEl>
                                          <p:spTgt spid="64"/>
                                        </p:tgtEl>
                                        <p:attrNameLst>
                                          <p:attrName>ppt_x</p:attrName>
                                        </p:attrNameLst>
                                      </p:cBhvr>
                                      <p:tavLst>
                                        <p:tav tm="0">
                                          <p:val>
                                            <p:strVal val="#ppt_x"/>
                                          </p:val>
                                        </p:tav>
                                        <p:tav tm="100000">
                                          <p:val>
                                            <p:strVal val="#ppt_x"/>
                                          </p:val>
                                        </p:tav>
                                      </p:tavLst>
                                    </p:anim>
                                    <p:anim calcmode="lin" valueType="num">
                                      <p:cBhvr>
                                        <p:cTn id="140" dur="500" fill="hold"/>
                                        <p:tgtEl>
                                          <p:spTgt spid="64"/>
                                        </p:tgtEl>
                                        <p:attrNameLst>
                                          <p:attrName>ppt_y</p:attrName>
                                        </p:attrNameLst>
                                      </p:cBhvr>
                                      <p:tavLst>
                                        <p:tav tm="0">
                                          <p:val>
                                            <p:strVal val="#ppt_y-.1"/>
                                          </p:val>
                                        </p:tav>
                                        <p:tav tm="100000">
                                          <p:val>
                                            <p:strVal val="#ppt_y"/>
                                          </p:val>
                                        </p:tav>
                                      </p:tavLst>
                                    </p:anim>
                                  </p:childTnLst>
                                </p:cTn>
                              </p:par>
                              <p:par>
                                <p:cTn id="141" presetID="47" presetClass="entr" presetSubtype="0" fill="hold" grpId="0" nodeType="withEffect">
                                  <p:stCondLst>
                                    <p:cond delay="0"/>
                                  </p:stCondLst>
                                  <p:childTnLst>
                                    <p:set>
                                      <p:cBhvr>
                                        <p:cTn id="142" dur="1" fill="hold">
                                          <p:stCondLst>
                                            <p:cond delay="0"/>
                                          </p:stCondLst>
                                        </p:cTn>
                                        <p:tgtEl>
                                          <p:spTgt spid="63"/>
                                        </p:tgtEl>
                                        <p:attrNameLst>
                                          <p:attrName>style.visibility</p:attrName>
                                        </p:attrNameLst>
                                      </p:cBhvr>
                                      <p:to>
                                        <p:strVal val="visible"/>
                                      </p:to>
                                    </p:set>
                                    <p:animEffect transition="in" filter="fade">
                                      <p:cBhvr>
                                        <p:cTn id="143" dur="500"/>
                                        <p:tgtEl>
                                          <p:spTgt spid="63"/>
                                        </p:tgtEl>
                                      </p:cBhvr>
                                    </p:animEffect>
                                    <p:anim calcmode="lin" valueType="num">
                                      <p:cBhvr>
                                        <p:cTn id="144" dur="500" fill="hold"/>
                                        <p:tgtEl>
                                          <p:spTgt spid="63"/>
                                        </p:tgtEl>
                                        <p:attrNameLst>
                                          <p:attrName>ppt_x</p:attrName>
                                        </p:attrNameLst>
                                      </p:cBhvr>
                                      <p:tavLst>
                                        <p:tav tm="0">
                                          <p:val>
                                            <p:strVal val="#ppt_x"/>
                                          </p:val>
                                        </p:tav>
                                        <p:tav tm="100000">
                                          <p:val>
                                            <p:strVal val="#ppt_x"/>
                                          </p:val>
                                        </p:tav>
                                      </p:tavLst>
                                    </p:anim>
                                    <p:anim calcmode="lin" valueType="num">
                                      <p:cBhvr>
                                        <p:cTn id="145" dur="500" fill="hold"/>
                                        <p:tgtEl>
                                          <p:spTgt spid="63"/>
                                        </p:tgtEl>
                                        <p:attrNameLst>
                                          <p:attrName>ppt_y</p:attrName>
                                        </p:attrNameLst>
                                      </p:cBhvr>
                                      <p:tavLst>
                                        <p:tav tm="0">
                                          <p:val>
                                            <p:strVal val="#ppt_y-.1"/>
                                          </p:val>
                                        </p:tav>
                                        <p:tav tm="100000">
                                          <p:val>
                                            <p:strVal val="#ppt_y"/>
                                          </p:val>
                                        </p:tav>
                                      </p:tavLst>
                                    </p:anim>
                                  </p:childTnLst>
                                </p:cTn>
                              </p:par>
                              <p:par>
                                <p:cTn id="146" presetID="47" presetClass="entr" presetSubtype="0" fill="hold" grpId="0" nodeType="withEffect">
                                  <p:stCondLst>
                                    <p:cond delay="0"/>
                                  </p:stCondLst>
                                  <p:childTnLst>
                                    <p:set>
                                      <p:cBhvr>
                                        <p:cTn id="147" dur="1" fill="hold">
                                          <p:stCondLst>
                                            <p:cond delay="0"/>
                                          </p:stCondLst>
                                        </p:cTn>
                                        <p:tgtEl>
                                          <p:spTgt spid="62"/>
                                        </p:tgtEl>
                                        <p:attrNameLst>
                                          <p:attrName>style.visibility</p:attrName>
                                        </p:attrNameLst>
                                      </p:cBhvr>
                                      <p:to>
                                        <p:strVal val="visible"/>
                                      </p:to>
                                    </p:set>
                                    <p:animEffect transition="in" filter="fade">
                                      <p:cBhvr>
                                        <p:cTn id="148" dur="500"/>
                                        <p:tgtEl>
                                          <p:spTgt spid="62"/>
                                        </p:tgtEl>
                                      </p:cBhvr>
                                    </p:animEffect>
                                    <p:anim calcmode="lin" valueType="num">
                                      <p:cBhvr>
                                        <p:cTn id="149" dur="500" fill="hold"/>
                                        <p:tgtEl>
                                          <p:spTgt spid="62"/>
                                        </p:tgtEl>
                                        <p:attrNameLst>
                                          <p:attrName>ppt_x</p:attrName>
                                        </p:attrNameLst>
                                      </p:cBhvr>
                                      <p:tavLst>
                                        <p:tav tm="0">
                                          <p:val>
                                            <p:strVal val="#ppt_x"/>
                                          </p:val>
                                        </p:tav>
                                        <p:tav tm="100000">
                                          <p:val>
                                            <p:strVal val="#ppt_x"/>
                                          </p:val>
                                        </p:tav>
                                      </p:tavLst>
                                    </p:anim>
                                    <p:anim calcmode="lin" valueType="num">
                                      <p:cBhvr>
                                        <p:cTn id="150" dur="500" fill="hold"/>
                                        <p:tgtEl>
                                          <p:spTgt spid="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Graphic spid="50" grpId="0">
        <p:bldAsOne/>
      </p:bldGraphic>
      <p:bldGraphic spid="50" grpId="1">
        <p:bldAsOne/>
      </p:bldGraphic>
      <p:bldGraphic spid="50" grpId="2">
        <p:bldAsOne/>
      </p:bldGraphic>
      <p:bldGraphic spid="50" grpId="3">
        <p:bldAsOne/>
      </p:bldGraphic>
      <p:bldGraphic spid="50" grpId="4">
        <p:bldAsOne/>
      </p:bldGraphic>
      <p:bldGraphic spid="51" grpId="0">
        <p:bldAsOne/>
      </p:bldGraphic>
      <p:bldGraphic spid="51" grpId="1">
        <p:bldAsOne/>
      </p:bldGraphic>
      <p:bldGraphic spid="51" grpId="2">
        <p:bldAsOne/>
      </p:bldGraphic>
      <p:bldGraphic spid="51" grpId="3">
        <p:bldAsOne/>
      </p:bldGraphic>
      <p:bldGraphic spid="51" grpId="4">
        <p:bldAsOne/>
      </p:bldGraphic>
      <p:bldGraphic spid="52" grpId="0">
        <p:bldAsOne/>
      </p:bldGraphic>
      <p:bldGraphic spid="52" grpId="1">
        <p:bldAsOne/>
      </p:bldGraphic>
      <p:bldGraphic spid="52" grpId="2">
        <p:bldAsOne/>
      </p:bldGraphic>
      <p:bldGraphic spid="52" grpId="3">
        <p:bldAsOne/>
      </p:bldGraphic>
      <p:bldGraphic spid="52" grpId="4">
        <p:bldAsOne/>
      </p:bldGraphic>
      <p:bldGraphic spid="53" grpId="0">
        <p:bldAsOne/>
      </p:bldGraphic>
      <p:bldGraphic spid="53" grpId="1">
        <p:bldAsOne/>
      </p:bldGraphic>
      <p:bldGraphic spid="53" grpId="2">
        <p:bldAsOne/>
      </p:bldGraphic>
      <p:bldGraphic spid="53" grpId="3">
        <p:bldAsOne/>
      </p:bldGraphic>
      <p:bldGraphic spid="53" grpId="4">
        <p:bldAsOne/>
      </p:bldGraphic>
      <p:bldP spid="54" grpId="0"/>
      <p:bldP spid="55" grpId="0"/>
      <p:bldP spid="56" grpId="0"/>
      <p:bldP spid="57" grpId="0"/>
      <p:bldP spid="58" grpId="0"/>
      <p:bldP spid="59" grpId="0"/>
      <p:bldP spid="60" grpId="0"/>
      <p:bldP spid="61" grpId="0"/>
      <p:bldP spid="62" grpId="0"/>
      <p:bldP spid="63" grpId="0"/>
      <p:bldP spid="64" grpId="0"/>
      <p:bldP spid="6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8264978" y="-18249"/>
            <a:ext cx="593292" cy="761765"/>
            <a:chOff x="8266914" y="-18254"/>
            <a:chExt cx="593475" cy="762000"/>
          </a:xfrm>
        </p:grpSpPr>
        <p:sp>
          <p:nvSpPr>
            <p:cNvPr id="16" name="AutoShape 7"/>
            <p:cNvSpPr>
              <a:spLocks noChangeArrowheads="1"/>
            </p:cNvSpPr>
            <p:nvPr/>
          </p:nvSpPr>
          <p:spPr bwMode="auto">
            <a:xfrm rot="5400000">
              <a:off x="8201851" y="88633"/>
              <a:ext cx="762000" cy="548226"/>
            </a:xfrm>
            <a:prstGeom prst="homePlate">
              <a:avLst>
                <a:gd name="adj" fmla="val 35606"/>
              </a:avLst>
            </a:prstGeom>
            <a:solidFill>
              <a:schemeClr val="bg1">
                <a:lumMod val="9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lIns="91412" tIns="45706" rIns="91412" bIns="45706" numCol="1" anchor="ctr" anchorCtr="0" compatLnSpc="1">
              <a:prstTxWarp prst="textNoShape">
                <a:avLst/>
              </a:prstTxWarp>
            </a:bodyPr>
            <a:lstStyle/>
            <a:p>
              <a:pPr defTabSz="914126"/>
              <a:endParaRPr lang="zh-CN" altLang="zh-CN" sz="1799" b="0" dirty="0">
                <a:ea typeface="宋体" pitchFamily="2" charset="-122"/>
                <a:cs typeface="宋体" pitchFamily="2" charset="-122"/>
              </a:endParaRPr>
            </a:p>
          </p:txBody>
        </p:sp>
        <p:grpSp>
          <p:nvGrpSpPr>
            <p:cNvPr id="17" name="组合 16"/>
            <p:cNvGrpSpPr/>
            <p:nvPr/>
          </p:nvGrpSpPr>
          <p:grpSpPr>
            <a:xfrm>
              <a:off x="8266914" y="134144"/>
              <a:ext cx="593475" cy="475620"/>
              <a:chOff x="235091" y="185120"/>
              <a:chExt cx="593475" cy="475620"/>
            </a:xfrm>
          </p:grpSpPr>
          <p:sp>
            <p:nvSpPr>
              <p:cNvPr id="18" name="矩形 17"/>
              <p:cNvSpPr/>
              <p:nvPr/>
            </p:nvSpPr>
            <p:spPr>
              <a:xfrm>
                <a:off x="235091" y="185120"/>
                <a:ext cx="533259" cy="300174"/>
              </a:xfrm>
              <a:prstGeom prst="rect">
                <a:avLst/>
              </a:prstGeom>
            </p:spPr>
            <p:txBody>
              <a:bodyPr wrap="none">
                <a:spAutoFit/>
              </a:bodyPr>
              <a:lstStyle/>
              <a:p>
                <a:r>
                  <a:rPr lang="en-US" altLang="zh-CN" b="0" dirty="0">
                    <a:solidFill>
                      <a:schemeClr val="accent3">
                        <a:lumMod val="50000"/>
                      </a:schemeClr>
                    </a:solidFill>
                    <a:latin typeface="Impact" pitchFamily="34" charset="0"/>
                  </a:rPr>
                  <a:t>LOGO</a:t>
                </a:r>
                <a:endParaRPr lang="zh-CN" altLang="en-US" b="0" dirty="0">
                  <a:solidFill>
                    <a:schemeClr val="accent3">
                      <a:lumMod val="50000"/>
                    </a:schemeClr>
                  </a:solidFill>
                  <a:latin typeface="Impact" pitchFamily="34" charset="0"/>
                </a:endParaRPr>
              </a:p>
            </p:txBody>
          </p:sp>
          <p:sp>
            <p:nvSpPr>
              <p:cNvPr id="19" name="矩形 18"/>
              <p:cNvSpPr/>
              <p:nvPr/>
            </p:nvSpPr>
            <p:spPr>
              <a:xfrm>
                <a:off x="292677" y="460623"/>
                <a:ext cx="535889" cy="200117"/>
              </a:xfrm>
              <a:prstGeom prst="rect">
                <a:avLst/>
              </a:prstGeom>
            </p:spPr>
            <p:txBody>
              <a:bodyPr wrap="none">
                <a:spAutoFit/>
              </a:bodyPr>
              <a:lstStyle/>
              <a:p>
                <a:r>
                  <a:rPr lang="en-US" altLang="zh-CN" sz="700" b="0" dirty="0">
                    <a:solidFill>
                      <a:srgbClr val="C00000"/>
                    </a:solidFill>
                    <a:latin typeface="Impact" pitchFamily="34" charset="0"/>
                    <a:ea typeface="微软雅黑" pitchFamily="34" charset="-122"/>
                  </a:rPr>
                  <a:t>TEXT HERE</a:t>
                </a:r>
                <a:endParaRPr lang="zh-CN" altLang="en-US" sz="700" b="0" dirty="0">
                  <a:solidFill>
                    <a:srgbClr val="C00000"/>
                  </a:solidFill>
                  <a:latin typeface="Impact" pitchFamily="34" charset="0"/>
                  <a:ea typeface="微软雅黑" pitchFamily="34" charset="-122"/>
                </a:endParaRPr>
              </a:p>
            </p:txBody>
          </p:sp>
        </p:grpSp>
      </p:grpSp>
      <p:grpSp>
        <p:nvGrpSpPr>
          <p:cNvPr id="20" name="组合 19"/>
          <p:cNvGrpSpPr/>
          <p:nvPr/>
        </p:nvGrpSpPr>
        <p:grpSpPr>
          <a:xfrm>
            <a:off x="903710" y="249867"/>
            <a:ext cx="2830349" cy="679489"/>
            <a:chOff x="903371" y="249943"/>
            <a:chExt cx="2831223" cy="679699"/>
          </a:xfrm>
        </p:grpSpPr>
        <p:sp>
          <p:nvSpPr>
            <p:cNvPr id="21" name="任意多边形 20"/>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sp>
          <p:nvSpPr>
            <p:cNvPr id="22" name="任意多边形 21"/>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grpSp>
      <p:grpSp>
        <p:nvGrpSpPr>
          <p:cNvPr id="23" name="组合 22"/>
          <p:cNvGrpSpPr/>
          <p:nvPr/>
        </p:nvGrpSpPr>
        <p:grpSpPr>
          <a:xfrm rot="16200000">
            <a:off x="574965" y="158113"/>
            <a:ext cx="764867" cy="862996"/>
            <a:chOff x="8439634" y="3544648"/>
            <a:chExt cx="1611146" cy="1817848"/>
          </a:xfrm>
        </p:grpSpPr>
        <p:sp>
          <p:nvSpPr>
            <p:cNvPr id="24"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5"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nvGrpSpPr>
          <p:cNvPr id="26" name="Group 17"/>
          <p:cNvGrpSpPr>
            <a:grpSpLocks noChangeAspect="1"/>
          </p:cNvGrpSpPr>
          <p:nvPr/>
        </p:nvGrpSpPr>
        <p:grpSpPr bwMode="auto">
          <a:xfrm>
            <a:off x="827767" y="455514"/>
            <a:ext cx="259260" cy="278300"/>
            <a:chOff x="231" y="1205"/>
            <a:chExt cx="640" cy="687"/>
          </a:xfrm>
          <a:solidFill>
            <a:schemeClr val="bg1"/>
          </a:solidFill>
          <a:effectLst/>
        </p:grpSpPr>
        <p:sp>
          <p:nvSpPr>
            <p:cNvPr id="27"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8"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sp>
        <p:nvSpPr>
          <p:cNvPr id="29" name="矩形 3"/>
          <p:cNvSpPr>
            <a:spLocks noChangeArrowheads="1"/>
          </p:cNvSpPr>
          <p:nvPr/>
        </p:nvSpPr>
        <p:spPr bwMode="auto">
          <a:xfrm>
            <a:off x="1448766" y="442777"/>
            <a:ext cx="1164383" cy="376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61" tIns="34281" rIns="68561" bIns="34281">
            <a:spAutoFit/>
          </a:bodyPr>
          <a:lstStyle/>
          <a:p>
            <a:r>
              <a:rPr lang="zh-CN" altLang="en-US" sz="1999" b="0" dirty="0" smtClean="0">
                <a:solidFill>
                  <a:schemeClr val="accent3">
                    <a:lumMod val="50000"/>
                  </a:schemeClr>
                </a:solidFill>
                <a:latin typeface="微软雅黑" pitchFamily="34" charset="-122"/>
                <a:ea typeface="微软雅黑" pitchFamily="34" charset="-122"/>
                <a:sym typeface="Arial" pitchFamily="34" charset="0"/>
              </a:rPr>
              <a:t>添加标题</a:t>
            </a:r>
            <a:endParaRPr lang="zh-CN" altLang="en-US" sz="1999" b="0" dirty="0">
              <a:solidFill>
                <a:schemeClr val="accent3">
                  <a:lumMod val="50000"/>
                </a:schemeClr>
              </a:solidFill>
              <a:latin typeface="微软雅黑" pitchFamily="34" charset="-122"/>
              <a:ea typeface="微软雅黑" pitchFamily="34" charset="-122"/>
              <a:sym typeface="Arial" pitchFamily="34" charset="0"/>
            </a:endParaRPr>
          </a:p>
        </p:txBody>
      </p:sp>
      <p:sp>
        <p:nvSpPr>
          <p:cNvPr id="30" name="文本框 37"/>
          <p:cNvSpPr>
            <a:spLocks noChangeArrowheads="1"/>
          </p:cNvSpPr>
          <p:nvPr/>
        </p:nvSpPr>
        <p:spPr bwMode="auto">
          <a:xfrm>
            <a:off x="2591414" y="570056"/>
            <a:ext cx="1730935" cy="2231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1" tIns="34281" rIns="68561" bIns="34281">
            <a:spAutoFit/>
          </a:bodyPr>
          <a:lstStyle/>
          <a:p>
            <a:pPr fontAlgn="auto">
              <a:spcBef>
                <a:spcPts val="0"/>
              </a:spcBef>
              <a:spcAft>
                <a:spcPts val="0"/>
              </a:spcAft>
              <a:defRPr/>
            </a:pPr>
            <a:r>
              <a:rPr lang="en-US" altLang="zh-CN" sz="1000" kern="0" dirty="0">
                <a:solidFill>
                  <a:schemeClr val="accent3">
                    <a:lumMod val="75000"/>
                  </a:schemeClr>
                </a:solidFill>
                <a:latin typeface="Arial"/>
                <a:ea typeface="微软雅黑"/>
              </a:rPr>
              <a:t>Add title</a:t>
            </a:r>
            <a:endParaRPr lang="zh-CN" altLang="en-US" sz="1000" kern="0" dirty="0">
              <a:solidFill>
                <a:schemeClr val="accent3">
                  <a:lumMod val="75000"/>
                </a:schemeClr>
              </a:solidFill>
              <a:latin typeface="Arial"/>
              <a:ea typeface="微软雅黑"/>
            </a:endParaRPr>
          </a:p>
        </p:txBody>
      </p:sp>
      <p:grpSp>
        <p:nvGrpSpPr>
          <p:cNvPr id="31" name="组合 30"/>
          <p:cNvGrpSpPr/>
          <p:nvPr/>
        </p:nvGrpSpPr>
        <p:grpSpPr>
          <a:xfrm>
            <a:off x="1249326" y="1220279"/>
            <a:ext cx="2826811" cy="3547583"/>
            <a:chOff x="1249092" y="1220655"/>
            <a:chExt cx="2827683" cy="3548678"/>
          </a:xfrm>
        </p:grpSpPr>
        <p:sp>
          <p:nvSpPr>
            <p:cNvPr id="32" name="圆角矩形 31"/>
            <p:cNvSpPr/>
            <p:nvPr/>
          </p:nvSpPr>
          <p:spPr>
            <a:xfrm>
              <a:off x="1249092" y="1276910"/>
              <a:ext cx="2827683" cy="3492423"/>
            </a:xfrm>
            <a:prstGeom prst="roundRect">
              <a:avLst>
                <a:gd name="adj" fmla="val 4670"/>
              </a:avLst>
            </a:prstGeom>
            <a:gradFill flip="none" rotWithShape="1">
              <a:gsLst>
                <a:gs pos="0">
                  <a:schemeClr val="bg1">
                    <a:lumMod val="50000"/>
                  </a:schemeClr>
                </a:gs>
                <a:gs pos="100000">
                  <a:schemeClr val="tx1">
                    <a:lumMod val="75000"/>
                    <a:lumOff val="25000"/>
                  </a:schemeClr>
                </a:gs>
              </a:gsLst>
              <a:lin ang="2700000" scaled="1"/>
              <a:tileRect/>
            </a:gradFill>
            <a:ln w="22225">
              <a:gradFill flip="none" rotWithShape="1">
                <a:gsLst>
                  <a:gs pos="0">
                    <a:schemeClr val="bg1">
                      <a:lumMod val="65000"/>
                    </a:schemeClr>
                  </a:gs>
                  <a:gs pos="100000">
                    <a:schemeClr val="tx1">
                      <a:lumMod val="85000"/>
                      <a:lumOff val="1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3" name="圆角矩形 32"/>
            <p:cNvSpPr/>
            <p:nvPr/>
          </p:nvSpPr>
          <p:spPr>
            <a:xfrm>
              <a:off x="1413534" y="1404609"/>
              <a:ext cx="2498799" cy="3118235"/>
            </a:xfrm>
            <a:prstGeom prst="roundRect">
              <a:avLst>
                <a:gd name="adj" fmla="val 0"/>
              </a:avLst>
            </a:prstGeom>
            <a:gradFill>
              <a:gsLst>
                <a:gs pos="52000">
                  <a:srgbClr val="F4F4F4"/>
                </a:gs>
                <a:gs pos="0">
                  <a:schemeClr val="bg1"/>
                </a:gs>
                <a:gs pos="100000">
                  <a:srgbClr val="E2E2E2"/>
                </a:gs>
              </a:gsLst>
              <a:lin ang="0" scaled="0"/>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34" name="组合 33"/>
            <p:cNvGrpSpPr/>
            <p:nvPr/>
          </p:nvGrpSpPr>
          <p:grpSpPr>
            <a:xfrm>
              <a:off x="1474375" y="1466277"/>
              <a:ext cx="2377116" cy="160026"/>
              <a:chOff x="2149634" y="1165384"/>
              <a:chExt cx="3485832" cy="234632"/>
            </a:xfrm>
          </p:grpSpPr>
          <p:grpSp>
            <p:nvGrpSpPr>
              <p:cNvPr id="65" name="组合 64"/>
              <p:cNvGrpSpPr/>
              <p:nvPr/>
            </p:nvGrpSpPr>
            <p:grpSpPr>
              <a:xfrm>
                <a:off x="2149634" y="1165384"/>
                <a:ext cx="234632" cy="234632"/>
                <a:chOff x="2483009" y="1114425"/>
                <a:chExt cx="209550" cy="209550"/>
              </a:xfrm>
            </p:grpSpPr>
            <p:sp>
              <p:nvSpPr>
                <p:cNvPr id="93" name="椭圆 92"/>
                <p:cNvSpPr/>
                <p:nvPr/>
              </p:nvSpPr>
              <p:spPr>
                <a:xfrm>
                  <a:off x="2483009" y="1114425"/>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4" name="椭圆 93"/>
                <p:cNvSpPr/>
                <p:nvPr/>
              </p:nvSpPr>
              <p:spPr>
                <a:xfrm>
                  <a:off x="2502059"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6" name="组合 65"/>
              <p:cNvGrpSpPr/>
              <p:nvPr/>
            </p:nvGrpSpPr>
            <p:grpSpPr>
              <a:xfrm>
                <a:off x="2510879" y="1165384"/>
                <a:ext cx="234632" cy="234632"/>
                <a:chOff x="2483009" y="1114425"/>
                <a:chExt cx="209550" cy="209550"/>
              </a:xfrm>
            </p:grpSpPr>
            <p:sp>
              <p:nvSpPr>
                <p:cNvPr id="91" name="椭圆 90"/>
                <p:cNvSpPr/>
                <p:nvPr/>
              </p:nvSpPr>
              <p:spPr>
                <a:xfrm>
                  <a:off x="2483009" y="1114425"/>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 name="椭圆 91"/>
                <p:cNvSpPr/>
                <p:nvPr/>
              </p:nvSpPr>
              <p:spPr>
                <a:xfrm>
                  <a:off x="2502059"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7" name="组合 66"/>
              <p:cNvGrpSpPr/>
              <p:nvPr/>
            </p:nvGrpSpPr>
            <p:grpSpPr>
              <a:xfrm>
                <a:off x="2872123" y="1165384"/>
                <a:ext cx="234632" cy="234632"/>
                <a:chOff x="2483009" y="1114425"/>
                <a:chExt cx="209550" cy="209550"/>
              </a:xfrm>
            </p:grpSpPr>
            <p:sp>
              <p:nvSpPr>
                <p:cNvPr id="89" name="椭圆 88"/>
                <p:cNvSpPr/>
                <p:nvPr/>
              </p:nvSpPr>
              <p:spPr>
                <a:xfrm>
                  <a:off x="2483009" y="1114425"/>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0" name="椭圆 89"/>
                <p:cNvSpPr/>
                <p:nvPr/>
              </p:nvSpPr>
              <p:spPr>
                <a:xfrm>
                  <a:off x="2502059"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8" name="组合 67"/>
              <p:cNvGrpSpPr/>
              <p:nvPr/>
            </p:nvGrpSpPr>
            <p:grpSpPr>
              <a:xfrm>
                <a:off x="3233367" y="1165384"/>
                <a:ext cx="234632" cy="234632"/>
                <a:chOff x="2483009" y="1114425"/>
                <a:chExt cx="209550" cy="209550"/>
              </a:xfrm>
            </p:grpSpPr>
            <p:sp>
              <p:nvSpPr>
                <p:cNvPr id="87" name="椭圆 86"/>
                <p:cNvSpPr/>
                <p:nvPr/>
              </p:nvSpPr>
              <p:spPr>
                <a:xfrm>
                  <a:off x="2483009" y="1114425"/>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8" name="椭圆 87"/>
                <p:cNvSpPr/>
                <p:nvPr/>
              </p:nvSpPr>
              <p:spPr>
                <a:xfrm>
                  <a:off x="2502059"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9" name="组合 68"/>
              <p:cNvGrpSpPr/>
              <p:nvPr/>
            </p:nvGrpSpPr>
            <p:grpSpPr>
              <a:xfrm>
                <a:off x="3594612" y="1165384"/>
                <a:ext cx="234632" cy="234632"/>
                <a:chOff x="2483009" y="1114425"/>
                <a:chExt cx="209550" cy="209550"/>
              </a:xfrm>
            </p:grpSpPr>
            <p:sp>
              <p:nvSpPr>
                <p:cNvPr id="85" name="椭圆 84"/>
                <p:cNvSpPr/>
                <p:nvPr/>
              </p:nvSpPr>
              <p:spPr>
                <a:xfrm>
                  <a:off x="2483009" y="1114425"/>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6" name="椭圆 85"/>
                <p:cNvSpPr/>
                <p:nvPr/>
              </p:nvSpPr>
              <p:spPr>
                <a:xfrm>
                  <a:off x="2502059"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0" name="组合 69"/>
              <p:cNvGrpSpPr/>
              <p:nvPr/>
            </p:nvGrpSpPr>
            <p:grpSpPr>
              <a:xfrm>
                <a:off x="3955856" y="1165384"/>
                <a:ext cx="234632" cy="234632"/>
                <a:chOff x="2483009" y="1114425"/>
                <a:chExt cx="209550" cy="209550"/>
              </a:xfrm>
            </p:grpSpPr>
            <p:sp>
              <p:nvSpPr>
                <p:cNvPr id="83" name="椭圆 82"/>
                <p:cNvSpPr/>
                <p:nvPr/>
              </p:nvSpPr>
              <p:spPr>
                <a:xfrm>
                  <a:off x="2483009" y="1114425"/>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4" name="椭圆 83"/>
                <p:cNvSpPr/>
                <p:nvPr/>
              </p:nvSpPr>
              <p:spPr>
                <a:xfrm>
                  <a:off x="2502059"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1" name="组合 70"/>
              <p:cNvGrpSpPr/>
              <p:nvPr/>
            </p:nvGrpSpPr>
            <p:grpSpPr>
              <a:xfrm>
                <a:off x="4317101" y="1165384"/>
                <a:ext cx="234632" cy="234632"/>
                <a:chOff x="2483009" y="1114425"/>
                <a:chExt cx="209550" cy="209550"/>
              </a:xfrm>
            </p:grpSpPr>
            <p:sp>
              <p:nvSpPr>
                <p:cNvPr id="81" name="椭圆 80"/>
                <p:cNvSpPr/>
                <p:nvPr/>
              </p:nvSpPr>
              <p:spPr>
                <a:xfrm>
                  <a:off x="2483009" y="1114425"/>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2" name="椭圆 81"/>
                <p:cNvSpPr/>
                <p:nvPr/>
              </p:nvSpPr>
              <p:spPr>
                <a:xfrm>
                  <a:off x="2502059"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2" name="组合 71"/>
              <p:cNvGrpSpPr/>
              <p:nvPr/>
            </p:nvGrpSpPr>
            <p:grpSpPr>
              <a:xfrm>
                <a:off x="4678345" y="1165384"/>
                <a:ext cx="234632" cy="234632"/>
                <a:chOff x="2483009" y="1114425"/>
                <a:chExt cx="209550" cy="209550"/>
              </a:xfrm>
            </p:grpSpPr>
            <p:sp>
              <p:nvSpPr>
                <p:cNvPr id="79" name="椭圆 78"/>
                <p:cNvSpPr/>
                <p:nvPr/>
              </p:nvSpPr>
              <p:spPr>
                <a:xfrm>
                  <a:off x="2483009" y="1114425"/>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0" name="椭圆 79"/>
                <p:cNvSpPr/>
                <p:nvPr/>
              </p:nvSpPr>
              <p:spPr>
                <a:xfrm>
                  <a:off x="2502059"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3" name="组合 72"/>
              <p:cNvGrpSpPr/>
              <p:nvPr/>
            </p:nvGrpSpPr>
            <p:grpSpPr>
              <a:xfrm>
                <a:off x="5039590" y="1165384"/>
                <a:ext cx="234632" cy="234632"/>
                <a:chOff x="2483009" y="1114425"/>
                <a:chExt cx="209550" cy="209550"/>
              </a:xfrm>
            </p:grpSpPr>
            <p:sp>
              <p:nvSpPr>
                <p:cNvPr id="77" name="椭圆 76"/>
                <p:cNvSpPr/>
                <p:nvPr/>
              </p:nvSpPr>
              <p:spPr>
                <a:xfrm>
                  <a:off x="2483009" y="1114425"/>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8" name="椭圆 77"/>
                <p:cNvSpPr/>
                <p:nvPr/>
              </p:nvSpPr>
              <p:spPr>
                <a:xfrm>
                  <a:off x="2502059"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4" name="组合 73"/>
              <p:cNvGrpSpPr/>
              <p:nvPr/>
            </p:nvGrpSpPr>
            <p:grpSpPr>
              <a:xfrm>
                <a:off x="5400834" y="1165384"/>
                <a:ext cx="234632" cy="234632"/>
                <a:chOff x="2483009" y="1114425"/>
                <a:chExt cx="209550" cy="209550"/>
              </a:xfrm>
            </p:grpSpPr>
            <p:sp>
              <p:nvSpPr>
                <p:cNvPr id="75" name="椭圆 74"/>
                <p:cNvSpPr/>
                <p:nvPr/>
              </p:nvSpPr>
              <p:spPr>
                <a:xfrm>
                  <a:off x="2483009" y="1114425"/>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6" name="椭圆 75"/>
                <p:cNvSpPr/>
                <p:nvPr/>
              </p:nvSpPr>
              <p:spPr>
                <a:xfrm>
                  <a:off x="2502059"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35" name="组合 34"/>
            <p:cNvGrpSpPr/>
            <p:nvPr/>
          </p:nvGrpSpPr>
          <p:grpSpPr>
            <a:xfrm>
              <a:off x="1515603" y="1220655"/>
              <a:ext cx="64560" cy="330785"/>
              <a:chOff x="2244442" y="772895"/>
              <a:chExt cx="94671" cy="485002"/>
            </a:xfrm>
          </p:grpSpPr>
          <p:sp>
            <p:nvSpPr>
              <p:cNvPr id="63" name="圆角矩形 62"/>
              <p:cNvSpPr/>
              <p:nvPr/>
            </p:nvSpPr>
            <p:spPr>
              <a:xfrm>
                <a:off x="2244442"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4" name="圆角矩形 63"/>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6" name="组合 35"/>
            <p:cNvGrpSpPr/>
            <p:nvPr/>
          </p:nvGrpSpPr>
          <p:grpSpPr>
            <a:xfrm>
              <a:off x="1762911" y="1220655"/>
              <a:ext cx="64560" cy="330785"/>
              <a:chOff x="2244442" y="772895"/>
              <a:chExt cx="94671" cy="485002"/>
            </a:xfrm>
          </p:grpSpPr>
          <p:sp>
            <p:nvSpPr>
              <p:cNvPr id="61" name="圆角矩形 60"/>
              <p:cNvSpPr/>
              <p:nvPr/>
            </p:nvSpPr>
            <p:spPr>
              <a:xfrm>
                <a:off x="2244442"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2" name="圆角矩形 61"/>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7" name="组合 36"/>
            <p:cNvGrpSpPr/>
            <p:nvPr/>
          </p:nvGrpSpPr>
          <p:grpSpPr>
            <a:xfrm>
              <a:off x="2010219" y="1220655"/>
              <a:ext cx="64560" cy="330785"/>
              <a:chOff x="2244442" y="772895"/>
              <a:chExt cx="94671" cy="485002"/>
            </a:xfrm>
          </p:grpSpPr>
          <p:sp>
            <p:nvSpPr>
              <p:cNvPr id="59" name="圆角矩形 58"/>
              <p:cNvSpPr/>
              <p:nvPr/>
            </p:nvSpPr>
            <p:spPr>
              <a:xfrm>
                <a:off x="2244442"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0" name="圆角矩形 59"/>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8" name="组合 37"/>
            <p:cNvGrpSpPr/>
            <p:nvPr/>
          </p:nvGrpSpPr>
          <p:grpSpPr>
            <a:xfrm>
              <a:off x="2257526" y="1220655"/>
              <a:ext cx="64560" cy="330785"/>
              <a:chOff x="2244442" y="772895"/>
              <a:chExt cx="94671" cy="485002"/>
            </a:xfrm>
          </p:grpSpPr>
          <p:sp>
            <p:nvSpPr>
              <p:cNvPr id="57" name="圆角矩形 56"/>
              <p:cNvSpPr/>
              <p:nvPr/>
            </p:nvSpPr>
            <p:spPr>
              <a:xfrm>
                <a:off x="2244442"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8" name="圆角矩形 57"/>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9" name="组合 38"/>
            <p:cNvGrpSpPr/>
            <p:nvPr/>
          </p:nvGrpSpPr>
          <p:grpSpPr>
            <a:xfrm>
              <a:off x="2504835" y="1220655"/>
              <a:ext cx="64560" cy="330785"/>
              <a:chOff x="2244442" y="772895"/>
              <a:chExt cx="94671" cy="485002"/>
            </a:xfrm>
          </p:grpSpPr>
          <p:sp>
            <p:nvSpPr>
              <p:cNvPr id="55" name="圆角矩形 54"/>
              <p:cNvSpPr/>
              <p:nvPr/>
            </p:nvSpPr>
            <p:spPr>
              <a:xfrm>
                <a:off x="2244442"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6" name="圆角矩形 55"/>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0" name="组合 39"/>
            <p:cNvGrpSpPr/>
            <p:nvPr/>
          </p:nvGrpSpPr>
          <p:grpSpPr>
            <a:xfrm>
              <a:off x="2752143" y="1220655"/>
              <a:ext cx="64560" cy="330785"/>
              <a:chOff x="2244442" y="772895"/>
              <a:chExt cx="94671" cy="485002"/>
            </a:xfrm>
          </p:grpSpPr>
          <p:sp>
            <p:nvSpPr>
              <p:cNvPr id="53" name="圆角矩形 52"/>
              <p:cNvSpPr/>
              <p:nvPr/>
            </p:nvSpPr>
            <p:spPr>
              <a:xfrm>
                <a:off x="2244442"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4" name="圆角矩形 53"/>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1" name="组合 40"/>
            <p:cNvGrpSpPr/>
            <p:nvPr/>
          </p:nvGrpSpPr>
          <p:grpSpPr>
            <a:xfrm>
              <a:off x="2999451" y="1220655"/>
              <a:ext cx="64560" cy="330785"/>
              <a:chOff x="2244442" y="772895"/>
              <a:chExt cx="94671" cy="485002"/>
            </a:xfrm>
          </p:grpSpPr>
          <p:sp>
            <p:nvSpPr>
              <p:cNvPr id="51" name="圆角矩形 50"/>
              <p:cNvSpPr/>
              <p:nvPr/>
            </p:nvSpPr>
            <p:spPr>
              <a:xfrm>
                <a:off x="2244442"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2" name="圆角矩形 51"/>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2" name="组合 41"/>
            <p:cNvGrpSpPr/>
            <p:nvPr/>
          </p:nvGrpSpPr>
          <p:grpSpPr>
            <a:xfrm>
              <a:off x="3246759" y="1220655"/>
              <a:ext cx="64560" cy="330785"/>
              <a:chOff x="2244442" y="772895"/>
              <a:chExt cx="94671" cy="485002"/>
            </a:xfrm>
          </p:grpSpPr>
          <p:sp>
            <p:nvSpPr>
              <p:cNvPr id="49" name="圆角矩形 48"/>
              <p:cNvSpPr/>
              <p:nvPr/>
            </p:nvSpPr>
            <p:spPr>
              <a:xfrm>
                <a:off x="2244442"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0" name="圆角矩形 49"/>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3" name="组合 42"/>
            <p:cNvGrpSpPr/>
            <p:nvPr/>
          </p:nvGrpSpPr>
          <p:grpSpPr>
            <a:xfrm>
              <a:off x="3494067" y="1220655"/>
              <a:ext cx="64560" cy="330785"/>
              <a:chOff x="2244442" y="772895"/>
              <a:chExt cx="94671" cy="485002"/>
            </a:xfrm>
          </p:grpSpPr>
          <p:sp>
            <p:nvSpPr>
              <p:cNvPr id="47" name="圆角矩形 46"/>
              <p:cNvSpPr/>
              <p:nvPr/>
            </p:nvSpPr>
            <p:spPr>
              <a:xfrm>
                <a:off x="2244442"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8" name="圆角矩形 47"/>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4" name="组合 43"/>
            <p:cNvGrpSpPr/>
            <p:nvPr/>
          </p:nvGrpSpPr>
          <p:grpSpPr>
            <a:xfrm>
              <a:off x="3741375" y="1220655"/>
              <a:ext cx="64560" cy="330785"/>
              <a:chOff x="2244442" y="772895"/>
              <a:chExt cx="94671" cy="485002"/>
            </a:xfrm>
          </p:grpSpPr>
          <p:sp>
            <p:nvSpPr>
              <p:cNvPr id="45" name="圆角矩形 44"/>
              <p:cNvSpPr/>
              <p:nvPr/>
            </p:nvSpPr>
            <p:spPr>
              <a:xfrm>
                <a:off x="2244442"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6" name="圆角矩形 45"/>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95" name="组合 94"/>
          <p:cNvGrpSpPr/>
          <p:nvPr/>
        </p:nvGrpSpPr>
        <p:grpSpPr>
          <a:xfrm>
            <a:off x="3904765" y="1209611"/>
            <a:ext cx="3704187" cy="3441489"/>
            <a:chOff x="3905351" y="1209984"/>
            <a:chExt cx="3705330" cy="3442551"/>
          </a:xfrm>
        </p:grpSpPr>
        <p:grpSp>
          <p:nvGrpSpPr>
            <p:cNvPr id="96" name="组合 95"/>
            <p:cNvGrpSpPr/>
            <p:nvPr/>
          </p:nvGrpSpPr>
          <p:grpSpPr>
            <a:xfrm>
              <a:off x="5449570" y="1230946"/>
              <a:ext cx="645608" cy="1230922"/>
              <a:chOff x="5537459" y="941354"/>
              <a:chExt cx="946727" cy="1804795"/>
            </a:xfrm>
            <a:scene3d>
              <a:camera prst="orthographicFront">
                <a:rot lat="20967539" lon="19191102" rev="113251"/>
              </a:camera>
              <a:lightRig rig="threePt" dir="t"/>
            </a:scene3d>
          </p:grpSpPr>
          <p:sp>
            <p:nvSpPr>
              <p:cNvPr id="117" name="圆角矩形 116"/>
              <p:cNvSpPr/>
              <p:nvPr/>
            </p:nvSpPr>
            <p:spPr>
              <a:xfrm rot="5400000">
                <a:off x="5108425" y="1370388"/>
                <a:ext cx="1804795" cy="946727"/>
              </a:xfrm>
              <a:prstGeom prst="roundRect">
                <a:avLst>
                  <a:gd name="adj" fmla="val 19898"/>
                </a:avLst>
              </a:prstGeom>
              <a:solidFill>
                <a:srgbClr val="E049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8" name="圆角矩形 117"/>
              <p:cNvSpPr/>
              <p:nvPr/>
            </p:nvSpPr>
            <p:spPr>
              <a:xfrm rot="5400000">
                <a:off x="5222427" y="1446913"/>
                <a:ext cx="1579634" cy="753287"/>
              </a:xfrm>
              <a:prstGeom prst="roundRect">
                <a:avLst>
                  <a:gd name="adj" fmla="val 15457"/>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7" name="组合 96"/>
            <p:cNvGrpSpPr/>
            <p:nvPr/>
          </p:nvGrpSpPr>
          <p:grpSpPr>
            <a:xfrm>
              <a:off x="6683746" y="1216654"/>
              <a:ext cx="645608" cy="1230922"/>
              <a:chOff x="5537459" y="941354"/>
              <a:chExt cx="946727" cy="1804795"/>
            </a:xfrm>
            <a:scene3d>
              <a:camera prst="orthographicFront">
                <a:rot lat="600000" lon="20399993" rev="0"/>
              </a:camera>
              <a:lightRig rig="threePt" dir="t"/>
            </a:scene3d>
          </p:grpSpPr>
          <p:sp>
            <p:nvSpPr>
              <p:cNvPr id="115" name="圆角矩形 114"/>
              <p:cNvSpPr/>
              <p:nvPr/>
            </p:nvSpPr>
            <p:spPr>
              <a:xfrm rot="5400000">
                <a:off x="5108425" y="1370388"/>
                <a:ext cx="1804795" cy="946727"/>
              </a:xfrm>
              <a:prstGeom prst="roundRect">
                <a:avLst>
                  <a:gd name="adj" fmla="val 19898"/>
                </a:avLst>
              </a:prstGeom>
              <a:solidFill>
                <a:srgbClr val="F491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6" name="圆角矩形 115"/>
              <p:cNvSpPr/>
              <p:nvPr/>
            </p:nvSpPr>
            <p:spPr>
              <a:xfrm rot="5400000">
                <a:off x="5222427" y="1446913"/>
                <a:ext cx="1579634" cy="753287"/>
              </a:xfrm>
              <a:prstGeom prst="roundRect">
                <a:avLst>
                  <a:gd name="adj" fmla="val 15457"/>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8" name="组合 97"/>
            <p:cNvGrpSpPr/>
            <p:nvPr/>
          </p:nvGrpSpPr>
          <p:grpSpPr>
            <a:xfrm>
              <a:off x="4218758" y="1209984"/>
              <a:ext cx="645608" cy="1230922"/>
              <a:chOff x="5537459" y="941354"/>
              <a:chExt cx="946727" cy="1804795"/>
            </a:xfrm>
            <a:scene3d>
              <a:camera prst="orthographicFront">
                <a:rot lat="600000" lon="20399993" rev="0"/>
              </a:camera>
              <a:lightRig rig="threePt" dir="t"/>
            </a:scene3d>
          </p:grpSpPr>
          <p:sp>
            <p:nvSpPr>
              <p:cNvPr id="113" name="圆角矩形 112"/>
              <p:cNvSpPr/>
              <p:nvPr/>
            </p:nvSpPr>
            <p:spPr>
              <a:xfrm rot="5400000">
                <a:off x="5108425" y="1370388"/>
                <a:ext cx="1804795" cy="946727"/>
              </a:xfrm>
              <a:prstGeom prst="roundRect">
                <a:avLst>
                  <a:gd name="adj" fmla="val 19898"/>
                </a:avLst>
              </a:prstGeom>
              <a:gradFill>
                <a:gsLst>
                  <a:gs pos="45000">
                    <a:srgbClr val="01A9BB"/>
                  </a:gs>
                  <a:gs pos="100000">
                    <a:srgbClr val="01C1D5"/>
                  </a:gs>
                  <a:gs pos="0">
                    <a:srgbClr val="01808D"/>
                  </a:gs>
                </a:gsLs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4" name="圆角矩形 113"/>
              <p:cNvSpPr/>
              <p:nvPr/>
            </p:nvSpPr>
            <p:spPr>
              <a:xfrm rot="5400000">
                <a:off x="5222427" y="1446913"/>
                <a:ext cx="1579634" cy="753287"/>
              </a:xfrm>
              <a:prstGeom prst="roundRect">
                <a:avLst>
                  <a:gd name="adj" fmla="val 15457"/>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9" name="组合 98"/>
            <p:cNvGrpSpPr/>
            <p:nvPr/>
          </p:nvGrpSpPr>
          <p:grpSpPr>
            <a:xfrm>
              <a:off x="3905351" y="1236501"/>
              <a:ext cx="3705330" cy="3416034"/>
              <a:chOff x="3905351" y="1236501"/>
              <a:chExt cx="3705330" cy="3416034"/>
            </a:xfrm>
          </p:grpSpPr>
          <p:grpSp>
            <p:nvGrpSpPr>
              <p:cNvPr id="100" name="组合 99"/>
              <p:cNvGrpSpPr/>
              <p:nvPr/>
            </p:nvGrpSpPr>
            <p:grpSpPr>
              <a:xfrm>
                <a:off x="3905351" y="1271782"/>
                <a:ext cx="3705330" cy="3380753"/>
                <a:chOff x="6199676" y="1161244"/>
                <a:chExt cx="5433540" cy="4551342"/>
              </a:xfrm>
            </p:grpSpPr>
            <p:sp>
              <p:nvSpPr>
                <p:cNvPr id="110" name="梯形 109"/>
                <p:cNvSpPr/>
                <p:nvPr/>
              </p:nvSpPr>
              <p:spPr>
                <a:xfrm rot="16200000">
                  <a:off x="4829748" y="2531173"/>
                  <a:ext cx="4551341" cy="1811485"/>
                </a:xfrm>
                <a:prstGeom prst="trapezoid">
                  <a:avLst>
                    <a:gd name="adj" fmla="val 9948"/>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梯形 110"/>
                <p:cNvSpPr/>
                <p:nvPr/>
              </p:nvSpPr>
              <p:spPr>
                <a:xfrm rot="5400000" flipH="1">
                  <a:off x="6640318" y="2531172"/>
                  <a:ext cx="4551341" cy="1811485"/>
                </a:xfrm>
                <a:prstGeom prst="trapezoid">
                  <a:avLst>
                    <a:gd name="adj" fmla="val 11105"/>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梯形 111"/>
                <p:cNvSpPr/>
                <p:nvPr/>
              </p:nvSpPr>
              <p:spPr>
                <a:xfrm rot="16200000">
                  <a:off x="8451803" y="2531172"/>
                  <a:ext cx="4551341" cy="1811485"/>
                </a:xfrm>
                <a:prstGeom prst="trapezoid">
                  <a:avLst>
                    <a:gd name="adj" fmla="val 11105"/>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1" name="组合 100"/>
              <p:cNvGrpSpPr/>
              <p:nvPr/>
            </p:nvGrpSpPr>
            <p:grpSpPr>
              <a:xfrm>
                <a:off x="4326163" y="1236501"/>
                <a:ext cx="426562" cy="747947"/>
                <a:chOff x="5695240" y="977137"/>
                <a:chExt cx="625516" cy="1096651"/>
              </a:xfrm>
              <a:scene3d>
                <a:camera prst="orthographicFront">
                  <a:rot lat="600000" lon="20399993" rev="0"/>
                </a:camera>
                <a:lightRig rig="threePt" dir="t"/>
              </a:scene3d>
            </p:grpSpPr>
            <p:sp>
              <p:nvSpPr>
                <p:cNvPr id="108" name="任意多边形 107"/>
                <p:cNvSpPr>
                  <a:spLocks/>
                </p:cNvSpPr>
                <p:nvPr/>
              </p:nvSpPr>
              <p:spPr bwMode="auto">
                <a:xfrm rot="5400000">
                  <a:off x="5533884" y="1302921"/>
                  <a:ext cx="923924" cy="527529"/>
                </a:xfrm>
                <a:custGeom>
                  <a:avLst/>
                  <a:gdLst>
                    <a:gd name="connsiteX0" fmla="*/ 0 w 1232570"/>
                    <a:gd name="connsiteY0" fmla="*/ 0 h 1080876"/>
                    <a:gd name="connsiteX1" fmla="*/ 13985 w 1232570"/>
                    <a:gd name="connsiteY1" fmla="*/ 0 h 1080876"/>
                    <a:gd name="connsiteX2" fmla="*/ 90502 w 1232570"/>
                    <a:gd name="connsiteY2" fmla="*/ 0 h 1080876"/>
                    <a:gd name="connsiteX3" fmla="*/ 150524 w 1232570"/>
                    <a:gd name="connsiteY3" fmla="*/ 0 h 1080876"/>
                    <a:gd name="connsiteX4" fmla="*/ 156832 w 1232570"/>
                    <a:gd name="connsiteY4" fmla="*/ 0 h 1080876"/>
                    <a:gd name="connsiteX5" fmla="*/ 213704 w 1232570"/>
                    <a:gd name="connsiteY5" fmla="*/ 0 h 1080876"/>
                    <a:gd name="connsiteX6" fmla="*/ 237954 w 1232570"/>
                    <a:gd name="connsiteY6" fmla="*/ 0 h 1080876"/>
                    <a:gd name="connsiteX7" fmla="*/ 261845 w 1232570"/>
                    <a:gd name="connsiteY7" fmla="*/ 0 h 1080876"/>
                    <a:gd name="connsiteX8" fmla="*/ 301983 w 1232570"/>
                    <a:gd name="connsiteY8" fmla="*/ 0 h 1080876"/>
                    <a:gd name="connsiteX9" fmla="*/ 314471 w 1232570"/>
                    <a:gd name="connsiteY9" fmla="*/ 0 h 1080876"/>
                    <a:gd name="connsiteX10" fmla="*/ 361158 w 1232570"/>
                    <a:gd name="connsiteY10" fmla="*/ 0 h 1080876"/>
                    <a:gd name="connsiteX11" fmla="*/ 378443 w 1232570"/>
                    <a:gd name="connsiteY11" fmla="*/ 0 h 1080876"/>
                    <a:gd name="connsiteX12" fmla="*/ 380801 w 1232570"/>
                    <a:gd name="connsiteY12" fmla="*/ 0 h 1080876"/>
                    <a:gd name="connsiteX13" fmla="*/ 397052 w 1232570"/>
                    <a:gd name="connsiteY13" fmla="*/ 0 h 1080876"/>
                    <a:gd name="connsiteX14" fmla="*/ 423245 w 1232570"/>
                    <a:gd name="connsiteY14" fmla="*/ 0 h 1080876"/>
                    <a:gd name="connsiteX15" fmla="*/ 437673 w 1232570"/>
                    <a:gd name="connsiteY15" fmla="*/ 0 h 1080876"/>
                    <a:gd name="connsiteX16" fmla="*/ 465873 w 1232570"/>
                    <a:gd name="connsiteY16" fmla="*/ 0 h 1080876"/>
                    <a:gd name="connsiteX17" fmla="*/ 506837 w 1232570"/>
                    <a:gd name="connsiteY17" fmla="*/ 0 h 1080876"/>
                    <a:gd name="connsiteX18" fmla="*/ 542389 w 1232570"/>
                    <a:gd name="connsiteY18" fmla="*/ 0 h 1080876"/>
                    <a:gd name="connsiteX19" fmla="*/ 558813 w 1232570"/>
                    <a:gd name="connsiteY19" fmla="*/ 0 h 1080876"/>
                    <a:gd name="connsiteX20" fmla="*/ 596056 w 1232570"/>
                    <a:gd name="connsiteY20" fmla="*/ 0 h 1080876"/>
                    <a:gd name="connsiteX21" fmla="*/ 608720 w 1232570"/>
                    <a:gd name="connsiteY21" fmla="*/ 0 h 1080876"/>
                    <a:gd name="connsiteX22" fmla="*/ 621020 w 1232570"/>
                    <a:gd name="connsiteY22" fmla="*/ 0 h 1080876"/>
                    <a:gd name="connsiteX23" fmla="*/ 647214 w 1232570"/>
                    <a:gd name="connsiteY23" fmla="*/ 0 h 1080876"/>
                    <a:gd name="connsiteX24" fmla="*/ 665591 w 1232570"/>
                    <a:gd name="connsiteY24" fmla="*/ 0 h 1080876"/>
                    <a:gd name="connsiteX25" fmla="*/ 875132 w 1232570"/>
                    <a:gd name="connsiteY25" fmla="*/ 0 h 1080876"/>
                    <a:gd name="connsiteX26" fmla="*/ 970922 w 1232570"/>
                    <a:gd name="connsiteY26" fmla="*/ 55020 h 1080876"/>
                    <a:gd name="connsiteX27" fmla="*/ 1219266 w 1232570"/>
                    <a:gd name="connsiteY27" fmla="*/ 485418 h 1080876"/>
                    <a:gd name="connsiteX28" fmla="*/ 1219266 w 1232570"/>
                    <a:gd name="connsiteY28" fmla="*/ 595458 h 1080876"/>
                    <a:gd name="connsiteX29" fmla="*/ 970922 w 1232570"/>
                    <a:gd name="connsiteY29" fmla="*/ 1025856 h 1080876"/>
                    <a:gd name="connsiteX30" fmla="*/ 875132 w 1232570"/>
                    <a:gd name="connsiteY30" fmla="*/ 1080876 h 1080876"/>
                    <a:gd name="connsiteX31" fmla="*/ 647214 w 1232570"/>
                    <a:gd name="connsiteY31" fmla="*/ 1080876 h 1080876"/>
                    <a:gd name="connsiteX32" fmla="*/ 423245 w 1232570"/>
                    <a:gd name="connsiteY32" fmla="*/ 1080876 h 1080876"/>
                    <a:gd name="connsiteX33" fmla="*/ 378443 w 1232570"/>
                    <a:gd name="connsiteY33" fmla="*/ 1080876 h 1080876"/>
                    <a:gd name="connsiteX34" fmla="*/ 150524 w 1232570"/>
                    <a:gd name="connsiteY34" fmla="*/ 1080876 h 1080876"/>
                    <a:gd name="connsiteX35" fmla="*/ 0 w 1232570"/>
                    <a:gd name="connsiteY35" fmla="*/ 1080876 h 10808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32570" h="1080876">
                      <a:moveTo>
                        <a:pt x="0" y="0"/>
                      </a:moveTo>
                      <a:lnTo>
                        <a:pt x="13985" y="0"/>
                      </a:lnTo>
                      <a:cubicBezTo>
                        <a:pt x="41269" y="0"/>
                        <a:pt x="66735" y="0"/>
                        <a:pt x="90502" y="0"/>
                      </a:cubicBezTo>
                      <a:lnTo>
                        <a:pt x="150524" y="0"/>
                      </a:lnTo>
                      <a:lnTo>
                        <a:pt x="156832" y="0"/>
                      </a:lnTo>
                      <a:cubicBezTo>
                        <a:pt x="177325" y="0"/>
                        <a:pt x="196242" y="0"/>
                        <a:pt x="213704" y="0"/>
                      </a:cubicBezTo>
                      <a:lnTo>
                        <a:pt x="237954" y="0"/>
                      </a:lnTo>
                      <a:lnTo>
                        <a:pt x="261845" y="0"/>
                      </a:lnTo>
                      <a:cubicBezTo>
                        <a:pt x="276518" y="0"/>
                        <a:pt x="289856" y="0"/>
                        <a:pt x="301983" y="0"/>
                      </a:cubicBezTo>
                      <a:lnTo>
                        <a:pt x="314471" y="0"/>
                      </a:lnTo>
                      <a:lnTo>
                        <a:pt x="361158" y="0"/>
                      </a:lnTo>
                      <a:lnTo>
                        <a:pt x="378443" y="0"/>
                      </a:lnTo>
                      <a:lnTo>
                        <a:pt x="380801" y="0"/>
                      </a:lnTo>
                      <a:lnTo>
                        <a:pt x="397052" y="0"/>
                      </a:lnTo>
                      <a:cubicBezTo>
                        <a:pt x="423245" y="0"/>
                        <a:pt x="423245" y="0"/>
                        <a:pt x="423245" y="0"/>
                      </a:cubicBezTo>
                      <a:lnTo>
                        <a:pt x="437673" y="0"/>
                      </a:lnTo>
                      <a:lnTo>
                        <a:pt x="465873" y="0"/>
                      </a:lnTo>
                      <a:lnTo>
                        <a:pt x="506837" y="0"/>
                      </a:lnTo>
                      <a:lnTo>
                        <a:pt x="542389" y="0"/>
                      </a:lnTo>
                      <a:lnTo>
                        <a:pt x="558813" y="0"/>
                      </a:lnTo>
                      <a:cubicBezTo>
                        <a:pt x="573547" y="0"/>
                        <a:pt x="585824" y="0"/>
                        <a:pt x="596056" y="0"/>
                      </a:cubicBezTo>
                      <a:lnTo>
                        <a:pt x="608720" y="0"/>
                      </a:lnTo>
                      <a:lnTo>
                        <a:pt x="621020" y="0"/>
                      </a:lnTo>
                      <a:cubicBezTo>
                        <a:pt x="647214" y="0"/>
                        <a:pt x="647214" y="0"/>
                        <a:pt x="647214" y="0"/>
                      </a:cubicBezTo>
                      <a:lnTo>
                        <a:pt x="665591" y="0"/>
                      </a:lnTo>
                      <a:cubicBezTo>
                        <a:pt x="875132" y="0"/>
                        <a:pt x="875132" y="0"/>
                        <a:pt x="875132" y="0"/>
                      </a:cubicBezTo>
                      <a:cubicBezTo>
                        <a:pt x="910609" y="0"/>
                        <a:pt x="953183" y="24848"/>
                        <a:pt x="970922" y="55020"/>
                      </a:cubicBezTo>
                      <a:cubicBezTo>
                        <a:pt x="1219266" y="485418"/>
                        <a:pt x="1219266" y="485418"/>
                        <a:pt x="1219266" y="485418"/>
                      </a:cubicBezTo>
                      <a:cubicBezTo>
                        <a:pt x="1237005" y="515590"/>
                        <a:pt x="1237005" y="565286"/>
                        <a:pt x="1219266" y="595458"/>
                      </a:cubicBezTo>
                      <a:cubicBezTo>
                        <a:pt x="970922" y="1025856"/>
                        <a:pt x="970922" y="1025856"/>
                        <a:pt x="970922" y="1025856"/>
                      </a:cubicBezTo>
                      <a:cubicBezTo>
                        <a:pt x="953183" y="1056029"/>
                        <a:pt x="910609" y="1080876"/>
                        <a:pt x="875132" y="1080876"/>
                      </a:cubicBezTo>
                      <a:lnTo>
                        <a:pt x="647214" y="1080876"/>
                      </a:lnTo>
                      <a:lnTo>
                        <a:pt x="423245" y="1080876"/>
                      </a:lnTo>
                      <a:lnTo>
                        <a:pt x="378443" y="1080876"/>
                      </a:lnTo>
                      <a:lnTo>
                        <a:pt x="150524" y="1080876"/>
                      </a:lnTo>
                      <a:lnTo>
                        <a:pt x="0" y="1080876"/>
                      </a:lnTo>
                      <a:close/>
                    </a:path>
                  </a:pathLst>
                </a:custGeom>
                <a:solidFill>
                  <a:srgbClr val="01A9BB"/>
                </a:solidFill>
                <a:ln w="25400">
                  <a:noFill/>
                </a:ln>
                <a:effectLst>
                  <a:outerShdw blurRad="215900" dist="76200" dir="2700000" algn="tl" rotWithShape="0">
                    <a:prstClr val="black">
                      <a:alpha val="37000"/>
                    </a:prstClr>
                  </a:out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09" name="任意多边形 108"/>
                <p:cNvSpPr>
                  <a:spLocks/>
                </p:cNvSpPr>
                <p:nvPr/>
              </p:nvSpPr>
              <p:spPr bwMode="auto">
                <a:xfrm rot="5400000">
                  <a:off x="5459672" y="1212705"/>
                  <a:ext cx="1096651" cy="625516"/>
                </a:xfrm>
                <a:custGeom>
                  <a:avLst/>
                  <a:gdLst>
                    <a:gd name="connsiteX0" fmla="*/ 0 w 1232570"/>
                    <a:gd name="connsiteY0" fmla="*/ 0 h 1080876"/>
                    <a:gd name="connsiteX1" fmla="*/ 13985 w 1232570"/>
                    <a:gd name="connsiteY1" fmla="*/ 0 h 1080876"/>
                    <a:gd name="connsiteX2" fmla="*/ 90502 w 1232570"/>
                    <a:gd name="connsiteY2" fmla="*/ 0 h 1080876"/>
                    <a:gd name="connsiteX3" fmla="*/ 150524 w 1232570"/>
                    <a:gd name="connsiteY3" fmla="*/ 0 h 1080876"/>
                    <a:gd name="connsiteX4" fmla="*/ 156832 w 1232570"/>
                    <a:gd name="connsiteY4" fmla="*/ 0 h 1080876"/>
                    <a:gd name="connsiteX5" fmla="*/ 213704 w 1232570"/>
                    <a:gd name="connsiteY5" fmla="*/ 0 h 1080876"/>
                    <a:gd name="connsiteX6" fmla="*/ 237954 w 1232570"/>
                    <a:gd name="connsiteY6" fmla="*/ 0 h 1080876"/>
                    <a:gd name="connsiteX7" fmla="*/ 261845 w 1232570"/>
                    <a:gd name="connsiteY7" fmla="*/ 0 h 1080876"/>
                    <a:gd name="connsiteX8" fmla="*/ 301983 w 1232570"/>
                    <a:gd name="connsiteY8" fmla="*/ 0 h 1080876"/>
                    <a:gd name="connsiteX9" fmla="*/ 314471 w 1232570"/>
                    <a:gd name="connsiteY9" fmla="*/ 0 h 1080876"/>
                    <a:gd name="connsiteX10" fmla="*/ 361158 w 1232570"/>
                    <a:gd name="connsiteY10" fmla="*/ 0 h 1080876"/>
                    <a:gd name="connsiteX11" fmla="*/ 378443 w 1232570"/>
                    <a:gd name="connsiteY11" fmla="*/ 0 h 1080876"/>
                    <a:gd name="connsiteX12" fmla="*/ 380801 w 1232570"/>
                    <a:gd name="connsiteY12" fmla="*/ 0 h 1080876"/>
                    <a:gd name="connsiteX13" fmla="*/ 397052 w 1232570"/>
                    <a:gd name="connsiteY13" fmla="*/ 0 h 1080876"/>
                    <a:gd name="connsiteX14" fmla="*/ 423245 w 1232570"/>
                    <a:gd name="connsiteY14" fmla="*/ 0 h 1080876"/>
                    <a:gd name="connsiteX15" fmla="*/ 437673 w 1232570"/>
                    <a:gd name="connsiteY15" fmla="*/ 0 h 1080876"/>
                    <a:gd name="connsiteX16" fmla="*/ 465873 w 1232570"/>
                    <a:gd name="connsiteY16" fmla="*/ 0 h 1080876"/>
                    <a:gd name="connsiteX17" fmla="*/ 506837 w 1232570"/>
                    <a:gd name="connsiteY17" fmla="*/ 0 h 1080876"/>
                    <a:gd name="connsiteX18" fmla="*/ 542389 w 1232570"/>
                    <a:gd name="connsiteY18" fmla="*/ 0 h 1080876"/>
                    <a:gd name="connsiteX19" fmla="*/ 558813 w 1232570"/>
                    <a:gd name="connsiteY19" fmla="*/ 0 h 1080876"/>
                    <a:gd name="connsiteX20" fmla="*/ 596056 w 1232570"/>
                    <a:gd name="connsiteY20" fmla="*/ 0 h 1080876"/>
                    <a:gd name="connsiteX21" fmla="*/ 608720 w 1232570"/>
                    <a:gd name="connsiteY21" fmla="*/ 0 h 1080876"/>
                    <a:gd name="connsiteX22" fmla="*/ 621020 w 1232570"/>
                    <a:gd name="connsiteY22" fmla="*/ 0 h 1080876"/>
                    <a:gd name="connsiteX23" fmla="*/ 647214 w 1232570"/>
                    <a:gd name="connsiteY23" fmla="*/ 0 h 1080876"/>
                    <a:gd name="connsiteX24" fmla="*/ 665591 w 1232570"/>
                    <a:gd name="connsiteY24" fmla="*/ 0 h 1080876"/>
                    <a:gd name="connsiteX25" fmla="*/ 875132 w 1232570"/>
                    <a:gd name="connsiteY25" fmla="*/ 0 h 1080876"/>
                    <a:gd name="connsiteX26" fmla="*/ 970922 w 1232570"/>
                    <a:gd name="connsiteY26" fmla="*/ 55020 h 1080876"/>
                    <a:gd name="connsiteX27" fmla="*/ 1219266 w 1232570"/>
                    <a:gd name="connsiteY27" fmla="*/ 485418 h 1080876"/>
                    <a:gd name="connsiteX28" fmla="*/ 1219266 w 1232570"/>
                    <a:gd name="connsiteY28" fmla="*/ 595458 h 1080876"/>
                    <a:gd name="connsiteX29" fmla="*/ 970922 w 1232570"/>
                    <a:gd name="connsiteY29" fmla="*/ 1025856 h 1080876"/>
                    <a:gd name="connsiteX30" fmla="*/ 875132 w 1232570"/>
                    <a:gd name="connsiteY30" fmla="*/ 1080876 h 1080876"/>
                    <a:gd name="connsiteX31" fmla="*/ 647214 w 1232570"/>
                    <a:gd name="connsiteY31" fmla="*/ 1080876 h 1080876"/>
                    <a:gd name="connsiteX32" fmla="*/ 423245 w 1232570"/>
                    <a:gd name="connsiteY32" fmla="*/ 1080876 h 1080876"/>
                    <a:gd name="connsiteX33" fmla="*/ 378443 w 1232570"/>
                    <a:gd name="connsiteY33" fmla="*/ 1080876 h 1080876"/>
                    <a:gd name="connsiteX34" fmla="*/ 150524 w 1232570"/>
                    <a:gd name="connsiteY34" fmla="*/ 1080876 h 1080876"/>
                    <a:gd name="connsiteX35" fmla="*/ 0 w 1232570"/>
                    <a:gd name="connsiteY35" fmla="*/ 1080876 h 10808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32570" h="1080876">
                      <a:moveTo>
                        <a:pt x="0" y="0"/>
                      </a:moveTo>
                      <a:lnTo>
                        <a:pt x="13985" y="0"/>
                      </a:lnTo>
                      <a:cubicBezTo>
                        <a:pt x="41269" y="0"/>
                        <a:pt x="66735" y="0"/>
                        <a:pt x="90502" y="0"/>
                      </a:cubicBezTo>
                      <a:lnTo>
                        <a:pt x="150524" y="0"/>
                      </a:lnTo>
                      <a:lnTo>
                        <a:pt x="156832" y="0"/>
                      </a:lnTo>
                      <a:cubicBezTo>
                        <a:pt x="177325" y="0"/>
                        <a:pt x="196242" y="0"/>
                        <a:pt x="213704" y="0"/>
                      </a:cubicBezTo>
                      <a:lnTo>
                        <a:pt x="237954" y="0"/>
                      </a:lnTo>
                      <a:lnTo>
                        <a:pt x="261845" y="0"/>
                      </a:lnTo>
                      <a:cubicBezTo>
                        <a:pt x="276518" y="0"/>
                        <a:pt x="289856" y="0"/>
                        <a:pt x="301983" y="0"/>
                      </a:cubicBezTo>
                      <a:lnTo>
                        <a:pt x="314471" y="0"/>
                      </a:lnTo>
                      <a:lnTo>
                        <a:pt x="361158" y="0"/>
                      </a:lnTo>
                      <a:lnTo>
                        <a:pt x="378443" y="0"/>
                      </a:lnTo>
                      <a:lnTo>
                        <a:pt x="380801" y="0"/>
                      </a:lnTo>
                      <a:lnTo>
                        <a:pt x="397052" y="0"/>
                      </a:lnTo>
                      <a:cubicBezTo>
                        <a:pt x="423245" y="0"/>
                        <a:pt x="423245" y="0"/>
                        <a:pt x="423245" y="0"/>
                      </a:cubicBezTo>
                      <a:lnTo>
                        <a:pt x="437673" y="0"/>
                      </a:lnTo>
                      <a:lnTo>
                        <a:pt x="465873" y="0"/>
                      </a:lnTo>
                      <a:lnTo>
                        <a:pt x="506837" y="0"/>
                      </a:lnTo>
                      <a:lnTo>
                        <a:pt x="542389" y="0"/>
                      </a:lnTo>
                      <a:lnTo>
                        <a:pt x="558813" y="0"/>
                      </a:lnTo>
                      <a:cubicBezTo>
                        <a:pt x="573547" y="0"/>
                        <a:pt x="585824" y="0"/>
                        <a:pt x="596056" y="0"/>
                      </a:cubicBezTo>
                      <a:lnTo>
                        <a:pt x="608720" y="0"/>
                      </a:lnTo>
                      <a:lnTo>
                        <a:pt x="621020" y="0"/>
                      </a:lnTo>
                      <a:cubicBezTo>
                        <a:pt x="647214" y="0"/>
                        <a:pt x="647214" y="0"/>
                        <a:pt x="647214" y="0"/>
                      </a:cubicBezTo>
                      <a:lnTo>
                        <a:pt x="665591" y="0"/>
                      </a:lnTo>
                      <a:cubicBezTo>
                        <a:pt x="875132" y="0"/>
                        <a:pt x="875132" y="0"/>
                        <a:pt x="875132" y="0"/>
                      </a:cubicBezTo>
                      <a:cubicBezTo>
                        <a:pt x="910609" y="0"/>
                        <a:pt x="953183" y="24848"/>
                        <a:pt x="970922" y="55020"/>
                      </a:cubicBezTo>
                      <a:cubicBezTo>
                        <a:pt x="1219266" y="485418"/>
                        <a:pt x="1219266" y="485418"/>
                        <a:pt x="1219266" y="485418"/>
                      </a:cubicBezTo>
                      <a:cubicBezTo>
                        <a:pt x="1237005" y="515590"/>
                        <a:pt x="1237005" y="565286"/>
                        <a:pt x="1219266" y="595458"/>
                      </a:cubicBezTo>
                      <a:cubicBezTo>
                        <a:pt x="970922" y="1025856"/>
                        <a:pt x="970922" y="1025856"/>
                        <a:pt x="970922" y="1025856"/>
                      </a:cubicBezTo>
                      <a:cubicBezTo>
                        <a:pt x="953183" y="1056029"/>
                        <a:pt x="910609" y="1080876"/>
                        <a:pt x="875132" y="1080876"/>
                      </a:cubicBezTo>
                      <a:lnTo>
                        <a:pt x="647214" y="1080876"/>
                      </a:lnTo>
                      <a:lnTo>
                        <a:pt x="423245" y="1080876"/>
                      </a:lnTo>
                      <a:lnTo>
                        <a:pt x="378443" y="1080876"/>
                      </a:lnTo>
                      <a:lnTo>
                        <a:pt x="150524" y="1080876"/>
                      </a:lnTo>
                      <a:lnTo>
                        <a:pt x="0" y="1080876"/>
                      </a:lnTo>
                      <a:close/>
                    </a:path>
                  </a:pathLst>
                </a:custGeom>
                <a:gradFill>
                  <a:gsLst>
                    <a:gs pos="29000">
                      <a:srgbClr val="01A2B3"/>
                    </a:gs>
                    <a:gs pos="100000">
                      <a:srgbClr val="01C1D5"/>
                    </a:gs>
                    <a:gs pos="0">
                      <a:srgbClr val="01808D"/>
                    </a:gs>
                  </a:gsLst>
                  <a:lin ang="0" scaled="0"/>
                </a:gradFill>
                <a:ln w="25400">
                  <a:gradFill>
                    <a:gsLst>
                      <a:gs pos="38000">
                        <a:srgbClr val="01A6B7"/>
                      </a:gs>
                      <a:gs pos="3000">
                        <a:srgbClr val="01808D"/>
                      </a:gs>
                      <a:gs pos="100000">
                        <a:srgbClr val="01CCE1"/>
                      </a:gs>
                    </a:gsLst>
                    <a:lin ang="0" scaled="0"/>
                  </a:gradFill>
                </a:ln>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2" name="组合 101"/>
              <p:cNvGrpSpPr/>
              <p:nvPr/>
            </p:nvGrpSpPr>
            <p:grpSpPr>
              <a:xfrm>
                <a:off x="6791150" y="1243171"/>
                <a:ext cx="426562" cy="747947"/>
                <a:chOff x="5695240" y="977137"/>
                <a:chExt cx="625516" cy="1096651"/>
              </a:xfrm>
              <a:scene3d>
                <a:camera prst="orthographicFront">
                  <a:rot lat="600000" lon="20399993" rev="0"/>
                </a:camera>
                <a:lightRig rig="threePt" dir="t"/>
              </a:scene3d>
            </p:grpSpPr>
            <p:sp>
              <p:nvSpPr>
                <p:cNvPr id="106" name="任意多边形 105"/>
                <p:cNvSpPr>
                  <a:spLocks/>
                </p:cNvSpPr>
                <p:nvPr/>
              </p:nvSpPr>
              <p:spPr bwMode="auto">
                <a:xfrm rot="5400000">
                  <a:off x="5533884" y="1302921"/>
                  <a:ext cx="923924" cy="527529"/>
                </a:xfrm>
                <a:custGeom>
                  <a:avLst/>
                  <a:gdLst>
                    <a:gd name="connsiteX0" fmla="*/ 0 w 1232570"/>
                    <a:gd name="connsiteY0" fmla="*/ 0 h 1080876"/>
                    <a:gd name="connsiteX1" fmla="*/ 13985 w 1232570"/>
                    <a:gd name="connsiteY1" fmla="*/ 0 h 1080876"/>
                    <a:gd name="connsiteX2" fmla="*/ 90502 w 1232570"/>
                    <a:gd name="connsiteY2" fmla="*/ 0 h 1080876"/>
                    <a:gd name="connsiteX3" fmla="*/ 150524 w 1232570"/>
                    <a:gd name="connsiteY3" fmla="*/ 0 h 1080876"/>
                    <a:gd name="connsiteX4" fmla="*/ 156832 w 1232570"/>
                    <a:gd name="connsiteY4" fmla="*/ 0 h 1080876"/>
                    <a:gd name="connsiteX5" fmla="*/ 213704 w 1232570"/>
                    <a:gd name="connsiteY5" fmla="*/ 0 h 1080876"/>
                    <a:gd name="connsiteX6" fmla="*/ 237954 w 1232570"/>
                    <a:gd name="connsiteY6" fmla="*/ 0 h 1080876"/>
                    <a:gd name="connsiteX7" fmla="*/ 261845 w 1232570"/>
                    <a:gd name="connsiteY7" fmla="*/ 0 h 1080876"/>
                    <a:gd name="connsiteX8" fmla="*/ 301983 w 1232570"/>
                    <a:gd name="connsiteY8" fmla="*/ 0 h 1080876"/>
                    <a:gd name="connsiteX9" fmla="*/ 314471 w 1232570"/>
                    <a:gd name="connsiteY9" fmla="*/ 0 h 1080876"/>
                    <a:gd name="connsiteX10" fmla="*/ 361158 w 1232570"/>
                    <a:gd name="connsiteY10" fmla="*/ 0 h 1080876"/>
                    <a:gd name="connsiteX11" fmla="*/ 378443 w 1232570"/>
                    <a:gd name="connsiteY11" fmla="*/ 0 h 1080876"/>
                    <a:gd name="connsiteX12" fmla="*/ 380801 w 1232570"/>
                    <a:gd name="connsiteY12" fmla="*/ 0 h 1080876"/>
                    <a:gd name="connsiteX13" fmla="*/ 397052 w 1232570"/>
                    <a:gd name="connsiteY13" fmla="*/ 0 h 1080876"/>
                    <a:gd name="connsiteX14" fmla="*/ 423245 w 1232570"/>
                    <a:gd name="connsiteY14" fmla="*/ 0 h 1080876"/>
                    <a:gd name="connsiteX15" fmla="*/ 437673 w 1232570"/>
                    <a:gd name="connsiteY15" fmla="*/ 0 h 1080876"/>
                    <a:gd name="connsiteX16" fmla="*/ 465873 w 1232570"/>
                    <a:gd name="connsiteY16" fmla="*/ 0 h 1080876"/>
                    <a:gd name="connsiteX17" fmla="*/ 506837 w 1232570"/>
                    <a:gd name="connsiteY17" fmla="*/ 0 h 1080876"/>
                    <a:gd name="connsiteX18" fmla="*/ 542389 w 1232570"/>
                    <a:gd name="connsiteY18" fmla="*/ 0 h 1080876"/>
                    <a:gd name="connsiteX19" fmla="*/ 558813 w 1232570"/>
                    <a:gd name="connsiteY19" fmla="*/ 0 h 1080876"/>
                    <a:gd name="connsiteX20" fmla="*/ 596056 w 1232570"/>
                    <a:gd name="connsiteY20" fmla="*/ 0 h 1080876"/>
                    <a:gd name="connsiteX21" fmla="*/ 608720 w 1232570"/>
                    <a:gd name="connsiteY21" fmla="*/ 0 h 1080876"/>
                    <a:gd name="connsiteX22" fmla="*/ 621020 w 1232570"/>
                    <a:gd name="connsiteY22" fmla="*/ 0 h 1080876"/>
                    <a:gd name="connsiteX23" fmla="*/ 647214 w 1232570"/>
                    <a:gd name="connsiteY23" fmla="*/ 0 h 1080876"/>
                    <a:gd name="connsiteX24" fmla="*/ 665591 w 1232570"/>
                    <a:gd name="connsiteY24" fmla="*/ 0 h 1080876"/>
                    <a:gd name="connsiteX25" fmla="*/ 875132 w 1232570"/>
                    <a:gd name="connsiteY25" fmla="*/ 0 h 1080876"/>
                    <a:gd name="connsiteX26" fmla="*/ 970922 w 1232570"/>
                    <a:gd name="connsiteY26" fmla="*/ 55020 h 1080876"/>
                    <a:gd name="connsiteX27" fmla="*/ 1219266 w 1232570"/>
                    <a:gd name="connsiteY27" fmla="*/ 485418 h 1080876"/>
                    <a:gd name="connsiteX28" fmla="*/ 1219266 w 1232570"/>
                    <a:gd name="connsiteY28" fmla="*/ 595458 h 1080876"/>
                    <a:gd name="connsiteX29" fmla="*/ 970922 w 1232570"/>
                    <a:gd name="connsiteY29" fmla="*/ 1025856 h 1080876"/>
                    <a:gd name="connsiteX30" fmla="*/ 875132 w 1232570"/>
                    <a:gd name="connsiteY30" fmla="*/ 1080876 h 1080876"/>
                    <a:gd name="connsiteX31" fmla="*/ 647214 w 1232570"/>
                    <a:gd name="connsiteY31" fmla="*/ 1080876 h 1080876"/>
                    <a:gd name="connsiteX32" fmla="*/ 423245 w 1232570"/>
                    <a:gd name="connsiteY32" fmla="*/ 1080876 h 1080876"/>
                    <a:gd name="connsiteX33" fmla="*/ 378443 w 1232570"/>
                    <a:gd name="connsiteY33" fmla="*/ 1080876 h 1080876"/>
                    <a:gd name="connsiteX34" fmla="*/ 150524 w 1232570"/>
                    <a:gd name="connsiteY34" fmla="*/ 1080876 h 1080876"/>
                    <a:gd name="connsiteX35" fmla="*/ 0 w 1232570"/>
                    <a:gd name="connsiteY35" fmla="*/ 1080876 h 10808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32570" h="1080876">
                      <a:moveTo>
                        <a:pt x="0" y="0"/>
                      </a:moveTo>
                      <a:lnTo>
                        <a:pt x="13985" y="0"/>
                      </a:lnTo>
                      <a:cubicBezTo>
                        <a:pt x="41269" y="0"/>
                        <a:pt x="66735" y="0"/>
                        <a:pt x="90502" y="0"/>
                      </a:cubicBezTo>
                      <a:lnTo>
                        <a:pt x="150524" y="0"/>
                      </a:lnTo>
                      <a:lnTo>
                        <a:pt x="156832" y="0"/>
                      </a:lnTo>
                      <a:cubicBezTo>
                        <a:pt x="177325" y="0"/>
                        <a:pt x="196242" y="0"/>
                        <a:pt x="213704" y="0"/>
                      </a:cubicBezTo>
                      <a:lnTo>
                        <a:pt x="237954" y="0"/>
                      </a:lnTo>
                      <a:lnTo>
                        <a:pt x="261845" y="0"/>
                      </a:lnTo>
                      <a:cubicBezTo>
                        <a:pt x="276518" y="0"/>
                        <a:pt x="289856" y="0"/>
                        <a:pt x="301983" y="0"/>
                      </a:cubicBezTo>
                      <a:lnTo>
                        <a:pt x="314471" y="0"/>
                      </a:lnTo>
                      <a:lnTo>
                        <a:pt x="361158" y="0"/>
                      </a:lnTo>
                      <a:lnTo>
                        <a:pt x="378443" y="0"/>
                      </a:lnTo>
                      <a:lnTo>
                        <a:pt x="380801" y="0"/>
                      </a:lnTo>
                      <a:lnTo>
                        <a:pt x="397052" y="0"/>
                      </a:lnTo>
                      <a:cubicBezTo>
                        <a:pt x="423245" y="0"/>
                        <a:pt x="423245" y="0"/>
                        <a:pt x="423245" y="0"/>
                      </a:cubicBezTo>
                      <a:lnTo>
                        <a:pt x="437673" y="0"/>
                      </a:lnTo>
                      <a:lnTo>
                        <a:pt x="465873" y="0"/>
                      </a:lnTo>
                      <a:lnTo>
                        <a:pt x="506837" y="0"/>
                      </a:lnTo>
                      <a:lnTo>
                        <a:pt x="542389" y="0"/>
                      </a:lnTo>
                      <a:lnTo>
                        <a:pt x="558813" y="0"/>
                      </a:lnTo>
                      <a:cubicBezTo>
                        <a:pt x="573547" y="0"/>
                        <a:pt x="585824" y="0"/>
                        <a:pt x="596056" y="0"/>
                      </a:cubicBezTo>
                      <a:lnTo>
                        <a:pt x="608720" y="0"/>
                      </a:lnTo>
                      <a:lnTo>
                        <a:pt x="621020" y="0"/>
                      </a:lnTo>
                      <a:cubicBezTo>
                        <a:pt x="647214" y="0"/>
                        <a:pt x="647214" y="0"/>
                        <a:pt x="647214" y="0"/>
                      </a:cubicBezTo>
                      <a:lnTo>
                        <a:pt x="665591" y="0"/>
                      </a:lnTo>
                      <a:cubicBezTo>
                        <a:pt x="875132" y="0"/>
                        <a:pt x="875132" y="0"/>
                        <a:pt x="875132" y="0"/>
                      </a:cubicBezTo>
                      <a:cubicBezTo>
                        <a:pt x="910609" y="0"/>
                        <a:pt x="953183" y="24848"/>
                        <a:pt x="970922" y="55020"/>
                      </a:cubicBezTo>
                      <a:cubicBezTo>
                        <a:pt x="1219266" y="485418"/>
                        <a:pt x="1219266" y="485418"/>
                        <a:pt x="1219266" y="485418"/>
                      </a:cubicBezTo>
                      <a:cubicBezTo>
                        <a:pt x="1237005" y="515590"/>
                        <a:pt x="1237005" y="565286"/>
                        <a:pt x="1219266" y="595458"/>
                      </a:cubicBezTo>
                      <a:cubicBezTo>
                        <a:pt x="970922" y="1025856"/>
                        <a:pt x="970922" y="1025856"/>
                        <a:pt x="970922" y="1025856"/>
                      </a:cubicBezTo>
                      <a:cubicBezTo>
                        <a:pt x="953183" y="1056029"/>
                        <a:pt x="910609" y="1080876"/>
                        <a:pt x="875132" y="1080876"/>
                      </a:cubicBezTo>
                      <a:lnTo>
                        <a:pt x="647214" y="1080876"/>
                      </a:lnTo>
                      <a:lnTo>
                        <a:pt x="423245" y="1080876"/>
                      </a:lnTo>
                      <a:lnTo>
                        <a:pt x="378443" y="1080876"/>
                      </a:lnTo>
                      <a:lnTo>
                        <a:pt x="150524" y="1080876"/>
                      </a:lnTo>
                      <a:lnTo>
                        <a:pt x="0" y="1080876"/>
                      </a:lnTo>
                      <a:close/>
                    </a:path>
                  </a:pathLst>
                </a:custGeom>
                <a:solidFill>
                  <a:srgbClr val="01A9BB"/>
                </a:solidFill>
                <a:ln w="25400">
                  <a:noFill/>
                </a:ln>
                <a:effectLst>
                  <a:outerShdw blurRad="215900" dist="76200" dir="2700000" algn="tl" rotWithShape="0">
                    <a:prstClr val="black">
                      <a:alpha val="37000"/>
                    </a:prstClr>
                  </a:out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07" name="任意多边形 106"/>
                <p:cNvSpPr>
                  <a:spLocks/>
                </p:cNvSpPr>
                <p:nvPr/>
              </p:nvSpPr>
              <p:spPr bwMode="auto">
                <a:xfrm rot="5400000">
                  <a:off x="5459672" y="1212705"/>
                  <a:ext cx="1096651" cy="625516"/>
                </a:xfrm>
                <a:custGeom>
                  <a:avLst/>
                  <a:gdLst>
                    <a:gd name="connsiteX0" fmla="*/ 0 w 1232570"/>
                    <a:gd name="connsiteY0" fmla="*/ 0 h 1080876"/>
                    <a:gd name="connsiteX1" fmla="*/ 13985 w 1232570"/>
                    <a:gd name="connsiteY1" fmla="*/ 0 h 1080876"/>
                    <a:gd name="connsiteX2" fmla="*/ 90502 w 1232570"/>
                    <a:gd name="connsiteY2" fmla="*/ 0 h 1080876"/>
                    <a:gd name="connsiteX3" fmla="*/ 150524 w 1232570"/>
                    <a:gd name="connsiteY3" fmla="*/ 0 h 1080876"/>
                    <a:gd name="connsiteX4" fmla="*/ 156832 w 1232570"/>
                    <a:gd name="connsiteY4" fmla="*/ 0 h 1080876"/>
                    <a:gd name="connsiteX5" fmla="*/ 213704 w 1232570"/>
                    <a:gd name="connsiteY5" fmla="*/ 0 h 1080876"/>
                    <a:gd name="connsiteX6" fmla="*/ 237954 w 1232570"/>
                    <a:gd name="connsiteY6" fmla="*/ 0 h 1080876"/>
                    <a:gd name="connsiteX7" fmla="*/ 261845 w 1232570"/>
                    <a:gd name="connsiteY7" fmla="*/ 0 h 1080876"/>
                    <a:gd name="connsiteX8" fmla="*/ 301983 w 1232570"/>
                    <a:gd name="connsiteY8" fmla="*/ 0 h 1080876"/>
                    <a:gd name="connsiteX9" fmla="*/ 314471 w 1232570"/>
                    <a:gd name="connsiteY9" fmla="*/ 0 h 1080876"/>
                    <a:gd name="connsiteX10" fmla="*/ 361158 w 1232570"/>
                    <a:gd name="connsiteY10" fmla="*/ 0 h 1080876"/>
                    <a:gd name="connsiteX11" fmla="*/ 378443 w 1232570"/>
                    <a:gd name="connsiteY11" fmla="*/ 0 h 1080876"/>
                    <a:gd name="connsiteX12" fmla="*/ 380801 w 1232570"/>
                    <a:gd name="connsiteY12" fmla="*/ 0 h 1080876"/>
                    <a:gd name="connsiteX13" fmla="*/ 397052 w 1232570"/>
                    <a:gd name="connsiteY13" fmla="*/ 0 h 1080876"/>
                    <a:gd name="connsiteX14" fmla="*/ 423245 w 1232570"/>
                    <a:gd name="connsiteY14" fmla="*/ 0 h 1080876"/>
                    <a:gd name="connsiteX15" fmla="*/ 437673 w 1232570"/>
                    <a:gd name="connsiteY15" fmla="*/ 0 h 1080876"/>
                    <a:gd name="connsiteX16" fmla="*/ 465873 w 1232570"/>
                    <a:gd name="connsiteY16" fmla="*/ 0 h 1080876"/>
                    <a:gd name="connsiteX17" fmla="*/ 506837 w 1232570"/>
                    <a:gd name="connsiteY17" fmla="*/ 0 h 1080876"/>
                    <a:gd name="connsiteX18" fmla="*/ 542389 w 1232570"/>
                    <a:gd name="connsiteY18" fmla="*/ 0 h 1080876"/>
                    <a:gd name="connsiteX19" fmla="*/ 558813 w 1232570"/>
                    <a:gd name="connsiteY19" fmla="*/ 0 h 1080876"/>
                    <a:gd name="connsiteX20" fmla="*/ 596056 w 1232570"/>
                    <a:gd name="connsiteY20" fmla="*/ 0 h 1080876"/>
                    <a:gd name="connsiteX21" fmla="*/ 608720 w 1232570"/>
                    <a:gd name="connsiteY21" fmla="*/ 0 h 1080876"/>
                    <a:gd name="connsiteX22" fmla="*/ 621020 w 1232570"/>
                    <a:gd name="connsiteY22" fmla="*/ 0 h 1080876"/>
                    <a:gd name="connsiteX23" fmla="*/ 647214 w 1232570"/>
                    <a:gd name="connsiteY23" fmla="*/ 0 h 1080876"/>
                    <a:gd name="connsiteX24" fmla="*/ 665591 w 1232570"/>
                    <a:gd name="connsiteY24" fmla="*/ 0 h 1080876"/>
                    <a:gd name="connsiteX25" fmla="*/ 875132 w 1232570"/>
                    <a:gd name="connsiteY25" fmla="*/ 0 h 1080876"/>
                    <a:gd name="connsiteX26" fmla="*/ 970922 w 1232570"/>
                    <a:gd name="connsiteY26" fmla="*/ 55020 h 1080876"/>
                    <a:gd name="connsiteX27" fmla="*/ 1219266 w 1232570"/>
                    <a:gd name="connsiteY27" fmla="*/ 485418 h 1080876"/>
                    <a:gd name="connsiteX28" fmla="*/ 1219266 w 1232570"/>
                    <a:gd name="connsiteY28" fmla="*/ 595458 h 1080876"/>
                    <a:gd name="connsiteX29" fmla="*/ 970922 w 1232570"/>
                    <a:gd name="connsiteY29" fmla="*/ 1025856 h 1080876"/>
                    <a:gd name="connsiteX30" fmla="*/ 875132 w 1232570"/>
                    <a:gd name="connsiteY30" fmla="*/ 1080876 h 1080876"/>
                    <a:gd name="connsiteX31" fmla="*/ 647214 w 1232570"/>
                    <a:gd name="connsiteY31" fmla="*/ 1080876 h 1080876"/>
                    <a:gd name="connsiteX32" fmla="*/ 423245 w 1232570"/>
                    <a:gd name="connsiteY32" fmla="*/ 1080876 h 1080876"/>
                    <a:gd name="connsiteX33" fmla="*/ 378443 w 1232570"/>
                    <a:gd name="connsiteY33" fmla="*/ 1080876 h 1080876"/>
                    <a:gd name="connsiteX34" fmla="*/ 150524 w 1232570"/>
                    <a:gd name="connsiteY34" fmla="*/ 1080876 h 1080876"/>
                    <a:gd name="connsiteX35" fmla="*/ 0 w 1232570"/>
                    <a:gd name="connsiteY35" fmla="*/ 1080876 h 10808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32570" h="1080876">
                      <a:moveTo>
                        <a:pt x="0" y="0"/>
                      </a:moveTo>
                      <a:lnTo>
                        <a:pt x="13985" y="0"/>
                      </a:lnTo>
                      <a:cubicBezTo>
                        <a:pt x="41269" y="0"/>
                        <a:pt x="66735" y="0"/>
                        <a:pt x="90502" y="0"/>
                      </a:cubicBezTo>
                      <a:lnTo>
                        <a:pt x="150524" y="0"/>
                      </a:lnTo>
                      <a:lnTo>
                        <a:pt x="156832" y="0"/>
                      </a:lnTo>
                      <a:cubicBezTo>
                        <a:pt x="177325" y="0"/>
                        <a:pt x="196242" y="0"/>
                        <a:pt x="213704" y="0"/>
                      </a:cubicBezTo>
                      <a:lnTo>
                        <a:pt x="237954" y="0"/>
                      </a:lnTo>
                      <a:lnTo>
                        <a:pt x="261845" y="0"/>
                      </a:lnTo>
                      <a:cubicBezTo>
                        <a:pt x="276518" y="0"/>
                        <a:pt x="289856" y="0"/>
                        <a:pt x="301983" y="0"/>
                      </a:cubicBezTo>
                      <a:lnTo>
                        <a:pt x="314471" y="0"/>
                      </a:lnTo>
                      <a:lnTo>
                        <a:pt x="361158" y="0"/>
                      </a:lnTo>
                      <a:lnTo>
                        <a:pt x="378443" y="0"/>
                      </a:lnTo>
                      <a:lnTo>
                        <a:pt x="380801" y="0"/>
                      </a:lnTo>
                      <a:lnTo>
                        <a:pt x="397052" y="0"/>
                      </a:lnTo>
                      <a:cubicBezTo>
                        <a:pt x="423245" y="0"/>
                        <a:pt x="423245" y="0"/>
                        <a:pt x="423245" y="0"/>
                      </a:cubicBezTo>
                      <a:lnTo>
                        <a:pt x="437673" y="0"/>
                      </a:lnTo>
                      <a:lnTo>
                        <a:pt x="465873" y="0"/>
                      </a:lnTo>
                      <a:lnTo>
                        <a:pt x="506837" y="0"/>
                      </a:lnTo>
                      <a:lnTo>
                        <a:pt x="542389" y="0"/>
                      </a:lnTo>
                      <a:lnTo>
                        <a:pt x="558813" y="0"/>
                      </a:lnTo>
                      <a:cubicBezTo>
                        <a:pt x="573547" y="0"/>
                        <a:pt x="585824" y="0"/>
                        <a:pt x="596056" y="0"/>
                      </a:cubicBezTo>
                      <a:lnTo>
                        <a:pt x="608720" y="0"/>
                      </a:lnTo>
                      <a:lnTo>
                        <a:pt x="621020" y="0"/>
                      </a:lnTo>
                      <a:cubicBezTo>
                        <a:pt x="647214" y="0"/>
                        <a:pt x="647214" y="0"/>
                        <a:pt x="647214" y="0"/>
                      </a:cubicBezTo>
                      <a:lnTo>
                        <a:pt x="665591" y="0"/>
                      </a:lnTo>
                      <a:cubicBezTo>
                        <a:pt x="875132" y="0"/>
                        <a:pt x="875132" y="0"/>
                        <a:pt x="875132" y="0"/>
                      </a:cubicBezTo>
                      <a:cubicBezTo>
                        <a:pt x="910609" y="0"/>
                        <a:pt x="953183" y="24848"/>
                        <a:pt x="970922" y="55020"/>
                      </a:cubicBezTo>
                      <a:cubicBezTo>
                        <a:pt x="1219266" y="485418"/>
                        <a:pt x="1219266" y="485418"/>
                        <a:pt x="1219266" y="485418"/>
                      </a:cubicBezTo>
                      <a:cubicBezTo>
                        <a:pt x="1237005" y="515590"/>
                        <a:pt x="1237005" y="565286"/>
                        <a:pt x="1219266" y="595458"/>
                      </a:cubicBezTo>
                      <a:cubicBezTo>
                        <a:pt x="970922" y="1025856"/>
                        <a:pt x="970922" y="1025856"/>
                        <a:pt x="970922" y="1025856"/>
                      </a:cubicBezTo>
                      <a:cubicBezTo>
                        <a:pt x="953183" y="1056029"/>
                        <a:pt x="910609" y="1080876"/>
                        <a:pt x="875132" y="1080876"/>
                      </a:cubicBezTo>
                      <a:lnTo>
                        <a:pt x="647214" y="1080876"/>
                      </a:lnTo>
                      <a:lnTo>
                        <a:pt x="423245" y="1080876"/>
                      </a:lnTo>
                      <a:lnTo>
                        <a:pt x="378443" y="1080876"/>
                      </a:lnTo>
                      <a:lnTo>
                        <a:pt x="150524" y="1080876"/>
                      </a:lnTo>
                      <a:lnTo>
                        <a:pt x="0" y="1080876"/>
                      </a:lnTo>
                      <a:close/>
                    </a:path>
                  </a:pathLst>
                </a:custGeom>
                <a:gradFill>
                  <a:gsLst>
                    <a:gs pos="29000">
                      <a:srgbClr val="FB9E14"/>
                    </a:gs>
                    <a:gs pos="100000">
                      <a:srgbClr val="FEB243"/>
                    </a:gs>
                    <a:gs pos="0">
                      <a:srgbClr val="F49100"/>
                    </a:gs>
                  </a:gsLst>
                  <a:lin ang="0" scaled="0"/>
                </a:gradFill>
                <a:ln w="25400">
                  <a:gradFill>
                    <a:gsLst>
                      <a:gs pos="38000">
                        <a:srgbClr val="FB9E14"/>
                      </a:gs>
                      <a:gs pos="0">
                        <a:srgbClr val="F69200"/>
                      </a:gs>
                      <a:gs pos="100000">
                        <a:srgbClr val="FEC26A"/>
                      </a:gs>
                    </a:gsLst>
                    <a:lin ang="0" scaled="0"/>
                  </a:gradFill>
                </a:ln>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3" name="组合 102"/>
              <p:cNvGrpSpPr/>
              <p:nvPr/>
            </p:nvGrpSpPr>
            <p:grpSpPr>
              <a:xfrm>
                <a:off x="5559241" y="1258918"/>
                <a:ext cx="426562" cy="747948"/>
                <a:chOff x="5695240" y="977137"/>
                <a:chExt cx="625516" cy="1096651"/>
              </a:xfrm>
              <a:scene3d>
                <a:camera prst="orthographicFront">
                  <a:rot lat="20944032" lon="19239453" rev="161931"/>
                </a:camera>
                <a:lightRig rig="threePt" dir="t"/>
              </a:scene3d>
            </p:grpSpPr>
            <p:sp>
              <p:nvSpPr>
                <p:cNvPr id="104" name="任意多边形 103"/>
                <p:cNvSpPr>
                  <a:spLocks/>
                </p:cNvSpPr>
                <p:nvPr/>
              </p:nvSpPr>
              <p:spPr bwMode="auto">
                <a:xfrm rot="5400000">
                  <a:off x="5533885" y="1302922"/>
                  <a:ext cx="923924" cy="527529"/>
                </a:xfrm>
                <a:custGeom>
                  <a:avLst/>
                  <a:gdLst>
                    <a:gd name="connsiteX0" fmla="*/ 0 w 1232570"/>
                    <a:gd name="connsiteY0" fmla="*/ 0 h 1080876"/>
                    <a:gd name="connsiteX1" fmla="*/ 13985 w 1232570"/>
                    <a:gd name="connsiteY1" fmla="*/ 0 h 1080876"/>
                    <a:gd name="connsiteX2" fmla="*/ 90502 w 1232570"/>
                    <a:gd name="connsiteY2" fmla="*/ 0 h 1080876"/>
                    <a:gd name="connsiteX3" fmla="*/ 150524 w 1232570"/>
                    <a:gd name="connsiteY3" fmla="*/ 0 h 1080876"/>
                    <a:gd name="connsiteX4" fmla="*/ 156832 w 1232570"/>
                    <a:gd name="connsiteY4" fmla="*/ 0 h 1080876"/>
                    <a:gd name="connsiteX5" fmla="*/ 213704 w 1232570"/>
                    <a:gd name="connsiteY5" fmla="*/ 0 h 1080876"/>
                    <a:gd name="connsiteX6" fmla="*/ 237954 w 1232570"/>
                    <a:gd name="connsiteY6" fmla="*/ 0 h 1080876"/>
                    <a:gd name="connsiteX7" fmla="*/ 261845 w 1232570"/>
                    <a:gd name="connsiteY7" fmla="*/ 0 h 1080876"/>
                    <a:gd name="connsiteX8" fmla="*/ 301983 w 1232570"/>
                    <a:gd name="connsiteY8" fmla="*/ 0 h 1080876"/>
                    <a:gd name="connsiteX9" fmla="*/ 314471 w 1232570"/>
                    <a:gd name="connsiteY9" fmla="*/ 0 h 1080876"/>
                    <a:gd name="connsiteX10" fmla="*/ 361158 w 1232570"/>
                    <a:gd name="connsiteY10" fmla="*/ 0 h 1080876"/>
                    <a:gd name="connsiteX11" fmla="*/ 378443 w 1232570"/>
                    <a:gd name="connsiteY11" fmla="*/ 0 h 1080876"/>
                    <a:gd name="connsiteX12" fmla="*/ 380801 w 1232570"/>
                    <a:gd name="connsiteY12" fmla="*/ 0 h 1080876"/>
                    <a:gd name="connsiteX13" fmla="*/ 397052 w 1232570"/>
                    <a:gd name="connsiteY13" fmla="*/ 0 h 1080876"/>
                    <a:gd name="connsiteX14" fmla="*/ 423245 w 1232570"/>
                    <a:gd name="connsiteY14" fmla="*/ 0 h 1080876"/>
                    <a:gd name="connsiteX15" fmla="*/ 437673 w 1232570"/>
                    <a:gd name="connsiteY15" fmla="*/ 0 h 1080876"/>
                    <a:gd name="connsiteX16" fmla="*/ 465873 w 1232570"/>
                    <a:gd name="connsiteY16" fmla="*/ 0 h 1080876"/>
                    <a:gd name="connsiteX17" fmla="*/ 506837 w 1232570"/>
                    <a:gd name="connsiteY17" fmla="*/ 0 h 1080876"/>
                    <a:gd name="connsiteX18" fmla="*/ 542389 w 1232570"/>
                    <a:gd name="connsiteY18" fmla="*/ 0 h 1080876"/>
                    <a:gd name="connsiteX19" fmla="*/ 558813 w 1232570"/>
                    <a:gd name="connsiteY19" fmla="*/ 0 h 1080876"/>
                    <a:gd name="connsiteX20" fmla="*/ 596056 w 1232570"/>
                    <a:gd name="connsiteY20" fmla="*/ 0 h 1080876"/>
                    <a:gd name="connsiteX21" fmla="*/ 608720 w 1232570"/>
                    <a:gd name="connsiteY21" fmla="*/ 0 h 1080876"/>
                    <a:gd name="connsiteX22" fmla="*/ 621020 w 1232570"/>
                    <a:gd name="connsiteY22" fmla="*/ 0 h 1080876"/>
                    <a:gd name="connsiteX23" fmla="*/ 647214 w 1232570"/>
                    <a:gd name="connsiteY23" fmla="*/ 0 h 1080876"/>
                    <a:gd name="connsiteX24" fmla="*/ 665591 w 1232570"/>
                    <a:gd name="connsiteY24" fmla="*/ 0 h 1080876"/>
                    <a:gd name="connsiteX25" fmla="*/ 875132 w 1232570"/>
                    <a:gd name="connsiteY25" fmla="*/ 0 h 1080876"/>
                    <a:gd name="connsiteX26" fmla="*/ 970922 w 1232570"/>
                    <a:gd name="connsiteY26" fmla="*/ 55020 h 1080876"/>
                    <a:gd name="connsiteX27" fmla="*/ 1219266 w 1232570"/>
                    <a:gd name="connsiteY27" fmla="*/ 485418 h 1080876"/>
                    <a:gd name="connsiteX28" fmla="*/ 1219266 w 1232570"/>
                    <a:gd name="connsiteY28" fmla="*/ 595458 h 1080876"/>
                    <a:gd name="connsiteX29" fmla="*/ 970922 w 1232570"/>
                    <a:gd name="connsiteY29" fmla="*/ 1025856 h 1080876"/>
                    <a:gd name="connsiteX30" fmla="*/ 875132 w 1232570"/>
                    <a:gd name="connsiteY30" fmla="*/ 1080876 h 1080876"/>
                    <a:gd name="connsiteX31" fmla="*/ 647214 w 1232570"/>
                    <a:gd name="connsiteY31" fmla="*/ 1080876 h 1080876"/>
                    <a:gd name="connsiteX32" fmla="*/ 423245 w 1232570"/>
                    <a:gd name="connsiteY32" fmla="*/ 1080876 h 1080876"/>
                    <a:gd name="connsiteX33" fmla="*/ 378443 w 1232570"/>
                    <a:gd name="connsiteY33" fmla="*/ 1080876 h 1080876"/>
                    <a:gd name="connsiteX34" fmla="*/ 150524 w 1232570"/>
                    <a:gd name="connsiteY34" fmla="*/ 1080876 h 1080876"/>
                    <a:gd name="connsiteX35" fmla="*/ 0 w 1232570"/>
                    <a:gd name="connsiteY35" fmla="*/ 1080876 h 10808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32570" h="1080876">
                      <a:moveTo>
                        <a:pt x="0" y="0"/>
                      </a:moveTo>
                      <a:lnTo>
                        <a:pt x="13985" y="0"/>
                      </a:lnTo>
                      <a:cubicBezTo>
                        <a:pt x="41269" y="0"/>
                        <a:pt x="66735" y="0"/>
                        <a:pt x="90502" y="0"/>
                      </a:cubicBezTo>
                      <a:lnTo>
                        <a:pt x="150524" y="0"/>
                      </a:lnTo>
                      <a:lnTo>
                        <a:pt x="156832" y="0"/>
                      </a:lnTo>
                      <a:cubicBezTo>
                        <a:pt x="177325" y="0"/>
                        <a:pt x="196242" y="0"/>
                        <a:pt x="213704" y="0"/>
                      </a:cubicBezTo>
                      <a:lnTo>
                        <a:pt x="237954" y="0"/>
                      </a:lnTo>
                      <a:lnTo>
                        <a:pt x="261845" y="0"/>
                      </a:lnTo>
                      <a:cubicBezTo>
                        <a:pt x="276518" y="0"/>
                        <a:pt x="289856" y="0"/>
                        <a:pt x="301983" y="0"/>
                      </a:cubicBezTo>
                      <a:lnTo>
                        <a:pt x="314471" y="0"/>
                      </a:lnTo>
                      <a:lnTo>
                        <a:pt x="361158" y="0"/>
                      </a:lnTo>
                      <a:lnTo>
                        <a:pt x="378443" y="0"/>
                      </a:lnTo>
                      <a:lnTo>
                        <a:pt x="380801" y="0"/>
                      </a:lnTo>
                      <a:lnTo>
                        <a:pt x="397052" y="0"/>
                      </a:lnTo>
                      <a:cubicBezTo>
                        <a:pt x="423245" y="0"/>
                        <a:pt x="423245" y="0"/>
                        <a:pt x="423245" y="0"/>
                      </a:cubicBezTo>
                      <a:lnTo>
                        <a:pt x="437673" y="0"/>
                      </a:lnTo>
                      <a:lnTo>
                        <a:pt x="465873" y="0"/>
                      </a:lnTo>
                      <a:lnTo>
                        <a:pt x="506837" y="0"/>
                      </a:lnTo>
                      <a:lnTo>
                        <a:pt x="542389" y="0"/>
                      </a:lnTo>
                      <a:lnTo>
                        <a:pt x="558813" y="0"/>
                      </a:lnTo>
                      <a:cubicBezTo>
                        <a:pt x="573547" y="0"/>
                        <a:pt x="585824" y="0"/>
                        <a:pt x="596056" y="0"/>
                      </a:cubicBezTo>
                      <a:lnTo>
                        <a:pt x="608720" y="0"/>
                      </a:lnTo>
                      <a:lnTo>
                        <a:pt x="621020" y="0"/>
                      </a:lnTo>
                      <a:cubicBezTo>
                        <a:pt x="647214" y="0"/>
                        <a:pt x="647214" y="0"/>
                        <a:pt x="647214" y="0"/>
                      </a:cubicBezTo>
                      <a:lnTo>
                        <a:pt x="665591" y="0"/>
                      </a:lnTo>
                      <a:cubicBezTo>
                        <a:pt x="875132" y="0"/>
                        <a:pt x="875132" y="0"/>
                        <a:pt x="875132" y="0"/>
                      </a:cubicBezTo>
                      <a:cubicBezTo>
                        <a:pt x="910609" y="0"/>
                        <a:pt x="953183" y="24848"/>
                        <a:pt x="970922" y="55020"/>
                      </a:cubicBezTo>
                      <a:cubicBezTo>
                        <a:pt x="1219266" y="485418"/>
                        <a:pt x="1219266" y="485418"/>
                        <a:pt x="1219266" y="485418"/>
                      </a:cubicBezTo>
                      <a:cubicBezTo>
                        <a:pt x="1237005" y="515590"/>
                        <a:pt x="1237005" y="565286"/>
                        <a:pt x="1219266" y="595458"/>
                      </a:cubicBezTo>
                      <a:cubicBezTo>
                        <a:pt x="970922" y="1025856"/>
                        <a:pt x="970922" y="1025856"/>
                        <a:pt x="970922" y="1025856"/>
                      </a:cubicBezTo>
                      <a:cubicBezTo>
                        <a:pt x="953183" y="1056029"/>
                        <a:pt x="910609" y="1080876"/>
                        <a:pt x="875132" y="1080876"/>
                      </a:cubicBezTo>
                      <a:lnTo>
                        <a:pt x="647214" y="1080876"/>
                      </a:lnTo>
                      <a:lnTo>
                        <a:pt x="423245" y="1080876"/>
                      </a:lnTo>
                      <a:lnTo>
                        <a:pt x="378443" y="1080876"/>
                      </a:lnTo>
                      <a:lnTo>
                        <a:pt x="150524" y="1080876"/>
                      </a:lnTo>
                      <a:lnTo>
                        <a:pt x="0" y="1080876"/>
                      </a:lnTo>
                      <a:close/>
                    </a:path>
                  </a:pathLst>
                </a:custGeom>
                <a:gradFill>
                  <a:gsLst>
                    <a:gs pos="38000">
                      <a:srgbClr val="E04949"/>
                    </a:gs>
                    <a:gs pos="0">
                      <a:srgbClr val="E04949"/>
                    </a:gs>
                    <a:gs pos="100000">
                      <a:srgbClr val="E04949"/>
                    </a:gs>
                  </a:gsLst>
                  <a:lin ang="0" scaled="0"/>
                </a:gradFill>
                <a:ln w="25400">
                  <a:noFill/>
                </a:ln>
                <a:effectLst>
                  <a:outerShdw blurRad="215900" dist="76200" dir="2700000" algn="tl" rotWithShape="0">
                    <a:prstClr val="black">
                      <a:alpha val="37000"/>
                    </a:prstClr>
                  </a:out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05" name="任意多边形 104"/>
                <p:cNvSpPr>
                  <a:spLocks/>
                </p:cNvSpPr>
                <p:nvPr/>
              </p:nvSpPr>
              <p:spPr bwMode="auto">
                <a:xfrm rot="5400000">
                  <a:off x="5459672" y="1212705"/>
                  <a:ext cx="1096651" cy="625516"/>
                </a:xfrm>
                <a:custGeom>
                  <a:avLst/>
                  <a:gdLst>
                    <a:gd name="connsiteX0" fmla="*/ 0 w 1232570"/>
                    <a:gd name="connsiteY0" fmla="*/ 0 h 1080876"/>
                    <a:gd name="connsiteX1" fmla="*/ 13985 w 1232570"/>
                    <a:gd name="connsiteY1" fmla="*/ 0 h 1080876"/>
                    <a:gd name="connsiteX2" fmla="*/ 90502 w 1232570"/>
                    <a:gd name="connsiteY2" fmla="*/ 0 h 1080876"/>
                    <a:gd name="connsiteX3" fmla="*/ 150524 w 1232570"/>
                    <a:gd name="connsiteY3" fmla="*/ 0 h 1080876"/>
                    <a:gd name="connsiteX4" fmla="*/ 156832 w 1232570"/>
                    <a:gd name="connsiteY4" fmla="*/ 0 h 1080876"/>
                    <a:gd name="connsiteX5" fmla="*/ 213704 w 1232570"/>
                    <a:gd name="connsiteY5" fmla="*/ 0 h 1080876"/>
                    <a:gd name="connsiteX6" fmla="*/ 237954 w 1232570"/>
                    <a:gd name="connsiteY6" fmla="*/ 0 h 1080876"/>
                    <a:gd name="connsiteX7" fmla="*/ 261845 w 1232570"/>
                    <a:gd name="connsiteY7" fmla="*/ 0 h 1080876"/>
                    <a:gd name="connsiteX8" fmla="*/ 301983 w 1232570"/>
                    <a:gd name="connsiteY8" fmla="*/ 0 h 1080876"/>
                    <a:gd name="connsiteX9" fmla="*/ 314471 w 1232570"/>
                    <a:gd name="connsiteY9" fmla="*/ 0 h 1080876"/>
                    <a:gd name="connsiteX10" fmla="*/ 361158 w 1232570"/>
                    <a:gd name="connsiteY10" fmla="*/ 0 h 1080876"/>
                    <a:gd name="connsiteX11" fmla="*/ 378443 w 1232570"/>
                    <a:gd name="connsiteY11" fmla="*/ 0 h 1080876"/>
                    <a:gd name="connsiteX12" fmla="*/ 380801 w 1232570"/>
                    <a:gd name="connsiteY12" fmla="*/ 0 h 1080876"/>
                    <a:gd name="connsiteX13" fmla="*/ 397052 w 1232570"/>
                    <a:gd name="connsiteY13" fmla="*/ 0 h 1080876"/>
                    <a:gd name="connsiteX14" fmla="*/ 423245 w 1232570"/>
                    <a:gd name="connsiteY14" fmla="*/ 0 h 1080876"/>
                    <a:gd name="connsiteX15" fmla="*/ 437673 w 1232570"/>
                    <a:gd name="connsiteY15" fmla="*/ 0 h 1080876"/>
                    <a:gd name="connsiteX16" fmla="*/ 465873 w 1232570"/>
                    <a:gd name="connsiteY16" fmla="*/ 0 h 1080876"/>
                    <a:gd name="connsiteX17" fmla="*/ 506837 w 1232570"/>
                    <a:gd name="connsiteY17" fmla="*/ 0 h 1080876"/>
                    <a:gd name="connsiteX18" fmla="*/ 542389 w 1232570"/>
                    <a:gd name="connsiteY18" fmla="*/ 0 h 1080876"/>
                    <a:gd name="connsiteX19" fmla="*/ 558813 w 1232570"/>
                    <a:gd name="connsiteY19" fmla="*/ 0 h 1080876"/>
                    <a:gd name="connsiteX20" fmla="*/ 596056 w 1232570"/>
                    <a:gd name="connsiteY20" fmla="*/ 0 h 1080876"/>
                    <a:gd name="connsiteX21" fmla="*/ 608720 w 1232570"/>
                    <a:gd name="connsiteY21" fmla="*/ 0 h 1080876"/>
                    <a:gd name="connsiteX22" fmla="*/ 621020 w 1232570"/>
                    <a:gd name="connsiteY22" fmla="*/ 0 h 1080876"/>
                    <a:gd name="connsiteX23" fmla="*/ 647214 w 1232570"/>
                    <a:gd name="connsiteY23" fmla="*/ 0 h 1080876"/>
                    <a:gd name="connsiteX24" fmla="*/ 665591 w 1232570"/>
                    <a:gd name="connsiteY24" fmla="*/ 0 h 1080876"/>
                    <a:gd name="connsiteX25" fmla="*/ 875132 w 1232570"/>
                    <a:gd name="connsiteY25" fmla="*/ 0 h 1080876"/>
                    <a:gd name="connsiteX26" fmla="*/ 970922 w 1232570"/>
                    <a:gd name="connsiteY26" fmla="*/ 55020 h 1080876"/>
                    <a:gd name="connsiteX27" fmla="*/ 1219266 w 1232570"/>
                    <a:gd name="connsiteY27" fmla="*/ 485418 h 1080876"/>
                    <a:gd name="connsiteX28" fmla="*/ 1219266 w 1232570"/>
                    <a:gd name="connsiteY28" fmla="*/ 595458 h 1080876"/>
                    <a:gd name="connsiteX29" fmla="*/ 970922 w 1232570"/>
                    <a:gd name="connsiteY29" fmla="*/ 1025856 h 1080876"/>
                    <a:gd name="connsiteX30" fmla="*/ 875132 w 1232570"/>
                    <a:gd name="connsiteY30" fmla="*/ 1080876 h 1080876"/>
                    <a:gd name="connsiteX31" fmla="*/ 647214 w 1232570"/>
                    <a:gd name="connsiteY31" fmla="*/ 1080876 h 1080876"/>
                    <a:gd name="connsiteX32" fmla="*/ 423245 w 1232570"/>
                    <a:gd name="connsiteY32" fmla="*/ 1080876 h 1080876"/>
                    <a:gd name="connsiteX33" fmla="*/ 378443 w 1232570"/>
                    <a:gd name="connsiteY33" fmla="*/ 1080876 h 1080876"/>
                    <a:gd name="connsiteX34" fmla="*/ 150524 w 1232570"/>
                    <a:gd name="connsiteY34" fmla="*/ 1080876 h 1080876"/>
                    <a:gd name="connsiteX35" fmla="*/ 0 w 1232570"/>
                    <a:gd name="connsiteY35" fmla="*/ 1080876 h 10808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32570" h="1080876">
                      <a:moveTo>
                        <a:pt x="0" y="0"/>
                      </a:moveTo>
                      <a:lnTo>
                        <a:pt x="13985" y="0"/>
                      </a:lnTo>
                      <a:cubicBezTo>
                        <a:pt x="41269" y="0"/>
                        <a:pt x="66735" y="0"/>
                        <a:pt x="90502" y="0"/>
                      </a:cubicBezTo>
                      <a:lnTo>
                        <a:pt x="150524" y="0"/>
                      </a:lnTo>
                      <a:lnTo>
                        <a:pt x="156832" y="0"/>
                      </a:lnTo>
                      <a:cubicBezTo>
                        <a:pt x="177325" y="0"/>
                        <a:pt x="196242" y="0"/>
                        <a:pt x="213704" y="0"/>
                      </a:cubicBezTo>
                      <a:lnTo>
                        <a:pt x="237954" y="0"/>
                      </a:lnTo>
                      <a:lnTo>
                        <a:pt x="261845" y="0"/>
                      </a:lnTo>
                      <a:cubicBezTo>
                        <a:pt x="276518" y="0"/>
                        <a:pt x="289856" y="0"/>
                        <a:pt x="301983" y="0"/>
                      </a:cubicBezTo>
                      <a:lnTo>
                        <a:pt x="314471" y="0"/>
                      </a:lnTo>
                      <a:lnTo>
                        <a:pt x="361158" y="0"/>
                      </a:lnTo>
                      <a:lnTo>
                        <a:pt x="378443" y="0"/>
                      </a:lnTo>
                      <a:lnTo>
                        <a:pt x="380801" y="0"/>
                      </a:lnTo>
                      <a:lnTo>
                        <a:pt x="397052" y="0"/>
                      </a:lnTo>
                      <a:cubicBezTo>
                        <a:pt x="423245" y="0"/>
                        <a:pt x="423245" y="0"/>
                        <a:pt x="423245" y="0"/>
                      </a:cubicBezTo>
                      <a:lnTo>
                        <a:pt x="437673" y="0"/>
                      </a:lnTo>
                      <a:lnTo>
                        <a:pt x="465873" y="0"/>
                      </a:lnTo>
                      <a:lnTo>
                        <a:pt x="506837" y="0"/>
                      </a:lnTo>
                      <a:lnTo>
                        <a:pt x="542389" y="0"/>
                      </a:lnTo>
                      <a:lnTo>
                        <a:pt x="558813" y="0"/>
                      </a:lnTo>
                      <a:cubicBezTo>
                        <a:pt x="573547" y="0"/>
                        <a:pt x="585824" y="0"/>
                        <a:pt x="596056" y="0"/>
                      </a:cubicBezTo>
                      <a:lnTo>
                        <a:pt x="608720" y="0"/>
                      </a:lnTo>
                      <a:lnTo>
                        <a:pt x="621020" y="0"/>
                      </a:lnTo>
                      <a:cubicBezTo>
                        <a:pt x="647214" y="0"/>
                        <a:pt x="647214" y="0"/>
                        <a:pt x="647214" y="0"/>
                      </a:cubicBezTo>
                      <a:lnTo>
                        <a:pt x="665591" y="0"/>
                      </a:lnTo>
                      <a:cubicBezTo>
                        <a:pt x="875132" y="0"/>
                        <a:pt x="875132" y="0"/>
                        <a:pt x="875132" y="0"/>
                      </a:cubicBezTo>
                      <a:cubicBezTo>
                        <a:pt x="910609" y="0"/>
                        <a:pt x="953183" y="24848"/>
                        <a:pt x="970922" y="55020"/>
                      </a:cubicBezTo>
                      <a:cubicBezTo>
                        <a:pt x="1219266" y="485418"/>
                        <a:pt x="1219266" y="485418"/>
                        <a:pt x="1219266" y="485418"/>
                      </a:cubicBezTo>
                      <a:cubicBezTo>
                        <a:pt x="1237005" y="515590"/>
                        <a:pt x="1237005" y="565286"/>
                        <a:pt x="1219266" y="595458"/>
                      </a:cubicBezTo>
                      <a:cubicBezTo>
                        <a:pt x="970922" y="1025856"/>
                        <a:pt x="970922" y="1025856"/>
                        <a:pt x="970922" y="1025856"/>
                      </a:cubicBezTo>
                      <a:cubicBezTo>
                        <a:pt x="953183" y="1056029"/>
                        <a:pt x="910609" y="1080876"/>
                        <a:pt x="875132" y="1080876"/>
                      </a:cubicBezTo>
                      <a:lnTo>
                        <a:pt x="647214" y="1080876"/>
                      </a:lnTo>
                      <a:lnTo>
                        <a:pt x="423245" y="1080876"/>
                      </a:lnTo>
                      <a:lnTo>
                        <a:pt x="378443" y="1080876"/>
                      </a:lnTo>
                      <a:lnTo>
                        <a:pt x="150524" y="1080876"/>
                      </a:lnTo>
                      <a:lnTo>
                        <a:pt x="0" y="1080876"/>
                      </a:lnTo>
                      <a:close/>
                    </a:path>
                  </a:pathLst>
                </a:custGeom>
                <a:gradFill>
                  <a:gsLst>
                    <a:gs pos="29000">
                      <a:srgbClr val="E04949"/>
                    </a:gs>
                    <a:gs pos="100000">
                      <a:srgbClr val="E04949"/>
                    </a:gs>
                    <a:gs pos="0">
                      <a:srgbClr val="E04949"/>
                    </a:gs>
                  </a:gsLst>
                  <a:lin ang="0" scaled="0"/>
                </a:gradFill>
                <a:ln w="25400">
                  <a:gradFill>
                    <a:gsLst>
                      <a:gs pos="38000">
                        <a:srgbClr val="E04949"/>
                      </a:gs>
                      <a:gs pos="0">
                        <a:srgbClr val="E04949"/>
                      </a:gs>
                      <a:gs pos="100000">
                        <a:srgbClr val="EB8585"/>
                      </a:gs>
                    </a:gsLst>
                    <a:lin ang="0" scaled="0"/>
                  </a:gradFill>
                </a:ln>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grpSp>
      </p:grpSp>
      <p:grpSp>
        <p:nvGrpSpPr>
          <p:cNvPr id="119" name="Group 4"/>
          <p:cNvGrpSpPr>
            <a:grpSpLocks noChangeAspect="1"/>
          </p:cNvGrpSpPr>
          <p:nvPr/>
        </p:nvGrpSpPr>
        <p:grpSpPr bwMode="auto">
          <a:xfrm>
            <a:off x="4741372" y="4159398"/>
            <a:ext cx="260659" cy="305504"/>
            <a:chOff x="1776" y="1776"/>
            <a:chExt cx="64" cy="75"/>
          </a:xfrm>
          <a:solidFill>
            <a:schemeClr val="tx1">
              <a:lumMod val="50000"/>
              <a:lumOff val="50000"/>
            </a:schemeClr>
          </a:solidFill>
          <a:scene3d>
            <a:camera prst="perspectiveFront">
              <a:rot lat="0" lon="1799990" rev="0"/>
            </a:camera>
            <a:lightRig rig="threePt" dir="t"/>
          </a:scene3d>
        </p:grpSpPr>
        <p:sp>
          <p:nvSpPr>
            <p:cNvPr id="120" name="Freeform 5"/>
            <p:cNvSpPr>
              <a:spLocks/>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1" name="Freeform 6"/>
            <p:cNvSpPr>
              <a:spLocks/>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2" name="Freeform 7"/>
            <p:cNvSpPr>
              <a:spLocks/>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3" name="Freeform 8"/>
            <p:cNvSpPr>
              <a:spLocks/>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4" name="Group 13"/>
          <p:cNvGrpSpPr>
            <a:grpSpLocks noChangeAspect="1"/>
          </p:cNvGrpSpPr>
          <p:nvPr/>
        </p:nvGrpSpPr>
        <p:grpSpPr bwMode="auto">
          <a:xfrm>
            <a:off x="5981550" y="4129365"/>
            <a:ext cx="317865" cy="321662"/>
            <a:chOff x="2426" y="2781"/>
            <a:chExt cx="593" cy="600"/>
          </a:xfrm>
          <a:solidFill>
            <a:schemeClr val="tx1">
              <a:lumMod val="50000"/>
              <a:lumOff val="50000"/>
            </a:schemeClr>
          </a:solidFill>
          <a:scene3d>
            <a:camera prst="perspectiveFront">
              <a:rot lat="0" lon="19799991" rev="0"/>
            </a:camera>
            <a:lightRig rig="threePt" dir="t"/>
          </a:scene3d>
        </p:grpSpPr>
        <p:sp>
          <p:nvSpPr>
            <p:cNvPr id="125"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6"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7" name="组合 126"/>
          <p:cNvGrpSpPr/>
          <p:nvPr/>
        </p:nvGrpSpPr>
        <p:grpSpPr>
          <a:xfrm>
            <a:off x="7159226" y="4167650"/>
            <a:ext cx="300472" cy="327027"/>
            <a:chOff x="4873626" y="1965325"/>
            <a:chExt cx="269876" cy="293688"/>
          </a:xfrm>
          <a:solidFill>
            <a:schemeClr val="tx1">
              <a:lumMod val="50000"/>
              <a:lumOff val="50000"/>
            </a:schemeClr>
          </a:solidFill>
          <a:scene3d>
            <a:camera prst="perspectiveFront">
              <a:rot lat="0" lon="1799990" rev="0"/>
            </a:camera>
            <a:lightRig rig="threePt" dir="t"/>
          </a:scene3d>
        </p:grpSpPr>
        <p:sp>
          <p:nvSpPr>
            <p:cNvPr id="128" name="Freeform 502"/>
            <p:cNvSpPr>
              <a:spLocks/>
            </p:cNvSpPr>
            <p:nvPr/>
          </p:nvSpPr>
          <p:spPr bwMode="auto">
            <a:xfrm>
              <a:off x="4873626"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9" name="Freeform 503"/>
            <p:cNvSpPr>
              <a:spLocks/>
            </p:cNvSpPr>
            <p:nvPr/>
          </p:nvSpPr>
          <p:spPr bwMode="auto">
            <a:xfrm>
              <a:off x="4884739"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0" name="Freeform 504"/>
            <p:cNvSpPr>
              <a:spLocks/>
            </p:cNvSpPr>
            <p:nvPr/>
          </p:nvSpPr>
          <p:spPr bwMode="auto">
            <a:xfrm>
              <a:off x="4940301"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1" name="Freeform 505"/>
            <p:cNvSpPr>
              <a:spLocks/>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pic>
        <p:nvPicPr>
          <p:cNvPr id="132" name="图片 131"/>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1971543" y="1775492"/>
            <a:ext cx="1372905" cy="1971617"/>
          </a:xfrm>
          <a:prstGeom prst="rect">
            <a:avLst/>
          </a:prstGeom>
        </p:spPr>
      </p:pic>
      <p:sp>
        <p:nvSpPr>
          <p:cNvPr id="133" name="文本框 132"/>
          <p:cNvSpPr txBox="1"/>
          <p:nvPr/>
        </p:nvSpPr>
        <p:spPr>
          <a:xfrm>
            <a:off x="1753471" y="3762963"/>
            <a:ext cx="1699323" cy="376886"/>
          </a:xfrm>
          <a:prstGeom prst="rect">
            <a:avLst/>
          </a:prstGeom>
          <a:noFill/>
        </p:spPr>
        <p:txBody>
          <a:bodyPr wrap="square" lIns="68568" tIns="34284" rIns="68568" bIns="34284" rtlCol="0">
            <a:spAutoFit/>
          </a:bodyPr>
          <a:lstStyle>
            <a:defPPr>
              <a:defRPr lang="zh-CN"/>
            </a:defPPr>
            <a:lvl1pPr>
              <a:defRPr sz="2000">
                <a:solidFill>
                  <a:srgbClr val="FFB850"/>
                </a:solidFill>
                <a:latin typeface="时尚中黑简体" panose="01010104010101010101" pitchFamily="2" charset="-122"/>
                <a:ea typeface="时尚中黑简体" panose="01010104010101010101" pitchFamily="2" charset="-122"/>
              </a:defRPr>
            </a:lvl1pPr>
          </a:lstStyle>
          <a:p>
            <a:pPr algn="ctr"/>
            <a:r>
              <a:rPr lang="zh-CN" altLang="en-US" sz="1999" dirty="0">
                <a:solidFill>
                  <a:schemeClr val="bg1">
                    <a:lumMod val="50000"/>
                  </a:schemeClr>
                </a:solidFill>
                <a:latin typeface="微软雅黑" panose="020B0503020204020204" pitchFamily="34" charset="-122"/>
                <a:ea typeface="微软雅黑" panose="020B0503020204020204" pitchFamily="34" charset="-122"/>
              </a:rPr>
              <a:t>在此添加标题</a:t>
            </a:r>
          </a:p>
        </p:txBody>
      </p:sp>
      <p:grpSp>
        <p:nvGrpSpPr>
          <p:cNvPr id="134" name="组合 133"/>
          <p:cNvGrpSpPr/>
          <p:nvPr/>
        </p:nvGrpSpPr>
        <p:grpSpPr>
          <a:xfrm>
            <a:off x="4144349" y="2268038"/>
            <a:ext cx="772781" cy="467670"/>
            <a:chOff x="5159091" y="1157793"/>
            <a:chExt cx="1030514" cy="623561"/>
          </a:xfrm>
          <a:effectLst/>
        </p:grpSpPr>
        <p:sp>
          <p:nvSpPr>
            <p:cNvPr id="135" name="文本框 134"/>
            <p:cNvSpPr txBox="1"/>
            <p:nvPr/>
          </p:nvSpPr>
          <p:spPr>
            <a:xfrm>
              <a:off x="5249657" y="1157793"/>
              <a:ext cx="830212" cy="615383"/>
            </a:xfrm>
            <a:prstGeom prst="rect">
              <a:avLst/>
            </a:prstGeom>
            <a:noFill/>
          </p:spPr>
          <p:txBody>
            <a:bodyPr wrap="square" rtlCol="0">
              <a:spAutoFit/>
            </a:bodyPr>
            <a:lstStyle/>
            <a:p>
              <a:pPr algn="ctr"/>
              <a:r>
                <a:rPr lang="en-US" altLang="zh-CN" sz="2399" dirty="0">
                  <a:solidFill>
                    <a:srgbClr val="01ACBE"/>
                  </a:solidFill>
                  <a:latin typeface="汉仪菱心体简" panose="02010609000101010101" pitchFamily="49" charset="-122"/>
                  <a:ea typeface="汉仪菱心体简" panose="02010609000101010101" pitchFamily="49" charset="-122"/>
                </a:rPr>
                <a:t>01</a:t>
              </a:r>
              <a:endParaRPr lang="zh-CN" altLang="en-US" sz="2399" dirty="0">
                <a:solidFill>
                  <a:srgbClr val="01ACBE"/>
                </a:solidFill>
                <a:latin typeface="汉仪菱心体简" panose="02010609000101010101" pitchFamily="49" charset="-122"/>
                <a:ea typeface="汉仪菱心体简" panose="02010609000101010101" pitchFamily="49" charset="-122"/>
              </a:endParaRPr>
            </a:p>
          </p:txBody>
        </p:sp>
        <p:sp>
          <p:nvSpPr>
            <p:cNvPr id="136" name="文本框 135"/>
            <p:cNvSpPr txBox="1"/>
            <p:nvPr/>
          </p:nvSpPr>
          <p:spPr>
            <a:xfrm>
              <a:off x="5159091" y="1535133"/>
              <a:ext cx="1030514" cy="246221"/>
            </a:xfrm>
            <a:prstGeom prst="rect">
              <a:avLst/>
            </a:prstGeom>
            <a:noFill/>
          </p:spPr>
          <p:txBody>
            <a:bodyPr wrap="square" rtlCol="0">
              <a:spAutoFit/>
            </a:bodyPr>
            <a:lstStyle/>
            <a:p>
              <a:pPr algn="ctr"/>
              <a:r>
                <a:rPr lang="en-US" altLang="zh-CN" sz="600" dirty="0">
                  <a:solidFill>
                    <a:srgbClr val="01ACBE"/>
                  </a:solidFill>
                  <a:latin typeface="汉仪菱心体简" panose="02010609000101010101" pitchFamily="49" charset="-122"/>
                  <a:ea typeface="汉仪菱心体简" panose="02010609000101010101" pitchFamily="49" charset="-122"/>
                </a:rPr>
                <a:t>OPTION</a:t>
              </a:r>
              <a:endParaRPr lang="zh-CN" altLang="en-US" sz="600" dirty="0">
                <a:solidFill>
                  <a:srgbClr val="01ACBE"/>
                </a:solidFill>
                <a:latin typeface="汉仪菱心体简" panose="02010609000101010101" pitchFamily="49" charset="-122"/>
                <a:ea typeface="汉仪菱心体简" panose="02010609000101010101" pitchFamily="49" charset="-122"/>
              </a:endParaRPr>
            </a:p>
          </p:txBody>
        </p:sp>
      </p:grpSp>
      <p:grpSp>
        <p:nvGrpSpPr>
          <p:cNvPr id="137" name="组合 136"/>
          <p:cNvGrpSpPr/>
          <p:nvPr/>
        </p:nvGrpSpPr>
        <p:grpSpPr>
          <a:xfrm>
            <a:off x="5390400" y="2271269"/>
            <a:ext cx="772781" cy="467670"/>
            <a:chOff x="5159091" y="1157793"/>
            <a:chExt cx="1030514" cy="623561"/>
          </a:xfrm>
          <a:effectLst/>
        </p:grpSpPr>
        <p:sp>
          <p:nvSpPr>
            <p:cNvPr id="138" name="文本框 137"/>
            <p:cNvSpPr txBox="1"/>
            <p:nvPr/>
          </p:nvSpPr>
          <p:spPr>
            <a:xfrm>
              <a:off x="5249657" y="1157793"/>
              <a:ext cx="830212" cy="615383"/>
            </a:xfrm>
            <a:prstGeom prst="rect">
              <a:avLst/>
            </a:prstGeom>
            <a:noFill/>
          </p:spPr>
          <p:txBody>
            <a:bodyPr wrap="square" rtlCol="0">
              <a:spAutoFit/>
            </a:bodyPr>
            <a:lstStyle/>
            <a:p>
              <a:pPr algn="ctr"/>
              <a:r>
                <a:rPr lang="en-US" altLang="zh-CN" sz="2399" dirty="0">
                  <a:solidFill>
                    <a:srgbClr val="E87071"/>
                  </a:solidFill>
                  <a:latin typeface="汉仪菱心体简" panose="02010609000101010101" pitchFamily="49" charset="-122"/>
                  <a:ea typeface="汉仪菱心体简" panose="02010609000101010101" pitchFamily="49" charset="-122"/>
                </a:rPr>
                <a:t>02</a:t>
              </a:r>
              <a:endParaRPr lang="zh-CN" altLang="en-US" sz="2399" dirty="0">
                <a:solidFill>
                  <a:srgbClr val="E87071"/>
                </a:solidFill>
                <a:latin typeface="汉仪菱心体简" panose="02010609000101010101" pitchFamily="49" charset="-122"/>
                <a:ea typeface="汉仪菱心体简" panose="02010609000101010101" pitchFamily="49" charset="-122"/>
              </a:endParaRPr>
            </a:p>
          </p:txBody>
        </p:sp>
        <p:sp>
          <p:nvSpPr>
            <p:cNvPr id="139" name="文本框 138"/>
            <p:cNvSpPr txBox="1"/>
            <p:nvPr/>
          </p:nvSpPr>
          <p:spPr>
            <a:xfrm>
              <a:off x="5159091" y="1535133"/>
              <a:ext cx="1030514" cy="246221"/>
            </a:xfrm>
            <a:prstGeom prst="rect">
              <a:avLst/>
            </a:prstGeom>
            <a:noFill/>
          </p:spPr>
          <p:txBody>
            <a:bodyPr wrap="square" rtlCol="0">
              <a:spAutoFit/>
            </a:bodyPr>
            <a:lstStyle/>
            <a:p>
              <a:pPr algn="ctr"/>
              <a:r>
                <a:rPr lang="en-US" altLang="zh-CN" sz="600" dirty="0">
                  <a:solidFill>
                    <a:srgbClr val="E87071"/>
                  </a:solidFill>
                  <a:latin typeface="汉仪菱心体简" panose="02010609000101010101" pitchFamily="49" charset="-122"/>
                  <a:ea typeface="汉仪菱心体简" panose="02010609000101010101" pitchFamily="49" charset="-122"/>
                </a:rPr>
                <a:t>OPTION</a:t>
              </a:r>
              <a:endParaRPr lang="zh-CN" altLang="en-US" sz="600" dirty="0">
                <a:solidFill>
                  <a:srgbClr val="E87071"/>
                </a:solidFill>
                <a:latin typeface="汉仪菱心体简" panose="02010609000101010101" pitchFamily="49" charset="-122"/>
                <a:ea typeface="汉仪菱心体简" panose="02010609000101010101" pitchFamily="49" charset="-122"/>
              </a:endParaRPr>
            </a:p>
          </p:txBody>
        </p:sp>
      </p:grpSp>
      <p:grpSp>
        <p:nvGrpSpPr>
          <p:cNvPr id="140" name="组合 139"/>
          <p:cNvGrpSpPr/>
          <p:nvPr/>
        </p:nvGrpSpPr>
        <p:grpSpPr>
          <a:xfrm>
            <a:off x="6634621" y="2268038"/>
            <a:ext cx="772781" cy="467670"/>
            <a:chOff x="5159091" y="1157793"/>
            <a:chExt cx="1030514" cy="623561"/>
          </a:xfrm>
          <a:effectLst/>
        </p:grpSpPr>
        <p:sp>
          <p:nvSpPr>
            <p:cNvPr id="141" name="文本框 140"/>
            <p:cNvSpPr txBox="1"/>
            <p:nvPr/>
          </p:nvSpPr>
          <p:spPr>
            <a:xfrm>
              <a:off x="5249657" y="1157793"/>
              <a:ext cx="830212" cy="615383"/>
            </a:xfrm>
            <a:prstGeom prst="rect">
              <a:avLst/>
            </a:prstGeom>
            <a:noFill/>
          </p:spPr>
          <p:txBody>
            <a:bodyPr wrap="square" rtlCol="0">
              <a:spAutoFit/>
            </a:bodyPr>
            <a:lstStyle/>
            <a:p>
              <a:pPr algn="ctr"/>
              <a:r>
                <a:rPr lang="en-US" altLang="zh-CN" sz="2399" dirty="0">
                  <a:solidFill>
                    <a:srgbClr val="FEB850"/>
                  </a:solidFill>
                  <a:latin typeface="汉仪菱心体简" panose="02010609000101010101" pitchFamily="49" charset="-122"/>
                  <a:ea typeface="汉仪菱心体简" panose="02010609000101010101" pitchFamily="49" charset="-122"/>
                </a:rPr>
                <a:t>03</a:t>
              </a:r>
              <a:endParaRPr lang="zh-CN" altLang="en-US" sz="2399" dirty="0">
                <a:solidFill>
                  <a:srgbClr val="FEB850"/>
                </a:solidFill>
                <a:latin typeface="汉仪菱心体简" panose="02010609000101010101" pitchFamily="49" charset="-122"/>
                <a:ea typeface="汉仪菱心体简" panose="02010609000101010101" pitchFamily="49" charset="-122"/>
              </a:endParaRPr>
            </a:p>
          </p:txBody>
        </p:sp>
        <p:sp>
          <p:nvSpPr>
            <p:cNvPr id="142" name="文本框 141"/>
            <p:cNvSpPr txBox="1"/>
            <p:nvPr/>
          </p:nvSpPr>
          <p:spPr>
            <a:xfrm>
              <a:off x="5159091" y="1535133"/>
              <a:ext cx="1030514" cy="246221"/>
            </a:xfrm>
            <a:prstGeom prst="rect">
              <a:avLst/>
            </a:prstGeom>
            <a:noFill/>
          </p:spPr>
          <p:txBody>
            <a:bodyPr wrap="square" rtlCol="0">
              <a:spAutoFit/>
            </a:bodyPr>
            <a:lstStyle/>
            <a:p>
              <a:pPr algn="ctr"/>
              <a:r>
                <a:rPr lang="en-US" altLang="zh-CN" sz="600" dirty="0">
                  <a:solidFill>
                    <a:srgbClr val="FEB850"/>
                  </a:solidFill>
                  <a:latin typeface="汉仪菱心体简" panose="02010609000101010101" pitchFamily="49" charset="-122"/>
                  <a:ea typeface="汉仪菱心体简" panose="02010609000101010101" pitchFamily="49" charset="-122"/>
                </a:rPr>
                <a:t>OPTION</a:t>
              </a:r>
              <a:endParaRPr lang="zh-CN" altLang="en-US" sz="600" dirty="0">
                <a:solidFill>
                  <a:srgbClr val="FEB850"/>
                </a:solidFill>
                <a:latin typeface="汉仪菱心体简" panose="02010609000101010101" pitchFamily="49" charset="-122"/>
                <a:ea typeface="汉仪菱心体简" panose="02010609000101010101" pitchFamily="49" charset="-122"/>
              </a:endParaRPr>
            </a:p>
          </p:txBody>
        </p:sp>
      </p:grpSp>
      <p:sp>
        <p:nvSpPr>
          <p:cNvPr id="143" name="TextBox 160"/>
          <p:cNvSpPr txBox="1"/>
          <p:nvPr/>
        </p:nvSpPr>
        <p:spPr>
          <a:xfrm>
            <a:off x="3886413" y="2800281"/>
            <a:ext cx="1004060" cy="276967"/>
          </a:xfrm>
          <a:prstGeom prst="rect">
            <a:avLst/>
          </a:prstGeom>
          <a:noFill/>
          <a:scene3d>
            <a:camera prst="orthographicFront">
              <a:rot lat="0" lon="1800000" rev="0"/>
            </a:camera>
            <a:lightRig rig="threePt" dir="t"/>
          </a:scene3d>
        </p:spPr>
        <p:txBody>
          <a:bodyPr wrap="none" lIns="68550" tIns="34274" rIns="68550" bIns="34274" rtlCol="0">
            <a:spAutoFit/>
          </a:bodyPr>
          <a:lstStyle/>
          <a:p>
            <a:pPr defTabSz="914126" fontAlgn="auto">
              <a:spcBef>
                <a:spcPts val="0"/>
              </a:spcBef>
              <a:spcAft>
                <a:spcPts val="0"/>
              </a:spcAft>
              <a:defRPr/>
            </a:pPr>
            <a:r>
              <a:rPr lang="zh-CN" altLang="en-US" b="0" kern="0" dirty="0">
                <a:solidFill>
                  <a:schemeClr val="accent3">
                    <a:lumMod val="50000"/>
                  </a:schemeClr>
                </a:solidFill>
                <a:latin typeface="微软雅黑"/>
                <a:ea typeface="微软雅黑"/>
              </a:rPr>
              <a:t>有经济效益</a:t>
            </a:r>
          </a:p>
        </p:txBody>
      </p:sp>
      <p:sp>
        <p:nvSpPr>
          <p:cNvPr id="144" name="TextBox 161"/>
          <p:cNvSpPr txBox="1"/>
          <p:nvPr/>
        </p:nvSpPr>
        <p:spPr>
          <a:xfrm>
            <a:off x="3908278" y="3104987"/>
            <a:ext cx="1196958" cy="992547"/>
          </a:xfrm>
          <a:prstGeom prst="rect">
            <a:avLst/>
          </a:prstGeom>
          <a:noFill/>
          <a:scene3d>
            <a:camera prst="orthographicFront">
              <a:rot lat="0" lon="1800000" rev="0"/>
            </a:camera>
            <a:lightRig rig="threePt" dir="t"/>
          </a:scene3d>
        </p:spPr>
        <p:txBody>
          <a:bodyPr wrap="square" lIns="68550" tIns="34274" rIns="68550" bIns="34274" rtlCol="0">
            <a:spAutoFit/>
          </a:bodyPr>
          <a:lstStyle/>
          <a:p>
            <a:pPr defTabSz="914126" fontAlgn="auto">
              <a:lnSpc>
                <a:spcPct val="150000"/>
              </a:lnSpc>
              <a:spcBef>
                <a:spcPts val="0"/>
              </a:spcBef>
              <a:spcAft>
                <a:spcPts val="0"/>
              </a:spcAft>
              <a:defRPr/>
            </a:pPr>
            <a:r>
              <a:rPr lang="zh-CN" altLang="en-US" sz="800" b="0" kern="0" dirty="0">
                <a:solidFill>
                  <a:srgbClr val="484849"/>
                </a:solidFill>
                <a:latin typeface="微软雅黑"/>
                <a:ea typeface="微软雅黑"/>
              </a:rPr>
              <a:t>这里可以添加主要内容这里可以添加主要内容这里可以添加主要内容这里可以添加主要内容可以添加主要内容这里</a:t>
            </a:r>
          </a:p>
        </p:txBody>
      </p:sp>
      <p:sp>
        <p:nvSpPr>
          <p:cNvPr id="145" name="TextBox 162"/>
          <p:cNvSpPr txBox="1"/>
          <p:nvPr/>
        </p:nvSpPr>
        <p:spPr>
          <a:xfrm>
            <a:off x="5127880" y="2800280"/>
            <a:ext cx="1292601" cy="346088"/>
          </a:xfrm>
          <a:prstGeom prst="rect">
            <a:avLst/>
          </a:prstGeom>
          <a:noFill/>
          <a:scene3d>
            <a:camera prst="orthographicFront">
              <a:rot lat="0" lon="1200000" rev="0"/>
            </a:camera>
            <a:lightRig rig="threePt" dir="t"/>
          </a:scene3d>
        </p:spPr>
        <p:txBody>
          <a:bodyPr wrap="none" lIns="68550" tIns="34274" rIns="68550" bIns="34274" rtlCol="0">
            <a:spAutoFit/>
          </a:bodyPr>
          <a:lstStyle>
            <a:defPPr>
              <a:defRPr lang="en-US"/>
            </a:defPPr>
            <a:lvl1pPr marL="0" marR="0" lvl="0" indent="0" defTabSz="914400" eaLnBrk="1" fontAlgn="auto" latinLnBrk="0" hangingPunct="1">
              <a:lnSpc>
                <a:spcPct val="100000"/>
              </a:lnSpc>
              <a:spcBef>
                <a:spcPts val="0"/>
              </a:spcBef>
              <a:spcAft>
                <a:spcPts val="0"/>
              </a:spcAft>
              <a:buClrTx/>
              <a:buSzTx/>
              <a:buFontTx/>
              <a:buNone/>
              <a:tabLst/>
              <a:defRPr kumimoji="0" sz="2000" i="0" u="none" strike="noStrike" kern="0" cap="none" spc="0" normalizeH="0" baseline="0">
                <a:ln>
                  <a:noFill/>
                </a:ln>
                <a:solidFill>
                  <a:srgbClr val="1B323D"/>
                </a:solidFill>
                <a:effectLst/>
                <a:uLnTx/>
                <a:uFillTx/>
                <a:latin typeface="微软雅黑"/>
                <a:ea typeface="微软雅黑"/>
              </a:defRPr>
            </a:lvl1pPr>
          </a:lstStyle>
          <a:p>
            <a:r>
              <a:rPr lang="zh-CN" altLang="en-US" sz="1799" b="0" dirty="0">
                <a:solidFill>
                  <a:schemeClr val="accent3">
                    <a:lumMod val="50000"/>
                  </a:schemeClr>
                </a:solidFill>
              </a:rPr>
              <a:t>有利于群众</a:t>
            </a:r>
          </a:p>
        </p:txBody>
      </p:sp>
      <p:sp>
        <p:nvSpPr>
          <p:cNvPr id="146" name="TextBox 163"/>
          <p:cNvSpPr txBox="1"/>
          <p:nvPr/>
        </p:nvSpPr>
        <p:spPr>
          <a:xfrm>
            <a:off x="5105238" y="3104987"/>
            <a:ext cx="1244221" cy="992547"/>
          </a:xfrm>
          <a:prstGeom prst="rect">
            <a:avLst/>
          </a:prstGeom>
          <a:noFill/>
          <a:scene3d>
            <a:camera prst="orthographicFront">
              <a:rot lat="0" lon="1200000" rev="0"/>
            </a:camera>
            <a:lightRig rig="threePt" dir="t"/>
          </a:scene3d>
        </p:spPr>
        <p:txBody>
          <a:bodyPr wrap="square" lIns="68550" tIns="34274" rIns="68550" bIns="34274" rtlCol="0">
            <a:spAutoFit/>
          </a:bodyPr>
          <a:lstStyle/>
          <a:p>
            <a:pPr defTabSz="914126" fontAlgn="auto">
              <a:lnSpc>
                <a:spcPct val="150000"/>
              </a:lnSpc>
              <a:spcBef>
                <a:spcPts val="0"/>
              </a:spcBef>
              <a:spcAft>
                <a:spcPts val="0"/>
              </a:spcAft>
              <a:defRPr/>
            </a:pPr>
            <a:r>
              <a:rPr lang="zh-CN" altLang="en-US" sz="800" b="0" kern="0" dirty="0">
                <a:solidFill>
                  <a:srgbClr val="484849"/>
                </a:solidFill>
                <a:latin typeface="微软雅黑"/>
                <a:ea typeface="微软雅黑"/>
              </a:rPr>
              <a:t>这里可以添加主要内容这里可以添加主要内容这里可以添加主要内容这里可以添加主要内容可以添加主要内容这里</a:t>
            </a:r>
          </a:p>
        </p:txBody>
      </p:sp>
      <p:sp>
        <p:nvSpPr>
          <p:cNvPr id="147" name="TextBox 164"/>
          <p:cNvSpPr txBox="1"/>
          <p:nvPr/>
        </p:nvSpPr>
        <p:spPr>
          <a:xfrm>
            <a:off x="6364531" y="2800280"/>
            <a:ext cx="1292601" cy="300050"/>
          </a:xfrm>
          <a:prstGeom prst="rect">
            <a:avLst/>
          </a:prstGeom>
          <a:noFill/>
          <a:scene3d>
            <a:camera prst="orthographicFront">
              <a:rot lat="0" lon="600000" rev="0"/>
            </a:camera>
            <a:lightRig rig="threePt" dir="t"/>
          </a:scene3d>
        </p:spPr>
        <p:txBody>
          <a:bodyPr wrap="none" lIns="68550" tIns="34274" rIns="68550" bIns="34274" rtlCol="0">
            <a:spAutoFit/>
          </a:bodyPr>
          <a:lstStyle>
            <a:defPPr>
              <a:defRPr lang="en-US"/>
            </a:defPPr>
            <a:lvl1pPr marL="0" marR="0" lvl="0" indent="0" defTabSz="914400" eaLnBrk="1" fontAlgn="auto" latinLnBrk="0" hangingPunct="1">
              <a:lnSpc>
                <a:spcPct val="100000"/>
              </a:lnSpc>
              <a:spcBef>
                <a:spcPts val="0"/>
              </a:spcBef>
              <a:spcAft>
                <a:spcPts val="0"/>
              </a:spcAft>
              <a:buClrTx/>
              <a:buSzTx/>
              <a:buFontTx/>
              <a:buNone/>
              <a:tabLst/>
              <a:defRPr kumimoji="0" sz="2000" i="0" u="none" strike="noStrike" kern="0" cap="none" spc="0" normalizeH="0" baseline="0">
                <a:ln>
                  <a:noFill/>
                </a:ln>
                <a:solidFill>
                  <a:srgbClr val="FF9900"/>
                </a:solidFill>
                <a:effectLst/>
                <a:uLnTx/>
                <a:uFillTx/>
                <a:latin typeface="微软雅黑"/>
                <a:ea typeface="微软雅黑"/>
              </a:defRPr>
            </a:lvl1pPr>
          </a:lstStyle>
          <a:p>
            <a:r>
              <a:rPr lang="zh-CN" altLang="en-US" sz="1500" b="0" dirty="0">
                <a:solidFill>
                  <a:schemeClr val="accent3">
                    <a:lumMod val="50000"/>
                  </a:schemeClr>
                </a:solidFill>
              </a:rPr>
              <a:t>提升政府形象</a:t>
            </a:r>
          </a:p>
        </p:txBody>
      </p:sp>
      <p:sp>
        <p:nvSpPr>
          <p:cNvPr id="148" name="TextBox 165"/>
          <p:cNvSpPr txBox="1"/>
          <p:nvPr/>
        </p:nvSpPr>
        <p:spPr>
          <a:xfrm>
            <a:off x="6349460" y="3104987"/>
            <a:ext cx="1259493" cy="992547"/>
          </a:xfrm>
          <a:prstGeom prst="rect">
            <a:avLst/>
          </a:prstGeom>
          <a:noFill/>
          <a:scene3d>
            <a:camera prst="orthographicFront">
              <a:rot lat="0" lon="600000" rev="0"/>
            </a:camera>
            <a:lightRig rig="threePt" dir="t"/>
          </a:scene3d>
        </p:spPr>
        <p:txBody>
          <a:bodyPr wrap="square" lIns="68550" tIns="34274" rIns="68550" bIns="34274" rtlCol="0">
            <a:spAutoFit/>
          </a:bodyPr>
          <a:lstStyle/>
          <a:p>
            <a:pPr defTabSz="914126" fontAlgn="auto">
              <a:lnSpc>
                <a:spcPct val="150000"/>
              </a:lnSpc>
              <a:spcBef>
                <a:spcPts val="0"/>
              </a:spcBef>
              <a:spcAft>
                <a:spcPts val="0"/>
              </a:spcAft>
              <a:defRPr/>
            </a:pPr>
            <a:r>
              <a:rPr lang="zh-CN" altLang="en-US" sz="800" b="0" kern="0" dirty="0">
                <a:solidFill>
                  <a:srgbClr val="484849"/>
                </a:solidFill>
                <a:latin typeface="微软雅黑"/>
                <a:ea typeface="微软雅黑"/>
              </a:rPr>
              <a:t>这里可以添加主要内容这里可以添加主要内容这里可以添加主要内容这里可以添加主要内容可以添加主要内容这里可以添加</a:t>
            </a:r>
          </a:p>
        </p:txBody>
      </p:sp>
    </p:spTree>
    <p:extLst>
      <p:ext uri="{BB962C8B-B14F-4D97-AF65-F5344CB8AC3E}">
        <p14:creationId xmlns:p14="http://schemas.microsoft.com/office/powerpoint/2010/main" xmlns="" val="1926626745"/>
      </p:ext>
    </p:extLst>
  </p:cSld>
  <p:clrMapOvr>
    <a:masterClrMapping/>
  </p:clrMapOvr>
  <mc:AlternateContent xmlns:mc="http://schemas.openxmlformats.org/markup-compatibility/2006">
    <mc:Choice xmlns:p14="http://schemas.microsoft.com/office/powerpoint/2010/main" xmlns="" Requires="p14">
      <p:transition spd="slow" p14:dur="125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par>
                                <p:cTn id="13" presetID="22" presetClass="entr" presetSubtype="8" fill="hold" nodeType="withEffect">
                                  <p:stCondLst>
                                    <p:cond delay="40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53" presetClass="entr" presetSubtype="16"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Effect transition="in" filter="fade">
                                      <p:cBhvr>
                                        <p:cTn id="20" dur="500"/>
                                        <p:tgtEl>
                                          <p:spTgt spid="23"/>
                                        </p:tgtEl>
                                      </p:cBhvr>
                                    </p:animEffect>
                                  </p:childTnLst>
                                </p:cTn>
                              </p:par>
                            </p:childTnLst>
                          </p:cTn>
                        </p:par>
                        <p:par>
                          <p:cTn id="21" fill="hold">
                            <p:stCondLst>
                              <p:cond delay="900"/>
                            </p:stCondLst>
                            <p:childTnLst>
                              <p:par>
                                <p:cTn id="22" presetID="22" presetClass="entr" presetSubtype="8"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par>
                                <p:cTn id="25" presetID="22" presetClass="entr" presetSubtype="8" fill="hold" grpId="0"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par>
                                <p:cTn id="28" presetID="31" presetClass="entr" presetSubtype="0" fill="hold" nodeType="withEffect">
                                  <p:stCondLst>
                                    <p:cond delay="0"/>
                                  </p:stCondLst>
                                  <p:childTnLst>
                                    <p:set>
                                      <p:cBhvr>
                                        <p:cTn id="29" dur="1" fill="hold">
                                          <p:stCondLst>
                                            <p:cond delay="0"/>
                                          </p:stCondLst>
                                        </p:cTn>
                                        <p:tgtEl>
                                          <p:spTgt spid="31"/>
                                        </p:tgtEl>
                                        <p:attrNameLst>
                                          <p:attrName>style.visibility</p:attrName>
                                        </p:attrNameLst>
                                      </p:cBhvr>
                                      <p:to>
                                        <p:strVal val="visible"/>
                                      </p:to>
                                    </p:set>
                                    <p:anim calcmode="lin" valueType="num">
                                      <p:cBhvr>
                                        <p:cTn id="30" dur="1000" fill="hold"/>
                                        <p:tgtEl>
                                          <p:spTgt spid="31"/>
                                        </p:tgtEl>
                                        <p:attrNameLst>
                                          <p:attrName>ppt_w</p:attrName>
                                        </p:attrNameLst>
                                      </p:cBhvr>
                                      <p:tavLst>
                                        <p:tav tm="0">
                                          <p:val>
                                            <p:fltVal val="0"/>
                                          </p:val>
                                        </p:tav>
                                        <p:tav tm="100000">
                                          <p:val>
                                            <p:strVal val="#ppt_w"/>
                                          </p:val>
                                        </p:tav>
                                      </p:tavLst>
                                    </p:anim>
                                    <p:anim calcmode="lin" valueType="num">
                                      <p:cBhvr>
                                        <p:cTn id="31" dur="1000" fill="hold"/>
                                        <p:tgtEl>
                                          <p:spTgt spid="31"/>
                                        </p:tgtEl>
                                        <p:attrNameLst>
                                          <p:attrName>ppt_h</p:attrName>
                                        </p:attrNameLst>
                                      </p:cBhvr>
                                      <p:tavLst>
                                        <p:tav tm="0">
                                          <p:val>
                                            <p:fltVal val="0"/>
                                          </p:val>
                                        </p:tav>
                                        <p:tav tm="100000">
                                          <p:val>
                                            <p:strVal val="#ppt_h"/>
                                          </p:val>
                                        </p:tav>
                                      </p:tavLst>
                                    </p:anim>
                                    <p:anim calcmode="lin" valueType="num">
                                      <p:cBhvr>
                                        <p:cTn id="32" dur="1000" fill="hold"/>
                                        <p:tgtEl>
                                          <p:spTgt spid="31"/>
                                        </p:tgtEl>
                                        <p:attrNameLst>
                                          <p:attrName>style.rotation</p:attrName>
                                        </p:attrNameLst>
                                      </p:cBhvr>
                                      <p:tavLst>
                                        <p:tav tm="0">
                                          <p:val>
                                            <p:fltVal val="90"/>
                                          </p:val>
                                        </p:tav>
                                        <p:tav tm="100000">
                                          <p:val>
                                            <p:fltVal val="0"/>
                                          </p:val>
                                        </p:tav>
                                      </p:tavLst>
                                    </p:anim>
                                    <p:animEffect transition="in" filter="fade">
                                      <p:cBhvr>
                                        <p:cTn id="33" dur="1000"/>
                                        <p:tgtEl>
                                          <p:spTgt spid="31"/>
                                        </p:tgtEl>
                                      </p:cBhvr>
                                    </p:animEffect>
                                  </p:childTnLst>
                                </p:cTn>
                              </p:par>
                            </p:childTnLst>
                          </p:cTn>
                        </p:par>
                        <p:par>
                          <p:cTn id="34" fill="hold">
                            <p:stCondLst>
                              <p:cond delay="1900"/>
                            </p:stCondLst>
                            <p:childTnLst>
                              <p:par>
                                <p:cTn id="35" presetID="53" presetClass="entr" presetSubtype="16" fill="hold" nodeType="afterEffect">
                                  <p:stCondLst>
                                    <p:cond delay="0"/>
                                  </p:stCondLst>
                                  <p:childTnLst>
                                    <p:set>
                                      <p:cBhvr>
                                        <p:cTn id="36" dur="1" fill="hold">
                                          <p:stCondLst>
                                            <p:cond delay="0"/>
                                          </p:stCondLst>
                                        </p:cTn>
                                        <p:tgtEl>
                                          <p:spTgt spid="132"/>
                                        </p:tgtEl>
                                        <p:attrNameLst>
                                          <p:attrName>style.visibility</p:attrName>
                                        </p:attrNameLst>
                                      </p:cBhvr>
                                      <p:to>
                                        <p:strVal val="visible"/>
                                      </p:to>
                                    </p:set>
                                    <p:anim calcmode="lin" valueType="num">
                                      <p:cBhvr>
                                        <p:cTn id="37" dur="500" fill="hold"/>
                                        <p:tgtEl>
                                          <p:spTgt spid="132"/>
                                        </p:tgtEl>
                                        <p:attrNameLst>
                                          <p:attrName>ppt_w</p:attrName>
                                        </p:attrNameLst>
                                      </p:cBhvr>
                                      <p:tavLst>
                                        <p:tav tm="0">
                                          <p:val>
                                            <p:fltVal val="0"/>
                                          </p:val>
                                        </p:tav>
                                        <p:tav tm="100000">
                                          <p:val>
                                            <p:strVal val="#ppt_w"/>
                                          </p:val>
                                        </p:tav>
                                      </p:tavLst>
                                    </p:anim>
                                    <p:anim calcmode="lin" valueType="num">
                                      <p:cBhvr>
                                        <p:cTn id="38" dur="500" fill="hold"/>
                                        <p:tgtEl>
                                          <p:spTgt spid="132"/>
                                        </p:tgtEl>
                                        <p:attrNameLst>
                                          <p:attrName>ppt_h</p:attrName>
                                        </p:attrNameLst>
                                      </p:cBhvr>
                                      <p:tavLst>
                                        <p:tav tm="0">
                                          <p:val>
                                            <p:fltVal val="0"/>
                                          </p:val>
                                        </p:tav>
                                        <p:tav tm="100000">
                                          <p:val>
                                            <p:strVal val="#ppt_h"/>
                                          </p:val>
                                        </p:tav>
                                      </p:tavLst>
                                    </p:anim>
                                    <p:animEffect transition="in" filter="fade">
                                      <p:cBhvr>
                                        <p:cTn id="39" dur="500"/>
                                        <p:tgtEl>
                                          <p:spTgt spid="132"/>
                                        </p:tgtEl>
                                      </p:cBhvr>
                                    </p:animEffect>
                                  </p:childTnLst>
                                </p:cTn>
                              </p:par>
                            </p:childTnLst>
                          </p:cTn>
                        </p:par>
                        <p:par>
                          <p:cTn id="40" fill="hold">
                            <p:stCondLst>
                              <p:cond delay="2400"/>
                            </p:stCondLst>
                            <p:childTnLst>
                              <p:par>
                                <p:cTn id="41" presetID="14" presetClass="entr" presetSubtype="10" fill="hold" grpId="0" nodeType="afterEffect">
                                  <p:stCondLst>
                                    <p:cond delay="0"/>
                                  </p:stCondLst>
                                  <p:childTnLst>
                                    <p:set>
                                      <p:cBhvr>
                                        <p:cTn id="42" dur="1" fill="hold">
                                          <p:stCondLst>
                                            <p:cond delay="0"/>
                                          </p:stCondLst>
                                        </p:cTn>
                                        <p:tgtEl>
                                          <p:spTgt spid="133"/>
                                        </p:tgtEl>
                                        <p:attrNameLst>
                                          <p:attrName>style.visibility</p:attrName>
                                        </p:attrNameLst>
                                      </p:cBhvr>
                                      <p:to>
                                        <p:strVal val="visible"/>
                                      </p:to>
                                    </p:set>
                                    <p:animEffect transition="in" filter="randombar(horizontal)">
                                      <p:cBhvr>
                                        <p:cTn id="43" dur="500"/>
                                        <p:tgtEl>
                                          <p:spTgt spid="133"/>
                                        </p:tgtEl>
                                      </p:cBhvr>
                                    </p:animEffect>
                                  </p:childTnLst>
                                </p:cTn>
                              </p:par>
                              <p:par>
                                <p:cTn id="44" presetID="22" presetClass="entr" presetSubtype="8" fill="hold" nodeType="withEffect">
                                  <p:stCondLst>
                                    <p:cond delay="0"/>
                                  </p:stCondLst>
                                  <p:childTnLst>
                                    <p:set>
                                      <p:cBhvr>
                                        <p:cTn id="45" dur="1" fill="hold">
                                          <p:stCondLst>
                                            <p:cond delay="0"/>
                                          </p:stCondLst>
                                        </p:cTn>
                                        <p:tgtEl>
                                          <p:spTgt spid="95"/>
                                        </p:tgtEl>
                                        <p:attrNameLst>
                                          <p:attrName>style.visibility</p:attrName>
                                        </p:attrNameLst>
                                      </p:cBhvr>
                                      <p:to>
                                        <p:strVal val="visible"/>
                                      </p:to>
                                    </p:set>
                                    <p:animEffect transition="in" filter="wipe(left)">
                                      <p:cBhvr>
                                        <p:cTn id="46" dur="800"/>
                                        <p:tgtEl>
                                          <p:spTgt spid="95"/>
                                        </p:tgtEl>
                                      </p:cBhvr>
                                    </p:animEffect>
                                  </p:childTnLst>
                                </p:cTn>
                              </p:par>
                              <p:par>
                                <p:cTn id="47" presetID="53" presetClass="entr" presetSubtype="16" fill="hold" nodeType="withEffect">
                                  <p:stCondLst>
                                    <p:cond delay="300"/>
                                  </p:stCondLst>
                                  <p:childTnLst>
                                    <p:set>
                                      <p:cBhvr>
                                        <p:cTn id="48" dur="1" fill="hold">
                                          <p:stCondLst>
                                            <p:cond delay="0"/>
                                          </p:stCondLst>
                                        </p:cTn>
                                        <p:tgtEl>
                                          <p:spTgt spid="134"/>
                                        </p:tgtEl>
                                        <p:attrNameLst>
                                          <p:attrName>style.visibility</p:attrName>
                                        </p:attrNameLst>
                                      </p:cBhvr>
                                      <p:to>
                                        <p:strVal val="visible"/>
                                      </p:to>
                                    </p:set>
                                    <p:anim calcmode="lin" valueType="num">
                                      <p:cBhvr>
                                        <p:cTn id="49" dur="500" fill="hold"/>
                                        <p:tgtEl>
                                          <p:spTgt spid="134"/>
                                        </p:tgtEl>
                                        <p:attrNameLst>
                                          <p:attrName>ppt_w</p:attrName>
                                        </p:attrNameLst>
                                      </p:cBhvr>
                                      <p:tavLst>
                                        <p:tav tm="0">
                                          <p:val>
                                            <p:fltVal val="0"/>
                                          </p:val>
                                        </p:tav>
                                        <p:tav tm="100000">
                                          <p:val>
                                            <p:strVal val="#ppt_w"/>
                                          </p:val>
                                        </p:tav>
                                      </p:tavLst>
                                    </p:anim>
                                    <p:anim calcmode="lin" valueType="num">
                                      <p:cBhvr>
                                        <p:cTn id="50" dur="500" fill="hold"/>
                                        <p:tgtEl>
                                          <p:spTgt spid="134"/>
                                        </p:tgtEl>
                                        <p:attrNameLst>
                                          <p:attrName>ppt_h</p:attrName>
                                        </p:attrNameLst>
                                      </p:cBhvr>
                                      <p:tavLst>
                                        <p:tav tm="0">
                                          <p:val>
                                            <p:fltVal val="0"/>
                                          </p:val>
                                        </p:tav>
                                        <p:tav tm="100000">
                                          <p:val>
                                            <p:strVal val="#ppt_h"/>
                                          </p:val>
                                        </p:tav>
                                      </p:tavLst>
                                    </p:anim>
                                    <p:animEffect transition="in" filter="fade">
                                      <p:cBhvr>
                                        <p:cTn id="51" dur="500"/>
                                        <p:tgtEl>
                                          <p:spTgt spid="134"/>
                                        </p:tgtEl>
                                      </p:cBhvr>
                                    </p:animEffect>
                                  </p:childTnLst>
                                </p:cTn>
                              </p:par>
                              <p:par>
                                <p:cTn id="52" presetID="53" presetClass="entr" presetSubtype="16" fill="hold" nodeType="withEffect">
                                  <p:stCondLst>
                                    <p:cond delay="300"/>
                                  </p:stCondLst>
                                  <p:childTnLst>
                                    <p:set>
                                      <p:cBhvr>
                                        <p:cTn id="53" dur="1" fill="hold">
                                          <p:stCondLst>
                                            <p:cond delay="0"/>
                                          </p:stCondLst>
                                        </p:cTn>
                                        <p:tgtEl>
                                          <p:spTgt spid="137"/>
                                        </p:tgtEl>
                                        <p:attrNameLst>
                                          <p:attrName>style.visibility</p:attrName>
                                        </p:attrNameLst>
                                      </p:cBhvr>
                                      <p:to>
                                        <p:strVal val="visible"/>
                                      </p:to>
                                    </p:set>
                                    <p:anim calcmode="lin" valueType="num">
                                      <p:cBhvr>
                                        <p:cTn id="54" dur="500" fill="hold"/>
                                        <p:tgtEl>
                                          <p:spTgt spid="137"/>
                                        </p:tgtEl>
                                        <p:attrNameLst>
                                          <p:attrName>ppt_w</p:attrName>
                                        </p:attrNameLst>
                                      </p:cBhvr>
                                      <p:tavLst>
                                        <p:tav tm="0">
                                          <p:val>
                                            <p:fltVal val="0"/>
                                          </p:val>
                                        </p:tav>
                                        <p:tav tm="100000">
                                          <p:val>
                                            <p:strVal val="#ppt_w"/>
                                          </p:val>
                                        </p:tav>
                                      </p:tavLst>
                                    </p:anim>
                                    <p:anim calcmode="lin" valueType="num">
                                      <p:cBhvr>
                                        <p:cTn id="55" dur="500" fill="hold"/>
                                        <p:tgtEl>
                                          <p:spTgt spid="137"/>
                                        </p:tgtEl>
                                        <p:attrNameLst>
                                          <p:attrName>ppt_h</p:attrName>
                                        </p:attrNameLst>
                                      </p:cBhvr>
                                      <p:tavLst>
                                        <p:tav tm="0">
                                          <p:val>
                                            <p:fltVal val="0"/>
                                          </p:val>
                                        </p:tav>
                                        <p:tav tm="100000">
                                          <p:val>
                                            <p:strVal val="#ppt_h"/>
                                          </p:val>
                                        </p:tav>
                                      </p:tavLst>
                                    </p:anim>
                                    <p:animEffect transition="in" filter="fade">
                                      <p:cBhvr>
                                        <p:cTn id="56" dur="500"/>
                                        <p:tgtEl>
                                          <p:spTgt spid="137"/>
                                        </p:tgtEl>
                                      </p:cBhvr>
                                    </p:animEffect>
                                  </p:childTnLst>
                                </p:cTn>
                              </p:par>
                              <p:par>
                                <p:cTn id="57" presetID="53" presetClass="entr" presetSubtype="16" fill="hold" nodeType="withEffect">
                                  <p:stCondLst>
                                    <p:cond delay="300"/>
                                  </p:stCondLst>
                                  <p:childTnLst>
                                    <p:set>
                                      <p:cBhvr>
                                        <p:cTn id="58" dur="1" fill="hold">
                                          <p:stCondLst>
                                            <p:cond delay="0"/>
                                          </p:stCondLst>
                                        </p:cTn>
                                        <p:tgtEl>
                                          <p:spTgt spid="140"/>
                                        </p:tgtEl>
                                        <p:attrNameLst>
                                          <p:attrName>style.visibility</p:attrName>
                                        </p:attrNameLst>
                                      </p:cBhvr>
                                      <p:to>
                                        <p:strVal val="visible"/>
                                      </p:to>
                                    </p:set>
                                    <p:anim calcmode="lin" valueType="num">
                                      <p:cBhvr>
                                        <p:cTn id="59" dur="500" fill="hold"/>
                                        <p:tgtEl>
                                          <p:spTgt spid="140"/>
                                        </p:tgtEl>
                                        <p:attrNameLst>
                                          <p:attrName>ppt_w</p:attrName>
                                        </p:attrNameLst>
                                      </p:cBhvr>
                                      <p:tavLst>
                                        <p:tav tm="0">
                                          <p:val>
                                            <p:fltVal val="0"/>
                                          </p:val>
                                        </p:tav>
                                        <p:tav tm="100000">
                                          <p:val>
                                            <p:strVal val="#ppt_w"/>
                                          </p:val>
                                        </p:tav>
                                      </p:tavLst>
                                    </p:anim>
                                    <p:anim calcmode="lin" valueType="num">
                                      <p:cBhvr>
                                        <p:cTn id="60" dur="500" fill="hold"/>
                                        <p:tgtEl>
                                          <p:spTgt spid="140"/>
                                        </p:tgtEl>
                                        <p:attrNameLst>
                                          <p:attrName>ppt_h</p:attrName>
                                        </p:attrNameLst>
                                      </p:cBhvr>
                                      <p:tavLst>
                                        <p:tav tm="0">
                                          <p:val>
                                            <p:fltVal val="0"/>
                                          </p:val>
                                        </p:tav>
                                        <p:tav tm="100000">
                                          <p:val>
                                            <p:strVal val="#ppt_h"/>
                                          </p:val>
                                        </p:tav>
                                      </p:tavLst>
                                    </p:anim>
                                    <p:animEffect transition="in" filter="fade">
                                      <p:cBhvr>
                                        <p:cTn id="61" dur="500"/>
                                        <p:tgtEl>
                                          <p:spTgt spid="140"/>
                                        </p:tgtEl>
                                      </p:cBhvr>
                                    </p:animEffect>
                                  </p:childTnLst>
                                </p:cTn>
                              </p:par>
                            </p:childTnLst>
                          </p:cTn>
                        </p:par>
                        <p:par>
                          <p:cTn id="62" fill="hold">
                            <p:stCondLst>
                              <p:cond delay="3200"/>
                            </p:stCondLst>
                            <p:childTnLst>
                              <p:par>
                                <p:cTn id="63" presetID="22" presetClass="entr" presetSubtype="8" fill="hold" grpId="0" nodeType="afterEffect">
                                  <p:stCondLst>
                                    <p:cond delay="0"/>
                                  </p:stCondLst>
                                  <p:childTnLst>
                                    <p:set>
                                      <p:cBhvr>
                                        <p:cTn id="64" dur="1" fill="hold">
                                          <p:stCondLst>
                                            <p:cond delay="0"/>
                                          </p:stCondLst>
                                        </p:cTn>
                                        <p:tgtEl>
                                          <p:spTgt spid="143"/>
                                        </p:tgtEl>
                                        <p:attrNameLst>
                                          <p:attrName>style.visibility</p:attrName>
                                        </p:attrNameLst>
                                      </p:cBhvr>
                                      <p:to>
                                        <p:strVal val="visible"/>
                                      </p:to>
                                    </p:set>
                                    <p:animEffect transition="in" filter="wipe(left)">
                                      <p:cBhvr>
                                        <p:cTn id="65" dur="500"/>
                                        <p:tgtEl>
                                          <p:spTgt spid="143"/>
                                        </p:tgtEl>
                                      </p:cBhvr>
                                    </p:animEffect>
                                  </p:childTnLst>
                                </p:cTn>
                              </p:par>
                            </p:childTnLst>
                          </p:cTn>
                        </p:par>
                        <p:par>
                          <p:cTn id="66" fill="hold">
                            <p:stCondLst>
                              <p:cond delay="3700"/>
                            </p:stCondLst>
                            <p:childTnLst>
                              <p:par>
                                <p:cTn id="67" presetID="22" presetClass="entr" presetSubtype="1" fill="hold" grpId="0" nodeType="afterEffect">
                                  <p:stCondLst>
                                    <p:cond delay="0"/>
                                  </p:stCondLst>
                                  <p:childTnLst>
                                    <p:set>
                                      <p:cBhvr>
                                        <p:cTn id="68" dur="1" fill="hold">
                                          <p:stCondLst>
                                            <p:cond delay="0"/>
                                          </p:stCondLst>
                                        </p:cTn>
                                        <p:tgtEl>
                                          <p:spTgt spid="144"/>
                                        </p:tgtEl>
                                        <p:attrNameLst>
                                          <p:attrName>style.visibility</p:attrName>
                                        </p:attrNameLst>
                                      </p:cBhvr>
                                      <p:to>
                                        <p:strVal val="visible"/>
                                      </p:to>
                                    </p:set>
                                    <p:animEffect transition="in" filter="wipe(up)">
                                      <p:cBhvr>
                                        <p:cTn id="69" dur="500"/>
                                        <p:tgtEl>
                                          <p:spTgt spid="144"/>
                                        </p:tgtEl>
                                      </p:cBhvr>
                                    </p:animEffect>
                                  </p:childTnLst>
                                </p:cTn>
                              </p:par>
                              <p:par>
                                <p:cTn id="70" presetID="53" presetClass="entr" presetSubtype="16" fill="hold" nodeType="withEffect">
                                  <p:stCondLst>
                                    <p:cond delay="0"/>
                                  </p:stCondLst>
                                  <p:childTnLst>
                                    <p:set>
                                      <p:cBhvr>
                                        <p:cTn id="71" dur="1" fill="hold">
                                          <p:stCondLst>
                                            <p:cond delay="0"/>
                                          </p:stCondLst>
                                        </p:cTn>
                                        <p:tgtEl>
                                          <p:spTgt spid="119"/>
                                        </p:tgtEl>
                                        <p:attrNameLst>
                                          <p:attrName>style.visibility</p:attrName>
                                        </p:attrNameLst>
                                      </p:cBhvr>
                                      <p:to>
                                        <p:strVal val="visible"/>
                                      </p:to>
                                    </p:set>
                                    <p:anim calcmode="lin" valueType="num">
                                      <p:cBhvr>
                                        <p:cTn id="72" dur="500" fill="hold"/>
                                        <p:tgtEl>
                                          <p:spTgt spid="119"/>
                                        </p:tgtEl>
                                        <p:attrNameLst>
                                          <p:attrName>ppt_w</p:attrName>
                                        </p:attrNameLst>
                                      </p:cBhvr>
                                      <p:tavLst>
                                        <p:tav tm="0">
                                          <p:val>
                                            <p:fltVal val="0"/>
                                          </p:val>
                                        </p:tav>
                                        <p:tav tm="100000">
                                          <p:val>
                                            <p:strVal val="#ppt_w"/>
                                          </p:val>
                                        </p:tav>
                                      </p:tavLst>
                                    </p:anim>
                                    <p:anim calcmode="lin" valueType="num">
                                      <p:cBhvr>
                                        <p:cTn id="73" dur="500" fill="hold"/>
                                        <p:tgtEl>
                                          <p:spTgt spid="119"/>
                                        </p:tgtEl>
                                        <p:attrNameLst>
                                          <p:attrName>ppt_h</p:attrName>
                                        </p:attrNameLst>
                                      </p:cBhvr>
                                      <p:tavLst>
                                        <p:tav tm="0">
                                          <p:val>
                                            <p:fltVal val="0"/>
                                          </p:val>
                                        </p:tav>
                                        <p:tav tm="100000">
                                          <p:val>
                                            <p:strVal val="#ppt_h"/>
                                          </p:val>
                                        </p:tav>
                                      </p:tavLst>
                                    </p:anim>
                                    <p:animEffect transition="in" filter="fade">
                                      <p:cBhvr>
                                        <p:cTn id="74" dur="500"/>
                                        <p:tgtEl>
                                          <p:spTgt spid="119"/>
                                        </p:tgtEl>
                                      </p:cBhvr>
                                    </p:animEffect>
                                  </p:childTnLst>
                                </p:cTn>
                              </p:par>
                              <p:par>
                                <p:cTn id="75" presetID="22" presetClass="entr" presetSubtype="8" fill="hold" grpId="0" nodeType="withEffect">
                                  <p:stCondLst>
                                    <p:cond delay="500"/>
                                  </p:stCondLst>
                                  <p:childTnLst>
                                    <p:set>
                                      <p:cBhvr>
                                        <p:cTn id="76" dur="1" fill="hold">
                                          <p:stCondLst>
                                            <p:cond delay="0"/>
                                          </p:stCondLst>
                                        </p:cTn>
                                        <p:tgtEl>
                                          <p:spTgt spid="145"/>
                                        </p:tgtEl>
                                        <p:attrNameLst>
                                          <p:attrName>style.visibility</p:attrName>
                                        </p:attrNameLst>
                                      </p:cBhvr>
                                      <p:to>
                                        <p:strVal val="visible"/>
                                      </p:to>
                                    </p:set>
                                    <p:animEffect transition="in" filter="wipe(left)">
                                      <p:cBhvr>
                                        <p:cTn id="77" dur="500"/>
                                        <p:tgtEl>
                                          <p:spTgt spid="145"/>
                                        </p:tgtEl>
                                      </p:cBhvr>
                                    </p:animEffect>
                                  </p:childTnLst>
                                </p:cTn>
                              </p:par>
                              <p:par>
                                <p:cTn id="78" presetID="22" presetClass="entr" presetSubtype="1" fill="hold" grpId="0" nodeType="withEffect">
                                  <p:stCondLst>
                                    <p:cond delay="500"/>
                                  </p:stCondLst>
                                  <p:childTnLst>
                                    <p:set>
                                      <p:cBhvr>
                                        <p:cTn id="79" dur="1" fill="hold">
                                          <p:stCondLst>
                                            <p:cond delay="0"/>
                                          </p:stCondLst>
                                        </p:cTn>
                                        <p:tgtEl>
                                          <p:spTgt spid="146"/>
                                        </p:tgtEl>
                                        <p:attrNameLst>
                                          <p:attrName>style.visibility</p:attrName>
                                        </p:attrNameLst>
                                      </p:cBhvr>
                                      <p:to>
                                        <p:strVal val="visible"/>
                                      </p:to>
                                    </p:set>
                                    <p:animEffect transition="in" filter="wipe(up)">
                                      <p:cBhvr>
                                        <p:cTn id="80" dur="500"/>
                                        <p:tgtEl>
                                          <p:spTgt spid="146"/>
                                        </p:tgtEl>
                                      </p:cBhvr>
                                    </p:animEffect>
                                  </p:childTnLst>
                                </p:cTn>
                              </p:par>
                              <p:par>
                                <p:cTn id="81" presetID="53" presetClass="entr" presetSubtype="16" fill="hold" nodeType="withEffect">
                                  <p:stCondLst>
                                    <p:cond delay="500"/>
                                  </p:stCondLst>
                                  <p:childTnLst>
                                    <p:set>
                                      <p:cBhvr>
                                        <p:cTn id="82" dur="1" fill="hold">
                                          <p:stCondLst>
                                            <p:cond delay="0"/>
                                          </p:stCondLst>
                                        </p:cTn>
                                        <p:tgtEl>
                                          <p:spTgt spid="124"/>
                                        </p:tgtEl>
                                        <p:attrNameLst>
                                          <p:attrName>style.visibility</p:attrName>
                                        </p:attrNameLst>
                                      </p:cBhvr>
                                      <p:to>
                                        <p:strVal val="visible"/>
                                      </p:to>
                                    </p:set>
                                    <p:anim calcmode="lin" valueType="num">
                                      <p:cBhvr>
                                        <p:cTn id="83" dur="500" fill="hold"/>
                                        <p:tgtEl>
                                          <p:spTgt spid="124"/>
                                        </p:tgtEl>
                                        <p:attrNameLst>
                                          <p:attrName>ppt_w</p:attrName>
                                        </p:attrNameLst>
                                      </p:cBhvr>
                                      <p:tavLst>
                                        <p:tav tm="0">
                                          <p:val>
                                            <p:fltVal val="0"/>
                                          </p:val>
                                        </p:tav>
                                        <p:tav tm="100000">
                                          <p:val>
                                            <p:strVal val="#ppt_w"/>
                                          </p:val>
                                        </p:tav>
                                      </p:tavLst>
                                    </p:anim>
                                    <p:anim calcmode="lin" valueType="num">
                                      <p:cBhvr>
                                        <p:cTn id="84" dur="500" fill="hold"/>
                                        <p:tgtEl>
                                          <p:spTgt spid="124"/>
                                        </p:tgtEl>
                                        <p:attrNameLst>
                                          <p:attrName>ppt_h</p:attrName>
                                        </p:attrNameLst>
                                      </p:cBhvr>
                                      <p:tavLst>
                                        <p:tav tm="0">
                                          <p:val>
                                            <p:fltVal val="0"/>
                                          </p:val>
                                        </p:tav>
                                        <p:tav tm="100000">
                                          <p:val>
                                            <p:strVal val="#ppt_h"/>
                                          </p:val>
                                        </p:tav>
                                      </p:tavLst>
                                    </p:anim>
                                    <p:animEffect transition="in" filter="fade">
                                      <p:cBhvr>
                                        <p:cTn id="85" dur="500"/>
                                        <p:tgtEl>
                                          <p:spTgt spid="124"/>
                                        </p:tgtEl>
                                      </p:cBhvr>
                                    </p:animEffect>
                                  </p:childTnLst>
                                </p:cTn>
                              </p:par>
                              <p:par>
                                <p:cTn id="86" presetID="22" presetClass="entr" presetSubtype="8" fill="hold" grpId="0" nodeType="withEffect">
                                  <p:stCondLst>
                                    <p:cond delay="900"/>
                                  </p:stCondLst>
                                  <p:childTnLst>
                                    <p:set>
                                      <p:cBhvr>
                                        <p:cTn id="87" dur="1" fill="hold">
                                          <p:stCondLst>
                                            <p:cond delay="0"/>
                                          </p:stCondLst>
                                        </p:cTn>
                                        <p:tgtEl>
                                          <p:spTgt spid="147"/>
                                        </p:tgtEl>
                                        <p:attrNameLst>
                                          <p:attrName>style.visibility</p:attrName>
                                        </p:attrNameLst>
                                      </p:cBhvr>
                                      <p:to>
                                        <p:strVal val="visible"/>
                                      </p:to>
                                    </p:set>
                                    <p:animEffect transition="in" filter="wipe(left)">
                                      <p:cBhvr>
                                        <p:cTn id="88" dur="500"/>
                                        <p:tgtEl>
                                          <p:spTgt spid="147"/>
                                        </p:tgtEl>
                                      </p:cBhvr>
                                    </p:animEffect>
                                  </p:childTnLst>
                                </p:cTn>
                              </p:par>
                              <p:par>
                                <p:cTn id="89" presetID="22" presetClass="entr" presetSubtype="1" fill="hold" grpId="0" nodeType="withEffect">
                                  <p:stCondLst>
                                    <p:cond delay="1300"/>
                                  </p:stCondLst>
                                  <p:childTnLst>
                                    <p:set>
                                      <p:cBhvr>
                                        <p:cTn id="90" dur="1" fill="hold">
                                          <p:stCondLst>
                                            <p:cond delay="0"/>
                                          </p:stCondLst>
                                        </p:cTn>
                                        <p:tgtEl>
                                          <p:spTgt spid="148"/>
                                        </p:tgtEl>
                                        <p:attrNameLst>
                                          <p:attrName>style.visibility</p:attrName>
                                        </p:attrNameLst>
                                      </p:cBhvr>
                                      <p:to>
                                        <p:strVal val="visible"/>
                                      </p:to>
                                    </p:set>
                                    <p:animEffect transition="in" filter="wipe(up)">
                                      <p:cBhvr>
                                        <p:cTn id="91" dur="500"/>
                                        <p:tgtEl>
                                          <p:spTgt spid="148"/>
                                        </p:tgtEl>
                                      </p:cBhvr>
                                    </p:animEffect>
                                  </p:childTnLst>
                                </p:cTn>
                              </p:par>
                              <p:par>
                                <p:cTn id="92" presetID="53" presetClass="entr" presetSubtype="16" fill="hold" nodeType="withEffect">
                                  <p:stCondLst>
                                    <p:cond delay="1400"/>
                                  </p:stCondLst>
                                  <p:childTnLst>
                                    <p:set>
                                      <p:cBhvr>
                                        <p:cTn id="93" dur="1" fill="hold">
                                          <p:stCondLst>
                                            <p:cond delay="0"/>
                                          </p:stCondLst>
                                        </p:cTn>
                                        <p:tgtEl>
                                          <p:spTgt spid="127"/>
                                        </p:tgtEl>
                                        <p:attrNameLst>
                                          <p:attrName>style.visibility</p:attrName>
                                        </p:attrNameLst>
                                      </p:cBhvr>
                                      <p:to>
                                        <p:strVal val="visible"/>
                                      </p:to>
                                    </p:set>
                                    <p:anim calcmode="lin" valueType="num">
                                      <p:cBhvr>
                                        <p:cTn id="94" dur="500" fill="hold"/>
                                        <p:tgtEl>
                                          <p:spTgt spid="127"/>
                                        </p:tgtEl>
                                        <p:attrNameLst>
                                          <p:attrName>ppt_w</p:attrName>
                                        </p:attrNameLst>
                                      </p:cBhvr>
                                      <p:tavLst>
                                        <p:tav tm="0">
                                          <p:val>
                                            <p:fltVal val="0"/>
                                          </p:val>
                                        </p:tav>
                                        <p:tav tm="100000">
                                          <p:val>
                                            <p:strVal val="#ppt_w"/>
                                          </p:val>
                                        </p:tav>
                                      </p:tavLst>
                                    </p:anim>
                                    <p:anim calcmode="lin" valueType="num">
                                      <p:cBhvr>
                                        <p:cTn id="95" dur="500" fill="hold"/>
                                        <p:tgtEl>
                                          <p:spTgt spid="127"/>
                                        </p:tgtEl>
                                        <p:attrNameLst>
                                          <p:attrName>ppt_h</p:attrName>
                                        </p:attrNameLst>
                                      </p:cBhvr>
                                      <p:tavLst>
                                        <p:tav tm="0">
                                          <p:val>
                                            <p:fltVal val="0"/>
                                          </p:val>
                                        </p:tav>
                                        <p:tav tm="100000">
                                          <p:val>
                                            <p:strVal val="#ppt_h"/>
                                          </p:val>
                                        </p:tav>
                                      </p:tavLst>
                                    </p:anim>
                                    <p:animEffect transition="in" filter="fade">
                                      <p:cBhvr>
                                        <p:cTn id="96" dur="500"/>
                                        <p:tgtEl>
                                          <p:spTgt spid="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133" grpId="0"/>
      <p:bldP spid="143" grpId="0"/>
      <p:bldP spid="144" grpId="0"/>
      <p:bldP spid="145" grpId="0"/>
      <p:bldP spid="146" grpId="0"/>
      <p:bldP spid="147" grpId="0"/>
      <p:bldP spid="14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284675" y="4110384"/>
            <a:ext cx="1178917" cy="1178917"/>
            <a:chOff x="304800" y="673100"/>
            <a:chExt cx="4000500" cy="4000500"/>
          </a:xfrm>
          <a:effectLst>
            <a:outerShdw blurRad="444500" dist="254000" dir="8100000" algn="tr" rotWithShape="0">
              <a:prstClr val="black">
                <a:alpha val="50000"/>
              </a:prstClr>
            </a:outerShdw>
          </a:effectLst>
        </p:grpSpPr>
        <p:sp>
          <p:nvSpPr>
            <p:cNvPr id="3" name="同心圆 11"/>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4" name="椭圆 12"/>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5" name="组合 4"/>
          <p:cNvGrpSpPr/>
          <p:nvPr/>
        </p:nvGrpSpPr>
        <p:grpSpPr>
          <a:xfrm>
            <a:off x="4757991" y="4605222"/>
            <a:ext cx="630036" cy="630036"/>
            <a:chOff x="304800" y="673100"/>
            <a:chExt cx="4000500" cy="4000500"/>
          </a:xfrm>
          <a:effectLst>
            <a:outerShdw blurRad="444500" dist="254000" dir="8100000" algn="tr" rotWithShape="0">
              <a:prstClr val="black">
                <a:alpha val="50000"/>
              </a:prstClr>
            </a:outerShdw>
          </a:effectLst>
        </p:grpSpPr>
        <p:sp>
          <p:nvSpPr>
            <p:cNvPr id="6" name="同心圆 14"/>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7" name="椭圆 15"/>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8" name="组合 7"/>
          <p:cNvGrpSpPr/>
          <p:nvPr/>
        </p:nvGrpSpPr>
        <p:grpSpPr>
          <a:xfrm>
            <a:off x="5436572" y="4920241"/>
            <a:ext cx="890244" cy="890244"/>
            <a:chOff x="304800" y="673100"/>
            <a:chExt cx="4000500" cy="4000500"/>
          </a:xfrm>
          <a:effectLst>
            <a:outerShdw blurRad="444500" dist="254000" dir="8100000" algn="tr" rotWithShape="0">
              <a:prstClr val="black">
                <a:alpha val="50000"/>
              </a:prstClr>
            </a:outerShdw>
          </a:effectLst>
        </p:grpSpPr>
        <p:sp>
          <p:nvSpPr>
            <p:cNvPr id="9" name="同心圆 17"/>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10" name="椭圆 18"/>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11" name="组合 10"/>
          <p:cNvGrpSpPr/>
          <p:nvPr/>
        </p:nvGrpSpPr>
        <p:grpSpPr>
          <a:xfrm>
            <a:off x="7758358" y="4730423"/>
            <a:ext cx="685588" cy="685588"/>
            <a:chOff x="304800" y="673100"/>
            <a:chExt cx="4000500" cy="4000500"/>
          </a:xfrm>
          <a:effectLst>
            <a:outerShdw blurRad="444500" dist="254000" dir="8100000" algn="tr" rotWithShape="0">
              <a:prstClr val="black">
                <a:alpha val="50000"/>
              </a:prstClr>
            </a:outerShdw>
          </a:effectLst>
        </p:grpSpPr>
        <p:sp>
          <p:nvSpPr>
            <p:cNvPr id="12" name="同心圆 20"/>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13" name="椭圆 21"/>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14" name="组合 13"/>
          <p:cNvGrpSpPr/>
          <p:nvPr/>
        </p:nvGrpSpPr>
        <p:grpSpPr>
          <a:xfrm>
            <a:off x="766955" y="5038934"/>
            <a:ext cx="588675" cy="588675"/>
            <a:chOff x="304800" y="673100"/>
            <a:chExt cx="4000500" cy="4000500"/>
          </a:xfrm>
          <a:effectLst>
            <a:outerShdw blurRad="444500" dist="254000" dir="8100000" algn="tr" rotWithShape="0">
              <a:prstClr val="black">
                <a:alpha val="50000"/>
              </a:prstClr>
            </a:outerShdw>
          </a:effectLst>
        </p:grpSpPr>
        <p:sp>
          <p:nvSpPr>
            <p:cNvPr id="15" name="同心圆 23"/>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16" name="椭圆 24"/>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17" name="组合 16"/>
          <p:cNvGrpSpPr/>
          <p:nvPr/>
        </p:nvGrpSpPr>
        <p:grpSpPr>
          <a:xfrm>
            <a:off x="3962591" y="4528456"/>
            <a:ext cx="252413" cy="252413"/>
            <a:chOff x="304800" y="673100"/>
            <a:chExt cx="4000500" cy="4000500"/>
          </a:xfrm>
          <a:effectLst>
            <a:outerShdw blurRad="444500" dist="254000" dir="8100000" algn="tr" rotWithShape="0">
              <a:prstClr val="black">
                <a:alpha val="50000"/>
              </a:prstClr>
            </a:outerShdw>
          </a:effectLst>
        </p:grpSpPr>
        <p:sp>
          <p:nvSpPr>
            <p:cNvPr id="18" name="同心圆 26"/>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19" name="椭圆 27"/>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20" name="组合 19"/>
          <p:cNvGrpSpPr/>
          <p:nvPr/>
        </p:nvGrpSpPr>
        <p:grpSpPr>
          <a:xfrm>
            <a:off x="3181440" y="4325716"/>
            <a:ext cx="528912" cy="528912"/>
            <a:chOff x="304800" y="673100"/>
            <a:chExt cx="4000500" cy="4000500"/>
          </a:xfrm>
          <a:effectLst>
            <a:outerShdw blurRad="444500" dist="254000" dir="8100000" algn="tr" rotWithShape="0">
              <a:prstClr val="black">
                <a:alpha val="50000"/>
              </a:prstClr>
            </a:outerShdw>
          </a:effectLst>
        </p:grpSpPr>
        <p:sp>
          <p:nvSpPr>
            <p:cNvPr id="21" name="同心圆 29"/>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22" name="椭圆 30"/>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23" name="组合 22"/>
          <p:cNvGrpSpPr/>
          <p:nvPr/>
        </p:nvGrpSpPr>
        <p:grpSpPr>
          <a:xfrm>
            <a:off x="8463461" y="3830482"/>
            <a:ext cx="1178917" cy="1178917"/>
            <a:chOff x="304800" y="673100"/>
            <a:chExt cx="4000500" cy="4000500"/>
          </a:xfrm>
          <a:effectLst>
            <a:outerShdw blurRad="444500" dist="254000" dir="8100000" algn="tr" rotWithShape="0">
              <a:prstClr val="black">
                <a:alpha val="50000"/>
              </a:prstClr>
            </a:outerShdw>
          </a:effectLst>
        </p:grpSpPr>
        <p:sp>
          <p:nvSpPr>
            <p:cNvPr id="24" name="同心圆 32"/>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25" name="椭圆 33"/>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26" name="组合 25"/>
          <p:cNvGrpSpPr/>
          <p:nvPr/>
        </p:nvGrpSpPr>
        <p:grpSpPr>
          <a:xfrm>
            <a:off x="4419649" y="4323809"/>
            <a:ext cx="223011" cy="223011"/>
            <a:chOff x="304800" y="673100"/>
            <a:chExt cx="4000500" cy="4000500"/>
          </a:xfrm>
          <a:effectLst>
            <a:outerShdw blurRad="444500" dist="254000" dir="8100000" algn="tr" rotWithShape="0">
              <a:prstClr val="black">
                <a:alpha val="50000"/>
              </a:prstClr>
            </a:outerShdw>
          </a:effectLst>
        </p:grpSpPr>
        <p:sp>
          <p:nvSpPr>
            <p:cNvPr id="27" name="同心圆 35"/>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28" name="椭圆 36"/>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29" name="组合 28"/>
          <p:cNvGrpSpPr/>
          <p:nvPr/>
        </p:nvGrpSpPr>
        <p:grpSpPr>
          <a:xfrm>
            <a:off x="1943493" y="4704693"/>
            <a:ext cx="1178917" cy="1178917"/>
            <a:chOff x="304800" y="673100"/>
            <a:chExt cx="4000500" cy="4000500"/>
          </a:xfrm>
          <a:effectLst>
            <a:outerShdw blurRad="444500" dist="254000" dir="8100000" algn="tr" rotWithShape="0">
              <a:prstClr val="black">
                <a:alpha val="50000"/>
              </a:prstClr>
            </a:outerShdw>
          </a:effectLst>
        </p:grpSpPr>
        <p:sp>
          <p:nvSpPr>
            <p:cNvPr id="30" name="同心圆 38"/>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31" name="椭圆 39"/>
            <p:cNvSpPr/>
            <p:nvPr/>
          </p:nvSpPr>
          <p:spPr>
            <a:xfrm>
              <a:off x="392112" y="760412"/>
              <a:ext cx="3825873" cy="3825873"/>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32" name="组合 31"/>
          <p:cNvGrpSpPr/>
          <p:nvPr/>
        </p:nvGrpSpPr>
        <p:grpSpPr>
          <a:xfrm>
            <a:off x="1275642" y="4605225"/>
            <a:ext cx="520031" cy="520031"/>
            <a:chOff x="304800" y="673100"/>
            <a:chExt cx="4000500" cy="4000500"/>
          </a:xfrm>
          <a:effectLst>
            <a:outerShdw blurRad="444500" dist="254000" dir="8100000" algn="tr" rotWithShape="0">
              <a:prstClr val="black">
                <a:alpha val="50000"/>
              </a:prstClr>
            </a:outerShdw>
          </a:effectLst>
        </p:grpSpPr>
        <p:sp>
          <p:nvSpPr>
            <p:cNvPr id="33" name="同心圆 41"/>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34" name="椭圆 42"/>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35" name="组合 34"/>
          <p:cNvGrpSpPr/>
          <p:nvPr/>
        </p:nvGrpSpPr>
        <p:grpSpPr>
          <a:xfrm>
            <a:off x="291658" y="4920242"/>
            <a:ext cx="316779" cy="316779"/>
            <a:chOff x="304800" y="673100"/>
            <a:chExt cx="4000500" cy="4000500"/>
          </a:xfrm>
          <a:effectLst>
            <a:outerShdw blurRad="444500" dist="254000" dir="8100000" algn="tr" rotWithShape="0">
              <a:prstClr val="black">
                <a:alpha val="50000"/>
              </a:prstClr>
            </a:outerShdw>
          </a:effectLst>
        </p:grpSpPr>
        <p:sp>
          <p:nvSpPr>
            <p:cNvPr id="36" name="同心圆 44"/>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37" name="椭圆 45"/>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38" name="组合 37"/>
          <p:cNvGrpSpPr/>
          <p:nvPr/>
        </p:nvGrpSpPr>
        <p:grpSpPr>
          <a:xfrm>
            <a:off x="117747" y="4736991"/>
            <a:ext cx="158389" cy="158389"/>
            <a:chOff x="304800" y="673100"/>
            <a:chExt cx="4000500" cy="4000500"/>
          </a:xfrm>
          <a:effectLst>
            <a:outerShdw blurRad="444500" dist="254000" dir="8100000" algn="tr" rotWithShape="0">
              <a:prstClr val="black">
                <a:alpha val="50000"/>
              </a:prstClr>
            </a:outerShdw>
          </a:effectLst>
        </p:grpSpPr>
        <p:sp>
          <p:nvSpPr>
            <p:cNvPr id="39" name="同心圆 47"/>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40" name="椭圆 48"/>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cxnSp>
        <p:nvCxnSpPr>
          <p:cNvPr id="41" name="直接连接符 40"/>
          <p:cNvCxnSpPr/>
          <p:nvPr/>
        </p:nvCxnSpPr>
        <p:spPr>
          <a:xfrm>
            <a:off x="6113230" y="1071337"/>
            <a:ext cx="0" cy="1583511"/>
          </a:xfrm>
          <a:prstGeom prst="line">
            <a:avLst/>
          </a:prstGeom>
          <a:ln w="6350">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6041244" y="993811"/>
            <a:ext cx="143972" cy="143972"/>
            <a:chOff x="4971660" y="1569718"/>
            <a:chExt cx="144016" cy="144016"/>
          </a:xfrm>
          <a:solidFill>
            <a:srgbClr val="C00000"/>
          </a:solidFill>
        </p:grpSpPr>
        <p:sp>
          <p:nvSpPr>
            <p:cNvPr id="43" name="椭圆 51"/>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44" name="椭圆 52"/>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grpSp>
        <p:nvGrpSpPr>
          <p:cNvPr id="45" name="组合 44"/>
          <p:cNvGrpSpPr/>
          <p:nvPr/>
        </p:nvGrpSpPr>
        <p:grpSpPr>
          <a:xfrm>
            <a:off x="6041244" y="1391476"/>
            <a:ext cx="143972" cy="143972"/>
            <a:chOff x="4971660" y="1569718"/>
            <a:chExt cx="144016" cy="144016"/>
          </a:xfrm>
          <a:solidFill>
            <a:srgbClr val="C00000"/>
          </a:solidFill>
        </p:grpSpPr>
        <p:sp>
          <p:nvSpPr>
            <p:cNvPr id="46" name="椭圆 54"/>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47" name="椭圆 55"/>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grpSp>
        <p:nvGrpSpPr>
          <p:cNvPr id="48" name="组合 47"/>
          <p:cNvGrpSpPr/>
          <p:nvPr/>
        </p:nvGrpSpPr>
        <p:grpSpPr>
          <a:xfrm>
            <a:off x="6041244" y="1789143"/>
            <a:ext cx="143972" cy="143972"/>
            <a:chOff x="4971660" y="1569718"/>
            <a:chExt cx="144016" cy="144016"/>
          </a:xfrm>
          <a:solidFill>
            <a:srgbClr val="C00000"/>
          </a:solidFill>
        </p:grpSpPr>
        <p:sp>
          <p:nvSpPr>
            <p:cNvPr id="49" name="椭圆 57"/>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50" name="椭圆 58"/>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grpSp>
        <p:nvGrpSpPr>
          <p:cNvPr id="51" name="组合 50"/>
          <p:cNvGrpSpPr/>
          <p:nvPr/>
        </p:nvGrpSpPr>
        <p:grpSpPr>
          <a:xfrm>
            <a:off x="6041244" y="2186809"/>
            <a:ext cx="143972" cy="143972"/>
            <a:chOff x="4971660" y="1569718"/>
            <a:chExt cx="144016" cy="144016"/>
          </a:xfrm>
          <a:solidFill>
            <a:srgbClr val="C00000"/>
          </a:solidFill>
        </p:grpSpPr>
        <p:sp>
          <p:nvSpPr>
            <p:cNvPr id="52" name="椭圆 60"/>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53" name="椭圆 61"/>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grpSp>
        <p:nvGrpSpPr>
          <p:cNvPr id="54" name="组合 53"/>
          <p:cNvGrpSpPr/>
          <p:nvPr/>
        </p:nvGrpSpPr>
        <p:grpSpPr>
          <a:xfrm>
            <a:off x="6041244" y="2584476"/>
            <a:ext cx="143972" cy="143972"/>
            <a:chOff x="4971660" y="1569718"/>
            <a:chExt cx="144016" cy="144016"/>
          </a:xfrm>
          <a:solidFill>
            <a:srgbClr val="C00000"/>
          </a:solidFill>
        </p:grpSpPr>
        <p:sp>
          <p:nvSpPr>
            <p:cNvPr id="55" name="椭圆 63"/>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56" name="椭圆 64"/>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sp>
        <p:nvSpPr>
          <p:cNvPr id="57" name="TextBox 71"/>
          <p:cNvSpPr txBox="1"/>
          <p:nvPr/>
        </p:nvSpPr>
        <p:spPr>
          <a:xfrm>
            <a:off x="6324059" y="811651"/>
            <a:ext cx="1697774" cy="2069765"/>
          </a:xfrm>
          <a:prstGeom prst="rect">
            <a:avLst/>
          </a:prstGeom>
          <a:noFill/>
        </p:spPr>
        <p:txBody>
          <a:bodyPr wrap="square" lIns="68550" tIns="34274" rIns="68550" bIns="34274" rtlCol="0">
            <a:spAutoFit/>
          </a:bodyPr>
          <a:lstStyle/>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p:txBody>
      </p:sp>
      <p:sp>
        <p:nvSpPr>
          <p:cNvPr id="58" name="Rectangle 4"/>
          <p:cNvSpPr txBox="1">
            <a:spLocks noChangeArrowheads="1"/>
          </p:cNvSpPr>
          <p:nvPr/>
        </p:nvSpPr>
        <p:spPr bwMode="auto">
          <a:xfrm>
            <a:off x="1203605" y="2889558"/>
            <a:ext cx="1921042" cy="79654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50" tIns="34274" rIns="68550" bIns="3427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defTabSz="914126" fontAlgn="auto">
              <a:spcBef>
                <a:spcPts val="0"/>
              </a:spcBef>
              <a:spcAft>
                <a:spcPts val="0"/>
              </a:spcAft>
              <a:defRPr/>
            </a:pPr>
            <a:r>
              <a:rPr lang="zh-CN" altLang="en-US" sz="2499" b="0" kern="0" dirty="0">
                <a:solidFill>
                  <a:schemeClr val="accent3">
                    <a:lumMod val="75000"/>
                  </a:schemeClr>
                </a:solidFill>
                <a:latin typeface="Arial"/>
                <a:ea typeface="微软雅黑"/>
              </a:rPr>
              <a:t>添加标题</a:t>
            </a:r>
          </a:p>
        </p:txBody>
      </p:sp>
      <p:grpSp>
        <p:nvGrpSpPr>
          <p:cNvPr id="60" name="组合 59"/>
          <p:cNvGrpSpPr/>
          <p:nvPr/>
        </p:nvGrpSpPr>
        <p:grpSpPr>
          <a:xfrm>
            <a:off x="1267939" y="895868"/>
            <a:ext cx="1857566" cy="2144979"/>
            <a:chOff x="1267713" y="896144"/>
            <a:chExt cx="1858140" cy="2145641"/>
          </a:xfrm>
        </p:grpSpPr>
        <p:grpSp>
          <p:nvGrpSpPr>
            <p:cNvPr id="61" name="组合 60"/>
            <p:cNvGrpSpPr/>
            <p:nvPr/>
          </p:nvGrpSpPr>
          <p:grpSpPr>
            <a:xfrm>
              <a:off x="1267713" y="896144"/>
              <a:ext cx="1858140" cy="2145641"/>
              <a:chOff x="789153" y="2729597"/>
              <a:chExt cx="1202093" cy="1388087"/>
            </a:xfrm>
          </p:grpSpPr>
          <p:grpSp>
            <p:nvGrpSpPr>
              <p:cNvPr id="67" name="组合 66"/>
              <p:cNvGrpSpPr/>
              <p:nvPr/>
            </p:nvGrpSpPr>
            <p:grpSpPr>
              <a:xfrm>
                <a:off x="789153" y="2729597"/>
                <a:ext cx="1202093" cy="1388087"/>
                <a:chOff x="3273692" y="1099961"/>
                <a:chExt cx="1202093" cy="1388087"/>
              </a:xfrm>
            </p:grpSpPr>
            <p:sp>
              <p:nvSpPr>
                <p:cNvPr id="69" name="Freeform 14"/>
                <p:cNvSpPr>
                  <a:spLocks/>
                </p:cNvSpPr>
                <p:nvPr/>
              </p:nvSpPr>
              <p:spPr bwMode="auto">
                <a:xfrm>
                  <a:off x="3345550" y="1141029"/>
                  <a:ext cx="529701" cy="237166"/>
                </a:xfrm>
                <a:custGeom>
                  <a:avLst/>
                  <a:gdLst>
                    <a:gd name="T0" fmla="*/ 0 w 516"/>
                    <a:gd name="T1" fmla="*/ 231 h 231"/>
                    <a:gd name="T2" fmla="*/ 398 w 516"/>
                    <a:gd name="T3" fmla="*/ 0 h 231"/>
                    <a:gd name="T4" fmla="*/ 516 w 516"/>
                    <a:gd name="T5" fmla="*/ 0 h 231"/>
                    <a:gd name="T6" fmla="*/ 516 w 516"/>
                    <a:gd name="T7" fmla="*/ 231 h 231"/>
                    <a:gd name="T8" fmla="*/ 0 w 516"/>
                    <a:gd name="T9" fmla="*/ 231 h 231"/>
                  </a:gdLst>
                  <a:ahLst/>
                  <a:cxnLst>
                    <a:cxn ang="0">
                      <a:pos x="T0" y="T1"/>
                    </a:cxn>
                    <a:cxn ang="0">
                      <a:pos x="T2" y="T3"/>
                    </a:cxn>
                    <a:cxn ang="0">
                      <a:pos x="T4" y="T5"/>
                    </a:cxn>
                    <a:cxn ang="0">
                      <a:pos x="T6" y="T7"/>
                    </a:cxn>
                    <a:cxn ang="0">
                      <a:pos x="T8" y="T9"/>
                    </a:cxn>
                  </a:cxnLst>
                  <a:rect l="0" t="0" r="r" b="b"/>
                  <a:pathLst>
                    <a:path w="516" h="231">
                      <a:moveTo>
                        <a:pt x="0" y="231"/>
                      </a:moveTo>
                      <a:lnTo>
                        <a:pt x="398" y="0"/>
                      </a:lnTo>
                      <a:lnTo>
                        <a:pt x="516" y="0"/>
                      </a:lnTo>
                      <a:lnTo>
                        <a:pt x="516" y="231"/>
                      </a:lnTo>
                      <a:lnTo>
                        <a:pt x="0" y="231"/>
                      </a:lnTo>
                      <a:close/>
                    </a:path>
                  </a:pathLst>
                </a:custGeom>
                <a:solidFill>
                  <a:srgbClr val="5F652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8" tIns="34284" rIns="68568" bIns="34284" numCol="1" anchor="t" anchorCtr="0" compatLnSpc="1">
                  <a:prstTxWarp prst="textNoShape">
                    <a:avLst/>
                  </a:prstTxWarp>
                </a:bodyPr>
                <a:lstStyle/>
                <a:p>
                  <a:endParaRPr lang="zh-CN" altLang="en-US"/>
                </a:p>
              </p:txBody>
            </p:sp>
            <p:sp>
              <p:nvSpPr>
                <p:cNvPr id="70" name="Freeform 15"/>
                <p:cNvSpPr>
                  <a:spLocks/>
                </p:cNvSpPr>
                <p:nvPr/>
              </p:nvSpPr>
              <p:spPr bwMode="auto">
                <a:xfrm>
                  <a:off x="3273692" y="1099961"/>
                  <a:ext cx="1202093" cy="1388087"/>
                </a:xfrm>
                <a:custGeom>
                  <a:avLst/>
                  <a:gdLst>
                    <a:gd name="T0" fmla="*/ 0 w 1171"/>
                    <a:gd name="T1" fmla="*/ 1014 h 1352"/>
                    <a:gd name="T2" fmla="*/ 0 w 1171"/>
                    <a:gd name="T3" fmla="*/ 338 h 1352"/>
                    <a:gd name="T4" fmla="*/ 586 w 1171"/>
                    <a:gd name="T5" fmla="*/ 0 h 1352"/>
                    <a:gd name="T6" fmla="*/ 1171 w 1171"/>
                    <a:gd name="T7" fmla="*/ 338 h 1352"/>
                    <a:gd name="T8" fmla="*/ 1171 w 1171"/>
                    <a:gd name="T9" fmla="*/ 1014 h 1352"/>
                    <a:gd name="T10" fmla="*/ 586 w 1171"/>
                    <a:gd name="T11" fmla="*/ 1352 h 1352"/>
                    <a:gd name="T12" fmla="*/ 0 w 1171"/>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71" h="1352">
                      <a:moveTo>
                        <a:pt x="0" y="1014"/>
                      </a:moveTo>
                      <a:lnTo>
                        <a:pt x="0" y="338"/>
                      </a:lnTo>
                      <a:lnTo>
                        <a:pt x="586" y="0"/>
                      </a:lnTo>
                      <a:lnTo>
                        <a:pt x="1171" y="338"/>
                      </a:lnTo>
                      <a:lnTo>
                        <a:pt x="1171" y="1014"/>
                      </a:lnTo>
                      <a:lnTo>
                        <a:pt x="586" y="1352"/>
                      </a:lnTo>
                      <a:lnTo>
                        <a:pt x="0" y="1014"/>
                      </a:lnTo>
                      <a:close/>
                    </a:path>
                  </a:pathLst>
                </a:custGeom>
                <a:solidFill>
                  <a:schemeClr val="bg1">
                    <a:lumMod val="95000"/>
                  </a:schemeClr>
                </a:solidFill>
                <a:ln>
                  <a:noFill/>
                </a:ln>
                <a:effectLst>
                  <a:outerShdw blurRad="228600" sx="102000" sy="102000" algn="ctr" rotWithShape="0">
                    <a:prstClr val="black">
                      <a:alpha val="28000"/>
                    </a:prstClr>
                  </a:outerShdw>
                </a:effectLst>
                <a:extLst/>
              </p:spPr>
              <p:txBody>
                <a:bodyPr vert="horz" wrap="square" lIns="68568" tIns="34284" rIns="68568" bIns="34284" numCol="1" anchor="t" anchorCtr="0" compatLnSpc="1">
                  <a:prstTxWarp prst="textNoShape">
                    <a:avLst/>
                  </a:prstTxWarp>
                </a:bodyPr>
                <a:lstStyle/>
                <a:p>
                  <a:endParaRPr lang="zh-CN" altLang="en-US"/>
                </a:p>
              </p:txBody>
            </p:sp>
            <p:sp>
              <p:nvSpPr>
                <p:cNvPr id="71" name="Freeform 16"/>
                <p:cNvSpPr>
                  <a:spLocks/>
                </p:cNvSpPr>
                <p:nvPr/>
              </p:nvSpPr>
              <p:spPr bwMode="auto">
                <a:xfrm>
                  <a:off x="3345551" y="1141029"/>
                  <a:ext cx="408568" cy="441478"/>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C00000"/>
                </a:solidFill>
                <a:ln w="28575">
                  <a:noFill/>
                </a:ln>
                <a:effectLst>
                  <a:outerShdw blurRad="279400" dist="76200" dir="2700000" sx="101000" sy="101000" algn="tl" rotWithShape="0">
                    <a:prstClr val="black">
                      <a:alpha val="28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dirty="0">
                    <a:solidFill>
                      <a:schemeClr val="lt1"/>
                    </a:solidFill>
                  </a:endParaRPr>
                </a:p>
              </p:txBody>
            </p:sp>
          </p:grpSp>
          <p:sp>
            <p:nvSpPr>
              <p:cNvPr id="68" name="TextBox 79"/>
              <p:cNvSpPr txBox="1"/>
              <p:nvPr/>
            </p:nvSpPr>
            <p:spPr>
              <a:xfrm>
                <a:off x="915876" y="2835364"/>
                <a:ext cx="948647" cy="438096"/>
              </a:xfrm>
              <a:prstGeom prst="rect">
                <a:avLst/>
              </a:prstGeom>
              <a:noFill/>
            </p:spPr>
            <p:txBody>
              <a:bodyPr wrap="square" rtlCol="0">
                <a:spAutoFit/>
              </a:bodyPr>
              <a:lstStyle/>
              <a:p>
                <a:r>
                  <a:rPr lang="en-US" altLang="zh-CN" sz="3799" dirty="0">
                    <a:solidFill>
                      <a:srgbClr val="FFFFFF"/>
                    </a:solidFill>
                    <a:latin typeface="Agency FB" panose="020B0503020202020204" pitchFamily="34" charset="0"/>
                  </a:rPr>
                  <a:t>04</a:t>
                </a:r>
                <a:endParaRPr lang="zh-CN" altLang="en-US" sz="3799" dirty="0">
                  <a:solidFill>
                    <a:srgbClr val="FFFFFF"/>
                  </a:solidFill>
                  <a:latin typeface="Agency FB" panose="020B0503020202020204" pitchFamily="34" charset="0"/>
                </a:endParaRPr>
              </a:p>
            </p:txBody>
          </p:sp>
        </p:grpSp>
        <p:grpSp>
          <p:nvGrpSpPr>
            <p:cNvPr id="62" name="组合 61"/>
            <p:cNvGrpSpPr/>
            <p:nvPr/>
          </p:nvGrpSpPr>
          <p:grpSpPr>
            <a:xfrm>
              <a:off x="1829594" y="1606277"/>
              <a:ext cx="832603" cy="813867"/>
              <a:chOff x="5710238" y="3049588"/>
              <a:chExt cx="771526" cy="754062"/>
            </a:xfrm>
            <a:solidFill>
              <a:schemeClr val="accent3">
                <a:lumMod val="75000"/>
              </a:schemeClr>
            </a:solidFill>
          </p:grpSpPr>
          <p:sp>
            <p:nvSpPr>
              <p:cNvPr id="63" name="Freeform 355"/>
              <p:cNvSpPr>
                <a:spLocks/>
              </p:cNvSpPr>
              <p:nvPr/>
            </p:nvSpPr>
            <p:spPr bwMode="auto">
              <a:xfrm>
                <a:off x="6026151" y="3049588"/>
                <a:ext cx="106363" cy="125413"/>
              </a:xfrm>
              <a:custGeom>
                <a:avLst/>
                <a:gdLst>
                  <a:gd name="T0" fmla="*/ 11 w 28"/>
                  <a:gd name="T1" fmla="*/ 32 h 33"/>
                  <a:gd name="T2" fmla="*/ 26 w 28"/>
                  <a:gd name="T3" fmla="*/ 19 h 33"/>
                  <a:gd name="T4" fmla="*/ 17 w 28"/>
                  <a:gd name="T5" fmla="*/ 1 h 33"/>
                  <a:gd name="T6" fmla="*/ 1 w 28"/>
                  <a:gd name="T7" fmla="*/ 14 h 33"/>
                  <a:gd name="T8" fmla="*/ 11 w 28"/>
                  <a:gd name="T9" fmla="*/ 32 h 33"/>
                </a:gdLst>
                <a:ahLst/>
                <a:cxnLst>
                  <a:cxn ang="0">
                    <a:pos x="T0" y="T1"/>
                  </a:cxn>
                  <a:cxn ang="0">
                    <a:pos x="T2" y="T3"/>
                  </a:cxn>
                  <a:cxn ang="0">
                    <a:pos x="T4" y="T5"/>
                  </a:cxn>
                  <a:cxn ang="0">
                    <a:pos x="T6" y="T7"/>
                  </a:cxn>
                  <a:cxn ang="0">
                    <a:pos x="T8" y="T9"/>
                  </a:cxn>
                </a:cxnLst>
                <a:rect l="0" t="0" r="r" b="b"/>
                <a:pathLst>
                  <a:path w="28" h="33">
                    <a:moveTo>
                      <a:pt x="11" y="32"/>
                    </a:moveTo>
                    <a:cubicBezTo>
                      <a:pt x="18" y="33"/>
                      <a:pt x="24" y="27"/>
                      <a:pt x="26" y="19"/>
                    </a:cubicBezTo>
                    <a:cubicBezTo>
                      <a:pt x="28" y="10"/>
                      <a:pt x="24" y="2"/>
                      <a:pt x="17" y="1"/>
                    </a:cubicBezTo>
                    <a:cubicBezTo>
                      <a:pt x="10" y="0"/>
                      <a:pt x="3" y="6"/>
                      <a:pt x="1" y="14"/>
                    </a:cubicBezTo>
                    <a:cubicBezTo>
                      <a:pt x="0" y="22"/>
                      <a:pt x="4" y="30"/>
                      <a:pt x="11" y="3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sp>
            <p:nvSpPr>
              <p:cNvPr id="64" name="Freeform 356"/>
              <p:cNvSpPr>
                <a:spLocks/>
              </p:cNvSpPr>
              <p:nvPr/>
            </p:nvSpPr>
            <p:spPr bwMode="auto">
              <a:xfrm>
                <a:off x="5797551" y="3160713"/>
                <a:ext cx="479425" cy="498475"/>
              </a:xfrm>
              <a:custGeom>
                <a:avLst/>
                <a:gdLst>
                  <a:gd name="T0" fmla="*/ 27 w 126"/>
                  <a:gd name="T1" fmla="*/ 32 h 131"/>
                  <a:gd name="T2" fmla="*/ 40 w 126"/>
                  <a:gd name="T3" fmla="*/ 22 h 131"/>
                  <a:gd name="T4" fmla="*/ 26 w 126"/>
                  <a:gd name="T5" fmla="*/ 62 h 131"/>
                  <a:gd name="T6" fmla="*/ 26 w 126"/>
                  <a:gd name="T7" fmla="*/ 62 h 131"/>
                  <a:gd name="T8" fmla="*/ 36 w 126"/>
                  <a:gd name="T9" fmla="*/ 66 h 131"/>
                  <a:gd name="T10" fmla="*/ 31 w 126"/>
                  <a:gd name="T11" fmla="*/ 91 h 131"/>
                  <a:gd name="T12" fmla="*/ 17 w 126"/>
                  <a:gd name="T13" fmla="*/ 123 h 131"/>
                  <a:gd name="T14" fmla="*/ 32 w 126"/>
                  <a:gd name="T15" fmla="*/ 131 h 131"/>
                  <a:gd name="T16" fmla="*/ 51 w 126"/>
                  <a:gd name="T17" fmla="*/ 88 h 131"/>
                  <a:gd name="T18" fmla="*/ 54 w 126"/>
                  <a:gd name="T19" fmla="*/ 74 h 131"/>
                  <a:gd name="T20" fmla="*/ 75 w 126"/>
                  <a:gd name="T21" fmla="*/ 75 h 131"/>
                  <a:gd name="T22" fmla="*/ 73 w 126"/>
                  <a:gd name="T23" fmla="*/ 79 h 131"/>
                  <a:gd name="T24" fmla="*/ 70 w 126"/>
                  <a:gd name="T25" fmla="*/ 96 h 131"/>
                  <a:gd name="T26" fmla="*/ 86 w 126"/>
                  <a:gd name="T27" fmla="*/ 100 h 131"/>
                  <a:gd name="T28" fmla="*/ 92 w 126"/>
                  <a:gd name="T29" fmla="*/ 80 h 131"/>
                  <a:gd name="T30" fmla="*/ 95 w 126"/>
                  <a:gd name="T31" fmla="*/ 69 h 131"/>
                  <a:gd name="T32" fmla="*/ 86 w 126"/>
                  <a:gd name="T33" fmla="*/ 57 h 131"/>
                  <a:gd name="T34" fmla="*/ 86 w 126"/>
                  <a:gd name="T35" fmla="*/ 57 h 131"/>
                  <a:gd name="T36" fmla="*/ 85 w 126"/>
                  <a:gd name="T37" fmla="*/ 57 h 131"/>
                  <a:gd name="T38" fmla="*/ 84 w 126"/>
                  <a:gd name="T39" fmla="*/ 57 h 131"/>
                  <a:gd name="T40" fmla="*/ 81 w 126"/>
                  <a:gd name="T41" fmla="*/ 56 h 131"/>
                  <a:gd name="T42" fmla="*/ 76 w 126"/>
                  <a:gd name="T43" fmla="*/ 56 h 131"/>
                  <a:gd name="T44" fmla="*/ 66 w 126"/>
                  <a:gd name="T45" fmla="*/ 55 h 131"/>
                  <a:gd name="T46" fmla="*/ 74 w 126"/>
                  <a:gd name="T47" fmla="*/ 27 h 131"/>
                  <a:gd name="T48" fmla="*/ 78 w 126"/>
                  <a:gd name="T49" fmla="*/ 33 h 131"/>
                  <a:gd name="T50" fmla="*/ 83 w 126"/>
                  <a:gd name="T51" fmla="*/ 39 h 131"/>
                  <a:gd name="T52" fmla="*/ 84 w 126"/>
                  <a:gd name="T53" fmla="*/ 40 h 131"/>
                  <a:gd name="T54" fmla="*/ 91 w 126"/>
                  <a:gd name="T55" fmla="*/ 45 h 131"/>
                  <a:gd name="T56" fmla="*/ 91 w 126"/>
                  <a:gd name="T57" fmla="*/ 45 h 131"/>
                  <a:gd name="T58" fmla="*/ 91 w 126"/>
                  <a:gd name="T59" fmla="*/ 45 h 131"/>
                  <a:gd name="T60" fmla="*/ 92 w 126"/>
                  <a:gd name="T61" fmla="*/ 45 h 131"/>
                  <a:gd name="T62" fmla="*/ 95 w 126"/>
                  <a:gd name="T63" fmla="*/ 45 h 131"/>
                  <a:gd name="T64" fmla="*/ 126 w 126"/>
                  <a:gd name="T65" fmla="*/ 45 h 131"/>
                  <a:gd name="T66" fmla="*/ 126 w 126"/>
                  <a:gd name="T67" fmla="*/ 28 h 131"/>
                  <a:gd name="T68" fmla="*/ 95 w 126"/>
                  <a:gd name="T69" fmla="*/ 29 h 131"/>
                  <a:gd name="T70" fmla="*/ 94 w 126"/>
                  <a:gd name="T71" fmla="*/ 29 h 131"/>
                  <a:gd name="T72" fmla="*/ 91 w 126"/>
                  <a:gd name="T73" fmla="*/ 24 h 131"/>
                  <a:gd name="T74" fmla="*/ 81 w 126"/>
                  <a:gd name="T75" fmla="*/ 12 h 131"/>
                  <a:gd name="T76" fmla="*/ 75 w 126"/>
                  <a:gd name="T77" fmla="*/ 9 h 131"/>
                  <a:gd name="T78" fmla="*/ 74 w 126"/>
                  <a:gd name="T79" fmla="*/ 8 h 131"/>
                  <a:gd name="T80" fmla="*/ 76 w 126"/>
                  <a:gd name="T81" fmla="*/ 14 h 131"/>
                  <a:gd name="T82" fmla="*/ 71 w 126"/>
                  <a:gd name="T83" fmla="*/ 16 h 131"/>
                  <a:gd name="T84" fmla="*/ 71 w 126"/>
                  <a:gd name="T85" fmla="*/ 21 h 131"/>
                  <a:gd name="T86" fmla="*/ 61 w 126"/>
                  <a:gd name="T87" fmla="*/ 37 h 131"/>
                  <a:gd name="T88" fmla="*/ 68 w 126"/>
                  <a:gd name="T89" fmla="*/ 12 h 131"/>
                  <a:gd name="T90" fmla="*/ 69 w 126"/>
                  <a:gd name="T91" fmla="*/ 11 h 131"/>
                  <a:gd name="T92" fmla="*/ 70 w 126"/>
                  <a:gd name="T93" fmla="*/ 6 h 131"/>
                  <a:gd name="T94" fmla="*/ 68 w 126"/>
                  <a:gd name="T95" fmla="*/ 5 h 131"/>
                  <a:gd name="T96" fmla="*/ 65 w 126"/>
                  <a:gd name="T97" fmla="*/ 10 h 131"/>
                  <a:gd name="T98" fmla="*/ 65 w 126"/>
                  <a:gd name="T99" fmla="*/ 11 h 131"/>
                  <a:gd name="T100" fmla="*/ 57 w 126"/>
                  <a:gd name="T101" fmla="*/ 35 h 131"/>
                  <a:gd name="T102" fmla="*/ 58 w 126"/>
                  <a:gd name="T103" fmla="*/ 17 h 131"/>
                  <a:gd name="T104" fmla="*/ 61 w 126"/>
                  <a:gd name="T105" fmla="*/ 12 h 131"/>
                  <a:gd name="T106" fmla="*/ 59 w 126"/>
                  <a:gd name="T107" fmla="*/ 8 h 131"/>
                  <a:gd name="T108" fmla="*/ 63 w 126"/>
                  <a:gd name="T109" fmla="*/ 4 h 131"/>
                  <a:gd name="T110" fmla="*/ 53 w 126"/>
                  <a:gd name="T111" fmla="*/ 1 h 131"/>
                  <a:gd name="T112" fmla="*/ 44 w 126"/>
                  <a:gd name="T113" fmla="*/ 1 h 131"/>
                  <a:gd name="T114" fmla="*/ 18 w 126"/>
                  <a:gd name="T115" fmla="*/ 19 h 131"/>
                  <a:gd name="T116" fmla="*/ 0 w 126"/>
                  <a:gd name="T117" fmla="*/ 49 h 131"/>
                  <a:gd name="T118" fmla="*/ 15 w 126"/>
                  <a:gd name="T119" fmla="*/ 57 h 131"/>
                  <a:gd name="T120" fmla="*/ 27 w 126"/>
                  <a:gd name="T121" fmla="*/ 32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6" h="131">
                    <a:moveTo>
                      <a:pt x="27" y="32"/>
                    </a:moveTo>
                    <a:cubicBezTo>
                      <a:pt x="40" y="22"/>
                      <a:pt x="40" y="22"/>
                      <a:pt x="40" y="22"/>
                    </a:cubicBezTo>
                    <a:cubicBezTo>
                      <a:pt x="35" y="36"/>
                      <a:pt x="30" y="49"/>
                      <a:pt x="26" y="62"/>
                    </a:cubicBezTo>
                    <a:cubicBezTo>
                      <a:pt x="26" y="62"/>
                      <a:pt x="26" y="62"/>
                      <a:pt x="26" y="62"/>
                    </a:cubicBezTo>
                    <a:cubicBezTo>
                      <a:pt x="29" y="64"/>
                      <a:pt x="33" y="65"/>
                      <a:pt x="36" y="66"/>
                    </a:cubicBezTo>
                    <a:cubicBezTo>
                      <a:pt x="35" y="75"/>
                      <a:pt x="33" y="85"/>
                      <a:pt x="31" y="91"/>
                    </a:cubicBezTo>
                    <a:cubicBezTo>
                      <a:pt x="17" y="123"/>
                      <a:pt x="17" y="123"/>
                      <a:pt x="17" y="123"/>
                    </a:cubicBezTo>
                    <a:cubicBezTo>
                      <a:pt x="32" y="131"/>
                      <a:pt x="32" y="131"/>
                      <a:pt x="32" y="131"/>
                    </a:cubicBezTo>
                    <a:cubicBezTo>
                      <a:pt x="37" y="119"/>
                      <a:pt x="46" y="107"/>
                      <a:pt x="51" y="88"/>
                    </a:cubicBezTo>
                    <a:cubicBezTo>
                      <a:pt x="52" y="83"/>
                      <a:pt x="53" y="78"/>
                      <a:pt x="54" y="74"/>
                    </a:cubicBezTo>
                    <a:cubicBezTo>
                      <a:pt x="75" y="75"/>
                      <a:pt x="75" y="75"/>
                      <a:pt x="75" y="75"/>
                    </a:cubicBezTo>
                    <a:cubicBezTo>
                      <a:pt x="73" y="79"/>
                      <a:pt x="73" y="79"/>
                      <a:pt x="73" y="79"/>
                    </a:cubicBezTo>
                    <a:cubicBezTo>
                      <a:pt x="70" y="96"/>
                      <a:pt x="70" y="96"/>
                      <a:pt x="70" y="96"/>
                    </a:cubicBezTo>
                    <a:cubicBezTo>
                      <a:pt x="86" y="100"/>
                      <a:pt x="86" y="100"/>
                      <a:pt x="86" y="100"/>
                    </a:cubicBezTo>
                    <a:cubicBezTo>
                      <a:pt x="88" y="95"/>
                      <a:pt x="90" y="88"/>
                      <a:pt x="92" y="80"/>
                    </a:cubicBezTo>
                    <a:cubicBezTo>
                      <a:pt x="95" y="69"/>
                      <a:pt x="95" y="69"/>
                      <a:pt x="95" y="69"/>
                    </a:cubicBezTo>
                    <a:cubicBezTo>
                      <a:pt x="86" y="57"/>
                      <a:pt x="86" y="57"/>
                      <a:pt x="86" y="57"/>
                    </a:cubicBezTo>
                    <a:cubicBezTo>
                      <a:pt x="86" y="57"/>
                      <a:pt x="86" y="57"/>
                      <a:pt x="86" y="57"/>
                    </a:cubicBezTo>
                    <a:cubicBezTo>
                      <a:pt x="85" y="57"/>
                      <a:pt x="85" y="57"/>
                      <a:pt x="85" y="57"/>
                    </a:cubicBezTo>
                    <a:cubicBezTo>
                      <a:pt x="84" y="57"/>
                      <a:pt x="84" y="57"/>
                      <a:pt x="84" y="57"/>
                    </a:cubicBezTo>
                    <a:cubicBezTo>
                      <a:pt x="81" y="56"/>
                      <a:pt x="81" y="56"/>
                      <a:pt x="81" y="56"/>
                    </a:cubicBezTo>
                    <a:cubicBezTo>
                      <a:pt x="76" y="56"/>
                      <a:pt x="76" y="56"/>
                      <a:pt x="76" y="56"/>
                    </a:cubicBezTo>
                    <a:cubicBezTo>
                      <a:pt x="72" y="56"/>
                      <a:pt x="69" y="56"/>
                      <a:pt x="66" y="55"/>
                    </a:cubicBezTo>
                    <a:cubicBezTo>
                      <a:pt x="69" y="46"/>
                      <a:pt x="72" y="36"/>
                      <a:pt x="74" y="27"/>
                    </a:cubicBezTo>
                    <a:cubicBezTo>
                      <a:pt x="78" y="33"/>
                      <a:pt x="78" y="33"/>
                      <a:pt x="78" y="33"/>
                    </a:cubicBezTo>
                    <a:cubicBezTo>
                      <a:pt x="83" y="39"/>
                      <a:pt x="83" y="39"/>
                      <a:pt x="83" y="39"/>
                    </a:cubicBezTo>
                    <a:cubicBezTo>
                      <a:pt x="84" y="40"/>
                      <a:pt x="84" y="40"/>
                      <a:pt x="84" y="40"/>
                    </a:cubicBezTo>
                    <a:cubicBezTo>
                      <a:pt x="91" y="45"/>
                      <a:pt x="91" y="45"/>
                      <a:pt x="91" y="45"/>
                    </a:cubicBezTo>
                    <a:cubicBezTo>
                      <a:pt x="91" y="45"/>
                      <a:pt x="91" y="45"/>
                      <a:pt x="91" y="45"/>
                    </a:cubicBezTo>
                    <a:cubicBezTo>
                      <a:pt x="91" y="45"/>
                      <a:pt x="91" y="45"/>
                      <a:pt x="91" y="45"/>
                    </a:cubicBezTo>
                    <a:cubicBezTo>
                      <a:pt x="92" y="45"/>
                      <a:pt x="92" y="45"/>
                      <a:pt x="92" y="45"/>
                    </a:cubicBezTo>
                    <a:cubicBezTo>
                      <a:pt x="95" y="45"/>
                      <a:pt x="95" y="45"/>
                      <a:pt x="95" y="45"/>
                    </a:cubicBezTo>
                    <a:cubicBezTo>
                      <a:pt x="126" y="45"/>
                      <a:pt x="126" y="45"/>
                      <a:pt x="126" y="45"/>
                    </a:cubicBezTo>
                    <a:cubicBezTo>
                      <a:pt x="126" y="39"/>
                      <a:pt x="126" y="34"/>
                      <a:pt x="126" y="28"/>
                    </a:cubicBezTo>
                    <a:cubicBezTo>
                      <a:pt x="95" y="29"/>
                      <a:pt x="95" y="29"/>
                      <a:pt x="95" y="29"/>
                    </a:cubicBezTo>
                    <a:cubicBezTo>
                      <a:pt x="94" y="29"/>
                      <a:pt x="94" y="29"/>
                      <a:pt x="94" y="29"/>
                    </a:cubicBezTo>
                    <a:cubicBezTo>
                      <a:pt x="91" y="24"/>
                      <a:pt x="91" y="24"/>
                      <a:pt x="91" y="24"/>
                    </a:cubicBezTo>
                    <a:cubicBezTo>
                      <a:pt x="81" y="12"/>
                      <a:pt x="81" y="12"/>
                      <a:pt x="81" y="12"/>
                    </a:cubicBezTo>
                    <a:cubicBezTo>
                      <a:pt x="80" y="10"/>
                      <a:pt x="78" y="9"/>
                      <a:pt x="75" y="9"/>
                    </a:cubicBezTo>
                    <a:cubicBezTo>
                      <a:pt x="75" y="8"/>
                      <a:pt x="75" y="8"/>
                      <a:pt x="74" y="8"/>
                    </a:cubicBezTo>
                    <a:cubicBezTo>
                      <a:pt x="76" y="14"/>
                      <a:pt x="76" y="14"/>
                      <a:pt x="76" y="14"/>
                    </a:cubicBezTo>
                    <a:cubicBezTo>
                      <a:pt x="71" y="16"/>
                      <a:pt x="71" y="16"/>
                      <a:pt x="71" y="16"/>
                    </a:cubicBezTo>
                    <a:cubicBezTo>
                      <a:pt x="71" y="21"/>
                      <a:pt x="71" y="21"/>
                      <a:pt x="71" y="21"/>
                    </a:cubicBezTo>
                    <a:cubicBezTo>
                      <a:pt x="61" y="37"/>
                      <a:pt x="61" y="37"/>
                      <a:pt x="61" y="37"/>
                    </a:cubicBezTo>
                    <a:cubicBezTo>
                      <a:pt x="68" y="12"/>
                      <a:pt x="68" y="12"/>
                      <a:pt x="68" y="12"/>
                    </a:cubicBezTo>
                    <a:cubicBezTo>
                      <a:pt x="69" y="11"/>
                      <a:pt x="69" y="11"/>
                      <a:pt x="69" y="11"/>
                    </a:cubicBezTo>
                    <a:cubicBezTo>
                      <a:pt x="70" y="6"/>
                      <a:pt x="70" y="6"/>
                      <a:pt x="70" y="6"/>
                    </a:cubicBezTo>
                    <a:cubicBezTo>
                      <a:pt x="68" y="5"/>
                      <a:pt x="68" y="5"/>
                      <a:pt x="68" y="5"/>
                    </a:cubicBezTo>
                    <a:cubicBezTo>
                      <a:pt x="65" y="10"/>
                      <a:pt x="65" y="10"/>
                      <a:pt x="65" y="10"/>
                    </a:cubicBezTo>
                    <a:cubicBezTo>
                      <a:pt x="65" y="11"/>
                      <a:pt x="65" y="11"/>
                      <a:pt x="65" y="11"/>
                    </a:cubicBezTo>
                    <a:cubicBezTo>
                      <a:pt x="57" y="35"/>
                      <a:pt x="57" y="35"/>
                      <a:pt x="57" y="35"/>
                    </a:cubicBezTo>
                    <a:cubicBezTo>
                      <a:pt x="58" y="17"/>
                      <a:pt x="58" y="17"/>
                      <a:pt x="58" y="17"/>
                    </a:cubicBezTo>
                    <a:cubicBezTo>
                      <a:pt x="61" y="12"/>
                      <a:pt x="61" y="12"/>
                      <a:pt x="61" y="12"/>
                    </a:cubicBezTo>
                    <a:cubicBezTo>
                      <a:pt x="59" y="8"/>
                      <a:pt x="59" y="8"/>
                      <a:pt x="59" y="8"/>
                    </a:cubicBezTo>
                    <a:cubicBezTo>
                      <a:pt x="63" y="4"/>
                      <a:pt x="63" y="4"/>
                      <a:pt x="63" y="4"/>
                    </a:cubicBezTo>
                    <a:cubicBezTo>
                      <a:pt x="60" y="3"/>
                      <a:pt x="56" y="2"/>
                      <a:pt x="53" y="1"/>
                    </a:cubicBezTo>
                    <a:cubicBezTo>
                      <a:pt x="48" y="0"/>
                      <a:pt x="47" y="0"/>
                      <a:pt x="44" y="1"/>
                    </a:cubicBezTo>
                    <a:cubicBezTo>
                      <a:pt x="18" y="19"/>
                      <a:pt x="18" y="19"/>
                      <a:pt x="18" y="19"/>
                    </a:cubicBezTo>
                    <a:cubicBezTo>
                      <a:pt x="7" y="34"/>
                      <a:pt x="6" y="39"/>
                      <a:pt x="0" y="49"/>
                    </a:cubicBezTo>
                    <a:cubicBezTo>
                      <a:pt x="5" y="52"/>
                      <a:pt x="10" y="55"/>
                      <a:pt x="15" y="57"/>
                    </a:cubicBezTo>
                    <a:cubicBezTo>
                      <a:pt x="19" y="49"/>
                      <a:pt x="27" y="35"/>
                      <a:pt x="27" y="3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sp>
            <p:nvSpPr>
              <p:cNvPr id="65" name="Freeform 357"/>
              <p:cNvSpPr>
                <a:spLocks noEditPoints="1"/>
              </p:cNvSpPr>
              <p:nvPr/>
            </p:nvSpPr>
            <p:spPr bwMode="auto">
              <a:xfrm>
                <a:off x="5710238" y="3370263"/>
                <a:ext cx="169863" cy="155575"/>
              </a:xfrm>
              <a:custGeom>
                <a:avLst/>
                <a:gdLst>
                  <a:gd name="T0" fmla="*/ 5 w 45"/>
                  <a:gd name="T1" fmla="*/ 33 h 41"/>
                  <a:gd name="T2" fmla="*/ 7 w 45"/>
                  <a:gd name="T3" fmla="*/ 32 h 41"/>
                  <a:gd name="T4" fmla="*/ 7 w 45"/>
                  <a:gd name="T5" fmla="*/ 32 h 41"/>
                  <a:gd name="T6" fmla="*/ 29 w 45"/>
                  <a:gd name="T7" fmla="*/ 39 h 41"/>
                  <a:gd name="T8" fmla="*/ 29 w 45"/>
                  <a:gd name="T9" fmla="*/ 39 h 41"/>
                  <a:gd name="T10" fmla="*/ 30 w 45"/>
                  <a:gd name="T11" fmla="*/ 41 h 41"/>
                  <a:gd name="T12" fmla="*/ 32 w 45"/>
                  <a:gd name="T13" fmla="*/ 41 h 41"/>
                  <a:gd name="T14" fmla="*/ 33 w 45"/>
                  <a:gd name="T15" fmla="*/ 40 h 41"/>
                  <a:gd name="T16" fmla="*/ 33 w 45"/>
                  <a:gd name="T17" fmla="*/ 40 h 41"/>
                  <a:gd name="T18" fmla="*/ 38 w 45"/>
                  <a:gd name="T19" fmla="*/ 37 h 41"/>
                  <a:gd name="T20" fmla="*/ 44 w 45"/>
                  <a:gd name="T21" fmla="*/ 18 h 41"/>
                  <a:gd name="T22" fmla="*/ 41 w 45"/>
                  <a:gd name="T23" fmla="*/ 13 h 41"/>
                  <a:gd name="T24" fmla="*/ 36 w 45"/>
                  <a:gd name="T25" fmla="*/ 11 h 41"/>
                  <a:gd name="T26" fmla="*/ 36 w 45"/>
                  <a:gd name="T27" fmla="*/ 11 h 41"/>
                  <a:gd name="T28" fmla="*/ 32 w 45"/>
                  <a:gd name="T29" fmla="*/ 4 h 41"/>
                  <a:gd name="T30" fmla="*/ 25 w 45"/>
                  <a:gd name="T31" fmla="*/ 1 h 41"/>
                  <a:gd name="T32" fmla="*/ 17 w 45"/>
                  <a:gd name="T33" fmla="*/ 5 h 41"/>
                  <a:gd name="T34" fmla="*/ 17 w 45"/>
                  <a:gd name="T35" fmla="*/ 6 h 41"/>
                  <a:gd name="T36" fmla="*/ 12 w 45"/>
                  <a:gd name="T37" fmla="*/ 4 h 41"/>
                  <a:gd name="T38" fmla="*/ 7 w 45"/>
                  <a:gd name="T39" fmla="*/ 7 h 41"/>
                  <a:gd name="T40" fmla="*/ 1 w 45"/>
                  <a:gd name="T41" fmla="*/ 25 h 41"/>
                  <a:gd name="T42" fmla="*/ 3 w 45"/>
                  <a:gd name="T43" fmla="*/ 30 h 41"/>
                  <a:gd name="T44" fmla="*/ 3 w 45"/>
                  <a:gd name="T45" fmla="*/ 31 h 41"/>
                  <a:gd name="T46" fmla="*/ 3 w 45"/>
                  <a:gd name="T47" fmla="*/ 32 h 41"/>
                  <a:gd name="T48" fmla="*/ 5 w 45"/>
                  <a:gd name="T49" fmla="*/ 33 h 41"/>
                  <a:gd name="T50" fmla="*/ 20 w 45"/>
                  <a:gd name="T51" fmla="*/ 6 h 41"/>
                  <a:gd name="T52" fmla="*/ 24 w 45"/>
                  <a:gd name="T53" fmla="*/ 4 h 41"/>
                  <a:gd name="T54" fmla="*/ 31 w 45"/>
                  <a:gd name="T55" fmla="*/ 7 h 41"/>
                  <a:gd name="T56" fmla="*/ 33 w 45"/>
                  <a:gd name="T57" fmla="*/ 10 h 41"/>
                  <a:gd name="T58" fmla="*/ 33 w 45"/>
                  <a:gd name="T59" fmla="*/ 10 h 41"/>
                  <a:gd name="T60" fmla="*/ 20 w 45"/>
                  <a:gd name="T61" fmla="*/ 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5" h="41">
                    <a:moveTo>
                      <a:pt x="5" y="33"/>
                    </a:moveTo>
                    <a:cubicBezTo>
                      <a:pt x="6" y="33"/>
                      <a:pt x="7" y="33"/>
                      <a:pt x="7" y="32"/>
                    </a:cubicBezTo>
                    <a:cubicBezTo>
                      <a:pt x="7" y="32"/>
                      <a:pt x="7" y="32"/>
                      <a:pt x="7" y="32"/>
                    </a:cubicBezTo>
                    <a:cubicBezTo>
                      <a:pt x="29" y="39"/>
                      <a:pt x="29" y="39"/>
                      <a:pt x="29" y="39"/>
                    </a:cubicBezTo>
                    <a:cubicBezTo>
                      <a:pt x="29" y="39"/>
                      <a:pt x="29" y="39"/>
                      <a:pt x="29" y="39"/>
                    </a:cubicBezTo>
                    <a:cubicBezTo>
                      <a:pt x="29" y="40"/>
                      <a:pt x="29" y="40"/>
                      <a:pt x="30" y="41"/>
                    </a:cubicBezTo>
                    <a:cubicBezTo>
                      <a:pt x="32" y="41"/>
                      <a:pt x="32" y="41"/>
                      <a:pt x="32" y="41"/>
                    </a:cubicBezTo>
                    <a:cubicBezTo>
                      <a:pt x="32" y="41"/>
                      <a:pt x="33" y="41"/>
                      <a:pt x="33" y="40"/>
                    </a:cubicBezTo>
                    <a:cubicBezTo>
                      <a:pt x="33" y="40"/>
                      <a:pt x="33" y="40"/>
                      <a:pt x="33" y="40"/>
                    </a:cubicBezTo>
                    <a:cubicBezTo>
                      <a:pt x="35" y="40"/>
                      <a:pt x="37" y="39"/>
                      <a:pt x="38" y="37"/>
                    </a:cubicBezTo>
                    <a:cubicBezTo>
                      <a:pt x="44" y="18"/>
                      <a:pt x="44" y="18"/>
                      <a:pt x="44" y="18"/>
                    </a:cubicBezTo>
                    <a:cubicBezTo>
                      <a:pt x="45" y="16"/>
                      <a:pt x="43" y="14"/>
                      <a:pt x="41" y="13"/>
                    </a:cubicBezTo>
                    <a:cubicBezTo>
                      <a:pt x="36" y="11"/>
                      <a:pt x="36" y="11"/>
                      <a:pt x="36" y="11"/>
                    </a:cubicBezTo>
                    <a:cubicBezTo>
                      <a:pt x="36" y="11"/>
                      <a:pt x="36" y="11"/>
                      <a:pt x="36" y="11"/>
                    </a:cubicBezTo>
                    <a:cubicBezTo>
                      <a:pt x="37" y="8"/>
                      <a:pt x="35" y="4"/>
                      <a:pt x="32" y="4"/>
                    </a:cubicBezTo>
                    <a:cubicBezTo>
                      <a:pt x="25" y="1"/>
                      <a:pt x="25" y="1"/>
                      <a:pt x="25" y="1"/>
                    </a:cubicBezTo>
                    <a:cubicBezTo>
                      <a:pt x="22" y="0"/>
                      <a:pt x="18" y="2"/>
                      <a:pt x="17" y="5"/>
                    </a:cubicBezTo>
                    <a:cubicBezTo>
                      <a:pt x="17" y="6"/>
                      <a:pt x="17" y="6"/>
                      <a:pt x="17" y="6"/>
                    </a:cubicBezTo>
                    <a:cubicBezTo>
                      <a:pt x="12" y="4"/>
                      <a:pt x="12" y="4"/>
                      <a:pt x="12" y="4"/>
                    </a:cubicBezTo>
                    <a:cubicBezTo>
                      <a:pt x="10" y="3"/>
                      <a:pt x="7" y="4"/>
                      <a:pt x="7" y="7"/>
                    </a:cubicBezTo>
                    <a:cubicBezTo>
                      <a:pt x="1" y="25"/>
                      <a:pt x="1" y="25"/>
                      <a:pt x="1" y="25"/>
                    </a:cubicBezTo>
                    <a:cubicBezTo>
                      <a:pt x="0" y="27"/>
                      <a:pt x="1" y="30"/>
                      <a:pt x="3" y="30"/>
                    </a:cubicBezTo>
                    <a:cubicBezTo>
                      <a:pt x="3" y="31"/>
                      <a:pt x="3" y="31"/>
                      <a:pt x="3" y="31"/>
                    </a:cubicBezTo>
                    <a:cubicBezTo>
                      <a:pt x="2" y="31"/>
                      <a:pt x="3" y="32"/>
                      <a:pt x="3" y="32"/>
                    </a:cubicBezTo>
                    <a:lnTo>
                      <a:pt x="5" y="33"/>
                    </a:lnTo>
                    <a:close/>
                    <a:moveTo>
                      <a:pt x="20" y="6"/>
                    </a:moveTo>
                    <a:cubicBezTo>
                      <a:pt x="21" y="4"/>
                      <a:pt x="22" y="4"/>
                      <a:pt x="24" y="4"/>
                    </a:cubicBezTo>
                    <a:cubicBezTo>
                      <a:pt x="31" y="7"/>
                      <a:pt x="31" y="7"/>
                      <a:pt x="31" y="7"/>
                    </a:cubicBezTo>
                    <a:cubicBezTo>
                      <a:pt x="33" y="7"/>
                      <a:pt x="33" y="8"/>
                      <a:pt x="33" y="10"/>
                    </a:cubicBezTo>
                    <a:cubicBezTo>
                      <a:pt x="33" y="10"/>
                      <a:pt x="33" y="10"/>
                      <a:pt x="33" y="10"/>
                    </a:cubicBezTo>
                    <a:cubicBezTo>
                      <a:pt x="20" y="6"/>
                      <a:pt x="20" y="6"/>
                      <a:pt x="20" y="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sp>
            <p:nvSpPr>
              <p:cNvPr id="66" name="Freeform 358"/>
              <p:cNvSpPr>
                <a:spLocks/>
              </p:cNvSpPr>
              <p:nvPr/>
            </p:nvSpPr>
            <p:spPr bwMode="auto">
              <a:xfrm>
                <a:off x="5721351" y="3340100"/>
                <a:ext cx="760413" cy="463550"/>
              </a:xfrm>
              <a:custGeom>
                <a:avLst/>
                <a:gdLst>
                  <a:gd name="T0" fmla="*/ 479 w 479"/>
                  <a:gd name="T1" fmla="*/ 0 h 292"/>
                  <a:gd name="T2" fmla="*/ 395 w 479"/>
                  <a:gd name="T3" fmla="*/ 33 h 292"/>
                  <a:gd name="T4" fmla="*/ 412 w 479"/>
                  <a:gd name="T5" fmla="*/ 45 h 292"/>
                  <a:gd name="T6" fmla="*/ 307 w 479"/>
                  <a:gd name="T7" fmla="*/ 158 h 292"/>
                  <a:gd name="T8" fmla="*/ 213 w 479"/>
                  <a:gd name="T9" fmla="*/ 148 h 292"/>
                  <a:gd name="T10" fmla="*/ 139 w 479"/>
                  <a:gd name="T11" fmla="*/ 225 h 292"/>
                  <a:gd name="T12" fmla="*/ 62 w 479"/>
                  <a:gd name="T13" fmla="*/ 187 h 292"/>
                  <a:gd name="T14" fmla="*/ 0 w 479"/>
                  <a:gd name="T15" fmla="*/ 266 h 292"/>
                  <a:gd name="T16" fmla="*/ 33 w 479"/>
                  <a:gd name="T17" fmla="*/ 292 h 292"/>
                  <a:gd name="T18" fmla="*/ 74 w 479"/>
                  <a:gd name="T19" fmla="*/ 242 h 292"/>
                  <a:gd name="T20" fmla="*/ 148 w 479"/>
                  <a:gd name="T21" fmla="*/ 278 h 292"/>
                  <a:gd name="T22" fmla="*/ 230 w 479"/>
                  <a:gd name="T23" fmla="*/ 194 h 292"/>
                  <a:gd name="T24" fmla="*/ 323 w 479"/>
                  <a:gd name="T25" fmla="*/ 204 h 292"/>
                  <a:gd name="T26" fmla="*/ 448 w 479"/>
                  <a:gd name="T27" fmla="*/ 72 h 292"/>
                  <a:gd name="T28" fmla="*/ 472 w 479"/>
                  <a:gd name="T29" fmla="*/ 88 h 292"/>
                  <a:gd name="T30" fmla="*/ 479 w 479"/>
                  <a:gd name="T31" fmla="*/ 0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79" h="292">
                    <a:moveTo>
                      <a:pt x="479" y="0"/>
                    </a:moveTo>
                    <a:lnTo>
                      <a:pt x="395" y="33"/>
                    </a:lnTo>
                    <a:lnTo>
                      <a:pt x="412" y="45"/>
                    </a:lnTo>
                    <a:lnTo>
                      <a:pt x="307" y="158"/>
                    </a:lnTo>
                    <a:lnTo>
                      <a:pt x="213" y="148"/>
                    </a:lnTo>
                    <a:lnTo>
                      <a:pt x="139" y="225"/>
                    </a:lnTo>
                    <a:lnTo>
                      <a:pt x="62" y="187"/>
                    </a:lnTo>
                    <a:lnTo>
                      <a:pt x="0" y="266"/>
                    </a:lnTo>
                    <a:lnTo>
                      <a:pt x="33" y="292"/>
                    </a:lnTo>
                    <a:lnTo>
                      <a:pt x="74" y="242"/>
                    </a:lnTo>
                    <a:lnTo>
                      <a:pt x="148" y="278"/>
                    </a:lnTo>
                    <a:lnTo>
                      <a:pt x="230" y="194"/>
                    </a:lnTo>
                    <a:lnTo>
                      <a:pt x="323" y="204"/>
                    </a:lnTo>
                    <a:lnTo>
                      <a:pt x="448" y="72"/>
                    </a:lnTo>
                    <a:lnTo>
                      <a:pt x="472" y="88"/>
                    </a:lnTo>
                    <a:lnTo>
                      <a:pt x="479"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grpSp>
      </p:grpSp>
    </p:spTree>
    <p:extLst>
      <p:ext uri="{BB962C8B-B14F-4D97-AF65-F5344CB8AC3E}">
        <p14:creationId xmlns:p14="http://schemas.microsoft.com/office/powerpoint/2010/main" xmlns="" val="1923039962"/>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p:cTn id="7" dur="600" fill="hold"/>
                                        <p:tgtEl>
                                          <p:spTgt spid="60"/>
                                        </p:tgtEl>
                                        <p:attrNameLst>
                                          <p:attrName>ppt_w</p:attrName>
                                        </p:attrNameLst>
                                      </p:cBhvr>
                                      <p:tavLst>
                                        <p:tav tm="0">
                                          <p:val>
                                            <p:fltVal val="0"/>
                                          </p:val>
                                        </p:tav>
                                        <p:tav tm="100000">
                                          <p:val>
                                            <p:strVal val="#ppt_w"/>
                                          </p:val>
                                        </p:tav>
                                      </p:tavLst>
                                    </p:anim>
                                    <p:anim calcmode="lin" valueType="num">
                                      <p:cBhvr>
                                        <p:cTn id="8" dur="600" fill="hold"/>
                                        <p:tgtEl>
                                          <p:spTgt spid="60"/>
                                        </p:tgtEl>
                                        <p:attrNameLst>
                                          <p:attrName>ppt_h</p:attrName>
                                        </p:attrNameLst>
                                      </p:cBhvr>
                                      <p:tavLst>
                                        <p:tav tm="0">
                                          <p:val>
                                            <p:fltVal val="0"/>
                                          </p:val>
                                        </p:tav>
                                        <p:tav tm="100000">
                                          <p:val>
                                            <p:strVal val="#ppt_h"/>
                                          </p:val>
                                        </p:tav>
                                      </p:tavLst>
                                    </p:anim>
                                    <p:animEffect transition="in" filter="fade">
                                      <p:cBhvr>
                                        <p:cTn id="9" dur="600"/>
                                        <p:tgtEl>
                                          <p:spTgt spid="60"/>
                                        </p:tgtEl>
                                      </p:cBhvr>
                                    </p:animEffect>
                                  </p:childTnLst>
                                </p:cTn>
                              </p:par>
                              <p:par>
                                <p:cTn id="10" presetID="22" presetClass="entr" presetSubtype="8" fill="hold" grpId="0" nodeType="withEffect">
                                  <p:stCondLst>
                                    <p:cond delay="400"/>
                                  </p:stCondLst>
                                  <p:childTnLst>
                                    <p:set>
                                      <p:cBhvr>
                                        <p:cTn id="11" dur="1" fill="hold">
                                          <p:stCondLst>
                                            <p:cond delay="0"/>
                                          </p:stCondLst>
                                        </p:cTn>
                                        <p:tgtEl>
                                          <p:spTgt spid="58"/>
                                        </p:tgtEl>
                                        <p:attrNameLst>
                                          <p:attrName>style.visibility</p:attrName>
                                        </p:attrNameLst>
                                      </p:cBhvr>
                                      <p:to>
                                        <p:strVal val="visible"/>
                                      </p:to>
                                    </p:set>
                                    <p:animEffect transition="in" filter="wipe(left)">
                                      <p:cBhvr>
                                        <p:cTn id="12" dur="700"/>
                                        <p:tgtEl>
                                          <p:spTgt spid="58"/>
                                        </p:tgtEl>
                                      </p:cBhvr>
                                    </p:animEffect>
                                  </p:childTnLst>
                                </p:cTn>
                              </p:par>
                            </p:childTnLst>
                          </p:cTn>
                        </p:par>
                        <p:par>
                          <p:cTn id="13" fill="hold">
                            <p:stCondLst>
                              <p:cond delay="1100"/>
                            </p:stCondLst>
                            <p:childTnLst>
                              <p:par>
                                <p:cTn id="14" presetID="23" presetClass="entr" presetSubtype="528"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 fill="hold"/>
                                        <p:tgtEl>
                                          <p:spTgt spid="2"/>
                                        </p:tgtEl>
                                        <p:attrNameLst>
                                          <p:attrName>ppt_w</p:attrName>
                                        </p:attrNameLst>
                                      </p:cBhvr>
                                      <p:tavLst>
                                        <p:tav tm="0">
                                          <p:val>
                                            <p:fltVal val="0"/>
                                          </p:val>
                                        </p:tav>
                                        <p:tav tm="100000">
                                          <p:val>
                                            <p:strVal val="#ppt_w"/>
                                          </p:val>
                                        </p:tav>
                                      </p:tavLst>
                                    </p:anim>
                                    <p:anim calcmode="lin" valueType="num">
                                      <p:cBhvr>
                                        <p:cTn id="17" dur="500" fill="hold"/>
                                        <p:tgtEl>
                                          <p:spTgt spid="2"/>
                                        </p:tgtEl>
                                        <p:attrNameLst>
                                          <p:attrName>ppt_h</p:attrName>
                                        </p:attrNameLst>
                                      </p:cBhvr>
                                      <p:tavLst>
                                        <p:tav tm="0">
                                          <p:val>
                                            <p:fltVal val="0"/>
                                          </p:val>
                                        </p:tav>
                                        <p:tav tm="100000">
                                          <p:val>
                                            <p:strVal val="#ppt_h"/>
                                          </p:val>
                                        </p:tav>
                                      </p:tavLst>
                                    </p:anim>
                                    <p:anim calcmode="lin" valueType="num">
                                      <p:cBhvr>
                                        <p:cTn id="18" dur="500" fill="hold"/>
                                        <p:tgtEl>
                                          <p:spTgt spid="2"/>
                                        </p:tgtEl>
                                        <p:attrNameLst>
                                          <p:attrName>ppt_x</p:attrName>
                                        </p:attrNameLst>
                                      </p:cBhvr>
                                      <p:tavLst>
                                        <p:tav tm="0">
                                          <p:val>
                                            <p:fltVal val="0.5"/>
                                          </p:val>
                                        </p:tav>
                                        <p:tav tm="100000">
                                          <p:val>
                                            <p:strVal val="#ppt_x"/>
                                          </p:val>
                                        </p:tav>
                                      </p:tavLst>
                                    </p:anim>
                                    <p:anim calcmode="lin" valueType="num">
                                      <p:cBhvr>
                                        <p:cTn id="19" dur="500" fill="hold"/>
                                        <p:tgtEl>
                                          <p:spTgt spid="2"/>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30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 calcmode="lin" valueType="num">
                                      <p:cBhvr>
                                        <p:cTn id="24" dur="500" fill="hold"/>
                                        <p:tgtEl>
                                          <p:spTgt spid="5"/>
                                        </p:tgtEl>
                                        <p:attrNameLst>
                                          <p:attrName>ppt_x</p:attrName>
                                        </p:attrNameLst>
                                      </p:cBhvr>
                                      <p:tavLst>
                                        <p:tav tm="0">
                                          <p:val>
                                            <p:fltVal val="0.5"/>
                                          </p:val>
                                        </p:tav>
                                        <p:tav tm="100000">
                                          <p:val>
                                            <p:strVal val="#ppt_x"/>
                                          </p:val>
                                        </p:tav>
                                      </p:tavLst>
                                    </p:anim>
                                    <p:anim calcmode="lin" valueType="num">
                                      <p:cBhvr>
                                        <p:cTn id="25" dur="5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70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 calcmode="lin" valueType="num">
                                      <p:cBhvr>
                                        <p:cTn id="30" dur="500" fill="hold"/>
                                        <p:tgtEl>
                                          <p:spTgt spid="8"/>
                                        </p:tgtEl>
                                        <p:attrNameLst>
                                          <p:attrName>ppt_x</p:attrName>
                                        </p:attrNameLst>
                                      </p:cBhvr>
                                      <p:tavLst>
                                        <p:tav tm="0">
                                          <p:val>
                                            <p:fltVal val="0.5"/>
                                          </p:val>
                                        </p:tav>
                                        <p:tav tm="100000">
                                          <p:val>
                                            <p:strVal val="#ppt_x"/>
                                          </p:val>
                                        </p:tav>
                                      </p:tavLst>
                                    </p:anim>
                                    <p:anim calcmode="lin" valueType="num">
                                      <p:cBhvr>
                                        <p:cTn id="31" dur="5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30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 calcmode="lin" valueType="num">
                                      <p:cBhvr>
                                        <p:cTn id="36" dur="500" fill="hold"/>
                                        <p:tgtEl>
                                          <p:spTgt spid="11"/>
                                        </p:tgtEl>
                                        <p:attrNameLst>
                                          <p:attrName>ppt_x</p:attrName>
                                        </p:attrNameLst>
                                      </p:cBhvr>
                                      <p:tavLst>
                                        <p:tav tm="0">
                                          <p:val>
                                            <p:fltVal val="0.5"/>
                                          </p:val>
                                        </p:tav>
                                        <p:tav tm="100000">
                                          <p:val>
                                            <p:strVal val="#ppt_x"/>
                                          </p:val>
                                        </p:tav>
                                      </p:tavLst>
                                    </p:anim>
                                    <p:anim calcmode="lin" valueType="num">
                                      <p:cBhvr>
                                        <p:cTn id="37" dur="500" fill="hold"/>
                                        <p:tgtEl>
                                          <p:spTgt spid="11"/>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100"/>
                                  </p:stCondLst>
                                  <p:childTnLst>
                                    <p:set>
                                      <p:cBhvr>
                                        <p:cTn id="39" dur="1" fill="hold">
                                          <p:stCondLst>
                                            <p:cond delay="0"/>
                                          </p:stCondLst>
                                        </p:cTn>
                                        <p:tgtEl>
                                          <p:spTgt spid="14"/>
                                        </p:tgtEl>
                                        <p:attrNameLst>
                                          <p:attrName>style.visibility</p:attrName>
                                        </p:attrNameLst>
                                      </p:cBhvr>
                                      <p:to>
                                        <p:strVal val="visible"/>
                                      </p:to>
                                    </p:set>
                                    <p:anim calcmode="lin" valueType="num">
                                      <p:cBhvr>
                                        <p:cTn id="40" dur="500" fill="hold"/>
                                        <p:tgtEl>
                                          <p:spTgt spid="14"/>
                                        </p:tgtEl>
                                        <p:attrNameLst>
                                          <p:attrName>ppt_w</p:attrName>
                                        </p:attrNameLst>
                                      </p:cBhvr>
                                      <p:tavLst>
                                        <p:tav tm="0">
                                          <p:val>
                                            <p:fltVal val="0"/>
                                          </p:val>
                                        </p:tav>
                                        <p:tav tm="100000">
                                          <p:val>
                                            <p:strVal val="#ppt_w"/>
                                          </p:val>
                                        </p:tav>
                                      </p:tavLst>
                                    </p:anim>
                                    <p:anim calcmode="lin" valueType="num">
                                      <p:cBhvr>
                                        <p:cTn id="41" dur="500" fill="hold"/>
                                        <p:tgtEl>
                                          <p:spTgt spid="14"/>
                                        </p:tgtEl>
                                        <p:attrNameLst>
                                          <p:attrName>ppt_h</p:attrName>
                                        </p:attrNameLst>
                                      </p:cBhvr>
                                      <p:tavLst>
                                        <p:tav tm="0">
                                          <p:val>
                                            <p:fltVal val="0"/>
                                          </p:val>
                                        </p:tav>
                                        <p:tav tm="100000">
                                          <p:val>
                                            <p:strVal val="#ppt_h"/>
                                          </p:val>
                                        </p:tav>
                                      </p:tavLst>
                                    </p:anim>
                                    <p:anim calcmode="lin" valueType="num">
                                      <p:cBhvr>
                                        <p:cTn id="42" dur="500" fill="hold"/>
                                        <p:tgtEl>
                                          <p:spTgt spid="14"/>
                                        </p:tgtEl>
                                        <p:attrNameLst>
                                          <p:attrName>ppt_x</p:attrName>
                                        </p:attrNameLst>
                                      </p:cBhvr>
                                      <p:tavLst>
                                        <p:tav tm="0">
                                          <p:val>
                                            <p:fltVal val="0.5"/>
                                          </p:val>
                                        </p:tav>
                                        <p:tav tm="100000">
                                          <p:val>
                                            <p:strVal val="#ppt_x"/>
                                          </p:val>
                                        </p:tav>
                                      </p:tavLst>
                                    </p:anim>
                                    <p:anim calcmode="lin" valueType="num">
                                      <p:cBhvr>
                                        <p:cTn id="43" dur="500" fill="hold"/>
                                        <p:tgtEl>
                                          <p:spTgt spid="14"/>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600"/>
                                  </p:stCondLst>
                                  <p:childTnLst>
                                    <p:set>
                                      <p:cBhvr>
                                        <p:cTn id="45" dur="1" fill="hold">
                                          <p:stCondLst>
                                            <p:cond delay="0"/>
                                          </p:stCondLst>
                                        </p:cTn>
                                        <p:tgtEl>
                                          <p:spTgt spid="17"/>
                                        </p:tgtEl>
                                        <p:attrNameLst>
                                          <p:attrName>style.visibility</p:attrName>
                                        </p:attrNameLst>
                                      </p:cBhvr>
                                      <p:to>
                                        <p:strVal val="visible"/>
                                      </p:to>
                                    </p:set>
                                    <p:anim calcmode="lin" valueType="num">
                                      <p:cBhvr>
                                        <p:cTn id="46" dur="500" fill="hold"/>
                                        <p:tgtEl>
                                          <p:spTgt spid="17"/>
                                        </p:tgtEl>
                                        <p:attrNameLst>
                                          <p:attrName>ppt_w</p:attrName>
                                        </p:attrNameLst>
                                      </p:cBhvr>
                                      <p:tavLst>
                                        <p:tav tm="0">
                                          <p:val>
                                            <p:fltVal val="0"/>
                                          </p:val>
                                        </p:tav>
                                        <p:tav tm="100000">
                                          <p:val>
                                            <p:strVal val="#ppt_w"/>
                                          </p:val>
                                        </p:tav>
                                      </p:tavLst>
                                    </p:anim>
                                    <p:anim calcmode="lin" valueType="num">
                                      <p:cBhvr>
                                        <p:cTn id="47" dur="500" fill="hold"/>
                                        <p:tgtEl>
                                          <p:spTgt spid="17"/>
                                        </p:tgtEl>
                                        <p:attrNameLst>
                                          <p:attrName>ppt_h</p:attrName>
                                        </p:attrNameLst>
                                      </p:cBhvr>
                                      <p:tavLst>
                                        <p:tav tm="0">
                                          <p:val>
                                            <p:fltVal val="0"/>
                                          </p:val>
                                        </p:tav>
                                        <p:tav tm="100000">
                                          <p:val>
                                            <p:strVal val="#ppt_h"/>
                                          </p:val>
                                        </p:tav>
                                      </p:tavLst>
                                    </p:anim>
                                    <p:anim calcmode="lin" valueType="num">
                                      <p:cBhvr>
                                        <p:cTn id="48" dur="500" fill="hold"/>
                                        <p:tgtEl>
                                          <p:spTgt spid="17"/>
                                        </p:tgtEl>
                                        <p:attrNameLst>
                                          <p:attrName>ppt_x</p:attrName>
                                        </p:attrNameLst>
                                      </p:cBhvr>
                                      <p:tavLst>
                                        <p:tav tm="0">
                                          <p:val>
                                            <p:fltVal val="0.5"/>
                                          </p:val>
                                        </p:tav>
                                        <p:tav tm="100000">
                                          <p:val>
                                            <p:strVal val="#ppt_x"/>
                                          </p:val>
                                        </p:tav>
                                      </p:tavLst>
                                    </p:anim>
                                    <p:anim calcmode="lin" valueType="num">
                                      <p:cBhvr>
                                        <p:cTn id="49" dur="500" fill="hold"/>
                                        <p:tgtEl>
                                          <p:spTgt spid="17"/>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300"/>
                                  </p:stCondLst>
                                  <p:childTnLst>
                                    <p:set>
                                      <p:cBhvr>
                                        <p:cTn id="51" dur="1" fill="hold">
                                          <p:stCondLst>
                                            <p:cond delay="0"/>
                                          </p:stCondLst>
                                        </p:cTn>
                                        <p:tgtEl>
                                          <p:spTgt spid="20"/>
                                        </p:tgtEl>
                                        <p:attrNameLst>
                                          <p:attrName>style.visibility</p:attrName>
                                        </p:attrNameLst>
                                      </p:cBhvr>
                                      <p:to>
                                        <p:strVal val="visible"/>
                                      </p:to>
                                    </p:set>
                                    <p:anim calcmode="lin" valueType="num">
                                      <p:cBhvr>
                                        <p:cTn id="52" dur="500" fill="hold"/>
                                        <p:tgtEl>
                                          <p:spTgt spid="20"/>
                                        </p:tgtEl>
                                        <p:attrNameLst>
                                          <p:attrName>ppt_w</p:attrName>
                                        </p:attrNameLst>
                                      </p:cBhvr>
                                      <p:tavLst>
                                        <p:tav tm="0">
                                          <p:val>
                                            <p:fltVal val="0"/>
                                          </p:val>
                                        </p:tav>
                                        <p:tav tm="100000">
                                          <p:val>
                                            <p:strVal val="#ppt_w"/>
                                          </p:val>
                                        </p:tav>
                                      </p:tavLst>
                                    </p:anim>
                                    <p:anim calcmode="lin" valueType="num">
                                      <p:cBhvr>
                                        <p:cTn id="53" dur="500" fill="hold"/>
                                        <p:tgtEl>
                                          <p:spTgt spid="20"/>
                                        </p:tgtEl>
                                        <p:attrNameLst>
                                          <p:attrName>ppt_h</p:attrName>
                                        </p:attrNameLst>
                                      </p:cBhvr>
                                      <p:tavLst>
                                        <p:tav tm="0">
                                          <p:val>
                                            <p:fltVal val="0"/>
                                          </p:val>
                                        </p:tav>
                                        <p:tav tm="100000">
                                          <p:val>
                                            <p:strVal val="#ppt_h"/>
                                          </p:val>
                                        </p:tav>
                                      </p:tavLst>
                                    </p:anim>
                                    <p:anim calcmode="lin" valueType="num">
                                      <p:cBhvr>
                                        <p:cTn id="54" dur="500" fill="hold"/>
                                        <p:tgtEl>
                                          <p:spTgt spid="20"/>
                                        </p:tgtEl>
                                        <p:attrNameLst>
                                          <p:attrName>ppt_x</p:attrName>
                                        </p:attrNameLst>
                                      </p:cBhvr>
                                      <p:tavLst>
                                        <p:tav tm="0">
                                          <p:val>
                                            <p:fltVal val="0.5"/>
                                          </p:val>
                                        </p:tav>
                                        <p:tav tm="100000">
                                          <p:val>
                                            <p:strVal val="#ppt_x"/>
                                          </p:val>
                                        </p:tav>
                                      </p:tavLst>
                                    </p:anim>
                                    <p:anim calcmode="lin" valueType="num">
                                      <p:cBhvr>
                                        <p:cTn id="55" dur="500" fill="hold"/>
                                        <p:tgtEl>
                                          <p:spTgt spid="20"/>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300"/>
                                  </p:stCondLst>
                                  <p:childTnLst>
                                    <p:set>
                                      <p:cBhvr>
                                        <p:cTn id="57" dur="1" fill="hold">
                                          <p:stCondLst>
                                            <p:cond delay="0"/>
                                          </p:stCondLst>
                                        </p:cTn>
                                        <p:tgtEl>
                                          <p:spTgt spid="23"/>
                                        </p:tgtEl>
                                        <p:attrNameLst>
                                          <p:attrName>style.visibility</p:attrName>
                                        </p:attrNameLst>
                                      </p:cBhvr>
                                      <p:to>
                                        <p:strVal val="visible"/>
                                      </p:to>
                                    </p:set>
                                    <p:anim calcmode="lin" valueType="num">
                                      <p:cBhvr>
                                        <p:cTn id="58" dur="500" fill="hold"/>
                                        <p:tgtEl>
                                          <p:spTgt spid="23"/>
                                        </p:tgtEl>
                                        <p:attrNameLst>
                                          <p:attrName>ppt_w</p:attrName>
                                        </p:attrNameLst>
                                      </p:cBhvr>
                                      <p:tavLst>
                                        <p:tav tm="0">
                                          <p:val>
                                            <p:fltVal val="0"/>
                                          </p:val>
                                        </p:tav>
                                        <p:tav tm="100000">
                                          <p:val>
                                            <p:strVal val="#ppt_w"/>
                                          </p:val>
                                        </p:tav>
                                      </p:tavLst>
                                    </p:anim>
                                    <p:anim calcmode="lin" valueType="num">
                                      <p:cBhvr>
                                        <p:cTn id="59" dur="500" fill="hold"/>
                                        <p:tgtEl>
                                          <p:spTgt spid="23"/>
                                        </p:tgtEl>
                                        <p:attrNameLst>
                                          <p:attrName>ppt_h</p:attrName>
                                        </p:attrNameLst>
                                      </p:cBhvr>
                                      <p:tavLst>
                                        <p:tav tm="0">
                                          <p:val>
                                            <p:fltVal val="0"/>
                                          </p:val>
                                        </p:tav>
                                        <p:tav tm="100000">
                                          <p:val>
                                            <p:strVal val="#ppt_h"/>
                                          </p:val>
                                        </p:tav>
                                      </p:tavLst>
                                    </p:anim>
                                    <p:anim calcmode="lin" valueType="num">
                                      <p:cBhvr>
                                        <p:cTn id="60" dur="500" fill="hold"/>
                                        <p:tgtEl>
                                          <p:spTgt spid="23"/>
                                        </p:tgtEl>
                                        <p:attrNameLst>
                                          <p:attrName>ppt_x</p:attrName>
                                        </p:attrNameLst>
                                      </p:cBhvr>
                                      <p:tavLst>
                                        <p:tav tm="0">
                                          <p:val>
                                            <p:fltVal val="0.5"/>
                                          </p:val>
                                        </p:tav>
                                        <p:tav tm="100000">
                                          <p:val>
                                            <p:strVal val="#ppt_x"/>
                                          </p:val>
                                        </p:tav>
                                      </p:tavLst>
                                    </p:anim>
                                    <p:anim calcmode="lin" valueType="num">
                                      <p:cBhvr>
                                        <p:cTn id="61" dur="500" fill="hold"/>
                                        <p:tgtEl>
                                          <p:spTgt spid="2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600"/>
                                  </p:stCondLst>
                                  <p:childTnLst>
                                    <p:set>
                                      <p:cBhvr>
                                        <p:cTn id="63" dur="1" fill="hold">
                                          <p:stCondLst>
                                            <p:cond delay="0"/>
                                          </p:stCondLst>
                                        </p:cTn>
                                        <p:tgtEl>
                                          <p:spTgt spid="26"/>
                                        </p:tgtEl>
                                        <p:attrNameLst>
                                          <p:attrName>style.visibility</p:attrName>
                                        </p:attrNameLst>
                                      </p:cBhvr>
                                      <p:to>
                                        <p:strVal val="visible"/>
                                      </p:to>
                                    </p:set>
                                    <p:anim calcmode="lin" valueType="num">
                                      <p:cBhvr>
                                        <p:cTn id="64" dur="500" fill="hold"/>
                                        <p:tgtEl>
                                          <p:spTgt spid="26"/>
                                        </p:tgtEl>
                                        <p:attrNameLst>
                                          <p:attrName>ppt_w</p:attrName>
                                        </p:attrNameLst>
                                      </p:cBhvr>
                                      <p:tavLst>
                                        <p:tav tm="0">
                                          <p:val>
                                            <p:fltVal val="0"/>
                                          </p:val>
                                        </p:tav>
                                        <p:tav tm="100000">
                                          <p:val>
                                            <p:strVal val="#ppt_w"/>
                                          </p:val>
                                        </p:tav>
                                      </p:tavLst>
                                    </p:anim>
                                    <p:anim calcmode="lin" valueType="num">
                                      <p:cBhvr>
                                        <p:cTn id="65" dur="500" fill="hold"/>
                                        <p:tgtEl>
                                          <p:spTgt spid="26"/>
                                        </p:tgtEl>
                                        <p:attrNameLst>
                                          <p:attrName>ppt_h</p:attrName>
                                        </p:attrNameLst>
                                      </p:cBhvr>
                                      <p:tavLst>
                                        <p:tav tm="0">
                                          <p:val>
                                            <p:fltVal val="0"/>
                                          </p:val>
                                        </p:tav>
                                        <p:tav tm="100000">
                                          <p:val>
                                            <p:strVal val="#ppt_h"/>
                                          </p:val>
                                        </p:tav>
                                      </p:tavLst>
                                    </p:anim>
                                    <p:anim calcmode="lin" valueType="num">
                                      <p:cBhvr>
                                        <p:cTn id="66" dur="500" fill="hold"/>
                                        <p:tgtEl>
                                          <p:spTgt spid="26"/>
                                        </p:tgtEl>
                                        <p:attrNameLst>
                                          <p:attrName>ppt_x</p:attrName>
                                        </p:attrNameLst>
                                      </p:cBhvr>
                                      <p:tavLst>
                                        <p:tav tm="0">
                                          <p:val>
                                            <p:fltVal val="0.5"/>
                                          </p:val>
                                        </p:tav>
                                        <p:tav tm="100000">
                                          <p:val>
                                            <p:strVal val="#ppt_x"/>
                                          </p:val>
                                        </p:tav>
                                      </p:tavLst>
                                    </p:anim>
                                    <p:anim calcmode="lin" valueType="num">
                                      <p:cBhvr>
                                        <p:cTn id="67" dur="500" fill="hold"/>
                                        <p:tgtEl>
                                          <p:spTgt spid="26"/>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600"/>
                                  </p:stCondLst>
                                  <p:childTnLst>
                                    <p:set>
                                      <p:cBhvr>
                                        <p:cTn id="69" dur="1" fill="hold">
                                          <p:stCondLst>
                                            <p:cond delay="0"/>
                                          </p:stCondLst>
                                        </p:cTn>
                                        <p:tgtEl>
                                          <p:spTgt spid="29"/>
                                        </p:tgtEl>
                                        <p:attrNameLst>
                                          <p:attrName>style.visibility</p:attrName>
                                        </p:attrNameLst>
                                      </p:cBhvr>
                                      <p:to>
                                        <p:strVal val="visible"/>
                                      </p:to>
                                    </p:set>
                                    <p:anim calcmode="lin" valueType="num">
                                      <p:cBhvr>
                                        <p:cTn id="70" dur="500" fill="hold"/>
                                        <p:tgtEl>
                                          <p:spTgt spid="29"/>
                                        </p:tgtEl>
                                        <p:attrNameLst>
                                          <p:attrName>ppt_w</p:attrName>
                                        </p:attrNameLst>
                                      </p:cBhvr>
                                      <p:tavLst>
                                        <p:tav tm="0">
                                          <p:val>
                                            <p:fltVal val="0"/>
                                          </p:val>
                                        </p:tav>
                                        <p:tav tm="100000">
                                          <p:val>
                                            <p:strVal val="#ppt_w"/>
                                          </p:val>
                                        </p:tav>
                                      </p:tavLst>
                                    </p:anim>
                                    <p:anim calcmode="lin" valueType="num">
                                      <p:cBhvr>
                                        <p:cTn id="71" dur="500" fill="hold"/>
                                        <p:tgtEl>
                                          <p:spTgt spid="29"/>
                                        </p:tgtEl>
                                        <p:attrNameLst>
                                          <p:attrName>ppt_h</p:attrName>
                                        </p:attrNameLst>
                                      </p:cBhvr>
                                      <p:tavLst>
                                        <p:tav tm="0">
                                          <p:val>
                                            <p:fltVal val="0"/>
                                          </p:val>
                                        </p:tav>
                                        <p:tav tm="100000">
                                          <p:val>
                                            <p:strVal val="#ppt_h"/>
                                          </p:val>
                                        </p:tav>
                                      </p:tavLst>
                                    </p:anim>
                                    <p:anim calcmode="lin" valueType="num">
                                      <p:cBhvr>
                                        <p:cTn id="72" dur="500" fill="hold"/>
                                        <p:tgtEl>
                                          <p:spTgt spid="29"/>
                                        </p:tgtEl>
                                        <p:attrNameLst>
                                          <p:attrName>ppt_x</p:attrName>
                                        </p:attrNameLst>
                                      </p:cBhvr>
                                      <p:tavLst>
                                        <p:tav tm="0">
                                          <p:val>
                                            <p:fltVal val="0.5"/>
                                          </p:val>
                                        </p:tav>
                                        <p:tav tm="100000">
                                          <p:val>
                                            <p:strVal val="#ppt_x"/>
                                          </p:val>
                                        </p:tav>
                                      </p:tavLst>
                                    </p:anim>
                                    <p:anim calcmode="lin" valueType="num">
                                      <p:cBhvr>
                                        <p:cTn id="73" dur="500" fill="hold"/>
                                        <p:tgtEl>
                                          <p:spTgt spid="29"/>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300"/>
                                  </p:stCondLst>
                                  <p:childTnLst>
                                    <p:set>
                                      <p:cBhvr>
                                        <p:cTn id="75" dur="1" fill="hold">
                                          <p:stCondLst>
                                            <p:cond delay="0"/>
                                          </p:stCondLst>
                                        </p:cTn>
                                        <p:tgtEl>
                                          <p:spTgt spid="32"/>
                                        </p:tgtEl>
                                        <p:attrNameLst>
                                          <p:attrName>style.visibility</p:attrName>
                                        </p:attrNameLst>
                                      </p:cBhvr>
                                      <p:to>
                                        <p:strVal val="visible"/>
                                      </p:to>
                                    </p:set>
                                    <p:anim calcmode="lin" valueType="num">
                                      <p:cBhvr>
                                        <p:cTn id="76" dur="500" fill="hold"/>
                                        <p:tgtEl>
                                          <p:spTgt spid="32"/>
                                        </p:tgtEl>
                                        <p:attrNameLst>
                                          <p:attrName>ppt_w</p:attrName>
                                        </p:attrNameLst>
                                      </p:cBhvr>
                                      <p:tavLst>
                                        <p:tav tm="0">
                                          <p:val>
                                            <p:fltVal val="0"/>
                                          </p:val>
                                        </p:tav>
                                        <p:tav tm="100000">
                                          <p:val>
                                            <p:strVal val="#ppt_w"/>
                                          </p:val>
                                        </p:tav>
                                      </p:tavLst>
                                    </p:anim>
                                    <p:anim calcmode="lin" valueType="num">
                                      <p:cBhvr>
                                        <p:cTn id="77" dur="500" fill="hold"/>
                                        <p:tgtEl>
                                          <p:spTgt spid="32"/>
                                        </p:tgtEl>
                                        <p:attrNameLst>
                                          <p:attrName>ppt_h</p:attrName>
                                        </p:attrNameLst>
                                      </p:cBhvr>
                                      <p:tavLst>
                                        <p:tav tm="0">
                                          <p:val>
                                            <p:fltVal val="0"/>
                                          </p:val>
                                        </p:tav>
                                        <p:tav tm="100000">
                                          <p:val>
                                            <p:strVal val="#ppt_h"/>
                                          </p:val>
                                        </p:tav>
                                      </p:tavLst>
                                    </p:anim>
                                    <p:anim calcmode="lin" valueType="num">
                                      <p:cBhvr>
                                        <p:cTn id="78" dur="500" fill="hold"/>
                                        <p:tgtEl>
                                          <p:spTgt spid="32"/>
                                        </p:tgtEl>
                                        <p:attrNameLst>
                                          <p:attrName>ppt_x</p:attrName>
                                        </p:attrNameLst>
                                      </p:cBhvr>
                                      <p:tavLst>
                                        <p:tav tm="0">
                                          <p:val>
                                            <p:fltVal val="0.5"/>
                                          </p:val>
                                        </p:tav>
                                        <p:tav tm="100000">
                                          <p:val>
                                            <p:strVal val="#ppt_x"/>
                                          </p:val>
                                        </p:tav>
                                      </p:tavLst>
                                    </p:anim>
                                    <p:anim calcmode="lin" valueType="num">
                                      <p:cBhvr>
                                        <p:cTn id="79" dur="500" fill="hold"/>
                                        <p:tgtEl>
                                          <p:spTgt spid="32"/>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600"/>
                                  </p:stCondLst>
                                  <p:childTnLst>
                                    <p:set>
                                      <p:cBhvr>
                                        <p:cTn id="81" dur="1" fill="hold">
                                          <p:stCondLst>
                                            <p:cond delay="0"/>
                                          </p:stCondLst>
                                        </p:cTn>
                                        <p:tgtEl>
                                          <p:spTgt spid="35"/>
                                        </p:tgtEl>
                                        <p:attrNameLst>
                                          <p:attrName>style.visibility</p:attrName>
                                        </p:attrNameLst>
                                      </p:cBhvr>
                                      <p:to>
                                        <p:strVal val="visible"/>
                                      </p:to>
                                    </p:set>
                                    <p:anim calcmode="lin" valueType="num">
                                      <p:cBhvr>
                                        <p:cTn id="82" dur="500" fill="hold"/>
                                        <p:tgtEl>
                                          <p:spTgt spid="35"/>
                                        </p:tgtEl>
                                        <p:attrNameLst>
                                          <p:attrName>ppt_w</p:attrName>
                                        </p:attrNameLst>
                                      </p:cBhvr>
                                      <p:tavLst>
                                        <p:tav tm="0">
                                          <p:val>
                                            <p:fltVal val="0"/>
                                          </p:val>
                                        </p:tav>
                                        <p:tav tm="100000">
                                          <p:val>
                                            <p:strVal val="#ppt_w"/>
                                          </p:val>
                                        </p:tav>
                                      </p:tavLst>
                                    </p:anim>
                                    <p:anim calcmode="lin" valueType="num">
                                      <p:cBhvr>
                                        <p:cTn id="83" dur="500" fill="hold"/>
                                        <p:tgtEl>
                                          <p:spTgt spid="35"/>
                                        </p:tgtEl>
                                        <p:attrNameLst>
                                          <p:attrName>ppt_h</p:attrName>
                                        </p:attrNameLst>
                                      </p:cBhvr>
                                      <p:tavLst>
                                        <p:tav tm="0">
                                          <p:val>
                                            <p:fltVal val="0"/>
                                          </p:val>
                                        </p:tav>
                                        <p:tav tm="100000">
                                          <p:val>
                                            <p:strVal val="#ppt_h"/>
                                          </p:val>
                                        </p:tav>
                                      </p:tavLst>
                                    </p:anim>
                                    <p:anim calcmode="lin" valueType="num">
                                      <p:cBhvr>
                                        <p:cTn id="84" dur="500" fill="hold"/>
                                        <p:tgtEl>
                                          <p:spTgt spid="35"/>
                                        </p:tgtEl>
                                        <p:attrNameLst>
                                          <p:attrName>ppt_x</p:attrName>
                                        </p:attrNameLst>
                                      </p:cBhvr>
                                      <p:tavLst>
                                        <p:tav tm="0">
                                          <p:val>
                                            <p:fltVal val="0.5"/>
                                          </p:val>
                                        </p:tav>
                                        <p:tav tm="100000">
                                          <p:val>
                                            <p:strVal val="#ppt_x"/>
                                          </p:val>
                                        </p:tav>
                                      </p:tavLst>
                                    </p:anim>
                                    <p:anim calcmode="lin" valueType="num">
                                      <p:cBhvr>
                                        <p:cTn id="85" dur="500" fill="hold"/>
                                        <p:tgtEl>
                                          <p:spTgt spid="35"/>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600"/>
                                  </p:stCondLst>
                                  <p:childTnLst>
                                    <p:set>
                                      <p:cBhvr>
                                        <p:cTn id="87" dur="1" fill="hold">
                                          <p:stCondLst>
                                            <p:cond delay="0"/>
                                          </p:stCondLst>
                                        </p:cTn>
                                        <p:tgtEl>
                                          <p:spTgt spid="38"/>
                                        </p:tgtEl>
                                        <p:attrNameLst>
                                          <p:attrName>style.visibility</p:attrName>
                                        </p:attrNameLst>
                                      </p:cBhvr>
                                      <p:to>
                                        <p:strVal val="visible"/>
                                      </p:to>
                                    </p:set>
                                    <p:anim calcmode="lin" valueType="num">
                                      <p:cBhvr>
                                        <p:cTn id="88" dur="500" fill="hold"/>
                                        <p:tgtEl>
                                          <p:spTgt spid="38"/>
                                        </p:tgtEl>
                                        <p:attrNameLst>
                                          <p:attrName>ppt_w</p:attrName>
                                        </p:attrNameLst>
                                      </p:cBhvr>
                                      <p:tavLst>
                                        <p:tav tm="0">
                                          <p:val>
                                            <p:fltVal val="0"/>
                                          </p:val>
                                        </p:tav>
                                        <p:tav tm="100000">
                                          <p:val>
                                            <p:strVal val="#ppt_w"/>
                                          </p:val>
                                        </p:tav>
                                      </p:tavLst>
                                    </p:anim>
                                    <p:anim calcmode="lin" valueType="num">
                                      <p:cBhvr>
                                        <p:cTn id="89" dur="500" fill="hold"/>
                                        <p:tgtEl>
                                          <p:spTgt spid="38"/>
                                        </p:tgtEl>
                                        <p:attrNameLst>
                                          <p:attrName>ppt_h</p:attrName>
                                        </p:attrNameLst>
                                      </p:cBhvr>
                                      <p:tavLst>
                                        <p:tav tm="0">
                                          <p:val>
                                            <p:fltVal val="0"/>
                                          </p:val>
                                        </p:tav>
                                        <p:tav tm="100000">
                                          <p:val>
                                            <p:strVal val="#ppt_h"/>
                                          </p:val>
                                        </p:tav>
                                      </p:tavLst>
                                    </p:anim>
                                    <p:anim calcmode="lin" valueType="num">
                                      <p:cBhvr>
                                        <p:cTn id="90" dur="500" fill="hold"/>
                                        <p:tgtEl>
                                          <p:spTgt spid="38"/>
                                        </p:tgtEl>
                                        <p:attrNameLst>
                                          <p:attrName>ppt_x</p:attrName>
                                        </p:attrNameLst>
                                      </p:cBhvr>
                                      <p:tavLst>
                                        <p:tav tm="0">
                                          <p:val>
                                            <p:fltVal val="0.5"/>
                                          </p:val>
                                        </p:tav>
                                        <p:tav tm="100000">
                                          <p:val>
                                            <p:strVal val="#ppt_x"/>
                                          </p:val>
                                        </p:tav>
                                      </p:tavLst>
                                    </p:anim>
                                    <p:anim calcmode="lin" valueType="num">
                                      <p:cBhvr>
                                        <p:cTn id="91" dur="500" fill="hold"/>
                                        <p:tgtEl>
                                          <p:spTgt spid="38"/>
                                        </p:tgtEl>
                                        <p:attrNameLst>
                                          <p:attrName>ppt_y</p:attrName>
                                        </p:attrNameLst>
                                      </p:cBhvr>
                                      <p:tavLst>
                                        <p:tav tm="0">
                                          <p:val>
                                            <p:fltVal val="0.5"/>
                                          </p:val>
                                        </p:tav>
                                        <p:tav tm="100000">
                                          <p:val>
                                            <p:strVal val="#ppt_y"/>
                                          </p:val>
                                        </p:tav>
                                      </p:tavLst>
                                    </p:anim>
                                  </p:childTnLst>
                                </p:cTn>
                              </p:par>
                              <p:par>
                                <p:cTn id="92" presetID="26" presetClass="emph" presetSubtype="0" repeatCount="3000" fill="hold" nodeType="withEffect">
                                  <p:stCondLst>
                                    <p:cond delay="600"/>
                                  </p:stCondLst>
                                  <p:childTnLst>
                                    <p:animEffect transition="out" filter="fade">
                                      <p:cBhvr>
                                        <p:cTn id="93" dur="500" tmFilter="0, 0; .2, .5; .8, .5; 1, 0"/>
                                        <p:tgtEl>
                                          <p:spTgt spid="2"/>
                                        </p:tgtEl>
                                      </p:cBhvr>
                                    </p:animEffect>
                                    <p:animScale>
                                      <p:cBhvr>
                                        <p:cTn id="94" dur="250" autoRev="1" fill="hold"/>
                                        <p:tgtEl>
                                          <p:spTgt spid="2"/>
                                        </p:tgtEl>
                                      </p:cBhvr>
                                      <p:by x="105000" y="105000"/>
                                    </p:animScale>
                                  </p:childTnLst>
                                </p:cTn>
                              </p:par>
                              <p:par>
                                <p:cTn id="95" presetID="26" presetClass="emph" presetSubtype="0" repeatCount="3000" fill="hold" nodeType="withEffect">
                                  <p:stCondLst>
                                    <p:cond delay="710"/>
                                  </p:stCondLst>
                                  <p:childTnLst>
                                    <p:animEffect transition="out" filter="fade">
                                      <p:cBhvr>
                                        <p:cTn id="96" dur="500" tmFilter="0, 0; .2, .5; .8, .5; 1, 0"/>
                                        <p:tgtEl>
                                          <p:spTgt spid="23"/>
                                        </p:tgtEl>
                                      </p:cBhvr>
                                    </p:animEffect>
                                    <p:animScale>
                                      <p:cBhvr>
                                        <p:cTn id="97" dur="250" autoRev="1" fill="hold"/>
                                        <p:tgtEl>
                                          <p:spTgt spid="23"/>
                                        </p:tgtEl>
                                      </p:cBhvr>
                                      <p:by x="105000" y="105000"/>
                                    </p:animScale>
                                  </p:childTnLst>
                                </p:cTn>
                              </p:par>
                              <p:par>
                                <p:cTn id="98" presetID="26" presetClass="emph" presetSubtype="0" repeatCount="3000" fill="hold" nodeType="withEffect">
                                  <p:stCondLst>
                                    <p:cond delay="410"/>
                                  </p:stCondLst>
                                  <p:childTnLst>
                                    <p:animEffect transition="out" filter="fade">
                                      <p:cBhvr>
                                        <p:cTn id="99" dur="500" tmFilter="0, 0; .2, .5; .8, .5; 1, 0"/>
                                        <p:tgtEl>
                                          <p:spTgt spid="29"/>
                                        </p:tgtEl>
                                      </p:cBhvr>
                                    </p:animEffect>
                                    <p:animScale>
                                      <p:cBhvr>
                                        <p:cTn id="100" dur="250" autoRev="1" fill="hold"/>
                                        <p:tgtEl>
                                          <p:spTgt spid="29"/>
                                        </p:tgtEl>
                                      </p:cBhvr>
                                      <p:by x="105000" y="105000"/>
                                    </p:animScale>
                                  </p:childTnLst>
                                </p:cTn>
                              </p:par>
                              <p:par>
                                <p:cTn id="101" presetID="26" presetClass="emph" presetSubtype="0" repeatCount="3000" fill="hold" nodeType="withEffect">
                                  <p:stCondLst>
                                    <p:cond delay="810"/>
                                  </p:stCondLst>
                                  <p:childTnLst>
                                    <p:animEffect transition="out" filter="fade">
                                      <p:cBhvr>
                                        <p:cTn id="102" dur="500" tmFilter="0, 0; .2, .5; .8, .5; 1, 0"/>
                                        <p:tgtEl>
                                          <p:spTgt spid="32"/>
                                        </p:tgtEl>
                                      </p:cBhvr>
                                    </p:animEffect>
                                    <p:animScale>
                                      <p:cBhvr>
                                        <p:cTn id="103" dur="250" autoRev="1" fill="hold"/>
                                        <p:tgtEl>
                                          <p:spTgt spid="32"/>
                                        </p:tgtEl>
                                      </p:cBhvr>
                                      <p:by x="105000" y="105000"/>
                                    </p:animScale>
                                  </p:childTnLst>
                                </p:cTn>
                              </p:par>
                            </p:childTnLst>
                          </p:cTn>
                        </p:par>
                        <p:par>
                          <p:cTn id="104" fill="hold">
                            <p:stCondLst>
                              <p:cond delay="3410"/>
                            </p:stCondLst>
                            <p:childTnLst>
                              <p:par>
                                <p:cTn id="105" presetID="16" presetClass="entr" presetSubtype="42" fill="hold" nodeType="afterEffect">
                                  <p:stCondLst>
                                    <p:cond delay="0"/>
                                  </p:stCondLst>
                                  <p:childTnLst>
                                    <p:set>
                                      <p:cBhvr>
                                        <p:cTn id="106" dur="1" fill="hold">
                                          <p:stCondLst>
                                            <p:cond delay="0"/>
                                          </p:stCondLst>
                                        </p:cTn>
                                        <p:tgtEl>
                                          <p:spTgt spid="41"/>
                                        </p:tgtEl>
                                        <p:attrNameLst>
                                          <p:attrName>style.visibility</p:attrName>
                                        </p:attrNameLst>
                                      </p:cBhvr>
                                      <p:to>
                                        <p:strVal val="visible"/>
                                      </p:to>
                                    </p:set>
                                    <p:animEffect transition="in" filter="barn(outHorizontal)">
                                      <p:cBhvr>
                                        <p:cTn id="107" dur="500"/>
                                        <p:tgtEl>
                                          <p:spTgt spid="41"/>
                                        </p:tgtEl>
                                      </p:cBhvr>
                                    </p:animEffect>
                                  </p:childTnLst>
                                </p:cTn>
                              </p:par>
                            </p:childTnLst>
                          </p:cTn>
                        </p:par>
                        <p:par>
                          <p:cTn id="108" fill="hold">
                            <p:stCondLst>
                              <p:cond delay="3910"/>
                            </p:stCondLst>
                            <p:childTnLst>
                              <p:par>
                                <p:cTn id="109" presetID="23" presetClass="entr" presetSubtype="32" fill="hold" nodeType="afterEffect">
                                  <p:stCondLst>
                                    <p:cond delay="0"/>
                                  </p:stCondLst>
                                  <p:childTnLst>
                                    <p:set>
                                      <p:cBhvr>
                                        <p:cTn id="110" dur="1" fill="hold">
                                          <p:stCondLst>
                                            <p:cond delay="0"/>
                                          </p:stCondLst>
                                        </p:cTn>
                                        <p:tgtEl>
                                          <p:spTgt spid="42"/>
                                        </p:tgtEl>
                                        <p:attrNameLst>
                                          <p:attrName>style.visibility</p:attrName>
                                        </p:attrNameLst>
                                      </p:cBhvr>
                                      <p:to>
                                        <p:strVal val="visible"/>
                                      </p:to>
                                    </p:set>
                                    <p:anim calcmode="lin" valueType="num">
                                      <p:cBhvr>
                                        <p:cTn id="111" dur="500" fill="hold"/>
                                        <p:tgtEl>
                                          <p:spTgt spid="42"/>
                                        </p:tgtEl>
                                        <p:attrNameLst>
                                          <p:attrName>ppt_w</p:attrName>
                                        </p:attrNameLst>
                                      </p:cBhvr>
                                      <p:tavLst>
                                        <p:tav tm="0">
                                          <p:val>
                                            <p:strVal val="4*#ppt_w"/>
                                          </p:val>
                                        </p:tav>
                                        <p:tav tm="100000">
                                          <p:val>
                                            <p:strVal val="#ppt_w"/>
                                          </p:val>
                                        </p:tav>
                                      </p:tavLst>
                                    </p:anim>
                                    <p:anim calcmode="lin" valueType="num">
                                      <p:cBhvr>
                                        <p:cTn id="112" dur="500" fill="hold"/>
                                        <p:tgtEl>
                                          <p:spTgt spid="42"/>
                                        </p:tgtEl>
                                        <p:attrNameLst>
                                          <p:attrName>ppt_h</p:attrName>
                                        </p:attrNameLst>
                                      </p:cBhvr>
                                      <p:tavLst>
                                        <p:tav tm="0">
                                          <p:val>
                                            <p:strVal val="4*#ppt_h"/>
                                          </p:val>
                                        </p:tav>
                                        <p:tav tm="100000">
                                          <p:val>
                                            <p:strVal val="#ppt_h"/>
                                          </p:val>
                                        </p:tav>
                                      </p:tavLst>
                                    </p:anim>
                                  </p:childTnLst>
                                </p:cTn>
                              </p:par>
                              <p:par>
                                <p:cTn id="113" presetID="23" presetClass="entr" presetSubtype="32" fill="hold" nodeType="withEffect">
                                  <p:stCondLst>
                                    <p:cond delay="200"/>
                                  </p:stCondLst>
                                  <p:childTnLst>
                                    <p:set>
                                      <p:cBhvr>
                                        <p:cTn id="114" dur="1" fill="hold">
                                          <p:stCondLst>
                                            <p:cond delay="0"/>
                                          </p:stCondLst>
                                        </p:cTn>
                                        <p:tgtEl>
                                          <p:spTgt spid="45"/>
                                        </p:tgtEl>
                                        <p:attrNameLst>
                                          <p:attrName>style.visibility</p:attrName>
                                        </p:attrNameLst>
                                      </p:cBhvr>
                                      <p:to>
                                        <p:strVal val="visible"/>
                                      </p:to>
                                    </p:set>
                                    <p:anim calcmode="lin" valueType="num">
                                      <p:cBhvr>
                                        <p:cTn id="115" dur="500" fill="hold"/>
                                        <p:tgtEl>
                                          <p:spTgt spid="45"/>
                                        </p:tgtEl>
                                        <p:attrNameLst>
                                          <p:attrName>ppt_w</p:attrName>
                                        </p:attrNameLst>
                                      </p:cBhvr>
                                      <p:tavLst>
                                        <p:tav tm="0">
                                          <p:val>
                                            <p:strVal val="4*#ppt_w"/>
                                          </p:val>
                                        </p:tav>
                                        <p:tav tm="100000">
                                          <p:val>
                                            <p:strVal val="#ppt_w"/>
                                          </p:val>
                                        </p:tav>
                                      </p:tavLst>
                                    </p:anim>
                                    <p:anim calcmode="lin" valueType="num">
                                      <p:cBhvr>
                                        <p:cTn id="116" dur="500" fill="hold"/>
                                        <p:tgtEl>
                                          <p:spTgt spid="45"/>
                                        </p:tgtEl>
                                        <p:attrNameLst>
                                          <p:attrName>ppt_h</p:attrName>
                                        </p:attrNameLst>
                                      </p:cBhvr>
                                      <p:tavLst>
                                        <p:tav tm="0">
                                          <p:val>
                                            <p:strVal val="4*#ppt_h"/>
                                          </p:val>
                                        </p:tav>
                                        <p:tav tm="100000">
                                          <p:val>
                                            <p:strVal val="#ppt_h"/>
                                          </p:val>
                                        </p:tav>
                                      </p:tavLst>
                                    </p:anim>
                                  </p:childTnLst>
                                </p:cTn>
                              </p:par>
                              <p:par>
                                <p:cTn id="117" presetID="23" presetClass="entr" presetSubtype="32" fill="hold" nodeType="withEffect">
                                  <p:stCondLst>
                                    <p:cond delay="200"/>
                                  </p:stCondLst>
                                  <p:childTnLst>
                                    <p:set>
                                      <p:cBhvr>
                                        <p:cTn id="118" dur="1" fill="hold">
                                          <p:stCondLst>
                                            <p:cond delay="0"/>
                                          </p:stCondLst>
                                        </p:cTn>
                                        <p:tgtEl>
                                          <p:spTgt spid="48"/>
                                        </p:tgtEl>
                                        <p:attrNameLst>
                                          <p:attrName>style.visibility</p:attrName>
                                        </p:attrNameLst>
                                      </p:cBhvr>
                                      <p:to>
                                        <p:strVal val="visible"/>
                                      </p:to>
                                    </p:set>
                                    <p:anim calcmode="lin" valueType="num">
                                      <p:cBhvr>
                                        <p:cTn id="119" dur="500" fill="hold"/>
                                        <p:tgtEl>
                                          <p:spTgt spid="48"/>
                                        </p:tgtEl>
                                        <p:attrNameLst>
                                          <p:attrName>ppt_w</p:attrName>
                                        </p:attrNameLst>
                                      </p:cBhvr>
                                      <p:tavLst>
                                        <p:tav tm="0">
                                          <p:val>
                                            <p:strVal val="4*#ppt_w"/>
                                          </p:val>
                                        </p:tav>
                                        <p:tav tm="100000">
                                          <p:val>
                                            <p:strVal val="#ppt_w"/>
                                          </p:val>
                                        </p:tav>
                                      </p:tavLst>
                                    </p:anim>
                                    <p:anim calcmode="lin" valueType="num">
                                      <p:cBhvr>
                                        <p:cTn id="120" dur="500" fill="hold"/>
                                        <p:tgtEl>
                                          <p:spTgt spid="48"/>
                                        </p:tgtEl>
                                        <p:attrNameLst>
                                          <p:attrName>ppt_h</p:attrName>
                                        </p:attrNameLst>
                                      </p:cBhvr>
                                      <p:tavLst>
                                        <p:tav tm="0">
                                          <p:val>
                                            <p:strVal val="4*#ppt_h"/>
                                          </p:val>
                                        </p:tav>
                                        <p:tav tm="100000">
                                          <p:val>
                                            <p:strVal val="#ppt_h"/>
                                          </p:val>
                                        </p:tav>
                                      </p:tavLst>
                                    </p:anim>
                                  </p:childTnLst>
                                </p:cTn>
                              </p:par>
                              <p:par>
                                <p:cTn id="121" presetID="23" presetClass="entr" presetSubtype="32" fill="hold" nodeType="withEffect">
                                  <p:stCondLst>
                                    <p:cond delay="200"/>
                                  </p:stCondLst>
                                  <p:childTnLst>
                                    <p:set>
                                      <p:cBhvr>
                                        <p:cTn id="122" dur="1" fill="hold">
                                          <p:stCondLst>
                                            <p:cond delay="0"/>
                                          </p:stCondLst>
                                        </p:cTn>
                                        <p:tgtEl>
                                          <p:spTgt spid="51"/>
                                        </p:tgtEl>
                                        <p:attrNameLst>
                                          <p:attrName>style.visibility</p:attrName>
                                        </p:attrNameLst>
                                      </p:cBhvr>
                                      <p:to>
                                        <p:strVal val="visible"/>
                                      </p:to>
                                    </p:set>
                                    <p:anim calcmode="lin" valueType="num">
                                      <p:cBhvr>
                                        <p:cTn id="123" dur="500" fill="hold"/>
                                        <p:tgtEl>
                                          <p:spTgt spid="51"/>
                                        </p:tgtEl>
                                        <p:attrNameLst>
                                          <p:attrName>ppt_w</p:attrName>
                                        </p:attrNameLst>
                                      </p:cBhvr>
                                      <p:tavLst>
                                        <p:tav tm="0">
                                          <p:val>
                                            <p:strVal val="4*#ppt_w"/>
                                          </p:val>
                                        </p:tav>
                                        <p:tav tm="100000">
                                          <p:val>
                                            <p:strVal val="#ppt_w"/>
                                          </p:val>
                                        </p:tav>
                                      </p:tavLst>
                                    </p:anim>
                                    <p:anim calcmode="lin" valueType="num">
                                      <p:cBhvr>
                                        <p:cTn id="124" dur="500" fill="hold"/>
                                        <p:tgtEl>
                                          <p:spTgt spid="51"/>
                                        </p:tgtEl>
                                        <p:attrNameLst>
                                          <p:attrName>ppt_h</p:attrName>
                                        </p:attrNameLst>
                                      </p:cBhvr>
                                      <p:tavLst>
                                        <p:tav tm="0">
                                          <p:val>
                                            <p:strVal val="4*#ppt_h"/>
                                          </p:val>
                                        </p:tav>
                                        <p:tav tm="100000">
                                          <p:val>
                                            <p:strVal val="#ppt_h"/>
                                          </p:val>
                                        </p:tav>
                                      </p:tavLst>
                                    </p:anim>
                                  </p:childTnLst>
                                </p:cTn>
                              </p:par>
                              <p:par>
                                <p:cTn id="125" presetID="23" presetClass="entr" presetSubtype="32" fill="hold" nodeType="withEffect">
                                  <p:stCondLst>
                                    <p:cond delay="200"/>
                                  </p:stCondLst>
                                  <p:childTnLst>
                                    <p:set>
                                      <p:cBhvr>
                                        <p:cTn id="126" dur="1" fill="hold">
                                          <p:stCondLst>
                                            <p:cond delay="0"/>
                                          </p:stCondLst>
                                        </p:cTn>
                                        <p:tgtEl>
                                          <p:spTgt spid="54"/>
                                        </p:tgtEl>
                                        <p:attrNameLst>
                                          <p:attrName>style.visibility</p:attrName>
                                        </p:attrNameLst>
                                      </p:cBhvr>
                                      <p:to>
                                        <p:strVal val="visible"/>
                                      </p:to>
                                    </p:set>
                                    <p:anim calcmode="lin" valueType="num">
                                      <p:cBhvr>
                                        <p:cTn id="127" dur="500" fill="hold"/>
                                        <p:tgtEl>
                                          <p:spTgt spid="54"/>
                                        </p:tgtEl>
                                        <p:attrNameLst>
                                          <p:attrName>ppt_w</p:attrName>
                                        </p:attrNameLst>
                                      </p:cBhvr>
                                      <p:tavLst>
                                        <p:tav tm="0">
                                          <p:val>
                                            <p:strVal val="4*#ppt_w"/>
                                          </p:val>
                                        </p:tav>
                                        <p:tav tm="100000">
                                          <p:val>
                                            <p:strVal val="#ppt_w"/>
                                          </p:val>
                                        </p:tav>
                                      </p:tavLst>
                                    </p:anim>
                                    <p:anim calcmode="lin" valueType="num">
                                      <p:cBhvr>
                                        <p:cTn id="128" dur="500" fill="hold"/>
                                        <p:tgtEl>
                                          <p:spTgt spid="54"/>
                                        </p:tgtEl>
                                        <p:attrNameLst>
                                          <p:attrName>ppt_h</p:attrName>
                                        </p:attrNameLst>
                                      </p:cBhvr>
                                      <p:tavLst>
                                        <p:tav tm="0">
                                          <p:val>
                                            <p:strVal val="4*#ppt_h"/>
                                          </p:val>
                                        </p:tav>
                                        <p:tav tm="100000">
                                          <p:val>
                                            <p:strVal val="#ppt_h"/>
                                          </p:val>
                                        </p:tav>
                                      </p:tavLst>
                                    </p:anim>
                                  </p:childTnLst>
                                </p:cTn>
                              </p:par>
                            </p:childTnLst>
                          </p:cTn>
                        </p:par>
                        <p:par>
                          <p:cTn id="129" fill="hold">
                            <p:stCondLst>
                              <p:cond delay="4610"/>
                            </p:stCondLst>
                            <p:childTnLst>
                              <p:par>
                                <p:cTn id="130" presetID="22" presetClass="entr" presetSubtype="8" fill="hold" grpId="0" nodeType="afterEffect">
                                  <p:stCondLst>
                                    <p:cond delay="0"/>
                                  </p:stCondLst>
                                  <p:childTnLst>
                                    <p:set>
                                      <p:cBhvr>
                                        <p:cTn id="131" dur="1" fill="hold">
                                          <p:stCondLst>
                                            <p:cond delay="0"/>
                                          </p:stCondLst>
                                        </p:cTn>
                                        <p:tgtEl>
                                          <p:spTgt spid="57"/>
                                        </p:tgtEl>
                                        <p:attrNameLst>
                                          <p:attrName>style.visibility</p:attrName>
                                        </p:attrNameLst>
                                      </p:cBhvr>
                                      <p:to>
                                        <p:strVal val="visible"/>
                                      </p:to>
                                    </p:set>
                                    <p:animEffect transition="in" filter="wipe(left)">
                                      <p:cBhvr>
                                        <p:cTn id="132"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8264978" y="-18249"/>
            <a:ext cx="593292" cy="761765"/>
            <a:chOff x="8266914" y="-18254"/>
            <a:chExt cx="593475" cy="762000"/>
          </a:xfrm>
        </p:grpSpPr>
        <p:sp>
          <p:nvSpPr>
            <p:cNvPr id="16" name="AutoShape 7"/>
            <p:cNvSpPr>
              <a:spLocks noChangeArrowheads="1"/>
            </p:cNvSpPr>
            <p:nvPr/>
          </p:nvSpPr>
          <p:spPr bwMode="auto">
            <a:xfrm rot="5400000">
              <a:off x="8201851" y="88633"/>
              <a:ext cx="762000" cy="548226"/>
            </a:xfrm>
            <a:prstGeom prst="homePlate">
              <a:avLst>
                <a:gd name="adj" fmla="val 35606"/>
              </a:avLst>
            </a:prstGeom>
            <a:solidFill>
              <a:schemeClr val="bg1">
                <a:lumMod val="9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lIns="91412" tIns="45706" rIns="91412" bIns="45706" numCol="1" anchor="ctr" anchorCtr="0" compatLnSpc="1">
              <a:prstTxWarp prst="textNoShape">
                <a:avLst/>
              </a:prstTxWarp>
            </a:bodyPr>
            <a:lstStyle/>
            <a:p>
              <a:pPr defTabSz="914126"/>
              <a:endParaRPr lang="zh-CN" altLang="zh-CN" sz="1799" b="0" dirty="0">
                <a:ea typeface="宋体" pitchFamily="2" charset="-122"/>
                <a:cs typeface="宋体" pitchFamily="2" charset="-122"/>
              </a:endParaRPr>
            </a:p>
          </p:txBody>
        </p:sp>
        <p:grpSp>
          <p:nvGrpSpPr>
            <p:cNvPr id="17" name="组合 16"/>
            <p:cNvGrpSpPr/>
            <p:nvPr/>
          </p:nvGrpSpPr>
          <p:grpSpPr>
            <a:xfrm>
              <a:off x="8266914" y="134144"/>
              <a:ext cx="593475" cy="475620"/>
              <a:chOff x="235091" y="185120"/>
              <a:chExt cx="593475" cy="475620"/>
            </a:xfrm>
          </p:grpSpPr>
          <p:sp>
            <p:nvSpPr>
              <p:cNvPr id="18" name="矩形 17"/>
              <p:cNvSpPr/>
              <p:nvPr/>
            </p:nvSpPr>
            <p:spPr>
              <a:xfrm>
                <a:off x="235091" y="185120"/>
                <a:ext cx="533259" cy="300174"/>
              </a:xfrm>
              <a:prstGeom prst="rect">
                <a:avLst/>
              </a:prstGeom>
            </p:spPr>
            <p:txBody>
              <a:bodyPr wrap="none">
                <a:spAutoFit/>
              </a:bodyPr>
              <a:lstStyle/>
              <a:p>
                <a:r>
                  <a:rPr lang="en-US" altLang="zh-CN" b="0" dirty="0">
                    <a:solidFill>
                      <a:schemeClr val="accent3">
                        <a:lumMod val="50000"/>
                      </a:schemeClr>
                    </a:solidFill>
                    <a:latin typeface="Impact" pitchFamily="34" charset="0"/>
                  </a:rPr>
                  <a:t>LOGO</a:t>
                </a:r>
                <a:endParaRPr lang="zh-CN" altLang="en-US" b="0" dirty="0">
                  <a:solidFill>
                    <a:schemeClr val="accent3">
                      <a:lumMod val="50000"/>
                    </a:schemeClr>
                  </a:solidFill>
                  <a:latin typeface="Impact" pitchFamily="34" charset="0"/>
                </a:endParaRPr>
              </a:p>
            </p:txBody>
          </p:sp>
          <p:sp>
            <p:nvSpPr>
              <p:cNvPr id="19" name="矩形 18"/>
              <p:cNvSpPr/>
              <p:nvPr/>
            </p:nvSpPr>
            <p:spPr>
              <a:xfrm>
                <a:off x="292677" y="460623"/>
                <a:ext cx="535889" cy="200117"/>
              </a:xfrm>
              <a:prstGeom prst="rect">
                <a:avLst/>
              </a:prstGeom>
            </p:spPr>
            <p:txBody>
              <a:bodyPr wrap="none">
                <a:spAutoFit/>
              </a:bodyPr>
              <a:lstStyle/>
              <a:p>
                <a:r>
                  <a:rPr lang="en-US" altLang="zh-CN" sz="700" b="0" dirty="0">
                    <a:solidFill>
                      <a:srgbClr val="C00000"/>
                    </a:solidFill>
                    <a:latin typeface="Impact" pitchFamily="34" charset="0"/>
                    <a:ea typeface="微软雅黑" pitchFamily="34" charset="-122"/>
                  </a:rPr>
                  <a:t>TEXT HERE</a:t>
                </a:r>
                <a:endParaRPr lang="zh-CN" altLang="en-US" sz="700" b="0" dirty="0">
                  <a:solidFill>
                    <a:srgbClr val="C00000"/>
                  </a:solidFill>
                  <a:latin typeface="Impact" pitchFamily="34" charset="0"/>
                  <a:ea typeface="微软雅黑" pitchFamily="34" charset="-122"/>
                </a:endParaRPr>
              </a:p>
            </p:txBody>
          </p:sp>
        </p:grpSp>
      </p:grpSp>
      <p:grpSp>
        <p:nvGrpSpPr>
          <p:cNvPr id="20" name="组合 19"/>
          <p:cNvGrpSpPr/>
          <p:nvPr/>
        </p:nvGrpSpPr>
        <p:grpSpPr>
          <a:xfrm>
            <a:off x="903710" y="249867"/>
            <a:ext cx="2830349" cy="679489"/>
            <a:chOff x="903371" y="249943"/>
            <a:chExt cx="2831223" cy="679699"/>
          </a:xfrm>
        </p:grpSpPr>
        <p:sp>
          <p:nvSpPr>
            <p:cNvPr id="21" name="任意多边形 20"/>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sp>
          <p:nvSpPr>
            <p:cNvPr id="22" name="任意多边形 21"/>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grpSp>
      <p:grpSp>
        <p:nvGrpSpPr>
          <p:cNvPr id="23" name="组合 22"/>
          <p:cNvGrpSpPr/>
          <p:nvPr/>
        </p:nvGrpSpPr>
        <p:grpSpPr>
          <a:xfrm rot="16200000">
            <a:off x="574965" y="158113"/>
            <a:ext cx="764867" cy="862996"/>
            <a:chOff x="8439634" y="3544648"/>
            <a:chExt cx="1611146" cy="1817848"/>
          </a:xfrm>
        </p:grpSpPr>
        <p:sp>
          <p:nvSpPr>
            <p:cNvPr id="24"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5"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nvGrpSpPr>
          <p:cNvPr id="26" name="Group 17"/>
          <p:cNvGrpSpPr>
            <a:grpSpLocks noChangeAspect="1"/>
          </p:cNvGrpSpPr>
          <p:nvPr/>
        </p:nvGrpSpPr>
        <p:grpSpPr bwMode="auto">
          <a:xfrm>
            <a:off x="827767" y="455514"/>
            <a:ext cx="259260" cy="278300"/>
            <a:chOff x="231" y="1205"/>
            <a:chExt cx="640" cy="687"/>
          </a:xfrm>
          <a:solidFill>
            <a:schemeClr val="bg1"/>
          </a:solidFill>
          <a:effectLst/>
        </p:grpSpPr>
        <p:sp>
          <p:nvSpPr>
            <p:cNvPr id="27"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8"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sp>
        <p:nvSpPr>
          <p:cNvPr id="29" name="矩形 3"/>
          <p:cNvSpPr>
            <a:spLocks noChangeArrowheads="1"/>
          </p:cNvSpPr>
          <p:nvPr/>
        </p:nvSpPr>
        <p:spPr bwMode="auto">
          <a:xfrm>
            <a:off x="1448766" y="442777"/>
            <a:ext cx="1164383" cy="376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61" tIns="34281" rIns="68561" bIns="34281">
            <a:spAutoFit/>
          </a:bodyPr>
          <a:lstStyle/>
          <a:p>
            <a:r>
              <a:rPr lang="zh-CN" altLang="en-US" sz="1999" b="0" dirty="0" smtClean="0">
                <a:solidFill>
                  <a:schemeClr val="accent3">
                    <a:lumMod val="50000"/>
                  </a:schemeClr>
                </a:solidFill>
                <a:latin typeface="微软雅黑" pitchFamily="34" charset="-122"/>
                <a:ea typeface="微软雅黑" pitchFamily="34" charset="-122"/>
                <a:sym typeface="Arial" pitchFamily="34" charset="0"/>
              </a:rPr>
              <a:t>添加标题</a:t>
            </a:r>
            <a:endParaRPr lang="zh-CN" altLang="en-US" sz="1999" b="0" dirty="0">
              <a:solidFill>
                <a:schemeClr val="accent3">
                  <a:lumMod val="50000"/>
                </a:schemeClr>
              </a:solidFill>
              <a:latin typeface="微软雅黑" pitchFamily="34" charset="-122"/>
              <a:ea typeface="微软雅黑" pitchFamily="34" charset="-122"/>
              <a:sym typeface="Arial" pitchFamily="34" charset="0"/>
            </a:endParaRPr>
          </a:p>
        </p:txBody>
      </p:sp>
      <p:sp>
        <p:nvSpPr>
          <p:cNvPr id="30" name="文本框 37"/>
          <p:cNvSpPr>
            <a:spLocks noChangeArrowheads="1"/>
          </p:cNvSpPr>
          <p:nvPr/>
        </p:nvSpPr>
        <p:spPr bwMode="auto">
          <a:xfrm>
            <a:off x="2591414" y="570056"/>
            <a:ext cx="1730935" cy="2231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1" tIns="34281" rIns="68561" bIns="34281">
            <a:spAutoFit/>
          </a:bodyPr>
          <a:lstStyle/>
          <a:p>
            <a:pPr fontAlgn="auto">
              <a:spcBef>
                <a:spcPts val="0"/>
              </a:spcBef>
              <a:spcAft>
                <a:spcPts val="0"/>
              </a:spcAft>
              <a:defRPr/>
            </a:pPr>
            <a:r>
              <a:rPr lang="en-US" altLang="zh-CN" sz="1000" kern="0" dirty="0">
                <a:solidFill>
                  <a:schemeClr val="accent3">
                    <a:lumMod val="75000"/>
                  </a:schemeClr>
                </a:solidFill>
                <a:latin typeface="Arial"/>
                <a:ea typeface="微软雅黑"/>
              </a:rPr>
              <a:t>Add title</a:t>
            </a:r>
            <a:endParaRPr lang="zh-CN" altLang="en-US" sz="1000" kern="0" dirty="0">
              <a:solidFill>
                <a:schemeClr val="accent3">
                  <a:lumMod val="75000"/>
                </a:schemeClr>
              </a:solidFill>
              <a:latin typeface="Arial"/>
              <a:ea typeface="微软雅黑"/>
            </a:endParaRPr>
          </a:p>
        </p:txBody>
      </p:sp>
      <p:graphicFrame>
        <p:nvGraphicFramePr>
          <p:cNvPr id="31" name="图表 30"/>
          <p:cNvGraphicFramePr/>
          <p:nvPr>
            <p:extLst>
              <p:ext uri="{D42A27DB-BD31-4B8C-83A1-F6EECF244321}">
                <p14:modId xmlns:p14="http://schemas.microsoft.com/office/powerpoint/2010/main" xmlns="" val="3701208621"/>
              </p:ext>
            </p:extLst>
          </p:nvPr>
        </p:nvGraphicFramePr>
        <p:xfrm>
          <a:off x="596583" y="1051943"/>
          <a:ext cx="2703071" cy="167442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2" name="图表 31"/>
          <p:cNvGraphicFramePr/>
          <p:nvPr>
            <p:extLst>
              <p:ext uri="{D42A27DB-BD31-4B8C-83A1-F6EECF244321}">
                <p14:modId xmlns:p14="http://schemas.microsoft.com/office/powerpoint/2010/main" xmlns="" val="1052194301"/>
              </p:ext>
            </p:extLst>
          </p:nvPr>
        </p:nvGraphicFramePr>
        <p:xfrm>
          <a:off x="2346236" y="1051943"/>
          <a:ext cx="2703071" cy="167442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3" name="图表 32"/>
          <p:cNvGraphicFramePr/>
          <p:nvPr>
            <p:extLst>
              <p:ext uri="{D42A27DB-BD31-4B8C-83A1-F6EECF244321}">
                <p14:modId xmlns:p14="http://schemas.microsoft.com/office/powerpoint/2010/main" xmlns="" val="712633951"/>
              </p:ext>
            </p:extLst>
          </p:nvPr>
        </p:nvGraphicFramePr>
        <p:xfrm>
          <a:off x="4095888" y="1051943"/>
          <a:ext cx="2703071" cy="167442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图表 33"/>
          <p:cNvGraphicFramePr/>
          <p:nvPr>
            <p:extLst>
              <p:ext uri="{D42A27DB-BD31-4B8C-83A1-F6EECF244321}">
                <p14:modId xmlns:p14="http://schemas.microsoft.com/office/powerpoint/2010/main" xmlns="" val="23800965"/>
              </p:ext>
            </p:extLst>
          </p:nvPr>
        </p:nvGraphicFramePr>
        <p:xfrm>
          <a:off x="5845542" y="1051943"/>
          <a:ext cx="2703071" cy="1674425"/>
        </p:xfrm>
        <a:graphic>
          <a:graphicData uri="http://schemas.openxmlformats.org/drawingml/2006/chart">
            <c:chart xmlns:c="http://schemas.openxmlformats.org/drawingml/2006/chart" xmlns:r="http://schemas.openxmlformats.org/officeDocument/2006/relationships" r:id="rId5"/>
          </a:graphicData>
        </a:graphic>
      </p:graphicFrame>
      <p:sp>
        <p:nvSpPr>
          <p:cNvPr id="35" name="文本框 13"/>
          <p:cNvSpPr txBox="1"/>
          <p:nvPr/>
        </p:nvSpPr>
        <p:spPr>
          <a:xfrm>
            <a:off x="1500375" y="2615476"/>
            <a:ext cx="943912" cy="248209"/>
          </a:xfrm>
          <a:prstGeom prst="rect">
            <a:avLst/>
          </a:prstGeom>
          <a:noFill/>
        </p:spPr>
        <p:txBody>
          <a:bodyPr wrap="square" rtlCol="0">
            <a:spAutoFit/>
          </a:bodyPr>
          <a:lstStyle/>
          <a:p>
            <a:pPr algn="ctr"/>
            <a:r>
              <a:rPr lang="en-US" altLang="zh-CN" sz="1013" dirty="0">
                <a:solidFill>
                  <a:prstClr val="black">
                    <a:lumMod val="50000"/>
                    <a:lumOff val="50000"/>
                  </a:prstClr>
                </a:solidFill>
                <a:latin typeface="Impact" panose="020B0806030902050204" pitchFamily="34" charset="0"/>
              </a:rPr>
              <a:t>2011</a:t>
            </a:r>
            <a:endParaRPr lang="zh-CN" altLang="en-US" sz="900" dirty="0">
              <a:solidFill>
                <a:prstClr val="black">
                  <a:lumMod val="50000"/>
                  <a:lumOff val="50000"/>
                </a:prstClr>
              </a:solidFill>
              <a:latin typeface="Impact" panose="020B0806030902050204" pitchFamily="34" charset="0"/>
            </a:endParaRPr>
          </a:p>
        </p:txBody>
      </p:sp>
      <p:sp>
        <p:nvSpPr>
          <p:cNvPr id="36" name="文本框 14"/>
          <p:cNvSpPr txBox="1"/>
          <p:nvPr/>
        </p:nvSpPr>
        <p:spPr>
          <a:xfrm>
            <a:off x="3304011" y="2615476"/>
            <a:ext cx="943912" cy="248209"/>
          </a:xfrm>
          <a:prstGeom prst="rect">
            <a:avLst/>
          </a:prstGeom>
          <a:noFill/>
        </p:spPr>
        <p:txBody>
          <a:bodyPr wrap="square" rtlCol="0">
            <a:spAutoFit/>
          </a:bodyPr>
          <a:lstStyle/>
          <a:p>
            <a:pPr algn="ctr"/>
            <a:r>
              <a:rPr lang="en-US" altLang="zh-CN" sz="1013" dirty="0">
                <a:solidFill>
                  <a:prstClr val="black">
                    <a:lumMod val="50000"/>
                    <a:lumOff val="50000"/>
                  </a:prstClr>
                </a:solidFill>
                <a:latin typeface="Impact" panose="020B0806030902050204" pitchFamily="34" charset="0"/>
              </a:rPr>
              <a:t>2012</a:t>
            </a:r>
            <a:endParaRPr lang="zh-CN" altLang="en-US" sz="900" dirty="0">
              <a:solidFill>
                <a:prstClr val="black">
                  <a:lumMod val="50000"/>
                  <a:lumOff val="50000"/>
                </a:prstClr>
              </a:solidFill>
              <a:latin typeface="Impact" panose="020B0806030902050204" pitchFamily="34" charset="0"/>
            </a:endParaRPr>
          </a:p>
        </p:txBody>
      </p:sp>
      <p:sp>
        <p:nvSpPr>
          <p:cNvPr id="37" name="文本框 15"/>
          <p:cNvSpPr txBox="1"/>
          <p:nvPr/>
        </p:nvSpPr>
        <p:spPr>
          <a:xfrm>
            <a:off x="5002458" y="2615476"/>
            <a:ext cx="943912" cy="248209"/>
          </a:xfrm>
          <a:prstGeom prst="rect">
            <a:avLst/>
          </a:prstGeom>
          <a:noFill/>
        </p:spPr>
        <p:txBody>
          <a:bodyPr wrap="square" rtlCol="0">
            <a:spAutoFit/>
          </a:bodyPr>
          <a:lstStyle/>
          <a:p>
            <a:pPr algn="ctr"/>
            <a:r>
              <a:rPr lang="en-US" altLang="zh-CN" sz="1013" dirty="0">
                <a:solidFill>
                  <a:prstClr val="black">
                    <a:lumMod val="50000"/>
                    <a:lumOff val="50000"/>
                  </a:prstClr>
                </a:solidFill>
                <a:latin typeface="Impact" panose="020B0806030902050204" pitchFamily="34" charset="0"/>
              </a:rPr>
              <a:t>2014</a:t>
            </a:r>
            <a:endParaRPr lang="zh-CN" altLang="en-US" sz="900" dirty="0">
              <a:solidFill>
                <a:prstClr val="black">
                  <a:lumMod val="50000"/>
                  <a:lumOff val="50000"/>
                </a:prstClr>
              </a:solidFill>
              <a:latin typeface="Impact" panose="020B0806030902050204" pitchFamily="34" charset="0"/>
            </a:endParaRPr>
          </a:p>
        </p:txBody>
      </p:sp>
      <p:sp>
        <p:nvSpPr>
          <p:cNvPr id="38" name="文本框 16"/>
          <p:cNvSpPr txBox="1"/>
          <p:nvPr/>
        </p:nvSpPr>
        <p:spPr>
          <a:xfrm>
            <a:off x="6806092" y="2615476"/>
            <a:ext cx="943912" cy="248209"/>
          </a:xfrm>
          <a:prstGeom prst="rect">
            <a:avLst/>
          </a:prstGeom>
          <a:noFill/>
        </p:spPr>
        <p:txBody>
          <a:bodyPr wrap="square" rtlCol="0">
            <a:spAutoFit/>
          </a:bodyPr>
          <a:lstStyle/>
          <a:p>
            <a:pPr algn="ctr"/>
            <a:r>
              <a:rPr lang="en-US" altLang="zh-CN" sz="1013" dirty="0">
                <a:solidFill>
                  <a:prstClr val="black">
                    <a:lumMod val="50000"/>
                    <a:lumOff val="50000"/>
                  </a:prstClr>
                </a:solidFill>
                <a:latin typeface="Impact" panose="020B0806030902050204" pitchFamily="34" charset="0"/>
              </a:rPr>
              <a:t>2015</a:t>
            </a:r>
            <a:endParaRPr lang="zh-CN" altLang="en-US" sz="900" dirty="0">
              <a:solidFill>
                <a:prstClr val="black">
                  <a:lumMod val="50000"/>
                  <a:lumOff val="50000"/>
                </a:prstClr>
              </a:solidFill>
              <a:latin typeface="Impact" panose="020B0806030902050204" pitchFamily="34" charset="0"/>
            </a:endParaRPr>
          </a:p>
        </p:txBody>
      </p:sp>
      <p:grpSp>
        <p:nvGrpSpPr>
          <p:cNvPr id="39" name="组合 38"/>
          <p:cNvGrpSpPr/>
          <p:nvPr/>
        </p:nvGrpSpPr>
        <p:grpSpPr>
          <a:xfrm>
            <a:off x="6678510" y="3225791"/>
            <a:ext cx="1239839" cy="248209"/>
            <a:chOff x="2080894" y="4828841"/>
            <a:chExt cx="1652904" cy="331021"/>
          </a:xfrm>
        </p:grpSpPr>
        <p:sp>
          <p:nvSpPr>
            <p:cNvPr id="40" name="圆角矩形 39"/>
            <p:cNvSpPr/>
            <p:nvPr/>
          </p:nvSpPr>
          <p:spPr>
            <a:xfrm>
              <a:off x="2080894" y="4880791"/>
              <a:ext cx="265433" cy="265433"/>
            </a:xfrm>
            <a:prstGeom prst="roundRect">
              <a:avLst/>
            </a:prstGeom>
            <a:solidFill>
              <a:srgbClr val="BFBFBF"/>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 name="文本框 43"/>
            <p:cNvSpPr txBox="1"/>
            <p:nvPr/>
          </p:nvSpPr>
          <p:spPr>
            <a:xfrm>
              <a:off x="2346328" y="4828841"/>
              <a:ext cx="1387470" cy="331021"/>
            </a:xfrm>
            <a:prstGeom prst="rect">
              <a:avLst/>
            </a:prstGeom>
            <a:noFill/>
          </p:spPr>
          <p:txBody>
            <a:bodyPr wrap="square" rtlCol="0">
              <a:spAutoFit/>
            </a:bodyPr>
            <a:lstStyle/>
            <a:p>
              <a:r>
                <a:rPr lang="zh-CN" altLang="en-US" sz="1013" dirty="0">
                  <a:solidFill>
                    <a:prstClr val="black">
                      <a:lumMod val="50000"/>
                      <a:lumOff val="50000"/>
                    </a:prstClr>
                  </a:solidFill>
                  <a:latin typeface="LiHei Pro" panose="020B0500000000000000" pitchFamily="34" charset="-122"/>
                  <a:ea typeface="LiHei Pro" panose="020B0500000000000000" pitchFamily="34" charset="-122"/>
                </a:rPr>
                <a:t>标题</a:t>
              </a:r>
            </a:p>
          </p:txBody>
        </p:sp>
      </p:grpSp>
      <p:grpSp>
        <p:nvGrpSpPr>
          <p:cNvPr id="42" name="组合 41"/>
          <p:cNvGrpSpPr/>
          <p:nvPr/>
        </p:nvGrpSpPr>
        <p:grpSpPr>
          <a:xfrm>
            <a:off x="5058120" y="3225791"/>
            <a:ext cx="1239839" cy="248209"/>
            <a:chOff x="2080894" y="4828841"/>
            <a:chExt cx="1652904" cy="331021"/>
          </a:xfrm>
        </p:grpSpPr>
        <p:sp>
          <p:nvSpPr>
            <p:cNvPr id="43" name="圆角矩形 42"/>
            <p:cNvSpPr/>
            <p:nvPr/>
          </p:nvSpPr>
          <p:spPr>
            <a:xfrm>
              <a:off x="2080894" y="4880791"/>
              <a:ext cx="265433" cy="265433"/>
            </a:xfrm>
            <a:prstGeom prst="roundRect">
              <a:avLst/>
            </a:prstGeom>
            <a:solidFill>
              <a:srgbClr val="C0000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4" name="文本框 41"/>
            <p:cNvSpPr txBox="1"/>
            <p:nvPr/>
          </p:nvSpPr>
          <p:spPr>
            <a:xfrm>
              <a:off x="2346328" y="4828841"/>
              <a:ext cx="1387470" cy="331021"/>
            </a:xfrm>
            <a:prstGeom prst="rect">
              <a:avLst/>
            </a:prstGeom>
            <a:noFill/>
          </p:spPr>
          <p:txBody>
            <a:bodyPr wrap="square" rtlCol="0">
              <a:spAutoFit/>
            </a:bodyPr>
            <a:lstStyle/>
            <a:p>
              <a:r>
                <a:rPr lang="zh-CN" altLang="en-US" sz="1013" dirty="0">
                  <a:solidFill>
                    <a:prstClr val="black">
                      <a:lumMod val="50000"/>
                      <a:lumOff val="50000"/>
                    </a:prstClr>
                  </a:solidFill>
                  <a:latin typeface="LiHei Pro" panose="020B0500000000000000" pitchFamily="34" charset="-122"/>
                  <a:ea typeface="LiHei Pro" panose="020B0500000000000000" pitchFamily="34" charset="-122"/>
                </a:rPr>
                <a:t>标题</a:t>
              </a:r>
            </a:p>
          </p:txBody>
        </p:sp>
      </p:grpSp>
      <p:grpSp>
        <p:nvGrpSpPr>
          <p:cNvPr id="45" name="组合 44"/>
          <p:cNvGrpSpPr/>
          <p:nvPr/>
        </p:nvGrpSpPr>
        <p:grpSpPr>
          <a:xfrm>
            <a:off x="1709310" y="3225791"/>
            <a:ext cx="1239839" cy="248209"/>
            <a:chOff x="2080894" y="4828841"/>
            <a:chExt cx="1652904" cy="331021"/>
          </a:xfrm>
        </p:grpSpPr>
        <p:sp>
          <p:nvSpPr>
            <p:cNvPr id="46" name="圆角矩形 45"/>
            <p:cNvSpPr/>
            <p:nvPr/>
          </p:nvSpPr>
          <p:spPr>
            <a:xfrm>
              <a:off x="2080894" y="4880791"/>
              <a:ext cx="265433" cy="265433"/>
            </a:xfrm>
            <a:prstGeom prst="roundRect">
              <a:avLst/>
            </a:prstGeom>
            <a:solidFill>
              <a:srgbClr val="C0000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 name="文本框 39"/>
            <p:cNvSpPr txBox="1"/>
            <p:nvPr/>
          </p:nvSpPr>
          <p:spPr>
            <a:xfrm>
              <a:off x="2346328" y="4828841"/>
              <a:ext cx="1387470" cy="331021"/>
            </a:xfrm>
            <a:prstGeom prst="rect">
              <a:avLst/>
            </a:prstGeom>
            <a:noFill/>
          </p:spPr>
          <p:txBody>
            <a:bodyPr wrap="square" rtlCol="0">
              <a:spAutoFit/>
            </a:bodyPr>
            <a:lstStyle/>
            <a:p>
              <a:r>
                <a:rPr lang="zh-CN" altLang="en-US" sz="1013" dirty="0">
                  <a:solidFill>
                    <a:prstClr val="black">
                      <a:lumMod val="50000"/>
                      <a:lumOff val="50000"/>
                    </a:prstClr>
                  </a:solidFill>
                  <a:latin typeface="LiHei Pro" panose="020B0500000000000000" pitchFamily="34" charset="-122"/>
                  <a:ea typeface="LiHei Pro" panose="020B0500000000000000" pitchFamily="34" charset="-122"/>
                </a:rPr>
                <a:t>标题</a:t>
              </a:r>
            </a:p>
          </p:txBody>
        </p:sp>
      </p:grpSp>
      <p:grpSp>
        <p:nvGrpSpPr>
          <p:cNvPr id="48" name="组合 47"/>
          <p:cNvGrpSpPr/>
          <p:nvPr/>
        </p:nvGrpSpPr>
        <p:grpSpPr>
          <a:xfrm>
            <a:off x="3383715" y="3225791"/>
            <a:ext cx="1239839" cy="248209"/>
            <a:chOff x="2080894" y="4828841"/>
            <a:chExt cx="1652904" cy="331021"/>
          </a:xfrm>
        </p:grpSpPr>
        <p:sp>
          <p:nvSpPr>
            <p:cNvPr id="49" name="圆角矩形 48"/>
            <p:cNvSpPr/>
            <p:nvPr/>
          </p:nvSpPr>
          <p:spPr>
            <a:xfrm>
              <a:off x="2080894" y="4880791"/>
              <a:ext cx="265433" cy="265433"/>
            </a:xfrm>
            <a:prstGeom prst="roundRect">
              <a:avLst/>
            </a:prstGeom>
            <a:solidFill>
              <a:srgbClr val="BFBFBF"/>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0" name="文本框 37"/>
            <p:cNvSpPr txBox="1"/>
            <p:nvPr/>
          </p:nvSpPr>
          <p:spPr>
            <a:xfrm>
              <a:off x="2346328" y="4828841"/>
              <a:ext cx="1387470" cy="331021"/>
            </a:xfrm>
            <a:prstGeom prst="rect">
              <a:avLst/>
            </a:prstGeom>
            <a:noFill/>
          </p:spPr>
          <p:txBody>
            <a:bodyPr wrap="square" rtlCol="0">
              <a:spAutoFit/>
            </a:bodyPr>
            <a:lstStyle/>
            <a:p>
              <a:r>
                <a:rPr lang="zh-CN" altLang="en-US" sz="1013" dirty="0">
                  <a:solidFill>
                    <a:prstClr val="black">
                      <a:lumMod val="50000"/>
                      <a:lumOff val="50000"/>
                    </a:prstClr>
                  </a:solidFill>
                  <a:latin typeface="LiHei Pro" panose="020B0500000000000000" pitchFamily="34" charset="-122"/>
                  <a:ea typeface="LiHei Pro" panose="020B0500000000000000" pitchFamily="34" charset="-122"/>
                </a:rPr>
                <a:t>标题</a:t>
              </a:r>
            </a:p>
          </p:txBody>
        </p:sp>
      </p:grpSp>
      <p:cxnSp>
        <p:nvCxnSpPr>
          <p:cNvPr id="51" name="直接连接符 50"/>
          <p:cNvCxnSpPr/>
          <p:nvPr/>
        </p:nvCxnSpPr>
        <p:spPr>
          <a:xfrm>
            <a:off x="1282810" y="3867594"/>
            <a:ext cx="6579572"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52" name="文本框 113"/>
          <p:cNvSpPr txBox="1"/>
          <p:nvPr/>
        </p:nvSpPr>
        <p:spPr>
          <a:xfrm>
            <a:off x="1290513" y="3969919"/>
            <a:ext cx="6571870"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endParaRPr lang="en-US" altLang="zh-CN" sz="750" dirty="0">
              <a:solidFill>
                <a:schemeClr val="tx1">
                  <a:lumMod val="50000"/>
                  <a:lumOff val="50000"/>
                </a:schemeClr>
              </a:solidFill>
              <a:latin typeface="微软雅黑" panose="020B0503020204020204" pitchFamily="34" charset="-122"/>
              <a:ea typeface="微软雅黑" panose="020B0503020204020204" pitchFamily="34" charset="-122"/>
            </a:endParaRPr>
          </a:p>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p>
        </p:txBody>
      </p:sp>
    </p:spTree>
    <p:extLst>
      <p:ext uri="{BB962C8B-B14F-4D97-AF65-F5344CB8AC3E}">
        <p14:creationId xmlns:p14="http://schemas.microsoft.com/office/powerpoint/2010/main" xmlns="" val="1941614563"/>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par>
                                <p:cTn id="13" presetID="22" presetClass="entr" presetSubtype="8" fill="hold" nodeType="withEffect">
                                  <p:stCondLst>
                                    <p:cond delay="40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53" presetClass="entr" presetSubtype="16"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Effect transition="in" filter="fade">
                                      <p:cBhvr>
                                        <p:cTn id="20" dur="500"/>
                                        <p:tgtEl>
                                          <p:spTgt spid="23"/>
                                        </p:tgtEl>
                                      </p:cBhvr>
                                    </p:animEffect>
                                  </p:childTnLst>
                                </p:cTn>
                              </p:par>
                            </p:childTnLst>
                          </p:cTn>
                        </p:par>
                        <p:par>
                          <p:cTn id="21" fill="hold">
                            <p:stCondLst>
                              <p:cond delay="900"/>
                            </p:stCondLst>
                            <p:childTnLst>
                              <p:par>
                                <p:cTn id="22" presetID="22" presetClass="entr" presetSubtype="8"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par>
                                <p:cTn id="25" presetID="22" presetClass="entr" presetSubtype="8" fill="hold" grpId="0"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childTnLst>
                          </p:cTn>
                        </p:par>
                        <p:par>
                          <p:cTn id="28" fill="hold">
                            <p:stCondLst>
                              <p:cond delay="1900"/>
                            </p:stCondLst>
                            <p:childTnLst>
                              <p:par>
                                <p:cTn id="29" presetID="53" presetClass="entr" presetSubtype="16" fill="hold" grpId="0" nodeType="after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100" fill="hold"/>
                                        <p:tgtEl>
                                          <p:spTgt spid="31"/>
                                        </p:tgtEl>
                                        <p:attrNameLst>
                                          <p:attrName>ppt_w</p:attrName>
                                        </p:attrNameLst>
                                      </p:cBhvr>
                                      <p:tavLst>
                                        <p:tav tm="0">
                                          <p:val>
                                            <p:fltVal val="0"/>
                                          </p:val>
                                        </p:tav>
                                        <p:tav tm="100000">
                                          <p:val>
                                            <p:strVal val="#ppt_w"/>
                                          </p:val>
                                        </p:tav>
                                      </p:tavLst>
                                    </p:anim>
                                    <p:anim calcmode="lin" valueType="num">
                                      <p:cBhvr>
                                        <p:cTn id="32" dur="100" fill="hold"/>
                                        <p:tgtEl>
                                          <p:spTgt spid="31"/>
                                        </p:tgtEl>
                                        <p:attrNameLst>
                                          <p:attrName>ppt_h</p:attrName>
                                        </p:attrNameLst>
                                      </p:cBhvr>
                                      <p:tavLst>
                                        <p:tav tm="0">
                                          <p:val>
                                            <p:fltVal val="0"/>
                                          </p:val>
                                        </p:tav>
                                        <p:tav tm="100000">
                                          <p:val>
                                            <p:strVal val="#ppt_h"/>
                                          </p:val>
                                        </p:tav>
                                      </p:tavLst>
                                    </p:anim>
                                    <p:animEffect transition="in" filter="fade">
                                      <p:cBhvr>
                                        <p:cTn id="33" dur="100"/>
                                        <p:tgtEl>
                                          <p:spTgt spid="31"/>
                                        </p:tgtEl>
                                      </p:cBhvr>
                                    </p:animEffect>
                                  </p:childTnLst>
                                </p:cTn>
                              </p:par>
                              <p:par>
                                <p:cTn id="34" presetID="6" presetClass="emph" presetSubtype="0" fill="hold" grpId="1" nodeType="withEffect">
                                  <p:stCondLst>
                                    <p:cond delay="100"/>
                                  </p:stCondLst>
                                  <p:childTnLst>
                                    <p:animScale>
                                      <p:cBhvr>
                                        <p:cTn id="35" dur="100" fill="hold"/>
                                        <p:tgtEl>
                                          <p:spTgt spid="31"/>
                                        </p:tgtEl>
                                      </p:cBhvr>
                                      <p:by x="110000" y="110000"/>
                                    </p:animScale>
                                  </p:childTnLst>
                                </p:cTn>
                              </p:par>
                              <p:par>
                                <p:cTn id="36" presetID="6" presetClass="emph" presetSubtype="0" fill="hold" grpId="2" nodeType="withEffect">
                                  <p:stCondLst>
                                    <p:cond delay="200"/>
                                  </p:stCondLst>
                                  <p:childTnLst>
                                    <p:animScale>
                                      <p:cBhvr>
                                        <p:cTn id="37" dur="200" fill="hold"/>
                                        <p:tgtEl>
                                          <p:spTgt spid="31"/>
                                        </p:tgtEl>
                                      </p:cBhvr>
                                      <p:by x="90000" y="90000"/>
                                    </p:animScale>
                                  </p:childTnLst>
                                </p:cTn>
                              </p:par>
                              <p:par>
                                <p:cTn id="38" presetID="6" presetClass="emph" presetSubtype="0" fill="hold" grpId="3" nodeType="withEffect">
                                  <p:stCondLst>
                                    <p:cond delay="400"/>
                                  </p:stCondLst>
                                  <p:childTnLst>
                                    <p:animScale>
                                      <p:cBhvr>
                                        <p:cTn id="39" dur="100" fill="hold"/>
                                        <p:tgtEl>
                                          <p:spTgt spid="31"/>
                                        </p:tgtEl>
                                      </p:cBhvr>
                                      <p:by x="105000" y="105000"/>
                                    </p:animScale>
                                  </p:childTnLst>
                                </p:cTn>
                              </p:par>
                              <p:par>
                                <p:cTn id="40" presetID="6" presetClass="emph" presetSubtype="0" fill="hold" grpId="4" nodeType="withEffect">
                                  <p:stCondLst>
                                    <p:cond delay="500"/>
                                  </p:stCondLst>
                                  <p:childTnLst>
                                    <p:animScale>
                                      <p:cBhvr>
                                        <p:cTn id="41" dur="200" fill="hold"/>
                                        <p:tgtEl>
                                          <p:spTgt spid="31"/>
                                        </p:tgtEl>
                                      </p:cBhvr>
                                      <p:by x="95000" y="95000"/>
                                    </p:animScale>
                                  </p:childTnLst>
                                </p:cTn>
                              </p:par>
                            </p:childTnLst>
                          </p:cTn>
                        </p:par>
                        <p:par>
                          <p:cTn id="42" fill="hold">
                            <p:stCondLst>
                              <p:cond delay="2600"/>
                            </p:stCondLst>
                            <p:childTnLst>
                              <p:par>
                                <p:cTn id="43" presetID="53" presetClass="entr" presetSubtype="16" fill="hold" grpId="0" nodeType="afterEffect">
                                  <p:stCondLst>
                                    <p:cond delay="0"/>
                                  </p:stCondLst>
                                  <p:childTnLst>
                                    <p:set>
                                      <p:cBhvr>
                                        <p:cTn id="44" dur="1" fill="hold">
                                          <p:stCondLst>
                                            <p:cond delay="0"/>
                                          </p:stCondLst>
                                        </p:cTn>
                                        <p:tgtEl>
                                          <p:spTgt spid="32"/>
                                        </p:tgtEl>
                                        <p:attrNameLst>
                                          <p:attrName>style.visibility</p:attrName>
                                        </p:attrNameLst>
                                      </p:cBhvr>
                                      <p:to>
                                        <p:strVal val="visible"/>
                                      </p:to>
                                    </p:set>
                                    <p:anim calcmode="lin" valueType="num">
                                      <p:cBhvr>
                                        <p:cTn id="45" dur="100" fill="hold"/>
                                        <p:tgtEl>
                                          <p:spTgt spid="32"/>
                                        </p:tgtEl>
                                        <p:attrNameLst>
                                          <p:attrName>ppt_w</p:attrName>
                                        </p:attrNameLst>
                                      </p:cBhvr>
                                      <p:tavLst>
                                        <p:tav tm="0">
                                          <p:val>
                                            <p:fltVal val="0"/>
                                          </p:val>
                                        </p:tav>
                                        <p:tav tm="100000">
                                          <p:val>
                                            <p:strVal val="#ppt_w"/>
                                          </p:val>
                                        </p:tav>
                                      </p:tavLst>
                                    </p:anim>
                                    <p:anim calcmode="lin" valueType="num">
                                      <p:cBhvr>
                                        <p:cTn id="46" dur="100" fill="hold"/>
                                        <p:tgtEl>
                                          <p:spTgt spid="32"/>
                                        </p:tgtEl>
                                        <p:attrNameLst>
                                          <p:attrName>ppt_h</p:attrName>
                                        </p:attrNameLst>
                                      </p:cBhvr>
                                      <p:tavLst>
                                        <p:tav tm="0">
                                          <p:val>
                                            <p:fltVal val="0"/>
                                          </p:val>
                                        </p:tav>
                                        <p:tav tm="100000">
                                          <p:val>
                                            <p:strVal val="#ppt_h"/>
                                          </p:val>
                                        </p:tav>
                                      </p:tavLst>
                                    </p:anim>
                                    <p:animEffect transition="in" filter="fade">
                                      <p:cBhvr>
                                        <p:cTn id="47" dur="100"/>
                                        <p:tgtEl>
                                          <p:spTgt spid="32"/>
                                        </p:tgtEl>
                                      </p:cBhvr>
                                    </p:animEffect>
                                  </p:childTnLst>
                                </p:cTn>
                              </p:par>
                              <p:par>
                                <p:cTn id="48" presetID="6" presetClass="emph" presetSubtype="0" fill="hold" grpId="1" nodeType="withEffect">
                                  <p:stCondLst>
                                    <p:cond delay="100"/>
                                  </p:stCondLst>
                                  <p:childTnLst>
                                    <p:animScale>
                                      <p:cBhvr>
                                        <p:cTn id="49" dur="100" fill="hold"/>
                                        <p:tgtEl>
                                          <p:spTgt spid="32"/>
                                        </p:tgtEl>
                                      </p:cBhvr>
                                      <p:by x="110000" y="110000"/>
                                    </p:animScale>
                                  </p:childTnLst>
                                </p:cTn>
                              </p:par>
                              <p:par>
                                <p:cTn id="50" presetID="6" presetClass="emph" presetSubtype="0" fill="hold" grpId="2" nodeType="withEffect">
                                  <p:stCondLst>
                                    <p:cond delay="200"/>
                                  </p:stCondLst>
                                  <p:childTnLst>
                                    <p:animScale>
                                      <p:cBhvr>
                                        <p:cTn id="51" dur="200" fill="hold"/>
                                        <p:tgtEl>
                                          <p:spTgt spid="32"/>
                                        </p:tgtEl>
                                      </p:cBhvr>
                                      <p:by x="90000" y="90000"/>
                                    </p:animScale>
                                  </p:childTnLst>
                                </p:cTn>
                              </p:par>
                              <p:par>
                                <p:cTn id="52" presetID="6" presetClass="emph" presetSubtype="0" fill="hold" grpId="3" nodeType="withEffect">
                                  <p:stCondLst>
                                    <p:cond delay="400"/>
                                  </p:stCondLst>
                                  <p:childTnLst>
                                    <p:animScale>
                                      <p:cBhvr>
                                        <p:cTn id="53" dur="100" fill="hold"/>
                                        <p:tgtEl>
                                          <p:spTgt spid="32"/>
                                        </p:tgtEl>
                                      </p:cBhvr>
                                      <p:by x="105000" y="105000"/>
                                    </p:animScale>
                                  </p:childTnLst>
                                </p:cTn>
                              </p:par>
                              <p:par>
                                <p:cTn id="54" presetID="6" presetClass="emph" presetSubtype="0" fill="hold" grpId="4" nodeType="withEffect">
                                  <p:stCondLst>
                                    <p:cond delay="500"/>
                                  </p:stCondLst>
                                  <p:childTnLst>
                                    <p:animScale>
                                      <p:cBhvr>
                                        <p:cTn id="55" dur="200" fill="hold"/>
                                        <p:tgtEl>
                                          <p:spTgt spid="32"/>
                                        </p:tgtEl>
                                      </p:cBhvr>
                                      <p:by x="95000" y="95000"/>
                                    </p:animScale>
                                  </p:childTnLst>
                                </p:cTn>
                              </p:par>
                            </p:childTnLst>
                          </p:cTn>
                        </p:par>
                        <p:par>
                          <p:cTn id="56" fill="hold">
                            <p:stCondLst>
                              <p:cond delay="3300"/>
                            </p:stCondLst>
                            <p:childTnLst>
                              <p:par>
                                <p:cTn id="57" presetID="53" presetClass="entr" presetSubtype="16"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 calcmode="lin" valueType="num">
                                      <p:cBhvr>
                                        <p:cTn id="59" dur="100" fill="hold"/>
                                        <p:tgtEl>
                                          <p:spTgt spid="33"/>
                                        </p:tgtEl>
                                        <p:attrNameLst>
                                          <p:attrName>ppt_w</p:attrName>
                                        </p:attrNameLst>
                                      </p:cBhvr>
                                      <p:tavLst>
                                        <p:tav tm="0">
                                          <p:val>
                                            <p:fltVal val="0"/>
                                          </p:val>
                                        </p:tav>
                                        <p:tav tm="100000">
                                          <p:val>
                                            <p:strVal val="#ppt_w"/>
                                          </p:val>
                                        </p:tav>
                                      </p:tavLst>
                                    </p:anim>
                                    <p:anim calcmode="lin" valueType="num">
                                      <p:cBhvr>
                                        <p:cTn id="60" dur="100" fill="hold"/>
                                        <p:tgtEl>
                                          <p:spTgt spid="33"/>
                                        </p:tgtEl>
                                        <p:attrNameLst>
                                          <p:attrName>ppt_h</p:attrName>
                                        </p:attrNameLst>
                                      </p:cBhvr>
                                      <p:tavLst>
                                        <p:tav tm="0">
                                          <p:val>
                                            <p:fltVal val="0"/>
                                          </p:val>
                                        </p:tav>
                                        <p:tav tm="100000">
                                          <p:val>
                                            <p:strVal val="#ppt_h"/>
                                          </p:val>
                                        </p:tav>
                                      </p:tavLst>
                                    </p:anim>
                                    <p:animEffect transition="in" filter="fade">
                                      <p:cBhvr>
                                        <p:cTn id="61" dur="100"/>
                                        <p:tgtEl>
                                          <p:spTgt spid="33"/>
                                        </p:tgtEl>
                                      </p:cBhvr>
                                    </p:animEffect>
                                  </p:childTnLst>
                                </p:cTn>
                              </p:par>
                              <p:par>
                                <p:cTn id="62" presetID="6" presetClass="emph" presetSubtype="0" fill="hold" grpId="1" nodeType="withEffect">
                                  <p:stCondLst>
                                    <p:cond delay="100"/>
                                  </p:stCondLst>
                                  <p:childTnLst>
                                    <p:animScale>
                                      <p:cBhvr>
                                        <p:cTn id="63" dur="100" fill="hold"/>
                                        <p:tgtEl>
                                          <p:spTgt spid="33"/>
                                        </p:tgtEl>
                                      </p:cBhvr>
                                      <p:by x="110000" y="110000"/>
                                    </p:animScale>
                                  </p:childTnLst>
                                </p:cTn>
                              </p:par>
                              <p:par>
                                <p:cTn id="64" presetID="6" presetClass="emph" presetSubtype="0" fill="hold" grpId="2" nodeType="withEffect">
                                  <p:stCondLst>
                                    <p:cond delay="200"/>
                                  </p:stCondLst>
                                  <p:childTnLst>
                                    <p:animScale>
                                      <p:cBhvr>
                                        <p:cTn id="65" dur="200" fill="hold"/>
                                        <p:tgtEl>
                                          <p:spTgt spid="33"/>
                                        </p:tgtEl>
                                      </p:cBhvr>
                                      <p:by x="90000" y="90000"/>
                                    </p:animScale>
                                  </p:childTnLst>
                                </p:cTn>
                              </p:par>
                              <p:par>
                                <p:cTn id="66" presetID="6" presetClass="emph" presetSubtype="0" fill="hold" grpId="3" nodeType="withEffect">
                                  <p:stCondLst>
                                    <p:cond delay="400"/>
                                  </p:stCondLst>
                                  <p:childTnLst>
                                    <p:animScale>
                                      <p:cBhvr>
                                        <p:cTn id="67" dur="100" fill="hold"/>
                                        <p:tgtEl>
                                          <p:spTgt spid="33"/>
                                        </p:tgtEl>
                                      </p:cBhvr>
                                      <p:by x="105000" y="105000"/>
                                    </p:animScale>
                                  </p:childTnLst>
                                </p:cTn>
                              </p:par>
                              <p:par>
                                <p:cTn id="68" presetID="6" presetClass="emph" presetSubtype="0" fill="hold" grpId="4" nodeType="withEffect">
                                  <p:stCondLst>
                                    <p:cond delay="500"/>
                                  </p:stCondLst>
                                  <p:childTnLst>
                                    <p:animScale>
                                      <p:cBhvr>
                                        <p:cTn id="69" dur="200" fill="hold"/>
                                        <p:tgtEl>
                                          <p:spTgt spid="33"/>
                                        </p:tgtEl>
                                      </p:cBhvr>
                                      <p:by x="95000" y="95000"/>
                                    </p:animScale>
                                  </p:childTnLst>
                                </p:cTn>
                              </p:par>
                            </p:childTnLst>
                          </p:cTn>
                        </p:par>
                        <p:par>
                          <p:cTn id="70" fill="hold">
                            <p:stCondLst>
                              <p:cond delay="4000"/>
                            </p:stCondLst>
                            <p:childTnLst>
                              <p:par>
                                <p:cTn id="71" presetID="53" presetClass="entr" presetSubtype="16" fill="hold" grpId="0" nodeType="afterEffect">
                                  <p:stCondLst>
                                    <p:cond delay="0"/>
                                  </p:stCondLst>
                                  <p:childTnLst>
                                    <p:set>
                                      <p:cBhvr>
                                        <p:cTn id="72" dur="1" fill="hold">
                                          <p:stCondLst>
                                            <p:cond delay="0"/>
                                          </p:stCondLst>
                                        </p:cTn>
                                        <p:tgtEl>
                                          <p:spTgt spid="34"/>
                                        </p:tgtEl>
                                        <p:attrNameLst>
                                          <p:attrName>style.visibility</p:attrName>
                                        </p:attrNameLst>
                                      </p:cBhvr>
                                      <p:to>
                                        <p:strVal val="visible"/>
                                      </p:to>
                                    </p:set>
                                    <p:anim calcmode="lin" valueType="num">
                                      <p:cBhvr>
                                        <p:cTn id="73" dur="100" fill="hold"/>
                                        <p:tgtEl>
                                          <p:spTgt spid="34"/>
                                        </p:tgtEl>
                                        <p:attrNameLst>
                                          <p:attrName>ppt_w</p:attrName>
                                        </p:attrNameLst>
                                      </p:cBhvr>
                                      <p:tavLst>
                                        <p:tav tm="0">
                                          <p:val>
                                            <p:fltVal val="0"/>
                                          </p:val>
                                        </p:tav>
                                        <p:tav tm="100000">
                                          <p:val>
                                            <p:strVal val="#ppt_w"/>
                                          </p:val>
                                        </p:tav>
                                      </p:tavLst>
                                    </p:anim>
                                    <p:anim calcmode="lin" valueType="num">
                                      <p:cBhvr>
                                        <p:cTn id="74" dur="100" fill="hold"/>
                                        <p:tgtEl>
                                          <p:spTgt spid="34"/>
                                        </p:tgtEl>
                                        <p:attrNameLst>
                                          <p:attrName>ppt_h</p:attrName>
                                        </p:attrNameLst>
                                      </p:cBhvr>
                                      <p:tavLst>
                                        <p:tav tm="0">
                                          <p:val>
                                            <p:fltVal val="0"/>
                                          </p:val>
                                        </p:tav>
                                        <p:tav tm="100000">
                                          <p:val>
                                            <p:strVal val="#ppt_h"/>
                                          </p:val>
                                        </p:tav>
                                      </p:tavLst>
                                    </p:anim>
                                    <p:animEffect transition="in" filter="fade">
                                      <p:cBhvr>
                                        <p:cTn id="75" dur="100"/>
                                        <p:tgtEl>
                                          <p:spTgt spid="34"/>
                                        </p:tgtEl>
                                      </p:cBhvr>
                                    </p:animEffect>
                                  </p:childTnLst>
                                </p:cTn>
                              </p:par>
                              <p:par>
                                <p:cTn id="76" presetID="6" presetClass="emph" presetSubtype="0" fill="hold" grpId="1" nodeType="withEffect">
                                  <p:stCondLst>
                                    <p:cond delay="100"/>
                                  </p:stCondLst>
                                  <p:childTnLst>
                                    <p:animScale>
                                      <p:cBhvr>
                                        <p:cTn id="77" dur="100" fill="hold"/>
                                        <p:tgtEl>
                                          <p:spTgt spid="34"/>
                                        </p:tgtEl>
                                      </p:cBhvr>
                                      <p:by x="110000" y="110000"/>
                                    </p:animScale>
                                  </p:childTnLst>
                                </p:cTn>
                              </p:par>
                              <p:par>
                                <p:cTn id="78" presetID="6" presetClass="emph" presetSubtype="0" fill="hold" grpId="2" nodeType="withEffect">
                                  <p:stCondLst>
                                    <p:cond delay="200"/>
                                  </p:stCondLst>
                                  <p:childTnLst>
                                    <p:animScale>
                                      <p:cBhvr>
                                        <p:cTn id="79" dur="200" fill="hold"/>
                                        <p:tgtEl>
                                          <p:spTgt spid="34"/>
                                        </p:tgtEl>
                                      </p:cBhvr>
                                      <p:by x="90000" y="90000"/>
                                    </p:animScale>
                                  </p:childTnLst>
                                </p:cTn>
                              </p:par>
                              <p:par>
                                <p:cTn id="80" presetID="6" presetClass="emph" presetSubtype="0" fill="hold" grpId="3" nodeType="withEffect">
                                  <p:stCondLst>
                                    <p:cond delay="400"/>
                                  </p:stCondLst>
                                  <p:childTnLst>
                                    <p:animScale>
                                      <p:cBhvr>
                                        <p:cTn id="81" dur="100" fill="hold"/>
                                        <p:tgtEl>
                                          <p:spTgt spid="34"/>
                                        </p:tgtEl>
                                      </p:cBhvr>
                                      <p:by x="105000" y="105000"/>
                                    </p:animScale>
                                  </p:childTnLst>
                                </p:cTn>
                              </p:par>
                              <p:par>
                                <p:cTn id="82" presetID="6" presetClass="emph" presetSubtype="0" fill="hold" grpId="4" nodeType="withEffect">
                                  <p:stCondLst>
                                    <p:cond delay="500"/>
                                  </p:stCondLst>
                                  <p:childTnLst>
                                    <p:animScale>
                                      <p:cBhvr>
                                        <p:cTn id="83" dur="200" fill="hold"/>
                                        <p:tgtEl>
                                          <p:spTgt spid="34"/>
                                        </p:tgtEl>
                                      </p:cBhvr>
                                      <p:by x="95000" y="95000"/>
                                    </p:animScale>
                                  </p:childTnLst>
                                </p:cTn>
                              </p:par>
                            </p:childTnLst>
                          </p:cTn>
                        </p:par>
                        <p:par>
                          <p:cTn id="84" fill="hold">
                            <p:stCondLst>
                              <p:cond delay="4700"/>
                            </p:stCondLst>
                            <p:childTnLst>
                              <p:par>
                                <p:cTn id="85" presetID="47"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anim calcmode="lin" valueType="num">
                                      <p:cBhvr>
                                        <p:cTn id="88" dur="500" fill="hold"/>
                                        <p:tgtEl>
                                          <p:spTgt spid="35"/>
                                        </p:tgtEl>
                                        <p:attrNameLst>
                                          <p:attrName>ppt_x</p:attrName>
                                        </p:attrNameLst>
                                      </p:cBhvr>
                                      <p:tavLst>
                                        <p:tav tm="0">
                                          <p:val>
                                            <p:strVal val="#ppt_x"/>
                                          </p:val>
                                        </p:tav>
                                        <p:tav tm="100000">
                                          <p:val>
                                            <p:strVal val="#ppt_x"/>
                                          </p:val>
                                        </p:tav>
                                      </p:tavLst>
                                    </p:anim>
                                    <p:anim calcmode="lin" valueType="num">
                                      <p:cBhvr>
                                        <p:cTn id="89" dur="500" fill="hold"/>
                                        <p:tgtEl>
                                          <p:spTgt spid="35"/>
                                        </p:tgtEl>
                                        <p:attrNameLst>
                                          <p:attrName>ppt_y</p:attrName>
                                        </p:attrNameLst>
                                      </p:cBhvr>
                                      <p:tavLst>
                                        <p:tav tm="0">
                                          <p:val>
                                            <p:strVal val="#ppt_y-.1"/>
                                          </p:val>
                                        </p:tav>
                                        <p:tav tm="100000">
                                          <p:val>
                                            <p:strVal val="#ppt_y"/>
                                          </p:val>
                                        </p:tav>
                                      </p:tavLst>
                                    </p:anim>
                                  </p:childTnLst>
                                </p:cTn>
                              </p:par>
                            </p:childTnLst>
                          </p:cTn>
                        </p:par>
                        <p:par>
                          <p:cTn id="90" fill="hold">
                            <p:stCondLst>
                              <p:cond delay="5200"/>
                            </p:stCondLst>
                            <p:childTnLst>
                              <p:par>
                                <p:cTn id="91" presetID="47" presetClass="entr" presetSubtype="0" fill="hold" grpId="0" nodeType="afterEffect">
                                  <p:stCondLst>
                                    <p:cond delay="0"/>
                                  </p:stCondLst>
                                  <p:childTnLst>
                                    <p:set>
                                      <p:cBhvr>
                                        <p:cTn id="92" dur="1" fill="hold">
                                          <p:stCondLst>
                                            <p:cond delay="0"/>
                                          </p:stCondLst>
                                        </p:cTn>
                                        <p:tgtEl>
                                          <p:spTgt spid="36"/>
                                        </p:tgtEl>
                                        <p:attrNameLst>
                                          <p:attrName>style.visibility</p:attrName>
                                        </p:attrNameLst>
                                      </p:cBhvr>
                                      <p:to>
                                        <p:strVal val="visible"/>
                                      </p:to>
                                    </p:set>
                                    <p:animEffect transition="in" filter="fade">
                                      <p:cBhvr>
                                        <p:cTn id="93" dur="500"/>
                                        <p:tgtEl>
                                          <p:spTgt spid="36"/>
                                        </p:tgtEl>
                                      </p:cBhvr>
                                    </p:animEffect>
                                    <p:anim calcmode="lin" valueType="num">
                                      <p:cBhvr>
                                        <p:cTn id="94" dur="500" fill="hold"/>
                                        <p:tgtEl>
                                          <p:spTgt spid="36"/>
                                        </p:tgtEl>
                                        <p:attrNameLst>
                                          <p:attrName>ppt_x</p:attrName>
                                        </p:attrNameLst>
                                      </p:cBhvr>
                                      <p:tavLst>
                                        <p:tav tm="0">
                                          <p:val>
                                            <p:strVal val="#ppt_x"/>
                                          </p:val>
                                        </p:tav>
                                        <p:tav tm="100000">
                                          <p:val>
                                            <p:strVal val="#ppt_x"/>
                                          </p:val>
                                        </p:tav>
                                      </p:tavLst>
                                    </p:anim>
                                    <p:anim calcmode="lin" valueType="num">
                                      <p:cBhvr>
                                        <p:cTn id="95" dur="500" fill="hold"/>
                                        <p:tgtEl>
                                          <p:spTgt spid="36"/>
                                        </p:tgtEl>
                                        <p:attrNameLst>
                                          <p:attrName>ppt_y</p:attrName>
                                        </p:attrNameLst>
                                      </p:cBhvr>
                                      <p:tavLst>
                                        <p:tav tm="0">
                                          <p:val>
                                            <p:strVal val="#ppt_y-.1"/>
                                          </p:val>
                                        </p:tav>
                                        <p:tav tm="100000">
                                          <p:val>
                                            <p:strVal val="#ppt_y"/>
                                          </p:val>
                                        </p:tav>
                                      </p:tavLst>
                                    </p:anim>
                                  </p:childTnLst>
                                </p:cTn>
                              </p:par>
                            </p:childTnLst>
                          </p:cTn>
                        </p:par>
                        <p:par>
                          <p:cTn id="96" fill="hold">
                            <p:stCondLst>
                              <p:cond delay="5700"/>
                            </p:stCondLst>
                            <p:childTnLst>
                              <p:par>
                                <p:cTn id="97" presetID="47" presetClass="entr" presetSubtype="0" fill="hold" grpId="0" nodeType="afterEffect">
                                  <p:stCondLst>
                                    <p:cond delay="0"/>
                                  </p:stCondLst>
                                  <p:childTnLst>
                                    <p:set>
                                      <p:cBhvr>
                                        <p:cTn id="98" dur="1" fill="hold">
                                          <p:stCondLst>
                                            <p:cond delay="0"/>
                                          </p:stCondLst>
                                        </p:cTn>
                                        <p:tgtEl>
                                          <p:spTgt spid="37"/>
                                        </p:tgtEl>
                                        <p:attrNameLst>
                                          <p:attrName>style.visibility</p:attrName>
                                        </p:attrNameLst>
                                      </p:cBhvr>
                                      <p:to>
                                        <p:strVal val="visible"/>
                                      </p:to>
                                    </p:set>
                                    <p:animEffect transition="in" filter="fade">
                                      <p:cBhvr>
                                        <p:cTn id="99" dur="500"/>
                                        <p:tgtEl>
                                          <p:spTgt spid="37"/>
                                        </p:tgtEl>
                                      </p:cBhvr>
                                    </p:animEffect>
                                    <p:anim calcmode="lin" valueType="num">
                                      <p:cBhvr>
                                        <p:cTn id="100" dur="500" fill="hold"/>
                                        <p:tgtEl>
                                          <p:spTgt spid="37"/>
                                        </p:tgtEl>
                                        <p:attrNameLst>
                                          <p:attrName>ppt_x</p:attrName>
                                        </p:attrNameLst>
                                      </p:cBhvr>
                                      <p:tavLst>
                                        <p:tav tm="0">
                                          <p:val>
                                            <p:strVal val="#ppt_x"/>
                                          </p:val>
                                        </p:tav>
                                        <p:tav tm="100000">
                                          <p:val>
                                            <p:strVal val="#ppt_x"/>
                                          </p:val>
                                        </p:tav>
                                      </p:tavLst>
                                    </p:anim>
                                    <p:anim calcmode="lin" valueType="num">
                                      <p:cBhvr>
                                        <p:cTn id="101" dur="500" fill="hold"/>
                                        <p:tgtEl>
                                          <p:spTgt spid="37"/>
                                        </p:tgtEl>
                                        <p:attrNameLst>
                                          <p:attrName>ppt_y</p:attrName>
                                        </p:attrNameLst>
                                      </p:cBhvr>
                                      <p:tavLst>
                                        <p:tav tm="0">
                                          <p:val>
                                            <p:strVal val="#ppt_y-.1"/>
                                          </p:val>
                                        </p:tav>
                                        <p:tav tm="100000">
                                          <p:val>
                                            <p:strVal val="#ppt_y"/>
                                          </p:val>
                                        </p:tav>
                                      </p:tavLst>
                                    </p:anim>
                                  </p:childTnLst>
                                </p:cTn>
                              </p:par>
                            </p:childTnLst>
                          </p:cTn>
                        </p:par>
                        <p:par>
                          <p:cTn id="102" fill="hold">
                            <p:stCondLst>
                              <p:cond delay="6200"/>
                            </p:stCondLst>
                            <p:childTnLst>
                              <p:par>
                                <p:cTn id="103" presetID="47" presetClass="entr" presetSubtype="0" fill="hold" grpId="0" nodeType="afterEffect">
                                  <p:stCondLst>
                                    <p:cond delay="0"/>
                                  </p:stCondLst>
                                  <p:childTnLst>
                                    <p:set>
                                      <p:cBhvr>
                                        <p:cTn id="104" dur="1" fill="hold">
                                          <p:stCondLst>
                                            <p:cond delay="0"/>
                                          </p:stCondLst>
                                        </p:cTn>
                                        <p:tgtEl>
                                          <p:spTgt spid="38"/>
                                        </p:tgtEl>
                                        <p:attrNameLst>
                                          <p:attrName>style.visibility</p:attrName>
                                        </p:attrNameLst>
                                      </p:cBhvr>
                                      <p:to>
                                        <p:strVal val="visible"/>
                                      </p:to>
                                    </p:set>
                                    <p:animEffect transition="in" filter="fade">
                                      <p:cBhvr>
                                        <p:cTn id="105" dur="500"/>
                                        <p:tgtEl>
                                          <p:spTgt spid="38"/>
                                        </p:tgtEl>
                                      </p:cBhvr>
                                    </p:animEffect>
                                    <p:anim calcmode="lin" valueType="num">
                                      <p:cBhvr>
                                        <p:cTn id="106" dur="500" fill="hold"/>
                                        <p:tgtEl>
                                          <p:spTgt spid="38"/>
                                        </p:tgtEl>
                                        <p:attrNameLst>
                                          <p:attrName>ppt_x</p:attrName>
                                        </p:attrNameLst>
                                      </p:cBhvr>
                                      <p:tavLst>
                                        <p:tav tm="0">
                                          <p:val>
                                            <p:strVal val="#ppt_x"/>
                                          </p:val>
                                        </p:tav>
                                        <p:tav tm="100000">
                                          <p:val>
                                            <p:strVal val="#ppt_x"/>
                                          </p:val>
                                        </p:tav>
                                      </p:tavLst>
                                    </p:anim>
                                    <p:anim calcmode="lin" valueType="num">
                                      <p:cBhvr>
                                        <p:cTn id="107" dur="500" fill="hold"/>
                                        <p:tgtEl>
                                          <p:spTgt spid="38"/>
                                        </p:tgtEl>
                                        <p:attrNameLst>
                                          <p:attrName>ppt_y</p:attrName>
                                        </p:attrNameLst>
                                      </p:cBhvr>
                                      <p:tavLst>
                                        <p:tav tm="0">
                                          <p:val>
                                            <p:strVal val="#ppt_y-.1"/>
                                          </p:val>
                                        </p:tav>
                                        <p:tav tm="100000">
                                          <p:val>
                                            <p:strVal val="#ppt_y"/>
                                          </p:val>
                                        </p:tav>
                                      </p:tavLst>
                                    </p:anim>
                                  </p:childTnLst>
                                </p:cTn>
                              </p:par>
                            </p:childTnLst>
                          </p:cTn>
                        </p:par>
                        <p:par>
                          <p:cTn id="108" fill="hold">
                            <p:stCondLst>
                              <p:cond delay="6700"/>
                            </p:stCondLst>
                            <p:childTnLst>
                              <p:par>
                                <p:cTn id="109" presetID="10" presetClass="entr" presetSubtype="0" fill="hold" nodeType="afterEffect">
                                  <p:stCondLst>
                                    <p:cond delay="0"/>
                                  </p:stCondLst>
                                  <p:childTnLst>
                                    <p:set>
                                      <p:cBhvr>
                                        <p:cTn id="110" dur="1" fill="hold">
                                          <p:stCondLst>
                                            <p:cond delay="0"/>
                                          </p:stCondLst>
                                        </p:cTn>
                                        <p:tgtEl>
                                          <p:spTgt spid="45"/>
                                        </p:tgtEl>
                                        <p:attrNameLst>
                                          <p:attrName>style.visibility</p:attrName>
                                        </p:attrNameLst>
                                      </p:cBhvr>
                                      <p:to>
                                        <p:strVal val="visible"/>
                                      </p:to>
                                    </p:set>
                                    <p:animEffect transition="in" filter="fade">
                                      <p:cBhvr>
                                        <p:cTn id="111" dur="500"/>
                                        <p:tgtEl>
                                          <p:spTgt spid="45"/>
                                        </p:tgtEl>
                                      </p:cBhvr>
                                    </p:animEffect>
                                  </p:childTnLst>
                                </p:cTn>
                              </p:par>
                            </p:childTnLst>
                          </p:cTn>
                        </p:par>
                        <p:par>
                          <p:cTn id="112" fill="hold">
                            <p:stCondLst>
                              <p:cond delay="7200"/>
                            </p:stCondLst>
                            <p:childTnLst>
                              <p:par>
                                <p:cTn id="113" presetID="10" presetClass="entr" presetSubtype="0" fill="hold" nodeType="afterEffect">
                                  <p:stCondLst>
                                    <p:cond delay="0"/>
                                  </p:stCondLst>
                                  <p:childTnLst>
                                    <p:set>
                                      <p:cBhvr>
                                        <p:cTn id="114" dur="1" fill="hold">
                                          <p:stCondLst>
                                            <p:cond delay="0"/>
                                          </p:stCondLst>
                                        </p:cTn>
                                        <p:tgtEl>
                                          <p:spTgt spid="48"/>
                                        </p:tgtEl>
                                        <p:attrNameLst>
                                          <p:attrName>style.visibility</p:attrName>
                                        </p:attrNameLst>
                                      </p:cBhvr>
                                      <p:to>
                                        <p:strVal val="visible"/>
                                      </p:to>
                                    </p:set>
                                    <p:animEffect transition="in" filter="fade">
                                      <p:cBhvr>
                                        <p:cTn id="115" dur="500"/>
                                        <p:tgtEl>
                                          <p:spTgt spid="48"/>
                                        </p:tgtEl>
                                      </p:cBhvr>
                                    </p:animEffect>
                                  </p:childTnLst>
                                </p:cTn>
                              </p:par>
                            </p:childTnLst>
                          </p:cTn>
                        </p:par>
                        <p:par>
                          <p:cTn id="116" fill="hold">
                            <p:stCondLst>
                              <p:cond delay="7700"/>
                            </p:stCondLst>
                            <p:childTnLst>
                              <p:par>
                                <p:cTn id="117" presetID="10" presetClass="entr" presetSubtype="0" fill="hold" nodeType="afterEffect">
                                  <p:stCondLst>
                                    <p:cond delay="0"/>
                                  </p:stCondLst>
                                  <p:childTnLst>
                                    <p:set>
                                      <p:cBhvr>
                                        <p:cTn id="118" dur="1" fill="hold">
                                          <p:stCondLst>
                                            <p:cond delay="0"/>
                                          </p:stCondLst>
                                        </p:cTn>
                                        <p:tgtEl>
                                          <p:spTgt spid="42"/>
                                        </p:tgtEl>
                                        <p:attrNameLst>
                                          <p:attrName>style.visibility</p:attrName>
                                        </p:attrNameLst>
                                      </p:cBhvr>
                                      <p:to>
                                        <p:strVal val="visible"/>
                                      </p:to>
                                    </p:set>
                                    <p:animEffect transition="in" filter="fade">
                                      <p:cBhvr>
                                        <p:cTn id="119" dur="500"/>
                                        <p:tgtEl>
                                          <p:spTgt spid="42"/>
                                        </p:tgtEl>
                                      </p:cBhvr>
                                    </p:animEffect>
                                  </p:childTnLst>
                                </p:cTn>
                              </p:par>
                            </p:childTnLst>
                          </p:cTn>
                        </p:par>
                        <p:par>
                          <p:cTn id="120" fill="hold">
                            <p:stCondLst>
                              <p:cond delay="8200"/>
                            </p:stCondLst>
                            <p:childTnLst>
                              <p:par>
                                <p:cTn id="121" presetID="10" presetClass="entr" presetSubtype="0" fill="hold" nodeType="afterEffect">
                                  <p:stCondLst>
                                    <p:cond delay="0"/>
                                  </p:stCondLst>
                                  <p:childTnLst>
                                    <p:set>
                                      <p:cBhvr>
                                        <p:cTn id="122" dur="1" fill="hold">
                                          <p:stCondLst>
                                            <p:cond delay="0"/>
                                          </p:stCondLst>
                                        </p:cTn>
                                        <p:tgtEl>
                                          <p:spTgt spid="39"/>
                                        </p:tgtEl>
                                        <p:attrNameLst>
                                          <p:attrName>style.visibility</p:attrName>
                                        </p:attrNameLst>
                                      </p:cBhvr>
                                      <p:to>
                                        <p:strVal val="visible"/>
                                      </p:to>
                                    </p:set>
                                    <p:animEffect transition="in" filter="fade">
                                      <p:cBhvr>
                                        <p:cTn id="123" dur="500"/>
                                        <p:tgtEl>
                                          <p:spTgt spid="39"/>
                                        </p:tgtEl>
                                      </p:cBhvr>
                                    </p:animEffect>
                                  </p:childTnLst>
                                </p:cTn>
                              </p:par>
                            </p:childTnLst>
                          </p:cTn>
                        </p:par>
                        <p:par>
                          <p:cTn id="124" fill="hold">
                            <p:stCondLst>
                              <p:cond delay="8700"/>
                            </p:stCondLst>
                            <p:childTnLst>
                              <p:par>
                                <p:cTn id="125" presetID="16" presetClass="entr" presetSubtype="21" fill="hold" nodeType="afterEffect">
                                  <p:stCondLst>
                                    <p:cond delay="0"/>
                                  </p:stCondLst>
                                  <p:childTnLst>
                                    <p:set>
                                      <p:cBhvr>
                                        <p:cTn id="126" dur="1" fill="hold">
                                          <p:stCondLst>
                                            <p:cond delay="0"/>
                                          </p:stCondLst>
                                        </p:cTn>
                                        <p:tgtEl>
                                          <p:spTgt spid="51"/>
                                        </p:tgtEl>
                                        <p:attrNameLst>
                                          <p:attrName>style.visibility</p:attrName>
                                        </p:attrNameLst>
                                      </p:cBhvr>
                                      <p:to>
                                        <p:strVal val="visible"/>
                                      </p:to>
                                    </p:set>
                                    <p:animEffect transition="in" filter="barn(inVertical)">
                                      <p:cBhvr>
                                        <p:cTn id="127" dur="500"/>
                                        <p:tgtEl>
                                          <p:spTgt spid="51"/>
                                        </p:tgtEl>
                                      </p:cBhvr>
                                    </p:animEffect>
                                  </p:childTnLst>
                                </p:cTn>
                              </p:par>
                            </p:childTnLst>
                          </p:cTn>
                        </p:par>
                        <p:par>
                          <p:cTn id="128" fill="hold">
                            <p:stCondLst>
                              <p:cond delay="9200"/>
                            </p:stCondLst>
                            <p:childTnLst>
                              <p:par>
                                <p:cTn id="129" presetID="22" presetClass="entr" presetSubtype="1" fill="hold" grpId="0" nodeType="afterEffect">
                                  <p:stCondLst>
                                    <p:cond delay="0"/>
                                  </p:stCondLst>
                                  <p:childTnLst>
                                    <p:set>
                                      <p:cBhvr>
                                        <p:cTn id="130" dur="1" fill="hold">
                                          <p:stCondLst>
                                            <p:cond delay="0"/>
                                          </p:stCondLst>
                                        </p:cTn>
                                        <p:tgtEl>
                                          <p:spTgt spid="52"/>
                                        </p:tgtEl>
                                        <p:attrNameLst>
                                          <p:attrName>style.visibility</p:attrName>
                                        </p:attrNameLst>
                                      </p:cBhvr>
                                      <p:to>
                                        <p:strVal val="visible"/>
                                      </p:to>
                                    </p:set>
                                    <p:animEffect transition="in" filter="wipe(up)">
                                      <p:cBhvr>
                                        <p:cTn id="131"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Graphic spid="31" grpId="0">
        <p:bldAsOne/>
      </p:bldGraphic>
      <p:bldGraphic spid="31" grpId="1">
        <p:bldAsOne/>
      </p:bldGraphic>
      <p:bldGraphic spid="31" grpId="2">
        <p:bldAsOne/>
      </p:bldGraphic>
      <p:bldGraphic spid="31" grpId="3">
        <p:bldAsOne/>
      </p:bldGraphic>
      <p:bldGraphic spid="31" grpId="4">
        <p:bldAsOne/>
      </p:bldGraphic>
      <p:bldGraphic spid="32" grpId="0">
        <p:bldAsOne/>
      </p:bldGraphic>
      <p:bldGraphic spid="32" grpId="1">
        <p:bldAsOne/>
      </p:bldGraphic>
      <p:bldGraphic spid="32" grpId="2">
        <p:bldAsOne/>
      </p:bldGraphic>
      <p:bldGraphic spid="32" grpId="3">
        <p:bldAsOne/>
      </p:bldGraphic>
      <p:bldGraphic spid="32" grpId="4">
        <p:bldAsOne/>
      </p:bldGraphic>
      <p:bldGraphic spid="33" grpId="0">
        <p:bldAsOne/>
      </p:bldGraphic>
      <p:bldGraphic spid="33" grpId="1">
        <p:bldAsOne/>
      </p:bldGraphic>
      <p:bldGraphic spid="33" grpId="2">
        <p:bldAsOne/>
      </p:bldGraphic>
      <p:bldGraphic spid="33" grpId="3">
        <p:bldAsOne/>
      </p:bldGraphic>
      <p:bldGraphic spid="33" grpId="4">
        <p:bldAsOne/>
      </p:bldGraphic>
      <p:bldGraphic spid="34" grpId="0">
        <p:bldAsOne/>
      </p:bldGraphic>
      <p:bldGraphic spid="34" grpId="1">
        <p:bldAsOne/>
      </p:bldGraphic>
      <p:bldGraphic spid="34" grpId="2">
        <p:bldAsOne/>
      </p:bldGraphic>
      <p:bldGraphic spid="34" grpId="3">
        <p:bldAsOne/>
      </p:bldGraphic>
      <p:bldGraphic spid="34" grpId="4">
        <p:bldAsOne/>
      </p:bldGraphic>
      <p:bldP spid="35" grpId="0"/>
      <p:bldP spid="36" grpId="0"/>
      <p:bldP spid="37" grpId="0"/>
      <p:bldP spid="38" grpId="0"/>
      <p:bldP spid="5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8264978" y="-18249"/>
            <a:ext cx="593292" cy="761765"/>
            <a:chOff x="8266914" y="-18254"/>
            <a:chExt cx="593475" cy="762000"/>
          </a:xfrm>
        </p:grpSpPr>
        <p:sp>
          <p:nvSpPr>
            <p:cNvPr id="16" name="AutoShape 7"/>
            <p:cNvSpPr>
              <a:spLocks noChangeArrowheads="1"/>
            </p:cNvSpPr>
            <p:nvPr/>
          </p:nvSpPr>
          <p:spPr bwMode="auto">
            <a:xfrm rot="5400000">
              <a:off x="8201851" y="88633"/>
              <a:ext cx="762000" cy="548226"/>
            </a:xfrm>
            <a:prstGeom prst="homePlate">
              <a:avLst>
                <a:gd name="adj" fmla="val 35606"/>
              </a:avLst>
            </a:prstGeom>
            <a:solidFill>
              <a:schemeClr val="bg1">
                <a:lumMod val="9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lIns="91412" tIns="45706" rIns="91412" bIns="45706" numCol="1" anchor="ctr" anchorCtr="0" compatLnSpc="1">
              <a:prstTxWarp prst="textNoShape">
                <a:avLst/>
              </a:prstTxWarp>
            </a:bodyPr>
            <a:lstStyle/>
            <a:p>
              <a:pPr defTabSz="914126"/>
              <a:endParaRPr lang="zh-CN" altLang="zh-CN" sz="1799" b="0" dirty="0">
                <a:ea typeface="宋体" pitchFamily="2" charset="-122"/>
                <a:cs typeface="宋体" pitchFamily="2" charset="-122"/>
              </a:endParaRPr>
            </a:p>
          </p:txBody>
        </p:sp>
        <p:grpSp>
          <p:nvGrpSpPr>
            <p:cNvPr id="17" name="组合 16"/>
            <p:cNvGrpSpPr/>
            <p:nvPr/>
          </p:nvGrpSpPr>
          <p:grpSpPr>
            <a:xfrm>
              <a:off x="8266914" y="134144"/>
              <a:ext cx="593475" cy="475620"/>
              <a:chOff x="235091" y="185120"/>
              <a:chExt cx="593475" cy="475620"/>
            </a:xfrm>
          </p:grpSpPr>
          <p:sp>
            <p:nvSpPr>
              <p:cNvPr id="18" name="矩形 17"/>
              <p:cNvSpPr/>
              <p:nvPr/>
            </p:nvSpPr>
            <p:spPr>
              <a:xfrm>
                <a:off x="235091" y="185120"/>
                <a:ext cx="533259" cy="300174"/>
              </a:xfrm>
              <a:prstGeom prst="rect">
                <a:avLst/>
              </a:prstGeom>
            </p:spPr>
            <p:txBody>
              <a:bodyPr wrap="none">
                <a:spAutoFit/>
              </a:bodyPr>
              <a:lstStyle/>
              <a:p>
                <a:r>
                  <a:rPr lang="en-US" altLang="zh-CN" b="0" dirty="0">
                    <a:solidFill>
                      <a:schemeClr val="accent3">
                        <a:lumMod val="50000"/>
                      </a:schemeClr>
                    </a:solidFill>
                    <a:latin typeface="Impact" pitchFamily="34" charset="0"/>
                  </a:rPr>
                  <a:t>LOGO</a:t>
                </a:r>
                <a:endParaRPr lang="zh-CN" altLang="en-US" b="0" dirty="0">
                  <a:solidFill>
                    <a:schemeClr val="accent3">
                      <a:lumMod val="50000"/>
                    </a:schemeClr>
                  </a:solidFill>
                  <a:latin typeface="Impact" pitchFamily="34" charset="0"/>
                </a:endParaRPr>
              </a:p>
            </p:txBody>
          </p:sp>
          <p:sp>
            <p:nvSpPr>
              <p:cNvPr id="19" name="矩形 18"/>
              <p:cNvSpPr/>
              <p:nvPr/>
            </p:nvSpPr>
            <p:spPr>
              <a:xfrm>
                <a:off x="292677" y="460623"/>
                <a:ext cx="535889" cy="200117"/>
              </a:xfrm>
              <a:prstGeom prst="rect">
                <a:avLst/>
              </a:prstGeom>
            </p:spPr>
            <p:txBody>
              <a:bodyPr wrap="none">
                <a:spAutoFit/>
              </a:bodyPr>
              <a:lstStyle/>
              <a:p>
                <a:r>
                  <a:rPr lang="en-US" altLang="zh-CN" sz="700" b="0" dirty="0">
                    <a:solidFill>
                      <a:srgbClr val="C00000"/>
                    </a:solidFill>
                    <a:latin typeface="Impact" pitchFamily="34" charset="0"/>
                    <a:ea typeface="微软雅黑" pitchFamily="34" charset="-122"/>
                  </a:rPr>
                  <a:t>TEXT HERE</a:t>
                </a:r>
                <a:endParaRPr lang="zh-CN" altLang="en-US" sz="700" b="0" dirty="0">
                  <a:solidFill>
                    <a:srgbClr val="C00000"/>
                  </a:solidFill>
                  <a:latin typeface="Impact" pitchFamily="34" charset="0"/>
                  <a:ea typeface="微软雅黑" pitchFamily="34" charset="-122"/>
                </a:endParaRPr>
              </a:p>
            </p:txBody>
          </p:sp>
        </p:grpSp>
      </p:grpSp>
      <p:grpSp>
        <p:nvGrpSpPr>
          <p:cNvPr id="20" name="组合 19"/>
          <p:cNvGrpSpPr/>
          <p:nvPr/>
        </p:nvGrpSpPr>
        <p:grpSpPr>
          <a:xfrm>
            <a:off x="903710" y="249867"/>
            <a:ext cx="2830349" cy="679489"/>
            <a:chOff x="903371" y="249943"/>
            <a:chExt cx="2831223" cy="679699"/>
          </a:xfrm>
        </p:grpSpPr>
        <p:sp>
          <p:nvSpPr>
            <p:cNvPr id="21" name="任意多边形 20"/>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sp>
          <p:nvSpPr>
            <p:cNvPr id="22" name="任意多边形 21"/>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grpSp>
      <p:grpSp>
        <p:nvGrpSpPr>
          <p:cNvPr id="23" name="组合 22"/>
          <p:cNvGrpSpPr/>
          <p:nvPr/>
        </p:nvGrpSpPr>
        <p:grpSpPr>
          <a:xfrm rot="16200000">
            <a:off x="574965" y="158113"/>
            <a:ext cx="764867" cy="862996"/>
            <a:chOff x="8439634" y="3544648"/>
            <a:chExt cx="1611146" cy="1817848"/>
          </a:xfrm>
        </p:grpSpPr>
        <p:sp>
          <p:nvSpPr>
            <p:cNvPr id="24"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5"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nvGrpSpPr>
          <p:cNvPr id="26" name="Group 17"/>
          <p:cNvGrpSpPr>
            <a:grpSpLocks noChangeAspect="1"/>
          </p:cNvGrpSpPr>
          <p:nvPr/>
        </p:nvGrpSpPr>
        <p:grpSpPr bwMode="auto">
          <a:xfrm>
            <a:off x="827767" y="455514"/>
            <a:ext cx="259260" cy="278300"/>
            <a:chOff x="231" y="1205"/>
            <a:chExt cx="640" cy="687"/>
          </a:xfrm>
          <a:solidFill>
            <a:schemeClr val="bg1"/>
          </a:solidFill>
          <a:effectLst/>
        </p:grpSpPr>
        <p:sp>
          <p:nvSpPr>
            <p:cNvPr id="27"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8"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sp>
        <p:nvSpPr>
          <p:cNvPr id="29" name="矩形 3"/>
          <p:cNvSpPr>
            <a:spLocks noChangeArrowheads="1"/>
          </p:cNvSpPr>
          <p:nvPr/>
        </p:nvSpPr>
        <p:spPr bwMode="auto">
          <a:xfrm>
            <a:off x="1448766" y="442777"/>
            <a:ext cx="1164383" cy="376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61" tIns="34281" rIns="68561" bIns="34281">
            <a:spAutoFit/>
          </a:bodyPr>
          <a:lstStyle/>
          <a:p>
            <a:r>
              <a:rPr lang="zh-CN" altLang="en-US" sz="1999" b="0" dirty="0" smtClean="0">
                <a:solidFill>
                  <a:schemeClr val="accent3">
                    <a:lumMod val="50000"/>
                  </a:schemeClr>
                </a:solidFill>
                <a:latin typeface="微软雅黑" pitchFamily="34" charset="-122"/>
                <a:ea typeface="微软雅黑" pitchFamily="34" charset="-122"/>
                <a:sym typeface="Arial" pitchFamily="34" charset="0"/>
              </a:rPr>
              <a:t>添加标题</a:t>
            </a:r>
            <a:endParaRPr lang="zh-CN" altLang="en-US" sz="1999" b="0" dirty="0">
              <a:solidFill>
                <a:schemeClr val="accent3">
                  <a:lumMod val="50000"/>
                </a:schemeClr>
              </a:solidFill>
              <a:latin typeface="微软雅黑" pitchFamily="34" charset="-122"/>
              <a:ea typeface="微软雅黑" pitchFamily="34" charset="-122"/>
              <a:sym typeface="Arial" pitchFamily="34" charset="0"/>
            </a:endParaRPr>
          </a:p>
        </p:txBody>
      </p:sp>
      <p:sp>
        <p:nvSpPr>
          <p:cNvPr id="30" name="文本框 37"/>
          <p:cNvSpPr>
            <a:spLocks noChangeArrowheads="1"/>
          </p:cNvSpPr>
          <p:nvPr/>
        </p:nvSpPr>
        <p:spPr bwMode="auto">
          <a:xfrm>
            <a:off x="2591414" y="570056"/>
            <a:ext cx="1730935" cy="2231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1" tIns="34281" rIns="68561" bIns="34281">
            <a:spAutoFit/>
          </a:bodyPr>
          <a:lstStyle/>
          <a:p>
            <a:pPr fontAlgn="auto">
              <a:spcBef>
                <a:spcPts val="0"/>
              </a:spcBef>
              <a:spcAft>
                <a:spcPts val="0"/>
              </a:spcAft>
              <a:defRPr/>
            </a:pPr>
            <a:r>
              <a:rPr lang="en-US" altLang="zh-CN" sz="1000" kern="0" dirty="0">
                <a:solidFill>
                  <a:schemeClr val="accent3">
                    <a:lumMod val="75000"/>
                  </a:schemeClr>
                </a:solidFill>
                <a:latin typeface="Arial"/>
                <a:ea typeface="微软雅黑"/>
              </a:rPr>
              <a:t>Add title</a:t>
            </a:r>
            <a:endParaRPr lang="zh-CN" altLang="en-US" sz="1000" kern="0" dirty="0">
              <a:solidFill>
                <a:schemeClr val="accent3">
                  <a:lumMod val="75000"/>
                </a:schemeClr>
              </a:solidFill>
              <a:latin typeface="Arial"/>
              <a:ea typeface="微软雅黑"/>
            </a:endParaRPr>
          </a:p>
        </p:txBody>
      </p:sp>
      <p:grpSp>
        <p:nvGrpSpPr>
          <p:cNvPr id="31" name="组合 30"/>
          <p:cNvGrpSpPr/>
          <p:nvPr/>
        </p:nvGrpSpPr>
        <p:grpSpPr>
          <a:xfrm>
            <a:off x="2797871" y="1172744"/>
            <a:ext cx="3548263" cy="3548743"/>
            <a:chOff x="2798115" y="797625"/>
            <a:chExt cx="3549358" cy="3549838"/>
          </a:xfrm>
        </p:grpSpPr>
        <p:sp>
          <p:nvSpPr>
            <p:cNvPr id="32" name="任意多边形 31"/>
            <p:cNvSpPr/>
            <p:nvPr/>
          </p:nvSpPr>
          <p:spPr>
            <a:xfrm>
              <a:off x="2798115" y="797625"/>
              <a:ext cx="3549358" cy="3549838"/>
            </a:xfrm>
            <a:custGeom>
              <a:avLst/>
              <a:gdLst>
                <a:gd name="connsiteX0" fmla="*/ 1036180 w 4731656"/>
                <a:gd name="connsiteY0" fmla="*/ 393700 h 4731656"/>
                <a:gd name="connsiteX1" fmla="*/ 393700 w 4731656"/>
                <a:gd name="connsiteY1" fmla="*/ 1036180 h 4731656"/>
                <a:gd name="connsiteX2" fmla="*/ 393700 w 4731656"/>
                <a:gd name="connsiteY2" fmla="*/ 3695476 h 4731656"/>
                <a:gd name="connsiteX3" fmla="*/ 1036180 w 4731656"/>
                <a:gd name="connsiteY3" fmla="*/ 4337956 h 4731656"/>
                <a:gd name="connsiteX4" fmla="*/ 3695476 w 4731656"/>
                <a:gd name="connsiteY4" fmla="*/ 4337956 h 4731656"/>
                <a:gd name="connsiteX5" fmla="*/ 4337956 w 4731656"/>
                <a:gd name="connsiteY5" fmla="*/ 3695476 h 4731656"/>
                <a:gd name="connsiteX6" fmla="*/ 4337956 w 4731656"/>
                <a:gd name="connsiteY6" fmla="*/ 1036180 h 4731656"/>
                <a:gd name="connsiteX7" fmla="*/ 3695476 w 4731656"/>
                <a:gd name="connsiteY7" fmla="*/ 393700 h 4731656"/>
                <a:gd name="connsiteX8" fmla="*/ 919266 w 4731656"/>
                <a:gd name="connsiteY8" fmla="*/ 0 h 4731656"/>
                <a:gd name="connsiteX9" fmla="*/ 3812390 w 4731656"/>
                <a:gd name="connsiteY9" fmla="*/ 0 h 4731656"/>
                <a:gd name="connsiteX10" fmla="*/ 4731656 w 4731656"/>
                <a:gd name="connsiteY10" fmla="*/ 919266 h 4731656"/>
                <a:gd name="connsiteX11" fmla="*/ 4731656 w 4731656"/>
                <a:gd name="connsiteY11" fmla="*/ 3812390 h 4731656"/>
                <a:gd name="connsiteX12" fmla="*/ 3812390 w 4731656"/>
                <a:gd name="connsiteY12" fmla="*/ 4731656 h 4731656"/>
                <a:gd name="connsiteX13" fmla="*/ 919266 w 4731656"/>
                <a:gd name="connsiteY13" fmla="*/ 4731656 h 4731656"/>
                <a:gd name="connsiteX14" fmla="*/ 0 w 4731656"/>
                <a:gd name="connsiteY14" fmla="*/ 3812390 h 4731656"/>
                <a:gd name="connsiteX15" fmla="*/ 0 w 4731656"/>
                <a:gd name="connsiteY15" fmla="*/ 919266 h 4731656"/>
                <a:gd name="connsiteX16" fmla="*/ 919266 w 4731656"/>
                <a:gd name="connsiteY16" fmla="*/ 0 h 4731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731656" h="4731656">
                  <a:moveTo>
                    <a:pt x="1036180" y="393700"/>
                  </a:moveTo>
                  <a:cubicBezTo>
                    <a:pt x="681348" y="393700"/>
                    <a:pt x="393700" y="681348"/>
                    <a:pt x="393700" y="1036180"/>
                  </a:cubicBezTo>
                  <a:lnTo>
                    <a:pt x="393700" y="3695476"/>
                  </a:lnTo>
                  <a:cubicBezTo>
                    <a:pt x="393700" y="4050308"/>
                    <a:pt x="681348" y="4337956"/>
                    <a:pt x="1036180" y="4337956"/>
                  </a:cubicBezTo>
                  <a:lnTo>
                    <a:pt x="3695476" y="4337956"/>
                  </a:lnTo>
                  <a:cubicBezTo>
                    <a:pt x="4050308" y="4337956"/>
                    <a:pt x="4337956" y="4050308"/>
                    <a:pt x="4337956" y="3695476"/>
                  </a:cubicBezTo>
                  <a:lnTo>
                    <a:pt x="4337956" y="1036180"/>
                  </a:lnTo>
                  <a:cubicBezTo>
                    <a:pt x="4337956" y="681348"/>
                    <a:pt x="4050308" y="393700"/>
                    <a:pt x="3695476" y="393700"/>
                  </a:cubicBezTo>
                  <a:close/>
                  <a:moveTo>
                    <a:pt x="919266" y="0"/>
                  </a:moveTo>
                  <a:lnTo>
                    <a:pt x="3812390" y="0"/>
                  </a:lnTo>
                  <a:cubicBezTo>
                    <a:pt x="4320087" y="0"/>
                    <a:pt x="4731656" y="411569"/>
                    <a:pt x="4731656" y="919266"/>
                  </a:cubicBezTo>
                  <a:lnTo>
                    <a:pt x="4731656" y="3812390"/>
                  </a:lnTo>
                  <a:cubicBezTo>
                    <a:pt x="4731656" y="4320087"/>
                    <a:pt x="4320087" y="4731656"/>
                    <a:pt x="3812390" y="4731656"/>
                  </a:cubicBezTo>
                  <a:lnTo>
                    <a:pt x="919266" y="4731656"/>
                  </a:lnTo>
                  <a:cubicBezTo>
                    <a:pt x="411569" y="4731656"/>
                    <a:pt x="0" y="4320087"/>
                    <a:pt x="0" y="3812390"/>
                  </a:cubicBezTo>
                  <a:lnTo>
                    <a:pt x="0" y="919266"/>
                  </a:lnTo>
                  <a:cubicBezTo>
                    <a:pt x="0" y="411569"/>
                    <a:pt x="411569" y="0"/>
                    <a:pt x="919266" y="0"/>
                  </a:cubicBezTo>
                  <a:close/>
                </a:path>
              </a:pathLst>
            </a:custGeom>
            <a:gradFill>
              <a:gsLst>
                <a:gs pos="100000">
                  <a:srgbClr val="DEDEDE"/>
                </a:gs>
                <a:gs pos="0">
                  <a:schemeClr val="bg1"/>
                </a:gs>
              </a:gsLst>
              <a:lin ang="2700000" scaled="1"/>
            </a:gradFill>
            <a:ln>
              <a:noFill/>
            </a:ln>
            <a:effectLst>
              <a:outerShdw blurRad="431800" dist="215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a:p>
          </p:txBody>
        </p:sp>
        <p:sp>
          <p:nvSpPr>
            <p:cNvPr id="33" name="圆角矩形 32"/>
            <p:cNvSpPr/>
            <p:nvPr/>
          </p:nvSpPr>
          <p:spPr>
            <a:xfrm>
              <a:off x="3093441" y="1092992"/>
              <a:ext cx="2958706" cy="2959105"/>
            </a:xfrm>
            <a:prstGeom prst="roundRect">
              <a:avLst>
                <a:gd name="adj" fmla="val 16289"/>
              </a:avLst>
            </a:prstGeom>
            <a:noFill/>
            <a:ln w="88900">
              <a:gradFill flip="none" rotWithShape="1">
                <a:gsLst>
                  <a:gs pos="0">
                    <a:schemeClr val="bg1">
                      <a:lumMod val="8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a:p>
          </p:txBody>
        </p:sp>
      </p:grpSp>
      <p:grpSp>
        <p:nvGrpSpPr>
          <p:cNvPr id="34" name="组合 33"/>
          <p:cNvGrpSpPr/>
          <p:nvPr/>
        </p:nvGrpSpPr>
        <p:grpSpPr>
          <a:xfrm>
            <a:off x="2903606" y="1229595"/>
            <a:ext cx="1134100" cy="1062040"/>
            <a:chOff x="3871174" y="1138973"/>
            <a:chExt cx="1512338" cy="1416053"/>
          </a:xfrm>
          <a:solidFill>
            <a:srgbClr val="C00000"/>
          </a:solidFill>
        </p:grpSpPr>
        <p:sp>
          <p:nvSpPr>
            <p:cNvPr id="35" name="任意多边形 34"/>
            <p:cNvSpPr/>
            <p:nvPr/>
          </p:nvSpPr>
          <p:spPr>
            <a:xfrm>
              <a:off x="3871174" y="1204174"/>
              <a:ext cx="1350852" cy="1350852"/>
            </a:xfrm>
            <a:custGeom>
              <a:avLst/>
              <a:gdLst>
                <a:gd name="connsiteX0" fmla="*/ 828281 w 1350852"/>
                <a:gd name="connsiteY0" fmla="*/ 0 h 1350852"/>
                <a:gd name="connsiteX1" fmla="*/ 1350852 w 1350852"/>
                <a:gd name="connsiteY1" fmla="*/ 0 h 1350852"/>
                <a:gd name="connsiteX2" fmla="*/ 1350852 w 1350852"/>
                <a:gd name="connsiteY2" fmla="*/ 65546 h 1350852"/>
                <a:gd name="connsiteX3" fmla="*/ 869467 w 1350852"/>
                <a:gd name="connsiteY3" fmla="*/ 65546 h 1350852"/>
                <a:gd name="connsiteX4" fmla="*/ 65546 w 1350852"/>
                <a:gd name="connsiteY4" fmla="*/ 869467 h 1350852"/>
                <a:gd name="connsiteX5" fmla="*/ 65546 w 1350852"/>
                <a:gd name="connsiteY5" fmla="*/ 1350852 h 1350852"/>
                <a:gd name="connsiteX6" fmla="*/ 0 w 1350852"/>
                <a:gd name="connsiteY6" fmla="*/ 1350852 h 1350852"/>
                <a:gd name="connsiteX7" fmla="*/ 0 w 1350852"/>
                <a:gd name="connsiteY7" fmla="*/ 828281 h 1350852"/>
                <a:gd name="connsiteX8" fmla="*/ 828281 w 1350852"/>
                <a:gd name="connsiteY8" fmla="*/ 0 h 1350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50852" h="1350852">
                  <a:moveTo>
                    <a:pt x="828281" y="0"/>
                  </a:moveTo>
                  <a:lnTo>
                    <a:pt x="1350852" y="0"/>
                  </a:lnTo>
                  <a:lnTo>
                    <a:pt x="1350852" y="65546"/>
                  </a:lnTo>
                  <a:lnTo>
                    <a:pt x="869467" y="65546"/>
                  </a:lnTo>
                  <a:cubicBezTo>
                    <a:pt x="425474" y="65546"/>
                    <a:pt x="65546" y="425474"/>
                    <a:pt x="65546" y="869467"/>
                  </a:cubicBezTo>
                  <a:lnTo>
                    <a:pt x="65546" y="1350852"/>
                  </a:lnTo>
                  <a:lnTo>
                    <a:pt x="0" y="1350852"/>
                  </a:lnTo>
                  <a:lnTo>
                    <a:pt x="0" y="828281"/>
                  </a:lnTo>
                  <a:cubicBezTo>
                    <a:pt x="0" y="370834"/>
                    <a:pt x="370834" y="0"/>
                    <a:pt x="82828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35"/>
            <p:cNvSpPr/>
            <p:nvPr/>
          </p:nvSpPr>
          <p:spPr>
            <a:xfrm rot="5400000">
              <a:off x="5195889" y="1152872"/>
              <a:ext cx="201521" cy="17372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7" name="组合 36"/>
          <p:cNvGrpSpPr/>
          <p:nvPr/>
        </p:nvGrpSpPr>
        <p:grpSpPr>
          <a:xfrm>
            <a:off x="5227395" y="1278496"/>
            <a:ext cx="1065871" cy="1135923"/>
            <a:chOff x="6969974" y="1204174"/>
            <a:chExt cx="1421353" cy="1514565"/>
          </a:xfrm>
          <a:solidFill>
            <a:schemeClr val="accent4">
              <a:lumMod val="75000"/>
            </a:schemeClr>
          </a:solidFill>
        </p:grpSpPr>
        <p:sp>
          <p:nvSpPr>
            <p:cNvPr id="38" name="任意多边形 37"/>
            <p:cNvSpPr/>
            <p:nvPr/>
          </p:nvSpPr>
          <p:spPr>
            <a:xfrm flipH="1">
              <a:off x="6969974" y="1204174"/>
              <a:ext cx="1350852" cy="1350852"/>
            </a:xfrm>
            <a:custGeom>
              <a:avLst/>
              <a:gdLst>
                <a:gd name="connsiteX0" fmla="*/ 828281 w 1350852"/>
                <a:gd name="connsiteY0" fmla="*/ 0 h 1350852"/>
                <a:gd name="connsiteX1" fmla="*/ 1350852 w 1350852"/>
                <a:gd name="connsiteY1" fmla="*/ 0 h 1350852"/>
                <a:gd name="connsiteX2" fmla="*/ 1350852 w 1350852"/>
                <a:gd name="connsiteY2" fmla="*/ 65546 h 1350852"/>
                <a:gd name="connsiteX3" fmla="*/ 869467 w 1350852"/>
                <a:gd name="connsiteY3" fmla="*/ 65546 h 1350852"/>
                <a:gd name="connsiteX4" fmla="*/ 65546 w 1350852"/>
                <a:gd name="connsiteY4" fmla="*/ 869467 h 1350852"/>
                <a:gd name="connsiteX5" fmla="*/ 65546 w 1350852"/>
                <a:gd name="connsiteY5" fmla="*/ 1350852 h 1350852"/>
                <a:gd name="connsiteX6" fmla="*/ 0 w 1350852"/>
                <a:gd name="connsiteY6" fmla="*/ 1350852 h 1350852"/>
                <a:gd name="connsiteX7" fmla="*/ 0 w 1350852"/>
                <a:gd name="connsiteY7" fmla="*/ 828281 h 1350852"/>
                <a:gd name="connsiteX8" fmla="*/ 828281 w 1350852"/>
                <a:gd name="connsiteY8" fmla="*/ 0 h 1350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50852" h="1350852">
                  <a:moveTo>
                    <a:pt x="828281" y="0"/>
                  </a:moveTo>
                  <a:lnTo>
                    <a:pt x="1350852" y="0"/>
                  </a:lnTo>
                  <a:lnTo>
                    <a:pt x="1350852" y="65546"/>
                  </a:lnTo>
                  <a:lnTo>
                    <a:pt x="869467" y="65546"/>
                  </a:lnTo>
                  <a:cubicBezTo>
                    <a:pt x="425474" y="65546"/>
                    <a:pt x="65546" y="425474"/>
                    <a:pt x="65546" y="869467"/>
                  </a:cubicBezTo>
                  <a:lnTo>
                    <a:pt x="65546" y="1350852"/>
                  </a:lnTo>
                  <a:lnTo>
                    <a:pt x="0" y="1350852"/>
                  </a:lnTo>
                  <a:lnTo>
                    <a:pt x="0" y="828281"/>
                  </a:lnTo>
                  <a:cubicBezTo>
                    <a:pt x="0" y="370834"/>
                    <a:pt x="370834" y="0"/>
                    <a:pt x="828281" y="0"/>
                  </a:cubicBezTo>
                  <a:close/>
                </a:path>
              </a:pathLst>
            </a:cu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等腰三角形 38"/>
            <p:cNvSpPr/>
            <p:nvPr/>
          </p:nvSpPr>
          <p:spPr>
            <a:xfrm rot="10800000">
              <a:off x="8189806" y="2545015"/>
              <a:ext cx="201521" cy="17372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0" name="组合 39"/>
          <p:cNvGrpSpPr/>
          <p:nvPr/>
        </p:nvGrpSpPr>
        <p:grpSpPr>
          <a:xfrm>
            <a:off x="5103846" y="3593070"/>
            <a:ext cx="1136548" cy="1064896"/>
            <a:chOff x="6805224" y="4290274"/>
            <a:chExt cx="1515602" cy="1419862"/>
          </a:xfrm>
          <a:solidFill>
            <a:srgbClr val="C00000"/>
          </a:solidFill>
        </p:grpSpPr>
        <p:sp>
          <p:nvSpPr>
            <p:cNvPr id="41" name="任意多边形 40"/>
            <p:cNvSpPr/>
            <p:nvPr/>
          </p:nvSpPr>
          <p:spPr>
            <a:xfrm flipH="1" flipV="1">
              <a:off x="6969974" y="4290274"/>
              <a:ext cx="1350852" cy="1350852"/>
            </a:xfrm>
            <a:custGeom>
              <a:avLst/>
              <a:gdLst>
                <a:gd name="connsiteX0" fmla="*/ 828281 w 1350852"/>
                <a:gd name="connsiteY0" fmla="*/ 0 h 1350852"/>
                <a:gd name="connsiteX1" fmla="*/ 1350852 w 1350852"/>
                <a:gd name="connsiteY1" fmla="*/ 0 h 1350852"/>
                <a:gd name="connsiteX2" fmla="*/ 1350852 w 1350852"/>
                <a:gd name="connsiteY2" fmla="*/ 65546 h 1350852"/>
                <a:gd name="connsiteX3" fmla="*/ 869467 w 1350852"/>
                <a:gd name="connsiteY3" fmla="*/ 65546 h 1350852"/>
                <a:gd name="connsiteX4" fmla="*/ 65546 w 1350852"/>
                <a:gd name="connsiteY4" fmla="*/ 869467 h 1350852"/>
                <a:gd name="connsiteX5" fmla="*/ 65546 w 1350852"/>
                <a:gd name="connsiteY5" fmla="*/ 1350852 h 1350852"/>
                <a:gd name="connsiteX6" fmla="*/ 0 w 1350852"/>
                <a:gd name="connsiteY6" fmla="*/ 1350852 h 1350852"/>
                <a:gd name="connsiteX7" fmla="*/ 0 w 1350852"/>
                <a:gd name="connsiteY7" fmla="*/ 828281 h 1350852"/>
                <a:gd name="connsiteX8" fmla="*/ 828281 w 1350852"/>
                <a:gd name="connsiteY8" fmla="*/ 0 h 1350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50852" h="1350852">
                  <a:moveTo>
                    <a:pt x="828281" y="0"/>
                  </a:moveTo>
                  <a:lnTo>
                    <a:pt x="1350852" y="0"/>
                  </a:lnTo>
                  <a:lnTo>
                    <a:pt x="1350852" y="65546"/>
                  </a:lnTo>
                  <a:lnTo>
                    <a:pt x="869467" y="65546"/>
                  </a:lnTo>
                  <a:cubicBezTo>
                    <a:pt x="425474" y="65546"/>
                    <a:pt x="65546" y="425474"/>
                    <a:pt x="65546" y="869467"/>
                  </a:cubicBezTo>
                  <a:lnTo>
                    <a:pt x="65546" y="1350852"/>
                  </a:lnTo>
                  <a:lnTo>
                    <a:pt x="0" y="1350852"/>
                  </a:lnTo>
                  <a:lnTo>
                    <a:pt x="0" y="828281"/>
                  </a:lnTo>
                  <a:cubicBezTo>
                    <a:pt x="0" y="370834"/>
                    <a:pt x="370834" y="0"/>
                    <a:pt x="82828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等腰三角形 41"/>
            <p:cNvSpPr/>
            <p:nvPr/>
          </p:nvSpPr>
          <p:spPr>
            <a:xfrm rot="16200000">
              <a:off x="6791325" y="5522514"/>
              <a:ext cx="201521" cy="17372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2849725" y="3469797"/>
            <a:ext cx="1066884" cy="1136413"/>
            <a:chOff x="3799323" y="4125909"/>
            <a:chExt cx="1422703" cy="1515217"/>
          </a:xfrm>
          <a:solidFill>
            <a:schemeClr val="accent4">
              <a:lumMod val="75000"/>
            </a:schemeClr>
          </a:solidFill>
        </p:grpSpPr>
        <p:sp>
          <p:nvSpPr>
            <p:cNvPr id="44" name="任意多边形 43"/>
            <p:cNvSpPr/>
            <p:nvPr/>
          </p:nvSpPr>
          <p:spPr>
            <a:xfrm flipV="1">
              <a:off x="3871174" y="4290274"/>
              <a:ext cx="1350852" cy="1350852"/>
            </a:xfrm>
            <a:custGeom>
              <a:avLst/>
              <a:gdLst>
                <a:gd name="connsiteX0" fmla="*/ 828281 w 1350852"/>
                <a:gd name="connsiteY0" fmla="*/ 0 h 1350852"/>
                <a:gd name="connsiteX1" fmla="*/ 1350852 w 1350852"/>
                <a:gd name="connsiteY1" fmla="*/ 0 h 1350852"/>
                <a:gd name="connsiteX2" fmla="*/ 1350852 w 1350852"/>
                <a:gd name="connsiteY2" fmla="*/ 65546 h 1350852"/>
                <a:gd name="connsiteX3" fmla="*/ 869467 w 1350852"/>
                <a:gd name="connsiteY3" fmla="*/ 65546 h 1350852"/>
                <a:gd name="connsiteX4" fmla="*/ 65546 w 1350852"/>
                <a:gd name="connsiteY4" fmla="*/ 869467 h 1350852"/>
                <a:gd name="connsiteX5" fmla="*/ 65546 w 1350852"/>
                <a:gd name="connsiteY5" fmla="*/ 1350852 h 1350852"/>
                <a:gd name="connsiteX6" fmla="*/ 0 w 1350852"/>
                <a:gd name="connsiteY6" fmla="*/ 1350852 h 1350852"/>
                <a:gd name="connsiteX7" fmla="*/ 0 w 1350852"/>
                <a:gd name="connsiteY7" fmla="*/ 828281 h 1350852"/>
                <a:gd name="connsiteX8" fmla="*/ 828281 w 1350852"/>
                <a:gd name="connsiteY8" fmla="*/ 0 h 1350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50852" h="1350852">
                  <a:moveTo>
                    <a:pt x="828281" y="0"/>
                  </a:moveTo>
                  <a:lnTo>
                    <a:pt x="1350852" y="0"/>
                  </a:lnTo>
                  <a:lnTo>
                    <a:pt x="1350852" y="65546"/>
                  </a:lnTo>
                  <a:lnTo>
                    <a:pt x="869467" y="65546"/>
                  </a:lnTo>
                  <a:cubicBezTo>
                    <a:pt x="425474" y="65546"/>
                    <a:pt x="65546" y="425474"/>
                    <a:pt x="65546" y="869467"/>
                  </a:cubicBezTo>
                  <a:lnTo>
                    <a:pt x="65546" y="1350852"/>
                  </a:lnTo>
                  <a:lnTo>
                    <a:pt x="0" y="1350852"/>
                  </a:lnTo>
                  <a:lnTo>
                    <a:pt x="0" y="828281"/>
                  </a:lnTo>
                  <a:cubicBezTo>
                    <a:pt x="0" y="370834"/>
                    <a:pt x="370834" y="0"/>
                    <a:pt x="828281" y="0"/>
                  </a:cubicBezTo>
                  <a:close/>
                </a:path>
              </a:pathLst>
            </a:cu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等腰三角形 44"/>
            <p:cNvSpPr/>
            <p:nvPr/>
          </p:nvSpPr>
          <p:spPr>
            <a:xfrm>
              <a:off x="3799323" y="4125909"/>
              <a:ext cx="201521" cy="173724"/>
            </a:xfrm>
            <a:prstGeom prst="triangle">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文本框 45"/>
          <p:cNvSpPr txBox="1"/>
          <p:nvPr/>
        </p:nvSpPr>
        <p:spPr>
          <a:xfrm>
            <a:off x="3954247" y="1124398"/>
            <a:ext cx="1347913" cy="276987"/>
          </a:xfrm>
          <a:prstGeom prst="rect">
            <a:avLst/>
          </a:prstGeom>
          <a:noFill/>
        </p:spPr>
        <p:txBody>
          <a:bodyPr wrap="square" lIns="68568" tIns="34284" rIns="68568" bIns="34284" rtlCol="0">
            <a:spAutoFit/>
          </a:bodyPr>
          <a:lstStyle/>
          <a:p>
            <a:pPr algn="ctr"/>
            <a:r>
              <a:rPr lang="en-US" altLang="zh-CN" dirty="0">
                <a:solidFill>
                  <a:schemeClr val="tx1">
                    <a:lumMod val="50000"/>
                    <a:lumOff val="50000"/>
                  </a:schemeClr>
                </a:solidFill>
                <a:latin typeface="汉仪菱心体简" panose="02010609000101010101" pitchFamily="49" charset="-122"/>
                <a:ea typeface="汉仪菱心体简" panose="02010609000101010101" pitchFamily="49" charset="-122"/>
              </a:rPr>
              <a:t>STEP 01</a:t>
            </a:r>
            <a:endParaRPr lang="zh-CN" altLang="en-US" dirty="0">
              <a:solidFill>
                <a:schemeClr val="tx1">
                  <a:lumMod val="50000"/>
                  <a:lumOff val="50000"/>
                </a:schemeClr>
              </a:solidFill>
              <a:latin typeface="汉仪菱心体简" panose="02010609000101010101" pitchFamily="49" charset="-122"/>
              <a:ea typeface="汉仪菱心体简" panose="02010609000101010101" pitchFamily="49" charset="-122"/>
            </a:endParaRPr>
          </a:p>
        </p:txBody>
      </p:sp>
      <p:sp>
        <p:nvSpPr>
          <p:cNvPr id="47" name="文本框 46"/>
          <p:cNvSpPr txBox="1"/>
          <p:nvPr/>
        </p:nvSpPr>
        <p:spPr>
          <a:xfrm>
            <a:off x="3907913" y="4417753"/>
            <a:ext cx="1233544" cy="276987"/>
          </a:xfrm>
          <a:prstGeom prst="rect">
            <a:avLst/>
          </a:prstGeom>
          <a:noFill/>
        </p:spPr>
        <p:txBody>
          <a:bodyPr wrap="square" lIns="68568" tIns="34284" rIns="68568" bIns="34284" rtlCol="0">
            <a:spAutoFit/>
          </a:bodyPr>
          <a:lstStyle/>
          <a:p>
            <a:pPr algn="ctr"/>
            <a:r>
              <a:rPr lang="en-US" altLang="zh-CN" dirty="0">
                <a:solidFill>
                  <a:schemeClr val="tx1">
                    <a:lumMod val="50000"/>
                    <a:lumOff val="50000"/>
                  </a:schemeClr>
                </a:solidFill>
                <a:latin typeface="汉仪菱心体简" panose="02010609000101010101" pitchFamily="49" charset="-122"/>
                <a:ea typeface="汉仪菱心体简" panose="02010609000101010101" pitchFamily="49" charset="-122"/>
              </a:rPr>
              <a:t>STEP 03</a:t>
            </a:r>
            <a:endParaRPr lang="zh-CN" altLang="en-US" dirty="0">
              <a:solidFill>
                <a:schemeClr val="tx1">
                  <a:lumMod val="50000"/>
                  <a:lumOff val="50000"/>
                </a:schemeClr>
              </a:solidFill>
              <a:latin typeface="汉仪菱心体简" panose="02010609000101010101" pitchFamily="49" charset="-122"/>
              <a:ea typeface="汉仪菱心体简" panose="02010609000101010101" pitchFamily="49" charset="-122"/>
            </a:endParaRPr>
          </a:p>
        </p:txBody>
      </p:sp>
      <p:sp>
        <p:nvSpPr>
          <p:cNvPr id="48" name="文本框 47"/>
          <p:cNvSpPr txBox="1"/>
          <p:nvPr/>
        </p:nvSpPr>
        <p:spPr>
          <a:xfrm rot="5400000">
            <a:off x="5618463" y="2849360"/>
            <a:ext cx="1224476" cy="276987"/>
          </a:xfrm>
          <a:prstGeom prst="rect">
            <a:avLst/>
          </a:prstGeom>
          <a:noFill/>
        </p:spPr>
        <p:txBody>
          <a:bodyPr wrap="square" lIns="68568" tIns="34284" rIns="68568" bIns="34284" rtlCol="0">
            <a:spAutoFit/>
          </a:bodyPr>
          <a:lstStyle/>
          <a:p>
            <a:pPr algn="ctr"/>
            <a:r>
              <a:rPr lang="en-US" altLang="zh-CN" dirty="0">
                <a:solidFill>
                  <a:schemeClr val="tx1">
                    <a:lumMod val="50000"/>
                    <a:lumOff val="50000"/>
                  </a:schemeClr>
                </a:solidFill>
                <a:latin typeface="汉仪菱心体简" panose="02010609000101010101" pitchFamily="49" charset="-122"/>
                <a:ea typeface="汉仪菱心体简" panose="02010609000101010101" pitchFamily="49" charset="-122"/>
              </a:rPr>
              <a:t>STEP 02</a:t>
            </a:r>
            <a:endParaRPr lang="zh-CN" altLang="en-US" dirty="0">
              <a:solidFill>
                <a:schemeClr val="tx1">
                  <a:lumMod val="50000"/>
                  <a:lumOff val="50000"/>
                </a:schemeClr>
              </a:solidFill>
              <a:latin typeface="汉仪菱心体简" panose="02010609000101010101" pitchFamily="49" charset="-122"/>
              <a:ea typeface="汉仪菱心体简" panose="02010609000101010101" pitchFamily="49" charset="-122"/>
            </a:endParaRPr>
          </a:p>
        </p:txBody>
      </p:sp>
      <p:sp>
        <p:nvSpPr>
          <p:cNvPr id="49" name="文本框 48"/>
          <p:cNvSpPr txBox="1"/>
          <p:nvPr/>
        </p:nvSpPr>
        <p:spPr>
          <a:xfrm rot="16200000">
            <a:off x="2312073" y="2766632"/>
            <a:ext cx="1226981" cy="276987"/>
          </a:xfrm>
          <a:prstGeom prst="rect">
            <a:avLst/>
          </a:prstGeom>
          <a:noFill/>
        </p:spPr>
        <p:txBody>
          <a:bodyPr wrap="square" lIns="68568" tIns="34284" rIns="68568" bIns="34284" rtlCol="0">
            <a:spAutoFit/>
          </a:bodyPr>
          <a:lstStyle/>
          <a:p>
            <a:pPr algn="ctr"/>
            <a:r>
              <a:rPr lang="en-US" altLang="zh-CN" dirty="0">
                <a:solidFill>
                  <a:schemeClr val="tx1">
                    <a:lumMod val="50000"/>
                    <a:lumOff val="50000"/>
                  </a:schemeClr>
                </a:solidFill>
                <a:latin typeface="汉仪菱心体简" panose="02010609000101010101" pitchFamily="49" charset="-122"/>
                <a:ea typeface="汉仪菱心体简" panose="02010609000101010101" pitchFamily="49" charset="-122"/>
              </a:rPr>
              <a:t>STEP 04</a:t>
            </a:r>
            <a:endParaRPr lang="zh-CN" altLang="en-US" dirty="0">
              <a:solidFill>
                <a:schemeClr val="tx1">
                  <a:lumMod val="50000"/>
                  <a:lumOff val="50000"/>
                </a:schemeClr>
              </a:solidFill>
              <a:latin typeface="汉仪菱心体简" panose="02010609000101010101" pitchFamily="49" charset="-122"/>
              <a:ea typeface="汉仪菱心体简" panose="02010609000101010101" pitchFamily="49" charset="-122"/>
            </a:endParaRPr>
          </a:p>
        </p:txBody>
      </p:sp>
      <p:grpSp>
        <p:nvGrpSpPr>
          <p:cNvPr id="50" name="组合 49"/>
          <p:cNvGrpSpPr/>
          <p:nvPr/>
        </p:nvGrpSpPr>
        <p:grpSpPr>
          <a:xfrm>
            <a:off x="3271260" y="1636287"/>
            <a:ext cx="2601485" cy="2621659"/>
            <a:chOff x="4361443" y="1681228"/>
            <a:chExt cx="3469115" cy="3495545"/>
          </a:xfrm>
          <a:effectLst>
            <a:outerShdw blurRad="203200" dist="88900" dir="2700000" algn="tl" rotWithShape="0">
              <a:prstClr val="black">
                <a:alpha val="30000"/>
              </a:prstClr>
            </a:outerShdw>
          </a:effectLst>
        </p:grpSpPr>
        <p:sp>
          <p:nvSpPr>
            <p:cNvPr id="51" name="泪滴形 50"/>
            <p:cNvSpPr/>
            <p:nvPr/>
          </p:nvSpPr>
          <p:spPr>
            <a:xfrm flipV="1">
              <a:off x="4361443" y="1681228"/>
              <a:ext cx="1684999" cy="1684998"/>
            </a:xfrm>
            <a:prstGeom prst="teardrop">
              <a:avLst/>
            </a:prstGeom>
            <a:solidFill>
              <a:srgbClr val="C00000"/>
            </a:solidFill>
            <a:ln w="31750">
              <a:solidFill>
                <a:srgbClr val="F9F9F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泪滴形 51"/>
            <p:cNvSpPr/>
            <p:nvPr/>
          </p:nvSpPr>
          <p:spPr>
            <a:xfrm flipH="1">
              <a:off x="6145559" y="3491775"/>
              <a:ext cx="1684999" cy="1684998"/>
            </a:xfrm>
            <a:prstGeom prst="teardrop">
              <a:avLst/>
            </a:prstGeom>
            <a:solidFill>
              <a:srgbClr val="C00000"/>
            </a:solidFill>
            <a:ln w="31750">
              <a:solidFill>
                <a:srgbClr val="F9F9F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泪滴形 52"/>
            <p:cNvSpPr/>
            <p:nvPr/>
          </p:nvSpPr>
          <p:spPr>
            <a:xfrm flipH="1" flipV="1">
              <a:off x="6145559" y="1681228"/>
              <a:ext cx="1684999" cy="1684998"/>
            </a:xfrm>
            <a:prstGeom prst="teardrop">
              <a:avLst/>
            </a:prstGeom>
            <a:solidFill>
              <a:srgbClr val="BFBFBF"/>
            </a:solidFill>
            <a:ln w="31750">
              <a:solidFill>
                <a:srgbClr val="F9F9F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泪滴形 53"/>
            <p:cNvSpPr/>
            <p:nvPr/>
          </p:nvSpPr>
          <p:spPr>
            <a:xfrm>
              <a:off x="4361443" y="3491775"/>
              <a:ext cx="1684999" cy="1684998"/>
            </a:xfrm>
            <a:prstGeom prst="teardrop">
              <a:avLst/>
            </a:prstGeom>
            <a:solidFill>
              <a:srgbClr val="BFBFBF"/>
            </a:solidFill>
            <a:ln w="31750">
              <a:solidFill>
                <a:srgbClr val="F9F9F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5" name="组合 54"/>
          <p:cNvGrpSpPr/>
          <p:nvPr/>
        </p:nvGrpSpPr>
        <p:grpSpPr>
          <a:xfrm>
            <a:off x="3393944" y="1759374"/>
            <a:ext cx="1060888" cy="1061032"/>
            <a:chOff x="3394374" y="1384437"/>
            <a:chExt cx="1061215" cy="1061359"/>
          </a:xfrm>
        </p:grpSpPr>
        <p:grpSp>
          <p:nvGrpSpPr>
            <p:cNvPr id="56" name="组合 55"/>
            <p:cNvGrpSpPr/>
            <p:nvPr/>
          </p:nvGrpSpPr>
          <p:grpSpPr>
            <a:xfrm>
              <a:off x="3394374" y="1384437"/>
              <a:ext cx="1061215" cy="1061359"/>
              <a:chOff x="4926840" y="1732375"/>
              <a:chExt cx="1656097" cy="1656098"/>
            </a:xfrm>
          </p:grpSpPr>
          <p:sp>
            <p:nvSpPr>
              <p:cNvPr id="62" name="任意多边形 61"/>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63" name="椭圆 62"/>
              <p:cNvSpPr/>
              <p:nvPr/>
            </p:nvSpPr>
            <p:spPr>
              <a:xfrm>
                <a:off x="5189938" y="1995474"/>
                <a:ext cx="1129900" cy="1129900"/>
              </a:xfrm>
              <a:prstGeom prst="ellipse">
                <a:avLst/>
              </a:prstGeom>
              <a:solidFill>
                <a:srgbClr val="C00000"/>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5266822" y="2076686"/>
                <a:ext cx="976134" cy="976135"/>
              </a:xfrm>
              <a:prstGeom prst="ellipse">
                <a:avLst/>
              </a:prstGeom>
              <a:gradFill>
                <a:gsLst>
                  <a:gs pos="0">
                    <a:schemeClr val="bg1">
                      <a:lumMod val="85000"/>
                    </a:schemeClr>
                  </a:gs>
                  <a:gs pos="100000">
                    <a:schemeClr val="bg1"/>
                  </a:gs>
                </a:gsLst>
                <a:lin ang="2700000" scaled="1"/>
              </a:gradFill>
              <a:ln w="19050">
                <a:gradFill flip="none" rotWithShape="1">
                  <a:gsLst>
                    <a:gs pos="100000">
                      <a:srgbClr val="CDCDCD"/>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7" name="Group 909"/>
            <p:cNvGrpSpPr>
              <a:grpSpLocks noChangeAspect="1"/>
            </p:cNvGrpSpPr>
            <p:nvPr/>
          </p:nvGrpSpPr>
          <p:grpSpPr bwMode="auto">
            <a:xfrm>
              <a:off x="3772384" y="1784959"/>
              <a:ext cx="305196" cy="260315"/>
              <a:chOff x="6090" y="1175"/>
              <a:chExt cx="265" cy="226"/>
            </a:xfrm>
            <a:solidFill>
              <a:srgbClr val="FFB850"/>
            </a:solidFill>
            <a:effectLst/>
          </p:grpSpPr>
          <p:sp>
            <p:nvSpPr>
              <p:cNvPr id="58" name="Freeform 910"/>
              <p:cNvSpPr>
                <a:spLocks/>
              </p:cNvSpPr>
              <p:nvPr/>
            </p:nvSpPr>
            <p:spPr bwMode="auto">
              <a:xfrm>
                <a:off x="6129" y="1269"/>
                <a:ext cx="56" cy="96"/>
              </a:xfrm>
              <a:custGeom>
                <a:avLst/>
                <a:gdLst>
                  <a:gd name="T0" fmla="*/ 2 w 23"/>
                  <a:gd name="T1" fmla="*/ 40 h 40"/>
                  <a:gd name="T2" fmla="*/ 21 w 23"/>
                  <a:gd name="T3" fmla="*/ 40 h 40"/>
                  <a:gd name="T4" fmla="*/ 23 w 23"/>
                  <a:gd name="T5" fmla="*/ 38 h 40"/>
                  <a:gd name="T6" fmla="*/ 23 w 23"/>
                  <a:gd name="T7" fmla="*/ 2 h 40"/>
                  <a:gd name="T8" fmla="*/ 21 w 23"/>
                  <a:gd name="T9" fmla="*/ 0 h 40"/>
                  <a:gd name="T10" fmla="*/ 2 w 23"/>
                  <a:gd name="T11" fmla="*/ 0 h 40"/>
                  <a:gd name="T12" fmla="*/ 0 w 23"/>
                  <a:gd name="T13" fmla="*/ 2 h 40"/>
                  <a:gd name="T14" fmla="*/ 0 w 23"/>
                  <a:gd name="T15" fmla="*/ 38 h 40"/>
                  <a:gd name="T16" fmla="*/ 2 w 23"/>
                  <a:gd name="T17"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40">
                    <a:moveTo>
                      <a:pt x="2" y="40"/>
                    </a:moveTo>
                    <a:cubicBezTo>
                      <a:pt x="21" y="40"/>
                      <a:pt x="21" y="40"/>
                      <a:pt x="21" y="40"/>
                    </a:cubicBezTo>
                    <a:cubicBezTo>
                      <a:pt x="22" y="40"/>
                      <a:pt x="23" y="39"/>
                      <a:pt x="23" y="38"/>
                    </a:cubicBezTo>
                    <a:cubicBezTo>
                      <a:pt x="23" y="2"/>
                      <a:pt x="23" y="2"/>
                      <a:pt x="23" y="2"/>
                    </a:cubicBezTo>
                    <a:cubicBezTo>
                      <a:pt x="23" y="1"/>
                      <a:pt x="22" y="0"/>
                      <a:pt x="21" y="0"/>
                    </a:cubicBezTo>
                    <a:cubicBezTo>
                      <a:pt x="2" y="0"/>
                      <a:pt x="2" y="0"/>
                      <a:pt x="2" y="0"/>
                    </a:cubicBezTo>
                    <a:cubicBezTo>
                      <a:pt x="1" y="0"/>
                      <a:pt x="0" y="1"/>
                      <a:pt x="0" y="2"/>
                    </a:cubicBezTo>
                    <a:cubicBezTo>
                      <a:pt x="0" y="38"/>
                      <a:pt x="0" y="38"/>
                      <a:pt x="0" y="38"/>
                    </a:cubicBezTo>
                    <a:cubicBezTo>
                      <a:pt x="0" y="39"/>
                      <a:pt x="1" y="40"/>
                      <a:pt x="2" y="40"/>
                    </a:cubicBez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schemeClr val="bg1"/>
                  </a:solidFill>
                </a:endParaRPr>
              </a:p>
            </p:txBody>
          </p:sp>
          <p:sp>
            <p:nvSpPr>
              <p:cNvPr id="59" name="Freeform 911"/>
              <p:cNvSpPr>
                <a:spLocks/>
              </p:cNvSpPr>
              <p:nvPr/>
            </p:nvSpPr>
            <p:spPr bwMode="auto">
              <a:xfrm>
                <a:off x="6209" y="1235"/>
                <a:ext cx="54" cy="130"/>
              </a:xfrm>
              <a:custGeom>
                <a:avLst/>
                <a:gdLst>
                  <a:gd name="T0" fmla="*/ 2 w 22"/>
                  <a:gd name="T1" fmla="*/ 54 h 54"/>
                  <a:gd name="T2" fmla="*/ 20 w 22"/>
                  <a:gd name="T3" fmla="*/ 54 h 54"/>
                  <a:gd name="T4" fmla="*/ 22 w 22"/>
                  <a:gd name="T5" fmla="*/ 52 h 54"/>
                  <a:gd name="T6" fmla="*/ 22 w 22"/>
                  <a:gd name="T7" fmla="*/ 2 h 54"/>
                  <a:gd name="T8" fmla="*/ 20 w 22"/>
                  <a:gd name="T9" fmla="*/ 0 h 54"/>
                  <a:gd name="T10" fmla="*/ 2 w 22"/>
                  <a:gd name="T11" fmla="*/ 0 h 54"/>
                  <a:gd name="T12" fmla="*/ 0 w 22"/>
                  <a:gd name="T13" fmla="*/ 2 h 54"/>
                  <a:gd name="T14" fmla="*/ 0 w 22"/>
                  <a:gd name="T15" fmla="*/ 52 h 54"/>
                  <a:gd name="T16" fmla="*/ 2 w 22"/>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54">
                    <a:moveTo>
                      <a:pt x="2" y="54"/>
                    </a:moveTo>
                    <a:cubicBezTo>
                      <a:pt x="20" y="54"/>
                      <a:pt x="20" y="54"/>
                      <a:pt x="20" y="54"/>
                    </a:cubicBezTo>
                    <a:cubicBezTo>
                      <a:pt x="21" y="54"/>
                      <a:pt x="22" y="53"/>
                      <a:pt x="22" y="52"/>
                    </a:cubicBezTo>
                    <a:cubicBezTo>
                      <a:pt x="22" y="2"/>
                      <a:pt x="22" y="2"/>
                      <a:pt x="22" y="2"/>
                    </a:cubicBezTo>
                    <a:cubicBezTo>
                      <a:pt x="22" y="1"/>
                      <a:pt x="21" y="0"/>
                      <a:pt x="20" y="0"/>
                    </a:cubicBezTo>
                    <a:cubicBezTo>
                      <a:pt x="2" y="0"/>
                      <a:pt x="2" y="0"/>
                      <a:pt x="2" y="0"/>
                    </a:cubicBezTo>
                    <a:cubicBezTo>
                      <a:pt x="1" y="0"/>
                      <a:pt x="0" y="1"/>
                      <a:pt x="0" y="2"/>
                    </a:cubicBezTo>
                    <a:cubicBezTo>
                      <a:pt x="0" y="52"/>
                      <a:pt x="0" y="52"/>
                      <a:pt x="0" y="52"/>
                    </a:cubicBezTo>
                    <a:cubicBezTo>
                      <a:pt x="0" y="53"/>
                      <a:pt x="1" y="54"/>
                      <a:pt x="2" y="54"/>
                    </a:cubicBez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schemeClr val="bg1"/>
                  </a:solidFill>
                </a:endParaRPr>
              </a:p>
            </p:txBody>
          </p:sp>
          <p:sp>
            <p:nvSpPr>
              <p:cNvPr id="60" name="Freeform 912"/>
              <p:cNvSpPr>
                <a:spLocks/>
              </p:cNvSpPr>
              <p:nvPr/>
            </p:nvSpPr>
            <p:spPr bwMode="auto">
              <a:xfrm>
                <a:off x="6287" y="1207"/>
                <a:ext cx="56" cy="158"/>
              </a:xfrm>
              <a:custGeom>
                <a:avLst/>
                <a:gdLst>
                  <a:gd name="T0" fmla="*/ 2 w 23"/>
                  <a:gd name="T1" fmla="*/ 66 h 66"/>
                  <a:gd name="T2" fmla="*/ 21 w 23"/>
                  <a:gd name="T3" fmla="*/ 66 h 66"/>
                  <a:gd name="T4" fmla="*/ 23 w 23"/>
                  <a:gd name="T5" fmla="*/ 64 h 66"/>
                  <a:gd name="T6" fmla="*/ 23 w 23"/>
                  <a:gd name="T7" fmla="*/ 2 h 66"/>
                  <a:gd name="T8" fmla="*/ 21 w 23"/>
                  <a:gd name="T9" fmla="*/ 0 h 66"/>
                  <a:gd name="T10" fmla="*/ 2 w 23"/>
                  <a:gd name="T11" fmla="*/ 0 h 66"/>
                  <a:gd name="T12" fmla="*/ 0 w 23"/>
                  <a:gd name="T13" fmla="*/ 2 h 66"/>
                  <a:gd name="T14" fmla="*/ 0 w 23"/>
                  <a:gd name="T15" fmla="*/ 64 h 66"/>
                  <a:gd name="T16" fmla="*/ 2 w 23"/>
                  <a:gd name="T17"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66">
                    <a:moveTo>
                      <a:pt x="2" y="66"/>
                    </a:moveTo>
                    <a:cubicBezTo>
                      <a:pt x="21" y="66"/>
                      <a:pt x="21" y="66"/>
                      <a:pt x="21" y="66"/>
                    </a:cubicBezTo>
                    <a:cubicBezTo>
                      <a:pt x="22" y="66"/>
                      <a:pt x="23" y="65"/>
                      <a:pt x="23" y="64"/>
                    </a:cubicBezTo>
                    <a:cubicBezTo>
                      <a:pt x="23" y="2"/>
                      <a:pt x="23" y="2"/>
                      <a:pt x="23" y="2"/>
                    </a:cubicBezTo>
                    <a:cubicBezTo>
                      <a:pt x="23" y="1"/>
                      <a:pt x="22" y="0"/>
                      <a:pt x="21" y="0"/>
                    </a:cubicBezTo>
                    <a:cubicBezTo>
                      <a:pt x="2" y="0"/>
                      <a:pt x="2" y="0"/>
                      <a:pt x="2" y="0"/>
                    </a:cubicBezTo>
                    <a:cubicBezTo>
                      <a:pt x="1" y="0"/>
                      <a:pt x="0" y="1"/>
                      <a:pt x="0" y="2"/>
                    </a:cubicBezTo>
                    <a:cubicBezTo>
                      <a:pt x="0" y="64"/>
                      <a:pt x="0" y="64"/>
                      <a:pt x="0" y="64"/>
                    </a:cubicBezTo>
                    <a:cubicBezTo>
                      <a:pt x="0" y="65"/>
                      <a:pt x="1" y="66"/>
                      <a:pt x="2" y="66"/>
                    </a:cubicBez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schemeClr val="bg1"/>
                  </a:solidFill>
                </a:endParaRPr>
              </a:p>
            </p:txBody>
          </p:sp>
          <p:sp>
            <p:nvSpPr>
              <p:cNvPr id="61" name="Freeform 913"/>
              <p:cNvSpPr>
                <a:spLocks/>
              </p:cNvSpPr>
              <p:nvPr/>
            </p:nvSpPr>
            <p:spPr bwMode="auto">
              <a:xfrm>
                <a:off x="6090" y="1175"/>
                <a:ext cx="265" cy="226"/>
              </a:xfrm>
              <a:custGeom>
                <a:avLst/>
                <a:gdLst>
                  <a:gd name="T0" fmla="*/ 104 w 109"/>
                  <a:gd name="T1" fmla="*/ 85 h 94"/>
                  <a:gd name="T2" fmla="*/ 9 w 109"/>
                  <a:gd name="T3" fmla="*/ 85 h 94"/>
                  <a:gd name="T4" fmla="*/ 9 w 109"/>
                  <a:gd name="T5" fmla="*/ 85 h 94"/>
                  <a:gd name="T6" fmla="*/ 9 w 109"/>
                  <a:gd name="T7" fmla="*/ 4 h 94"/>
                  <a:gd name="T8" fmla="*/ 4 w 109"/>
                  <a:gd name="T9" fmla="*/ 0 h 94"/>
                  <a:gd name="T10" fmla="*/ 0 w 109"/>
                  <a:gd name="T11" fmla="*/ 4 h 94"/>
                  <a:gd name="T12" fmla="*/ 0 w 109"/>
                  <a:gd name="T13" fmla="*/ 85 h 94"/>
                  <a:gd name="T14" fmla="*/ 9 w 109"/>
                  <a:gd name="T15" fmla="*/ 94 h 94"/>
                  <a:gd name="T16" fmla="*/ 104 w 109"/>
                  <a:gd name="T17" fmla="*/ 94 h 94"/>
                  <a:gd name="T18" fmla="*/ 109 w 109"/>
                  <a:gd name="T19" fmla="*/ 90 h 94"/>
                  <a:gd name="T20" fmla="*/ 104 w 109"/>
                  <a:gd name="T21" fmla="*/ 8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9" h="94">
                    <a:moveTo>
                      <a:pt x="104" y="85"/>
                    </a:moveTo>
                    <a:cubicBezTo>
                      <a:pt x="9" y="85"/>
                      <a:pt x="9" y="85"/>
                      <a:pt x="9" y="85"/>
                    </a:cubicBezTo>
                    <a:cubicBezTo>
                      <a:pt x="9" y="85"/>
                      <a:pt x="9" y="85"/>
                      <a:pt x="9" y="85"/>
                    </a:cubicBezTo>
                    <a:cubicBezTo>
                      <a:pt x="9" y="4"/>
                      <a:pt x="9" y="4"/>
                      <a:pt x="9" y="4"/>
                    </a:cubicBezTo>
                    <a:cubicBezTo>
                      <a:pt x="9" y="2"/>
                      <a:pt x="7" y="0"/>
                      <a:pt x="4" y="0"/>
                    </a:cubicBezTo>
                    <a:cubicBezTo>
                      <a:pt x="2" y="0"/>
                      <a:pt x="0" y="2"/>
                      <a:pt x="0" y="4"/>
                    </a:cubicBezTo>
                    <a:cubicBezTo>
                      <a:pt x="0" y="85"/>
                      <a:pt x="0" y="85"/>
                      <a:pt x="0" y="85"/>
                    </a:cubicBezTo>
                    <a:cubicBezTo>
                      <a:pt x="0" y="90"/>
                      <a:pt x="4" y="94"/>
                      <a:pt x="9" y="94"/>
                    </a:cubicBezTo>
                    <a:cubicBezTo>
                      <a:pt x="104" y="94"/>
                      <a:pt x="104" y="94"/>
                      <a:pt x="104" y="94"/>
                    </a:cubicBezTo>
                    <a:cubicBezTo>
                      <a:pt x="107" y="94"/>
                      <a:pt x="109" y="92"/>
                      <a:pt x="109" y="90"/>
                    </a:cubicBezTo>
                    <a:cubicBezTo>
                      <a:pt x="109" y="87"/>
                      <a:pt x="107" y="85"/>
                      <a:pt x="104" y="85"/>
                    </a:cubicBez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schemeClr val="bg1"/>
                  </a:solidFill>
                </a:endParaRPr>
              </a:p>
            </p:txBody>
          </p:sp>
        </p:grpSp>
      </p:grpSp>
      <p:grpSp>
        <p:nvGrpSpPr>
          <p:cNvPr id="65" name="组合 64"/>
          <p:cNvGrpSpPr/>
          <p:nvPr/>
        </p:nvGrpSpPr>
        <p:grpSpPr>
          <a:xfrm>
            <a:off x="4689169" y="1759374"/>
            <a:ext cx="1060888" cy="1061032"/>
            <a:chOff x="4689999" y="1384437"/>
            <a:chExt cx="1061215" cy="1061359"/>
          </a:xfrm>
        </p:grpSpPr>
        <p:grpSp>
          <p:nvGrpSpPr>
            <p:cNvPr id="66" name="组合 65"/>
            <p:cNvGrpSpPr/>
            <p:nvPr/>
          </p:nvGrpSpPr>
          <p:grpSpPr>
            <a:xfrm>
              <a:off x="4689999" y="1384437"/>
              <a:ext cx="1061215" cy="1061359"/>
              <a:chOff x="4926840" y="1732375"/>
              <a:chExt cx="1656097" cy="1656098"/>
            </a:xfrm>
          </p:grpSpPr>
          <p:sp>
            <p:nvSpPr>
              <p:cNvPr id="68" name="任意多边形 67"/>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69" name="椭圆 68"/>
              <p:cNvSpPr/>
              <p:nvPr/>
            </p:nvSpPr>
            <p:spPr>
              <a:xfrm>
                <a:off x="5189938" y="1995474"/>
                <a:ext cx="1129900" cy="1129900"/>
              </a:xfrm>
              <a:prstGeom prst="ellipse">
                <a:avLst/>
              </a:prstGeom>
              <a:solidFill>
                <a:srgbClr val="BFBFBF"/>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5266822" y="2076686"/>
                <a:ext cx="976134" cy="976135"/>
              </a:xfrm>
              <a:prstGeom prst="ellipse">
                <a:avLst/>
              </a:prstGeom>
              <a:gradFill>
                <a:gsLst>
                  <a:gs pos="0">
                    <a:schemeClr val="bg1">
                      <a:lumMod val="85000"/>
                    </a:schemeClr>
                  </a:gs>
                  <a:gs pos="100000">
                    <a:schemeClr val="bg1"/>
                  </a:gs>
                </a:gsLst>
                <a:lin ang="2700000" scaled="1"/>
              </a:gradFill>
              <a:ln w="19050">
                <a:gradFill flip="none" rotWithShape="1">
                  <a:gsLst>
                    <a:gs pos="100000">
                      <a:srgbClr val="CDCDCD"/>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Freeform 53"/>
            <p:cNvSpPr>
              <a:spLocks noEditPoints="1"/>
            </p:cNvSpPr>
            <p:nvPr/>
          </p:nvSpPr>
          <p:spPr bwMode="auto">
            <a:xfrm>
              <a:off x="5031764" y="1726249"/>
              <a:ext cx="377685" cy="377736"/>
            </a:xfrm>
            <a:custGeom>
              <a:avLst/>
              <a:gdLst>
                <a:gd name="T0" fmla="*/ 166 w 449"/>
                <a:gd name="T1" fmla="*/ 362 h 449"/>
                <a:gd name="T2" fmla="*/ 211 w 449"/>
                <a:gd name="T3" fmla="*/ 317 h 449"/>
                <a:gd name="T4" fmla="*/ 237 w 449"/>
                <a:gd name="T5" fmla="*/ 407 h 449"/>
                <a:gd name="T6" fmla="*/ 302 w 449"/>
                <a:gd name="T7" fmla="*/ 313 h 449"/>
                <a:gd name="T8" fmla="*/ 294 w 449"/>
                <a:gd name="T9" fmla="*/ 393 h 449"/>
                <a:gd name="T10" fmla="*/ 395 w 449"/>
                <a:gd name="T11" fmla="*/ 289 h 449"/>
                <a:gd name="T12" fmla="*/ 294 w 449"/>
                <a:gd name="T13" fmla="*/ 393 h 449"/>
                <a:gd name="T14" fmla="*/ 95 w 449"/>
                <a:gd name="T15" fmla="*/ 353 h 449"/>
                <a:gd name="T16" fmla="*/ 121 w 449"/>
                <a:gd name="T17" fmla="*/ 309 h 449"/>
                <a:gd name="T18" fmla="*/ 237 w 449"/>
                <a:gd name="T19" fmla="*/ 293 h 449"/>
                <a:gd name="T20" fmla="*/ 311 w 449"/>
                <a:gd name="T21" fmla="*/ 191 h 449"/>
                <a:gd name="T22" fmla="*/ 307 w 449"/>
                <a:gd name="T23" fmla="*/ 287 h 449"/>
                <a:gd name="T24" fmla="*/ 211 w 449"/>
                <a:gd name="T25" fmla="*/ 293 h 449"/>
                <a:gd name="T26" fmla="*/ 137 w 449"/>
                <a:gd name="T27" fmla="*/ 226 h 449"/>
                <a:gd name="T28" fmla="*/ 211 w 449"/>
                <a:gd name="T29" fmla="*/ 196 h 449"/>
                <a:gd name="T30" fmla="*/ 333 w 449"/>
                <a:gd name="T31" fmla="*/ 282 h 449"/>
                <a:gd name="T32" fmla="*/ 335 w 449"/>
                <a:gd name="T33" fmla="*/ 188 h 449"/>
                <a:gd name="T34" fmla="*/ 407 w 449"/>
                <a:gd name="T35" fmla="*/ 224 h 449"/>
                <a:gd name="T36" fmla="*/ 116 w 449"/>
                <a:gd name="T37" fmla="*/ 281 h 449"/>
                <a:gd name="T38" fmla="*/ 41 w 449"/>
                <a:gd name="T39" fmla="*/ 224 h 449"/>
                <a:gd name="T40" fmla="*/ 114 w 449"/>
                <a:gd name="T41" fmla="*/ 188 h 449"/>
                <a:gd name="T42" fmla="*/ 116 w 449"/>
                <a:gd name="T43" fmla="*/ 281 h 449"/>
                <a:gd name="T44" fmla="*/ 59 w 449"/>
                <a:gd name="T45" fmla="*/ 146 h 449"/>
                <a:gd name="T46" fmla="*/ 158 w 449"/>
                <a:gd name="T47" fmla="*/ 55 h 449"/>
                <a:gd name="T48" fmla="*/ 331 w 449"/>
                <a:gd name="T49" fmla="*/ 164 h 449"/>
                <a:gd name="T50" fmla="*/ 390 w 449"/>
                <a:gd name="T51" fmla="*/ 147 h 449"/>
                <a:gd name="T52" fmla="*/ 211 w 449"/>
                <a:gd name="T53" fmla="*/ 171 h 449"/>
                <a:gd name="T54" fmla="*/ 210 w 449"/>
                <a:gd name="T55" fmla="*/ 43 h 449"/>
                <a:gd name="T56" fmla="*/ 211 w 449"/>
                <a:gd name="T57" fmla="*/ 171 h 449"/>
                <a:gd name="T58" fmla="*/ 237 w 449"/>
                <a:gd name="T59" fmla="*/ 43 h 449"/>
                <a:gd name="T60" fmla="*/ 308 w 449"/>
                <a:gd name="T61" fmla="*/ 167 h 449"/>
                <a:gd name="T62" fmla="*/ 225 w 449"/>
                <a:gd name="T63" fmla="*/ 0 h 449"/>
                <a:gd name="T64" fmla="*/ 225 w 449"/>
                <a:gd name="T65" fmla="*/ 449 h 449"/>
                <a:gd name="T66" fmla="*/ 225 w 449"/>
                <a:gd name="T67"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9" h="449">
                  <a:moveTo>
                    <a:pt x="211" y="407"/>
                  </a:moveTo>
                  <a:cubicBezTo>
                    <a:pt x="192" y="407"/>
                    <a:pt x="176" y="387"/>
                    <a:pt x="166" y="362"/>
                  </a:cubicBezTo>
                  <a:cubicBezTo>
                    <a:pt x="158" y="347"/>
                    <a:pt x="151" y="331"/>
                    <a:pt x="147" y="313"/>
                  </a:cubicBezTo>
                  <a:cubicBezTo>
                    <a:pt x="168" y="315"/>
                    <a:pt x="189" y="317"/>
                    <a:pt x="211" y="317"/>
                  </a:cubicBezTo>
                  <a:cubicBezTo>
                    <a:pt x="211" y="407"/>
                    <a:pt x="211" y="407"/>
                    <a:pt x="211" y="407"/>
                  </a:cubicBezTo>
                  <a:moveTo>
                    <a:pt x="237" y="407"/>
                  </a:moveTo>
                  <a:cubicBezTo>
                    <a:pt x="237" y="317"/>
                    <a:pt x="237" y="317"/>
                    <a:pt x="237" y="317"/>
                  </a:cubicBezTo>
                  <a:cubicBezTo>
                    <a:pt x="259" y="317"/>
                    <a:pt x="280" y="315"/>
                    <a:pt x="302" y="313"/>
                  </a:cubicBezTo>
                  <a:cubicBezTo>
                    <a:pt x="293" y="344"/>
                    <a:pt x="273" y="407"/>
                    <a:pt x="237" y="407"/>
                  </a:cubicBezTo>
                  <a:moveTo>
                    <a:pt x="294" y="393"/>
                  </a:moveTo>
                  <a:cubicBezTo>
                    <a:pt x="311" y="370"/>
                    <a:pt x="320" y="343"/>
                    <a:pt x="328" y="310"/>
                  </a:cubicBezTo>
                  <a:cubicBezTo>
                    <a:pt x="354" y="304"/>
                    <a:pt x="377" y="297"/>
                    <a:pt x="395" y="289"/>
                  </a:cubicBezTo>
                  <a:cubicBezTo>
                    <a:pt x="386" y="313"/>
                    <a:pt x="373" y="335"/>
                    <a:pt x="354" y="353"/>
                  </a:cubicBezTo>
                  <a:cubicBezTo>
                    <a:pt x="337" y="371"/>
                    <a:pt x="315" y="384"/>
                    <a:pt x="294" y="393"/>
                  </a:cubicBezTo>
                  <a:moveTo>
                    <a:pt x="154" y="393"/>
                  </a:moveTo>
                  <a:cubicBezTo>
                    <a:pt x="133" y="384"/>
                    <a:pt x="112" y="371"/>
                    <a:pt x="95" y="353"/>
                  </a:cubicBezTo>
                  <a:cubicBezTo>
                    <a:pt x="75" y="335"/>
                    <a:pt x="62" y="312"/>
                    <a:pt x="52" y="286"/>
                  </a:cubicBezTo>
                  <a:cubicBezTo>
                    <a:pt x="68" y="295"/>
                    <a:pt x="93" y="303"/>
                    <a:pt x="121" y="309"/>
                  </a:cubicBezTo>
                  <a:cubicBezTo>
                    <a:pt x="128" y="342"/>
                    <a:pt x="138" y="371"/>
                    <a:pt x="154" y="393"/>
                  </a:cubicBezTo>
                  <a:moveTo>
                    <a:pt x="237" y="293"/>
                  </a:moveTo>
                  <a:cubicBezTo>
                    <a:pt x="237" y="196"/>
                    <a:pt x="237" y="196"/>
                    <a:pt x="237" y="196"/>
                  </a:cubicBezTo>
                  <a:cubicBezTo>
                    <a:pt x="263" y="195"/>
                    <a:pt x="287" y="193"/>
                    <a:pt x="311" y="191"/>
                  </a:cubicBezTo>
                  <a:cubicBezTo>
                    <a:pt x="311" y="203"/>
                    <a:pt x="311" y="214"/>
                    <a:pt x="311" y="226"/>
                  </a:cubicBezTo>
                  <a:cubicBezTo>
                    <a:pt x="311" y="247"/>
                    <a:pt x="311" y="268"/>
                    <a:pt x="307" y="287"/>
                  </a:cubicBezTo>
                  <a:cubicBezTo>
                    <a:pt x="284" y="290"/>
                    <a:pt x="261" y="292"/>
                    <a:pt x="237" y="293"/>
                  </a:cubicBezTo>
                  <a:moveTo>
                    <a:pt x="211" y="293"/>
                  </a:moveTo>
                  <a:cubicBezTo>
                    <a:pt x="187" y="292"/>
                    <a:pt x="165" y="290"/>
                    <a:pt x="141" y="286"/>
                  </a:cubicBezTo>
                  <a:cubicBezTo>
                    <a:pt x="138" y="268"/>
                    <a:pt x="137" y="246"/>
                    <a:pt x="137" y="226"/>
                  </a:cubicBezTo>
                  <a:cubicBezTo>
                    <a:pt x="137" y="214"/>
                    <a:pt x="138" y="203"/>
                    <a:pt x="138" y="191"/>
                  </a:cubicBezTo>
                  <a:cubicBezTo>
                    <a:pt x="161" y="193"/>
                    <a:pt x="186" y="195"/>
                    <a:pt x="211" y="196"/>
                  </a:cubicBezTo>
                  <a:cubicBezTo>
                    <a:pt x="211" y="293"/>
                    <a:pt x="211" y="293"/>
                    <a:pt x="211" y="293"/>
                  </a:cubicBezTo>
                  <a:moveTo>
                    <a:pt x="333" y="282"/>
                  </a:moveTo>
                  <a:cubicBezTo>
                    <a:pt x="335" y="265"/>
                    <a:pt x="336" y="245"/>
                    <a:pt x="336" y="226"/>
                  </a:cubicBezTo>
                  <a:cubicBezTo>
                    <a:pt x="336" y="212"/>
                    <a:pt x="336" y="201"/>
                    <a:pt x="335" y="188"/>
                  </a:cubicBezTo>
                  <a:cubicBezTo>
                    <a:pt x="363" y="185"/>
                    <a:pt x="386" y="177"/>
                    <a:pt x="399" y="171"/>
                  </a:cubicBezTo>
                  <a:cubicBezTo>
                    <a:pt x="405" y="188"/>
                    <a:pt x="407" y="207"/>
                    <a:pt x="407" y="224"/>
                  </a:cubicBezTo>
                  <a:cubicBezTo>
                    <a:pt x="407" y="254"/>
                    <a:pt x="405" y="270"/>
                    <a:pt x="333" y="282"/>
                  </a:cubicBezTo>
                  <a:moveTo>
                    <a:pt x="116" y="281"/>
                  </a:moveTo>
                  <a:cubicBezTo>
                    <a:pt x="75" y="274"/>
                    <a:pt x="52" y="260"/>
                    <a:pt x="43" y="250"/>
                  </a:cubicBezTo>
                  <a:cubicBezTo>
                    <a:pt x="41" y="242"/>
                    <a:pt x="41" y="233"/>
                    <a:pt x="41" y="224"/>
                  </a:cubicBezTo>
                  <a:cubicBezTo>
                    <a:pt x="41" y="206"/>
                    <a:pt x="44" y="187"/>
                    <a:pt x="49" y="171"/>
                  </a:cubicBezTo>
                  <a:cubicBezTo>
                    <a:pt x="64" y="177"/>
                    <a:pt x="82" y="182"/>
                    <a:pt x="114" y="188"/>
                  </a:cubicBezTo>
                  <a:cubicBezTo>
                    <a:pt x="113" y="201"/>
                    <a:pt x="112" y="212"/>
                    <a:pt x="112" y="226"/>
                  </a:cubicBezTo>
                  <a:cubicBezTo>
                    <a:pt x="112" y="245"/>
                    <a:pt x="113" y="264"/>
                    <a:pt x="116" y="281"/>
                  </a:cubicBezTo>
                  <a:moveTo>
                    <a:pt x="117" y="164"/>
                  </a:moveTo>
                  <a:cubicBezTo>
                    <a:pt x="76" y="153"/>
                    <a:pt x="65" y="152"/>
                    <a:pt x="59" y="146"/>
                  </a:cubicBezTo>
                  <a:cubicBezTo>
                    <a:pt x="68" y="128"/>
                    <a:pt x="79" y="110"/>
                    <a:pt x="95" y="96"/>
                  </a:cubicBezTo>
                  <a:cubicBezTo>
                    <a:pt x="114" y="76"/>
                    <a:pt x="135" y="66"/>
                    <a:pt x="158" y="55"/>
                  </a:cubicBezTo>
                  <a:cubicBezTo>
                    <a:pt x="138" y="83"/>
                    <a:pt x="124" y="119"/>
                    <a:pt x="117" y="164"/>
                  </a:cubicBezTo>
                  <a:moveTo>
                    <a:pt x="331" y="164"/>
                  </a:moveTo>
                  <a:cubicBezTo>
                    <a:pt x="324" y="119"/>
                    <a:pt x="311" y="81"/>
                    <a:pt x="291" y="54"/>
                  </a:cubicBezTo>
                  <a:cubicBezTo>
                    <a:pt x="333" y="69"/>
                    <a:pt x="370" y="104"/>
                    <a:pt x="390" y="147"/>
                  </a:cubicBezTo>
                  <a:cubicBezTo>
                    <a:pt x="384" y="151"/>
                    <a:pt x="369" y="157"/>
                    <a:pt x="331" y="164"/>
                  </a:cubicBezTo>
                  <a:moveTo>
                    <a:pt x="211" y="171"/>
                  </a:moveTo>
                  <a:cubicBezTo>
                    <a:pt x="187" y="171"/>
                    <a:pt x="164" y="169"/>
                    <a:pt x="141" y="167"/>
                  </a:cubicBezTo>
                  <a:cubicBezTo>
                    <a:pt x="152" y="104"/>
                    <a:pt x="178" y="55"/>
                    <a:pt x="210" y="43"/>
                  </a:cubicBezTo>
                  <a:cubicBezTo>
                    <a:pt x="210" y="43"/>
                    <a:pt x="211" y="43"/>
                    <a:pt x="211" y="43"/>
                  </a:cubicBezTo>
                  <a:cubicBezTo>
                    <a:pt x="211" y="171"/>
                    <a:pt x="211" y="171"/>
                    <a:pt x="211" y="171"/>
                  </a:cubicBezTo>
                  <a:moveTo>
                    <a:pt x="237" y="171"/>
                  </a:moveTo>
                  <a:cubicBezTo>
                    <a:pt x="237" y="43"/>
                    <a:pt x="237" y="43"/>
                    <a:pt x="237" y="43"/>
                  </a:cubicBezTo>
                  <a:cubicBezTo>
                    <a:pt x="242" y="43"/>
                    <a:pt x="249" y="48"/>
                    <a:pt x="255" y="52"/>
                  </a:cubicBezTo>
                  <a:cubicBezTo>
                    <a:pt x="279" y="74"/>
                    <a:pt x="299" y="117"/>
                    <a:pt x="308" y="167"/>
                  </a:cubicBezTo>
                  <a:cubicBezTo>
                    <a:pt x="284" y="169"/>
                    <a:pt x="261" y="171"/>
                    <a:pt x="237" y="171"/>
                  </a:cubicBezTo>
                  <a:moveTo>
                    <a:pt x="225" y="0"/>
                  </a:moveTo>
                  <a:cubicBezTo>
                    <a:pt x="100" y="0"/>
                    <a:pt x="0" y="100"/>
                    <a:pt x="0" y="224"/>
                  </a:cubicBezTo>
                  <a:cubicBezTo>
                    <a:pt x="0" y="349"/>
                    <a:pt x="100" y="449"/>
                    <a:pt x="225" y="449"/>
                  </a:cubicBezTo>
                  <a:cubicBezTo>
                    <a:pt x="350" y="449"/>
                    <a:pt x="449" y="349"/>
                    <a:pt x="449" y="224"/>
                  </a:cubicBezTo>
                  <a:cubicBezTo>
                    <a:pt x="449" y="100"/>
                    <a:pt x="350" y="0"/>
                    <a:pt x="225" y="0"/>
                  </a:cubicBezTo>
                </a:path>
              </a:pathLst>
            </a:custGeom>
            <a:solidFill>
              <a:srgbClr val="BFBFBF"/>
            </a:solidFill>
            <a:ln>
              <a:noFill/>
            </a:ln>
          </p:spPr>
          <p:txBody>
            <a:bodyPr vert="horz" wrap="square" lIns="68568" tIns="34284" rIns="68568" bIns="34284" numCol="1" anchor="t" anchorCtr="0" compatLnSpc="1">
              <a:prstTxWarp prst="textNoShape">
                <a:avLst/>
              </a:prstTxWarp>
            </a:bodyPr>
            <a:lstStyle/>
            <a:p>
              <a:endParaRPr lang="zh-CN" altLang="en-US">
                <a:solidFill>
                  <a:srgbClr val="FFB850"/>
                </a:solidFill>
              </a:endParaRPr>
            </a:p>
          </p:txBody>
        </p:sp>
      </p:grpSp>
      <p:grpSp>
        <p:nvGrpSpPr>
          <p:cNvPr id="71" name="组合 70"/>
          <p:cNvGrpSpPr/>
          <p:nvPr/>
        </p:nvGrpSpPr>
        <p:grpSpPr>
          <a:xfrm>
            <a:off x="3393944" y="3064299"/>
            <a:ext cx="1060888" cy="1061032"/>
            <a:chOff x="3394374" y="2689764"/>
            <a:chExt cx="1061215" cy="1061359"/>
          </a:xfrm>
        </p:grpSpPr>
        <p:grpSp>
          <p:nvGrpSpPr>
            <p:cNvPr id="72" name="组合 71"/>
            <p:cNvGrpSpPr/>
            <p:nvPr/>
          </p:nvGrpSpPr>
          <p:grpSpPr>
            <a:xfrm>
              <a:off x="3394374" y="2689764"/>
              <a:ext cx="1061215" cy="1061359"/>
              <a:chOff x="4926840" y="1732375"/>
              <a:chExt cx="1656097" cy="1656098"/>
            </a:xfrm>
          </p:grpSpPr>
          <p:sp>
            <p:nvSpPr>
              <p:cNvPr id="77" name="任意多边形 76"/>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8" name="椭圆 77"/>
              <p:cNvSpPr/>
              <p:nvPr/>
            </p:nvSpPr>
            <p:spPr>
              <a:xfrm>
                <a:off x="5189938" y="1995474"/>
                <a:ext cx="1129900" cy="1129900"/>
              </a:xfrm>
              <a:prstGeom prst="ellipse">
                <a:avLst/>
              </a:prstGeom>
              <a:solidFill>
                <a:srgbClr val="BFBFBF"/>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5266822" y="2076686"/>
                <a:ext cx="976134" cy="976135"/>
              </a:xfrm>
              <a:prstGeom prst="ellipse">
                <a:avLst/>
              </a:prstGeom>
              <a:gradFill>
                <a:gsLst>
                  <a:gs pos="0">
                    <a:schemeClr val="bg1">
                      <a:lumMod val="85000"/>
                    </a:schemeClr>
                  </a:gs>
                  <a:gs pos="100000">
                    <a:schemeClr val="bg1"/>
                  </a:gs>
                </a:gsLst>
                <a:lin ang="2700000" scaled="1"/>
              </a:gradFill>
              <a:ln w="19050">
                <a:gradFill flip="none" rotWithShape="1">
                  <a:gsLst>
                    <a:gs pos="100000">
                      <a:srgbClr val="CDCDCD"/>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3" name="Group 46"/>
            <p:cNvGrpSpPr>
              <a:grpSpLocks noChangeAspect="1"/>
            </p:cNvGrpSpPr>
            <p:nvPr/>
          </p:nvGrpSpPr>
          <p:grpSpPr bwMode="auto">
            <a:xfrm>
              <a:off x="3703465" y="3092811"/>
              <a:ext cx="443033" cy="274322"/>
              <a:chOff x="3098" y="1701"/>
              <a:chExt cx="1486" cy="920"/>
            </a:xfrm>
            <a:solidFill>
              <a:srgbClr val="663A77"/>
            </a:solidFill>
          </p:grpSpPr>
          <p:sp>
            <p:nvSpPr>
              <p:cNvPr id="74" name="Freeform 47"/>
              <p:cNvSpPr>
                <a:spLocks/>
              </p:cNvSpPr>
              <p:nvPr/>
            </p:nvSpPr>
            <p:spPr bwMode="auto">
              <a:xfrm>
                <a:off x="3468" y="1701"/>
                <a:ext cx="746" cy="920"/>
              </a:xfrm>
              <a:custGeom>
                <a:avLst/>
                <a:gdLst>
                  <a:gd name="T0" fmla="*/ 157 w 314"/>
                  <a:gd name="T1" fmla="*/ 0 h 386"/>
                  <a:gd name="T2" fmla="*/ 68 w 314"/>
                  <a:gd name="T3" fmla="*/ 89 h 386"/>
                  <a:gd name="T4" fmla="*/ 127 w 314"/>
                  <a:gd name="T5" fmla="*/ 172 h 386"/>
                  <a:gd name="T6" fmla="*/ 103 w 314"/>
                  <a:gd name="T7" fmla="*/ 172 h 386"/>
                  <a:gd name="T8" fmla="*/ 16 w 314"/>
                  <a:gd name="T9" fmla="*/ 320 h 386"/>
                  <a:gd name="T10" fmla="*/ 28 w 314"/>
                  <a:gd name="T11" fmla="*/ 386 h 386"/>
                  <a:gd name="T12" fmla="*/ 132 w 314"/>
                  <a:gd name="T13" fmla="*/ 386 h 386"/>
                  <a:gd name="T14" fmla="*/ 154 w 314"/>
                  <a:gd name="T15" fmla="*/ 203 h 386"/>
                  <a:gd name="T16" fmla="*/ 132 w 314"/>
                  <a:gd name="T17" fmla="*/ 180 h 386"/>
                  <a:gd name="T18" fmla="*/ 182 w 314"/>
                  <a:gd name="T19" fmla="*/ 180 h 386"/>
                  <a:gd name="T20" fmla="*/ 160 w 314"/>
                  <a:gd name="T21" fmla="*/ 203 h 386"/>
                  <a:gd name="T22" fmla="*/ 182 w 314"/>
                  <a:gd name="T23" fmla="*/ 386 h 386"/>
                  <a:gd name="T24" fmla="*/ 286 w 314"/>
                  <a:gd name="T25" fmla="*/ 386 h 386"/>
                  <a:gd name="T26" fmla="*/ 298 w 314"/>
                  <a:gd name="T27" fmla="*/ 320 h 386"/>
                  <a:gd name="T28" fmla="*/ 211 w 314"/>
                  <a:gd name="T29" fmla="*/ 172 h 386"/>
                  <a:gd name="T30" fmla="*/ 187 w 314"/>
                  <a:gd name="T31" fmla="*/ 172 h 386"/>
                  <a:gd name="T32" fmla="*/ 246 w 314"/>
                  <a:gd name="T33" fmla="*/ 89 h 386"/>
                  <a:gd name="T34" fmla="*/ 157 w 314"/>
                  <a:gd name="T35" fmla="*/ 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4" h="386">
                    <a:moveTo>
                      <a:pt x="157" y="0"/>
                    </a:moveTo>
                    <a:cubicBezTo>
                      <a:pt x="108" y="0"/>
                      <a:pt x="68" y="40"/>
                      <a:pt x="68" y="89"/>
                    </a:cubicBezTo>
                    <a:cubicBezTo>
                      <a:pt x="68" y="127"/>
                      <a:pt x="93" y="160"/>
                      <a:pt x="127" y="172"/>
                    </a:cubicBezTo>
                    <a:cubicBezTo>
                      <a:pt x="103" y="172"/>
                      <a:pt x="103" y="172"/>
                      <a:pt x="103" y="172"/>
                    </a:cubicBezTo>
                    <a:cubicBezTo>
                      <a:pt x="55" y="172"/>
                      <a:pt x="26" y="291"/>
                      <a:pt x="16" y="320"/>
                    </a:cubicBezTo>
                    <a:cubicBezTo>
                      <a:pt x="0" y="363"/>
                      <a:pt x="28" y="386"/>
                      <a:pt x="28" y="386"/>
                    </a:cubicBezTo>
                    <a:cubicBezTo>
                      <a:pt x="132" y="386"/>
                      <a:pt x="132" y="386"/>
                      <a:pt x="132" y="386"/>
                    </a:cubicBezTo>
                    <a:cubicBezTo>
                      <a:pt x="154" y="203"/>
                      <a:pt x="154" y="203"/>
                      <a:pt x="154" y="203"/>
                    </a:cubicBezTo>
                    <a:cubicBezTo>
                      <a:pt x="132" y="180"/>
                      <a:pt x="132" y="180"/>
                      <a:pt x="132" y="180"/>
                    </a:cubicBezTo>
                    <a:cubicBezTo>
                      <a:pt x="182" y="180"/>
                      <a:pt x="182" y="180"/>
                      <a:pt x="182" y="180"/>
                    </a:cubicBezTo>
                    <a:cubicBezTo>
                      <a:pt x="160" y="203"/>
                      <a:pt x="160" y="203"/>
                      <a:pt x="160" y="203"/>
                    </a:cubicBezTo>
                    <a:cubicBezTo>
                      <a:pt x="182" y="386"/>
                      <a:pt x="182" y="386"/>
                      <a:pt x="182" y="386"/>
                    </a:cubicBezTo>
                    <a:cubicBezTo>
                      <a:pt x="286" y="386"/>
                      <a:pt x="286" y="386"/>
                      <a:pt x="286" y="386"/>
                    </a:cubicBezTo>
                    <a:cubicBezTo>
                      <a:pt x="286" y="386"/>
                      <a:pt x="314" y="363"/>
                      <a:pt x="298" y="320"/>
                    </a:cubicBezTo>
                    <a:cubicBezTo>
                      <a:pt x="288" y="291"/>
                      <a:pt x="259" y="172"/>
                      <a:pt x="211" y="172"/>
                    </a:cubicBezTo>
                    <a:cubicBezTo>
                      <a:pt x="187" y="172"/>
                      <a:pt x="187" y="172"/>
                      <a:pt x="187" y="172"/>
                    </a:cubicBezTo>
                    <a:cubicBezTo>
                      <a:pt x="221" y="160"/>
                      <a:pt x="246" y="127"/>
                      <a:pt x="246" y="89"/>
                    </a:cubicBezTo>
                    <a:cubicBezTo>
                      <a:pt x="246" y="40"/>
                      <a:pt x="206" y="0"/>
                      <a:pt x="157" y="0"/>
                    </a:cubicBezTo>
                  </a:path>
                </a:pathLst>
              </a:custGeom>
              <a:solidFill>
                <a:srgbClr val="BFBFB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75" name="Freeform 48"/>
              <p:cNvSpPr>
                <a:spLocks/>
              </p:cNvSpPr>
              <p:nvPr/>
            </p:nvSpPr>
            <p:spPr bwMode="auto">
              <a:xfrm>
                <a:off x="3098" y="1871"/>
                <a:ext cx="475" cy="750"/>
              </a:xfrm>
              <a:custGeom>
                <a:avLst/>
                <a:gdLst>
                  <a:gd name="T0" fmla="*/ 128 w 200"/>
                  <a:gd name="T1" fmla="*/ 0 h 315"/>
                  <a:gd name="T2" fmla="*/ 55 w 200"/>
                  <a:gd name="T3" fmla="*/ 73 h 315"/>
                  <a:gd name="T4" fmla="*/ 103 w 200"/>
                  <a:gd name="T5" fmla="*/ 141 h 315"/>
                  <a:gd name="T6" fmla="*/ 84 w 200"/>
                  <a:gd name="T7" fmla="*/ 141 h 315"/>
                  <a:gd name="T8" fmla="*/ 13 w 200"/>
                  <a:gd name="T9" fmla="*/ 261 h 315"/>
                  <a:gd name="T10" fmla="*/ 23 w 200"/>
                  <a:gd name="T11" fmla="*/ 315 h 315"/>
                  <a:gd name="T12" fmla="*/ 108 w 200"/>
                  <a:gd name="T13" fmla="*/ 315 h 315"/>
                  <a:gd name="T14" fmla="*/ 126 w 200"/>
                  <a:gd name="T15" fmla="*/ 166 h 315"/>
                  <a:gd name="T16" fmla="*/ 107 w 200"/>
                  <a:gd name="T17" fmla="*/ 147 h 315"/>
                  <a:gd name="T18" fmla="*/ 149 w 200"/>
                  <a:gd name="T19" fmla="*/ 147 h 315"/>
                  <a:gd name="T20" fmla="*/ 130 w 200"/>
                  <a:gd name="T21" fmla="*/ 166 h 315"/>
                  <a:gd name="T22" fmla="*/ 148 w 200"/>
                  <a:gd name="T23" fmla="*/ 315 h 315"/>
                  <a:gd name="T24" fmla="*/ 168 w 200"/>
                  <a:gd name="T25" fmla="*/ 315 h 315"/>
                  <a:gd name="T26" fmla="*/ 161 w 200"/>
                  <a:gd name="T27" fmla="*/ 245 h 315"/>
                  <a:gd name="T28" fmla="*/ 166 w 200"/>
                  <a:gd name="T29" fmla="*/ 228 h 315"/>
                  <a:gd name="T30" fmla="*/ 194 w 200"/>
                  <a:gd name="T31" fmla="*/ 152 h 315"/>
                  <a:gd name="T32" fmla="*/ 172 w 200"/>
                  <a:gd name="T33" fmla="*/ 141 h 315"/>
                  <a:gd name="T34" fmla="*/ 152 w 200"/>
                  <a:gd name="T35" fmla="*/ 141 h 315"/>
                  <a:gd name="T36" fmla="*/ 200 w 200"/>
                  <a:gd name="T37" fmla="*/ 73 h 315"/>
                  <a:gd name="T38" fmla="*/ 128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128" y="0"/>
                    </a:moveTo>
                    <a:cubicBezTo>
                      <a:pt x="88" y="0"/>
                      <a:pt x="55" y="33"/>
                      <a:pt x="55" y="73"/>
                    </a:cubicBezTo>
                    <a:cubicBezTo>
                      <a:pt x="55" y="104"/>
                      <a:pt x="76" y="131"/>
                      <a:pt x="103" y="141"/>
                    </a:cubicBezTo>
                    <a:cubicBezTo>
                      <a:pt x="84" y="141"/>
                      <a:pt x="84" y="141"/>
                      <a:pt x="84" y="141"/>
                    </a:cubicBezTo>
                    <a:cubicBezTo>
                      <a:pt x="45" y="141"/>
                      <a:pt x="21" y="238"/>
                      <a:pt x="13" y="261"/>
                    </a:cubicBezTo>
                    <a:cubicBezTo>
                      <a:pt x="0" y="296"/>
                      <a:pt x="23" y="315"/>
                      <a:pt x="23" y="315"/>
                    </a:cubicBezTo>
                    <a:cubicBezTo>
                      <a:pt x="108" y="315"/>
                      <a:pt x="108" y="315"/>
                      <a:pt x="108" y="315"/>
                    </a:cubicBezTo>
                    <a:cubicBezTo>
                      <a:pt x="126" y="166"/>
                      <a:pt x="126" y="166"/>
                      <a:pt x="126" y="166"/>
                    </a:cubicBezTo>
                    <a:cubicBezTo>
                      <a:pt x="107" y="147"/>
                      <a:pt x="107" y="147"/>
                      <a:pt x="107" y="147"/>
                    </a:cubicBezTo>
                    <a:cubicBezTo>
                      <a:pt x="149" y="147"/>
                      <a:pt x="149" y="147"/>
                      <a:pt x="149" y="147"/>
                    </a:cubicBezTo>
                    <a:cubicBezTo>
                      <a:pt x="130" y="166"/>
                      <a:pt x="130" y="166"/>
                      <a:pt x="130" y="166"/>
                    </a:cubicBezTo>
                    <a:cubicBezTo>
                      <a:pt x="148" y="315"/>
                      <a:pt x="148" y="315"/>
                      <a:pt x="148" y="315"/>
                    </a:cubicBezTo>
                    <a:cubicBezTo>
                      <a:pt x="168" y="315"/>
                      <a:pt x="168" y="315"/>
                      <a:pt x="168" y="315"/>
                    </a:cubicBezTo>
                    <a:cubicBezTo>
                      <a:pt x="160" y="303"/>
                      <a:pt x="149" y="279"/>
                      <a:pt x="161" y="245"/>
                    </a:cubicBezTo>
                    <a:cubicBezTo>
                      <a:pt x="162" y="241"/>
                      <a:pt x="164" y="235"/>
                      <a:pt x="166" y="228"/>
                    </a:cubicBezTo>
                    <a:cubicBezTo>
                      <a:pt x="173" y="207"/>
                      <a:pt x="182" y="178"/>
                      <a:pt x="194" y="152"/>
                    </a:cubicBezTo>
                    <a:cubicBezTo>
                      <a:pt x="188" y="145"/>
                      <a:pt x="180" y="141"/>
                      <a:pt x="172" y="141"/>
                    </a:cubicBezTo>
                    <a:cubicBezTo>
                      <a:pt x="152" y="141"/>
                      <a:pt x="152" y="141"/>
                      <a:pt x="152" y="141"/>
                    </a:cubicBezTo>
                    <a:cubicBezTo>
                      <a:pt x="180" y="131"/>
                      <a:pt x="200" y="104"/>
                      <a:pt x="200" y="73"/>
                    </a:cubicBezTo>
                    <a:cubicBezTo>
                      <a:pt x="200" y="33"/>
                      <a:pt x="168" y="0"/>
                      <a:pt x="128" y="0"/>
                    </a:cubicBezTo>
                  </a:path>
                </a:pathLst>
              </a:custGeom>
              <a:solidFill>
                <a:srgbClr val="BFBFB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76" name="Freeform 49"/>
              <p:cNvSpPr>
                <a:spLocks/>
              </p:cNvSpPr>
              <p:nvPr/>
            </p:nvSpPr>
            <p:spPr bwMode="auto">
              <a:xfrm>
                <a:off x="4110" y="1871"/>
                <a:ext cx="474" cy="750"/>
              </a:xfrm>
              <a:custGeom>
                <a:avLst/>
                <a:gdLst>
                  <a:gd name="T0" fmla="*/ 72 w 200"/>
                  <a:gd name="T1" fmla="*/ 0 h 315"/>
                  <a:gd name="T2" fmla="*/ 0 w 200"/>
                  <a:gd name="T3" fmla="*/ 73 h 315"/>
                  <a:gd name="T4" fmla="*/ 48 w 200"/>
                  <a:gd name="T5" fmla="*/ 141 h 315"/>
                  <a:gd name="T6" fmla="*/ 28 w 200"/>
                  <a:gd name="T7" fmla="*/ 141 h 315"/>
                  <a:gd name="T8" fmla="*/ 6 w 200"/>
                  <a:gd name="T9" fmla="*/ 152 h 315"/>
                  <a:gd name="T10" fmla="*/ 34 w 200"/>
                  <a:gd name="T11" fmla="*/ 228 h 315"/>
                  <a:gd name="T12" fmla="*/ 39 w 200"/>
                  <a:gd name="T13" fmla="*/ 245 h 315"/>
                  <a:gd name="T14" fmla="*/ 32 w 200"/>
                  <a:gd name="T15" fmla="*/ 315 h 315"/>
                  <a:gd name="T16" fmla="*/ 52 w 200"/>
                  <a:gd name="T17" fmla="*/ 315 h 315"/>
                  <a:gd name="T18" fmla="*/ 70 w 200"/>
                  <a:gd name="T19" fmla="*/ 166 h 315"/>
                  <a:gd name="T20" fmla="*/ 52 w 200"/>
                  <a:gd name="T21" fmla="*/ 147 h 315"/>
                  <a:gd name="T22" fmla="*/ 93 w 200"/>
                  <a:gd name="T23" fmla="*/ 147 h 315"/>
                  <a:gd name="T24" fmla="*/ 74 w 200"/>
                  <a:gd name="T25" fmla="*/ 166 h 315"/>
                  <a:gd name="T26" fmla="*/ 92 w 200"/>
                  <a:gd name="T27" fmla="*/ 315 h 315"/>
                  <a:gd name="T28" fmla="*/ 178 w 200"/>
                  <a:gd name="T29" fmla="*/ 315 h 315"/>
                  <a:gd name="T30" fmla="*/ 187 w 200"/>
                  <a:gd name="T31" fmla="*/ 261 h 315"/>
                  <a:gd name="T32" fmla="*/ 116 w 200"/>
                  <a:gd name="T33" fmla="*/ 141 h 315"/>
                  <a:gd name="T34" fmla="*/ 97 w 200"/>
                  <a:gd name="T35" fmla="*/ 141 h 315"/>
                  <a:gd name="T36" fmla="*/ 145 w 200"/>
                  <a:gd name="T37" fmla="*/ 73 h 315"/>
                  <a:gd name="T38" fmla="*/ 72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72" y="0"/>
                    </a:moveTo>
                    <a:cubicBezTo>
                      <a:pt x="32" y="0"/>
                      <a:pt x="0" y="33"/>
                      <a:pt x="0" y="73"/>
                    </a:cubicBezTo>
                    <a:cubicBezTo>
                      <a:pt x="0" y="104"/>
                      <a:pt x="20" y="131"/>
                      <a:pt x="48" y="141"/>
                    </a:cubicBezTo>
                    <a:cubicBezTo>
                      <a:pt x="28" y="141"/>
                      <a:pt x="28" y="141"/>
                      <a:pt x="28" y="141"/>
                    </a:cubicBezTo>
                    <a:cubicBezTo>
                      <a:pt x="20" y="141"/>
                      <a:pt x="13" y="145"/>
                      <a:pt x="6" y="152"/>
                    </a:cubicBezTo>
                    <a:cubicBezTo>
                      <a:pt x="18" y="178"/>
                      <a:pt x="27" y="207"/>
                      <a:pt x="34" y="228"/>
                    </a:cubicBezTo>
                    <a:cubicBezTo>
                      <a:pt x="36" y="235"/>
                      <a:pt x="38" y="241"/>
                      <a:pt x="39" y="245"/>
                    </a:cubicBezTo>
                    <a:cubicBezTo>
                      <a:pt x="52" y="279"/>
                      <a:pt x="40" y="303"/>
                      <a:pt x="32" y="315"/>
                    </a:cubicBezTo>
                    <a:cubicBezTo>
                      <a:pt x="52" y="315"/>
                      <a:pt x="52" y="315"/>
                      <a:pt x="52" y="315"/>
                    </a:cubicBezTo>
                    <a:cubicBezTo>
                      <a:pt x="70" y="166"/>
                      <a:pt x="70" y="166"/>
                      <a:pt x="70" y="166"/>
                    </a:cubicBezTo>
                    <a:cubicBezTo>
                      <a:pt x="52" y="147"/>
                      <a:pt x="52" y="147"/>
                      <a:pt x="52" y="147"/>
                    </a:cubicBezTo>
                    <a:cubicBezTo>
                      <a:pt x="93" y="147"/>
                      <a:pt x="93" y="147"/>
                      <a:pt x="93" y="147"/>
                    </a:cubicBezTo>
                    <a:cubicBezTo>
                      <a:pt x="74" y="166"/>
                      <a:pt x="74" y="166"/>
                      <a:pt x="74" y="166"/>
                    </a:cubicBezTo>
                    <a:cubicBezTo>
                      <a:pt x="92" y="315"/>
                      <a:pt x="92" y="315"/>
                      <a:pt x="92" y="315"/>
                    </a:cubicBezTo>
                    <a:cubicBezTo>
                      <a:pt x="178" y="315"/>
                      <a:pt x="178" y="315"/>
                      <a:pt x="178" y="315"/>
                    </a:cubicBezTo>
                    <a:cubicBezTo>
                      <a:pt x="178" y="315"/>
                      <a:pt x="200" y="296"/>
                      <a:pt x="187" y="261"/>
                    </a:cubicBezTo>
                    <a:cubicBezTo>
                      <a:pt x="179" y="238"/>
                      <a:pt x="156" y="141"/>
                      <a:pt x="116" y="141"/>
                    </a:cubicBezTo>
                    <a:cubicBezTo>
                      <a:pt x="97" y="141"/>
                      <a:pt x="97" y="141"/>
                      <a:pt x="97" y="141"/>
                    </a:cubicBezTo>
                    <a:cubicBezTo>
                      <a:pt x="125" y="131"/>
                      <a:pt x="145" y="104"/>
                      <a:pt x="145" y="73"/>
                    </a:cubicBezTo>
                    <a:cubicBezTo>
                      <a:pt x="145" y="33"/>
                      <a:pt x="112" y="0"/>
                      <a:pt x="72" y="0"/>
                    </a:cubicBezTo>
                  </a:path>
                </a:pathLst>
              </a:custGeom>
              <a:solidFill>
                <a:srgbClr val="BFBFB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grpSp>
      </p:grpSp>
      <p:grpSp>
        <p:nvGrpSpPr>
          <p:cNvPr id="80" name="组合 79"/>
          <p:cNvGrpSpPr/>
          <p:nvPr/>
        </p:nvGrpSpPr>
        <p:grpSpPr>
          <a:xfrm>
            <a:off x="4689169" y="3064299"/>
            <a:ext cx="1060888" cy="1061032"/>
            <a:chOff x="4689999" y="2689764"/>
            <a:chExt cx="1061215" cy="1061359"/>
          </a:xfrm>
        </p:grpSpPr>
        <p:grpSp>
          <p:nvGrpSpPr>
            <p:cNvPr id="81" name="组合 80"/>
            <p:cNvGrpSpPr/>
            <p:nvPr/>
          </p:nvGrpSpPr>
          <p:grpSpPr>
            <a:xfrm>
              <a:off x="4689999" y="2689764"/>
              <a:ext cx="1061215" cy="1061359"/>
              <a:chOff x="4926840" y="1732375"/>
              <a:chExt cx="1656097" cy="1656098"/>
            </a:xfrm>
          </p:grpSpPr>
          <p:sp>
            <p:nvSpPr>
              <p:cNvPr id="83" name="任意多边形 82"/>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4" name="椭圆 83"/>
              <p:cNvSpPr/>
              <p:nvPr/>
            </p:nvSpPr>
            <p:spPr>
              <a:xfrm>
                <a:off x="5189938" y="1995474"/>
                <a:ext cx="1129900" cy="1129900"/>
              </a:xfrm>
              <a:prstGeom prst="ellipse">
                <a:avLst/>
              </a:prstGeom>
              <a:solidFill>
                <a:srgbClr val="C00000"/>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椭圆 84"/>
              <p:cNvSpPr/>
              <p:nvPr/>
            </p:nvSpPr>
            <p:spPr>
              <a:xfrm>
                <a:off x="5266822" y="2076686"/>
                <a:ext cx="976134" cy="976135"/>
              </a:xfrm>
              <a:prstGeom prst="ellipse">
                <a:avLst/>
              </a:prstGeom>
              <a:gradFill>
                <a:gsLst>
                  <a:gs pos="0">
                    <a:schemeClr val="bg1">
                      <a:lumMod val="85000"/>
                    </a:schemeClr>
                  </a:gs>
                  <a:gs pos="100000">
                    <a:schemeClr val="bg1"/>
                  </a:gs>
                </a:gsLst>
                <a:lin ang="2700000" scaled="1"/>
              </a:gradFill>
              <a:ln w="19050">
                <a:gradFill flip="none" rotWithShape="1">
                  <a:gsLst>
                    <a:gs pos="100000">
                      <a:srgbClr val="CDCDCD"/>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2" name="Freeform 57"/>
            <p:cNvSpPr>
              <a:spLocks noEditPoints="1"/>
            </p:cNvSpPr>
            <p:nvPr/>
          </p:nvSpPr>
          <p:spPr bwMode="auto">
            <a:xfrm>
              <a:off x="5037070" y="3046056"/>
              <a:ext cx="367075" cy="367832"/>
            </a:xfrm>
            <a:custGeom>
              <a:avLst/>
              <a:gdLst>
                <a:gd name="T0" fmla="*/ 145 w 437"/>
                <a:gd name="T1" fmla="*/ 119 h 437"/>
                <a:gd name="T2" fmla="*/ 126 w 437"/>
                <a:gd name="T3" fmla="*/ 159 h 437"/>
                <a:gd name="T4" fmla="*/ 197 w 437"/>
                <a:gd name="T5" fmla="*/ 237 h 437"/>
                <a:gd name="T6" fmla="*/ 214 w 437"/>
                <a:gd name="T7" fmla="*/ 245 h 437"/>
                <a:gd name="T8" fmla="*/ 276 w 437"/>
                <a:gd name="T9" fmla="*/ 245 h 437"/>
                <a:gd name="T10" fmla="*/ 276 w 437"/>
                <a:gd name="T11" fmla="*/ 196 h 437"/>
                <a:gd name="T12" fmla="*/ 225 w 437"/>
                <a:gd name="T13" fmla="*/ 196 h 437"/>
                <a:gd name="T14" fmla="*/ 161 w 437"/>
                <a:gd name="T15" fmla="*/ 126 h 437"/>
                <a:gd name="T16" fmla="*/ 145 w 437"/>
                <a:gd name="T17" fmla="*/ 119 h 437"/>
                <a:gd name="T18" fmla="*/ 219 w 437"/>
                <a:gd name="T19" fmla="*/ 388 h 437"/>
                <a:gd name="T20" fmla="*/ 48 w 437"/>
                <a:gd name="T21" fmla="*/ 218 h 437"/>
                <a:gd name="T22" fmla="*/ 219 w 437"/>
                <a:gd name="T23" fmla="*/ 48 h 437"/>
                <a:gd name="T24" fmla="*/ 388 w 437"/>
                <a:gd name="T25" fmla="*/ 218 h 437"/>
                <a:gd name="T26" fmla="*/ 219 w 437"/>
                <a:gd name="T27" fmla="*/ 388 h 437"/>
                <a:gd name="T28" fmla="*/ 219 w 437"/>
                <a:gd name="T29" fmla="*/ 0 h 437"/>
                <a:gd name="T30" fmla="*/ 0 w 437"/>
                <a:gd name="T31" fmla="*/ 218 h 437"/>
                <a:gd name="T32" fmla="*/ 219 w 437"/>
                <a:gd name="T33" fmla="*/ 437 h 437"/>
                <a:gd name="T34" fmla="*/ 437 w 437"/>
                <a:gd name="T35" fmla="*/ 218 h 437"/>
                <a:gd name="T36" fmla="*/ 219 w 437"/>
                <a:gd name="T37" fmla="*/ 0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7" h="437">
                  <a:moveTo>
                    <a:pt x="145" y="119"/>
                  </a:moveTo>
                  <a:cubicBezTo>
                    <a:pt x="127" y="119"/>
                    <a:pt x="110" y="142"/>
                    <a:pt x="126" y="159"/>
                  </a:cubicBezTo>
                  <a:cubicBezTo>
                    <a:pt x="197" y="237"/>
                    <a:pt x="197" y="237"/>
                    <a:pt x="197" y="237"/>
                  </a:cubicBezTo>
                  <a:cubicBezTo>
                    <a:pt x="201" y="242"/>
                    <a:pt x="207" y="245"/>
                    <a:pt x="214" y="245"/>
                  </a:cubicBezTo>
                  <a:cubicBezTo>
                    <a:pt x="276" y="245"/>
                    <a:pt x="276" y="245"/>
                    <a:pt x="276" y="245"/>
                  </a:cubicBezTo>
                  <a:cubicBezTo>
                    <a:pt x="306" y="245"/>
                    <a:pt x="309" y="196"/>
                    <a:pt x="276" y="196"/>
                  </a:cubicBezTo>
                  <a:cubicBezTo>
                    <a:pt x="225" y="196"/>
                    <a:pt x="225" y="196"/>
                    <a:pt x="225" y="196"/>
                  </a:cubicBezTo>
                  <a:cubicBezTo>
                    <a:pt x="161" y="126"/>
                    <a:pt x="161" y="126"/>
                    <a:pt x="161" y="126"/>
                  </a:cubicBezTo>
                  <a:cubicBezTo>
                    <a:pt x="156" y="121"/>
                    <a:pt x="151" y="119"/>
                    <a:pt x="145" y="119"/>
                  </a:cubicBezTo>
                  <a:moveTo>
                    <a:pt x="219" y="388"/>
                  </a:moveTo>
                  <a:cubicBezTo>
                    <a:pt x="124" y="388"/>
                    <a:pt x="48" y="312"/>
                    <a:pt x="48" y="218"/>
                  </a:cubicBezTo>
                  <a:cubicBezTo>
                    <a:pt x="48" y="124"/>
                    <a:pt x="124" y="48"/>
                    <a:pt x="219" y="48"/>
                  </a:cubicBezTo>
                  <a:cubicBezTo>
                    <a:pt x="313" y="48"/>
                    <a:pt x="388" y="124"/>
                    <a:pt x="388" y="218"/>
                  </a:cubicBezTo>
                  <a:cubicBezTo>
                    <a:pt x="388" y="312"/>
                    <a:pt x="313" y="388"/>
                    <a:pt x="219" y="388"/>
                  </a:cubicBezTo>
                  <a:moveTo>
                    <a:pt x="219" y="0"/>
                  </a:moveTo>
                  <a:cubicBezTo>
                    <a:pt x="98" y="0"/>
                    <a:pt x="0" y="97"/>
                    <a:pt x="0" y="218"/>
                  </a:cubicBezTo>
                  <a:cubicBezTo>
                    <a:pt x="0" y="339"/>
                    <a:pt x="98" y="437"/>
                    <a:pt x="219" y="437"/>
                  </a:cubicBezTo>
                  <a:cubicBezTo>
                    <a:pt x="339" y="437"/>
                    <a:pt x="437" y="339"/>
                    <a:pt x="437" y="218"/>
                  </a:cubicBezTo>
                  <a:cubicBezTo>
                    <a:pt x="437" y="97"/>
                    <a:pt x="339" y="0"/>
                    <a:pt x="219" y="0"/>
                  </a:cubicBezTo>
                </a:path>
              </a:pathLst>
            </a:custGeom>
            <a:solidFill>
              <a:srgbClr val="C00000"/>
            </a:solidFill>
            <a:ln>
              <a:noFill/>
            </a:ln>
          </p:spPr>
          <p:txBody>
            <a:bodyPr vert="horz" wrap="square" lIns="68568" tIns="34284" rIns="68568" bIns="34284" numCol="1" anchor="t" anchorCtr="0" compatLnSpc="1">
              <a:prstTxWarp prst="textNoShape">
                <a:avLst/>
              </a:prstTxWarp>
            </a:bodyPr>
            <a:lstStyle/>
            <a:p>
              <a:endParaRPr lang="zh-CN" altLang="en-US" dirty="0"/>
            </a:p>
          </p:txBody>
        </p:sp>
      </p:grpSp>
      <p:grpSp>
        <p:nvGrpSpPr>
          <p:cNvPr id="86" name="组合 85"/>
          <p:cNvGrpSpPr/>
          <p:nvPr/>
        </p:nvGrpSpPr>
        <p:grpSpPr>
          <a:xfrm>
            <a:off x="6403805" y="1653206"/>
            <a:ext cx="1437907" cy="792480"/>
            <a:chOff x="1854430" y="4509302"/>
            <a:chExt cx="1917469" cy="1056640"/>
          </a:xfrm>
        </p:grpSpPr>
        <p:sp>
          <p:nvSpPr>
            <p:cNvPr id="87" name="文本框 86"/>
            <p:cNvSpPr txBox="1"/>
            <p:nvPr/>
          </p:nvSpPr>
          <p:spPr>
            <a:xfrm>
              <a:off x="1858271" y="4509302"/>
              <a:ext cx="1479860" cy="369332"/>
            </a:xfrm>
            <a:prstGeom prst="rect">
              <a:avLst/>
            </a:prstGeom>
            <a:noFill/>
          </p:spPr>
          <p:txBody>
            <a:bodyPr wrap="square" rtlCol="0">
              <a:spAutoFit/>
            </a:bodyPr>
            <a:lstStyle>
              <a:defPPr>
                <a:defRPr lang="zh-CN"/>
              </a:defPPr>
              <a:lvl1pPr>
                <a:defRPr sz="2000">
                  <a:solidFill>
                    <a:srgbClr val="FFB850"/>
                  </a:solidFill>
                  <a:latin typeface="时尚中黑简体" panose="01010104010101010101" pitchFamily="2" charset="-122"/>
                  <a:ea typeface="时尚中黑简体" panose="01010104010101010101" pitchFamily="2" charset="-122"/>
                </a:defRPr>
              </a:lvl1pPr>
            </a:lstStyle>
            <a:p>
              <a:pPr algn="ctr"/>
              <a:r>
                <a:rPr lang="zh-CN" altLang="en-US" sz="1200" dirty="0">
                  <a:solidFill>
                    <a:schemeClr val="accent3">
                      <a:lumMod val="75000"/>
                    </a:schemeClr>
                  </a:solidFill>
                </a:rPr>
                <a:t>在此添加标题</a:t>
              </a:r>
            </a:p>
          </p:txBody>
        </p:sp>
        <p:sp>
          <p:nvSpPr>
            <p:cNvPr id="88" name="TextBox 10"/>
            <p:cNvSpPr>
              <a:spLocks noChangeArrowheads="1"/>
            </p:cNvSpPr>
            <p:nvPr/>
          </p:nvSpPr>
          <p:spPr bwMode="auto">
            <a:xfrm>
              <a:off x="1854430" y="4786242"/>
              <a:ext cx="1917469" cy="779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r"/>
              <a:r>
                <a:rPr lang="zh-CN" altLang="en-US" sz="800" dirty="0" smtClean="0">
                  <a:solidFill>
                    <a:schemeClr val="bg1">
                      <a:lumMod val="50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单击此处添加标题单击此处添加标题单击此处添加标题</a:t>
              </a:r>
              <a:endParaRPr lang="en-US" altLang="zh-CN" sz="800" dirty="0" smtClean="0">
                <a:solidFill>
                  <a:schemeClr val="bg1">
                    <a:lumMod val="50000"/>
                  </a:schemeClr>
                </a:solidFill>
                <a:latin typeface="微软雅黑 Light" panose="020B0502040204020203" pitchFamily="34" charset="-122"/>
                <a:ea typeface="微软雅黑 Light" panose="020B0502040204020203" pitchFamily="34" charset="-122"/>
                <a:sym typeface="微软雅黑" panose="020B0503020204020204" pitchFamily="34" charset="-122"/>
              </a:endParaRPr>
            </a:p>
            <a:p>
              <a:pPr algn="r"/>
              <a:r>
                <a:rPr lang="zh-CN" altLang="en-US" sz="800" dirty="0" smtClean="0">
                  <a:solidFill>
                    <a:schemeClr val="bg1">
                      <a:lumMod val="50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单击此处添加标题单击此处添加标题单击此处添加标题</a:t>
              </a:r>
              <a:endParaRPr lang="en-US" altLang="zh-CN" sz="800" dirty="0" smtClean="0">
                <a:solidFill>
                  <a:schemeClr val="bg1">
                    <a:lumMod val="50000"/>
                  </a:schemeClr>
                </a:solidFill>
                <a:latin typeface="微软雅黑 Light" panose="020B0502040204020203" pitchFamily="34" charset="-122"/>
                <a:ea typeface="微软雅黑 Light" panose="020B0502040204020203" pitchFamily="34" charset="-122"/>
                <a:sym typeface="微软雅黑" panose="020B0503020204020204" pitchFamily="34" charset="-122"/>
              </a:endParaRPr>
            </a:p>
          </p:txBody>
        </p:sp>
      </p:grpSp>
      <p:grpSp>
        <p:nvGrpSpPr>
          <p:cNvPr id="89" name="组合 88"/>
          <p:cNvGrpSpPr/>
          <p:nvPr/>
        </p:nvGrpSpPr>
        <p:grpSpPr>
          <a:xfrm>
            <a:off x="1458153" y="1554092"/>
            <a:ext cx="1437907" cy="792480"/>
            <a:chOff x="1854430" y="4509302"/>
            <a:chExt cx="1917469" cy="1056641"/>
          </a:xfrm>
        </p:grpSpPr>
        <p:sp>
          <p:nvSpPr>
            <p:cNvPr id="90" name="文本框 89"/>
            <p:cNvSpPr txBox="1"/>
            <p:nvPr/>
          </p:nvSpPr>
          <p:spPr>
            <a:xfrm>
              <a:off x="2277993" y="4509302"/>
              <a:ext cx="1479860" cy="369333"/>
            </a:xfrm>
            <a:prstGeom prst="rect">
              <a:avLst/>
            </a:prstGeom>
            <a:noFill/>
          </p:spPr>
          <p:txBody>
            <a:bodyPr wrap="square" rtlCol="0">
              <a:spAutoFit/>
            </a:bodyPr>
            <a:lstStyle>
              <a:defPPr>
                <a:defRPr lang="zh-CN"/>
              </a:defPPr>
              <a:lvl1pPr>
                <a:defRPr sz="2000">
                  <a:solidFill>
                    <a:srgbClr val="FFB850"/>
                  </a:solidFill>
                  <a:latin typeface="时尚中黑简体" panose="01010104010101010101" pitchFamily="2" charset="-122"/>
                  <a:ea typeface="时尚中黑简体" panose="01010104010101010101" pitchFamily="2" charset="-122"/>
                </a:defRPr>
              </a:lvl1pPr>
            </a:lstStyle>
            <a:p>
              <a:pPr algn="r"/>
              <a:r>
                <a:rPr lang="zh-CN" altLang="en-US" sz="1200" dirty="0">
                  <a:solidFill>
                    <a:srgbClr val="C00000"/>
                  </a:solidFill>
                </a:rPr>
                <a:t>在此添加标题</a:t>
              </a:r>
            </a:p>
          </p:txBody>
        </p:sp>
        <p:sp>
          <p:nvSpPr>
            <p:cNvPr id="91" name="TextBox 10"/>
            <p:cNvSpPr>
              <a:spLocks noChangeArrowheads="1"/>
            </p:cNvSpPr>
            <p:nvPr/>
          </p:nvSpPr>
          <p:spPr bwMode="auto">
            <a:xfrm>
              <a:off x="1854430" y="4786242"/>
              <a:ext cx="1917469" cy="7797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r"/>
              <a:r>
                <a:rPr lang="zh-CN" altLang="en-US" sz="800" dirty="0" smtClean="0">
                  <a:solidFill>
                    <a:schemeClr val="bg1">
                      <a:lumMod val="50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单击此处添加标题单击此处添加标题单击此处添加标题</a:t>
              </a:r>
              <a:endParaRPr lang="en-US" altLang="zh-CN" sz="800" dirty="0" smtClean="0">
                <a:solidFill>
                  <a:schemeClr val="bg1">
                    <a:lumMod val="50000"/>
                  </a:schemeClr>
                </a:solidFill>
                <a:latin typeface="微软雅黑 Light" panose="020B0502040204020203" pitchFamily="34" charset="-122"/>
                <a:ea typeface="微软雅黑 Light" panose="020B0502040204020203" pitchFamily="34" charset="-122"/>
                <a:sym typeface="微软雅黑" panose="020B0503020204020204" pitchFamily="34" charset="-122"/>
              </a:endParaRPr>
            </a:p>
            <a:p>
              <a:pPr algn="r"/>
              <a:r>
                <a:rPr lang="zh-CN" altLang="en-US" sz="800" dirty="0" smtClean="0">
                  <a:solidFill>
                    <a:schemeClr val="bg1">
                      <a:lumMod val="50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单击此处添加标题单击此处添加标题单击此处添加标题</a:t>
              </a:r>
              <a:endParaRPr lang="en-US" altLang="zh-CN" sz="800" dirty="0" smtClean="0">
                <a:solidFill>
                  <a:schemeClr val="bg1">
                    <a:lumMod val="50000"/>
                  </a:schemeClr>
                </a:solidFill>
                <a:latin typeface="微软雅黑 Light" panose="020B0502040204020203" pitchFamily="34" charset="-122"/>
                <a:ea typeface="微软雅黑 Light" panose="020B0502040204020203" pitchFamily="34" charset="-122"/>
                <a:sym typeface="微软雅黑" panose="020B0503020204020204" pitchFamily="34" charset="-122"/>
              </a:endParaRPr>
            </a:p>
          </p:txBody>
        </p:sp>
      </p:grpSp>
      <p:grpSp>
        <p:nvGrpSpPr>
          <p:cNvPr id="92" name="组合 91"/>
          <p:cNvGrpSpPr/>
          <p:nvPr/>
        </p:nvGrpSpPr>
        <p:grpSpPr>
          <a:xfrm>
            <a:off x="6403805" y="3600092"/>
            <a:ext cx="1437907" cy="792480"/>
            <a:chOff x="1854430" y="4509302"/>
            <a:chExt cx="1917469" cy="1056640"/>
          </a:xfrm>
        </p:grpSpPr>
        <p:sp>
          <p:nvSpPr>
            <p:cNvPr id="93" name="文本框 92"/>
            <p:cNvSpPr txBox="1"/>
            <p:nvPr/>
          </p:nvSpPr>
          <p:spPr>
            <a:xfrm>
              <a:off x="1858271" y="4509302"/>
              <a:ext cx="1479860" cy="369332"/>
            </a:xfrm>
            <a:prstGeom prst="rect">
              <a:avLst/>
            </a:prstGeom>
            <a:noFill/>
          </p:spPr>
          <p:txBody>
            <a:bodyPr wrap="square" rtlCol="0">
              <a:spAutoFit/>
            </a:bodyPr>
            <a:lstStyle>
              <a:defPPr>
                <a:defRPr lang="zh-CN"/>
              </a:defPPr>
              <a:lvl1pPr>
                <a:defRPr sz="2000">
                  <a:solidFill>
                    <a:srgbClr val="FFB850"/>
                  </a:solidFill>
                  <a:latin typeface="时尚中黑简体" panose="01010104010101010101" pitchFamily="2" charset="-122"/>
                  <a:ea typeface="时尚中黑简体" panose="01010104010101010101" pitchFamily="2" charset="-122"/>
                </a:defRPr>
              </a:lvl1pPr>
            </a:lstStyle>
            <a:p>
              <a:pPr algn="ctr"/>
              <a:r>
                <a:rPr lang="zh-CN" altLang="en-US" sz="1200" dirty="0">
                  <a:solidFill>
                    <a:srgbClr val="C00000"/>
                  </a:solidFill>
                </a:rPr>
                <a:t>在此添加标题</a:t>
              </a:r>
            </a:p>
          </p:txBody>
        </p:sp>
        <p:sp>
          <p:nvSpPr>
            <p:cNvPr id="94" name="TextBox 10"/>
            <p:cNvSpPr>
              <a:spLocks noChangeArrowheads="1"/>
            </p:cNvSpPr>
            <p:nvPr/>
          </p:nvSpPr>
          <p:spPr bwMode="auto">
            <a:xfrm>
              <a:off x="1854430" y="4786242"/>
              <a:ext cx="1917469" cy="779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r"/>
              <a:r>
                <a:rPr lang="zh-CN" altLang="en-US" sz="800" dirty="0" smtClean="0">
                  <a:solidFill>
                    <a:schemeClr val="bg1">
                      <a:lumMod val="50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单击此处添加标题单击此处添加标题单击此处添加标题</a:t>
              </a:r>
              <a:endParaRPr lang="en-US" altLang="zh-CN" sz="800" dirty="0" smtClean="0">
                <a:solidFill>
                  <a:schemeClr val="bg1">
                    <a:lumMod val="50000"/>
                  </a:schemeClr>
                </a:solidFill>
                <a:latin typeface="微软雅黑 Light" panose="020B0502040204020203" pitchFamily="34" charset="-122"/>
                <a:ea typeface="微软雅黑 Light" panose="020B0502040204020203" pitchFamily="34" charset="-122"/>
                <a:sym typeface="微软雅黑" panose="020B0503020204020204" pitchFamily="34" charset="-122"/>
              </a:endParaRPr>
            </a:p>
            <a:p>
              <a:pPr algn="r"/>
              <a:r>
                <a:rPr lang="zh-CN" altLang="en-US" sz="800" dirty="0" smtClean="0">
                  <a:solidFill>
                    <a:schemeClr val="bg1">
                      <a:lumMod val="50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单击此处添加标题单击此处添加标题单击此处添加标题</a:t>
              </a:r>
              <a:endParaRPr lang="en-US" altLang="zh-CN" sz="800" dirty="0" smtClean="0">
                <a:solidFill>
                  <a:schemeClr val="bg1">
                    <a:lumMod val="50000"/>
                  </a:schemeClr>
                </a:solidFill>
                <a:latin typeface="微软雅黑 Light" panose="020B0502040204020203" pitchFamily="34" charset="-122"/>
                <a:ea typeface="微软雅黑 Light" panose="020B0502040204020203" pitchFamily="34" charset="-122"/>
                <a:sym typeface="微软雅黑" panose="020B0503020204020204" pitchFamily="34" charset="-122"/>
              </a:endParaRPr>
            </a:p>
          </p:txBody>
        </p:sp>
      </p:grpSp>
      <p:grpSp>
        <p:nvGrpSpPr>
          <p:cNvPr id="95" name="组合 94"/>
          <p:cNvGrpSpPr/>
          <p:nvPr/>
        </p:nvGrpSpPr>
        <p:grpSpPr>
          <a:xfrm>
            <a:off x="1458153" y="3600092"/>
            <a:ext cx="1437907" cy="792480"/>
            <a:chOff x="1854430" y="4509302"/>
            <a:chExt cx="1917469" cy="1056640"/>
          </a:xfrm>
        </p:grpSpPr>
        <p:sp>
          <p:nvSpPr>
            <p:cNvPr id="96" name="文本框 95"/>
            <p:cNvSpPr txBox="1"/>
            <p:nvPr/>
          </p:nvSpPr>
          <p:spPr>
            <a:xfrm>
              <a:off x="2277993" y="4509302"/>
              <a:ext cx="1479860" cy="369332"/>
            </a:xfrm>
            <a:prstGeom prst="rect">
              <a:avLst/>
            </a:prstGeom>
            <a:noFill/>
          </p:spPr>
          <p:txBody>
            <a:bodyPr wrap="square" rtlCol="0">
              <a:spAutoFit/>
            </a:bodyPr>
            <a:lstStyle>
              <a:defPPr>
                <a:defRPr lang="zh-CN"/>
              </a:defPPr>
              <a:lvl1pPr>
                <a:defRPr sz="2000">
                  <a:solidFill>
                    <a:srgbClr val="FFB850"/>
                  </a:solidFill>
                  <a:latin typeface="时尚中黑简体" panose="01010104010101010101" pitchFamily="2" charset="-122"/>
                  <a:ea typeface="时尚中黑简体" panose="01010104010101010101" pitchFamily="2" charset="-122"/>
                </a:defRPr>
              </a:lvl1pPr>
            </a:lstStyle>
            <a:p>
              <a:pPr algn="r"/>
              <a:r>
                <a:rPr lang="zh-CN" altLang="en-US" sz="1200" dirty="0">
                  <a:solidFill>
                    <a:schemeClr val="accent3">
                      <a:lumMod val="75000"/>
                    </a:schemeClr>
                  </a:solidFill>
                </a:rPr>
                <a:t>在此添加标题</a:t>
              </a:r>
            </a:p>
          </p:txBody>
        </p:sp>
        <p:sp>
          <p:nvSpPr>
            <p:cNvPr id="97" name="TextBox 10"/>
            <p:cNvSpPr>
              <a:spLocks noChangeArrowheads="1"/>
            </p:cNvSpPr>
            <p:nvPr/>
          </p:nvSpPr>
          <p:spPr bwMode="auto">
            <a:xfrm>
              <a:off x="1854430" y="4786242"/>
              <a:ext cx="1917469" cy="779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r"/>
              <a:r>
                <a:rPr lang="zh-CN" altLang="en-US" sz="800" dirty="0" smtClean="0">
                  <a:solidFill>
                    <a:schemeClr val="bg1">
                      <a:lumMod val="50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单击此处添加标题单击此处添加标题单击此处添加标题</a:t>
              </a:r>
              <a:endParaRPr lang="en-US" altLang="zh-CN" sz="800" dirty="0" smtClean="0">
                <a:solidFill>
                  <a:schemeClr val="bg1">
                    <a:lumMod val="50000"/>
                  </a:schemeClr>
                </a:solidFill>
                <a:latin typeface="微软雅黑 Light" panose="020B0502040204020203" pitchFamily="34" charset="-122"/>
                <a:ea typeface="微软雅黑 Light" panose="020B0502040204020203" pitchFamily="34" charset="-122"/>
                <a:sym typeface="微软雅黑" panose="020B0503020204020204" pitchFamily="34" charset="-122"/>
              </a:endParaRPr>
            </a:p>
            <a:p>
              <a:pPr algn="r"/>
              <a:r>
                <a:rPr lang="zh-CN" altLang="en-US" sz="800" dirty="0" smtClean="0">
                  <a:solidFill>
                    <a:schemeClr val="bg1">
                      <a:lumMod val="50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单击此处添加标题单击此处添加标题单击此处添加标题</a:t>
              </a:r>
              <a:endParaRPr lang="en-US" altLang="zh-CN" sz="800" dirty="0" smtClean="0">
                <a:solidFill>
                  <a:schemeClr val="bg1">
                    <a:lumMod val="50000"/>
                  </a:schemeClr>
                </a:solidFill>
                <a:latin typeface="微软雅黑 Light" panose="020B0502040204020203" pitchFamily="34" charset="-122"/>
                <a:ea typeface="微软雅黑 Light" panose="020B0502040204020203" pitchFamily="34" charset="-122"/>
                <a:sym typeface="微软雅黑" panose="020B0503020204020204" pitchFamily="34" charset="-122"/>
              </a:endParaRPr>
            </a:p>
          </p:txBody>
        </p:sp>
      </p:grpSp>
    </p:spTree>
    <p:extLst>
      <p:ext uri="{BB962C8B-B14F-4D97-AF65-F5344CB8AC3E}">
        <p14:creationId xmlns:p14="http://schemas.microsoft.com/office/powerpoint/2010/main" xmlns="" val="873889629"/>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par>
                                <p:cTn id="13" presetID="22" presetClass="entr" presetSubtype="8" fill="hold" nodeType="withEffect">
                                  <p:stCondLst>
                                    <p:cond delay="40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53" presetClass="entr" presetSubtype="16"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Effect transition="in" filter="fade">
                                      <p:cBhvr>
                                        <p:cTn id="20" dur="500"/>
                                        <p:tgtEl>
                                          <p:spTgt spid="23"/>
                                        </p:tgtEl>
                                      </p:cBhvr>
                                    </p:animEffect>
                                  </p:childTnLst>
                                </p:cTn>
                              </p:par>
                            </p:childTnLst>
                          </p:cTn>
                        </p:par>
                        <p:par>
                          <p:cTn id="21" fill="hold">
                            <p:stCondLst>
                              <p:cond delay="900"/>
                            </p:stCondLst>
                            <p:childTnLst>
                              <p:par>
                                <p:cTn id="22" presetID="22" presetClass="entr" presetSubtype="8"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par>
                                <p:cTn id="25" presetID="22" presetClass="entr" presetSubtype="8" fill="hold" grpId="0"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par>
                                <p:cTn id="28" presetID="53" presetClass="entr" presetSubtype="16" fill="hold" nodeType="withEffect">
                                  <p:stCondLst>
                                    <p:cond delay="0"/>
                                  </p:stCondLst>
                                  <p:childTnLst>
                                    <p:set>
                                      <p:cBhvr>
                                        <p:cTn id="29" dur="1" fill="hold">
                                          <p:stCondLst>
                                            <p:cond delay="0"/>
                                          </p:stCondLst>
                                        </p:cTn>
                                        <p:tgtEl>
                                          <p:spTgt spid="50"/>
                                        </p:tgtEl>
                                        <p:attrNameLst>
                                          <p:attrName>style.visibility</p:attrName>
                                        </p:attrNameLst>
                                      </p:cBhvr>
                                      <p:to>
                                        <p:strVal val="visible"/>
                                      </p:to>
                                    </p:set>
                                    <p:anim calcmode="lin" valueType="num">
                                      <p:cBhvr>
                                        <p:cTn id="30" dur="800" fill="hold"/>
                                        <p:tgtEl>
                                          <p:spTgt spid="50"/>
                                        </p:tgtEl>
                                        <p:attrNameLst>
                                          <p:attrName>ppt_w</p:attrName>
                                        </p:attrNameLst>
                                      </p:cBhvr>
                                      <p:tavLst>
                                        <p:tav tm="0">
                                          <p:val>
                                            <p:fltVal val="0"/>
                                          </p:val>
                                        </p:tav>
                                        <p:tav tm="100000">
                                          <p:val>
                                            <p:strVal val="#ppt_w"/>
                                          </p:val>
                                        </p:tav>
                                      </p:tavLst>
                                    </p:anim>
                                    <p:anim calcmode="lin" valueType="num">
                                      <p:cBhvr>
                                        <p:cTn id="31" dur="800" fill="hold"/>
                                        <p:tgtEl>
                                          <p:spTgt spid="50"/>
                                        </p:tgtEl>
                                        <p:attrNameLst>
                                          <p:attrName>ppt_h</p:attrName>
                                        </p:attrNameLst>
                                      </p:cBhvr>
                                      <p:tavLst>
                                        <p:tav tm="0">
                                          <p:val>
                                            <p:fltVal val="0"/>
                                          </p:val>
                                        </p:tav>
                                        <p:tav tm="100000">
                                          <p:val>
                                            <p:strVal val="#ppt_h"/>
                                          </p:val>
                                        </p:tav>
                                      </p:tavLst>
                                    </p:anim>
                                    <p:animEffect transition="in" filter="fade">
                                      <p:cBhvr>
                                        <p:cTn id="32" dur="800"/>
                                        <p:tgtEl>
                                          <p:spTgt spid="50"/>
                                        </p:tgtEl>
                                      </p:cBhvr>
                                    </p:animEffect>
                                  </p:childTnLst>
                                </p:cTn>
                              </p:par>
                              <p:par>
                                <p:cTn id="33" presetID="31" presetClass="entr" presetSubtype="0" fill="hold" nodeType="withEffect">
                                  <p:stCondLst>
                                    <p:cond delay="700"/>
                                  </p:stCondLst>
                                  <p:childTnLst>
                                    <p:set>
                                      <p:cBhvr>
                                        <p:cTn id="34" dur="1" fill="hold">
                                          <p:stCondLst>
                                            <p:cond delay="0"/>
                                          </p:stCondLst>
                                        </p:cTn>
                                        <p:tgtEl>
                                          <p:spTgt spid="55"/>
                                        </p:tgtEl>
                                        <p:attrNameLst>
                                          <p:attrName>style.visibility</p:attrName>
                                        </p:attrNameLst>
                                      </p:cBhvr>
                                      <p:to>
                                        <p:strVal val="visible"/>
                                      </p:to>
                                    </p:set>
                                    <p:anim calcmode="lin" valueType="num">
                                      <p:cBhvr>
                                        <p:cTn id="35" dur="1000" fill="hold"/>
                                        <p:tgtEl>
                                          <p:spTgt spid="55"/>
                                        </p:tgtEl>
                                        <p:attrNameLst>
                                          <p:attrName>ppt_w</p:attrName>
                                        </p:attrNameLst>
                                      </p:cBhvr>
                                      <p:tavLst>
                                        <p:tav tm="0">
                                          <p:val>
                                            <p:fltVal val="0"/>
                                          </p:val>
                                        </p:tav>
                                        <p:tav tm="100000">
                                          <p:val>
                                            <p:strVal val="#ppt_w"/>
                                          </p:val>
                                        </p:tav>
                                      </p:tavLst>
                                    </p:anim>
                                    <p:anim calcmode="lin" valueType="num">
                                      <p:cBhvr>
                                        <p:cTn id="36" dur="1000" fill="hold"/>
                                        <p:tgtEl>
                                          <p:spTgt spid="55"/>
                                        </p:tgtEl>
                                        <p:attrNameLst>
                                          <p:attrName>ppt_h</p:attrName>
                                        </p:attrNameLst>
                                      </p:cBhvr>
                                      <p:tavLst>
                                        <p:tav tm="0">
                                          <p:val>
                                            <p:fltVal val="0"/>
                                          </p:val>
                                        </p:tav>
                                        <p:tav tm="100000">
                                          <p:val>
                                            <p:strVal val="#ppt_h"/>
                                          </p:val>
                                        </p:tav>
                                      </p:tavLst>
                                    </p:anim>
                                    <p:anim calcmode="lin" valueType="num">
                                      <p:cBhvr>
                                        <p:cTn id="37" dur="1000" fill="hold"/>
                                        <p:tgtEl>
                                          <p:spTgt spid="55"/>
                                        </p:tgtEl>
                                        <p:attrNameLst>
                                          <p:attrName>style.rotation</p:attrName>
                                        </p:attrNameLst>
                                      </p:cBhvr>
                                      <p:tavLst>
                                        <p:tav tm="0">
                                          <p:val>
                                            <p:fltVal val="90"/>
                                          </p:val>
                                        </p:tav>
                                        <p:tav tm="100000">
                                          <p:val>
                                            <p:fltVal val="0"/>
                                          </p:val>
                                        </p:tav>
                                      </p:tavLst>
                                    </p:anim>
                                    <p:animEffect transition="in" filter="fade">
                                      <p:cBhvr>
                                        <p:cTn id="38" dur="1000"/>
                                        <p:tgtEl>
                                          <p:spTgt spid="55"/>
                                        </p:tgtEl>
                                      </p:cBhvr>
                                    </p:animEffect>
                                  </p:childTnLst>
                                </p:cTn>
                              </p:par>
                              <p:par>
                                <p:cTn id="39" presetID="31" presetClass="entr" presetSubtype="0" fill="hold" nodeType="withEffect">
                                  <p:stCondLst>
                                    <p:cond delay="700"/>
                                  </p:stCondLst>
                                  <p:childTnLst>
                                    <p:set>
                                      <p:cBhvr>
                                        <p:cTn id="40" dur="1" fill="hold">
                                          <p:stCondLst>
                                            <p:cond delay="0"/>
                                          </p:stCondLst>
                                        </p:cTn>
                                        <p:tgtEl>
                                          <p:spTgt spid="65"/>
                                        </p:tgtEl>
                                        <p:attrNameLst>
                                          <p:attrName>style.visibility</p:attrName>
                                        </p:attrNameLst>
                                      </p:cBhvr>
                                      <p:to>
                                        <p:strVal val="visible"/>
                                      </p:to>
                                    </p:set>
                                    <p:anim calcmode="lin" valueType="num">
                                      <p:cBhvr>
                                        <p:cTn id="41" dur="1000" fill="hold"/>
                                        <p:tgtEl>
                                          <p:spTgt spid="65"/>
                                        </p:tgtEl>
                                        <p:attrNameLst>
                                          <p:attrName>ppt_w</p:attrName>
                                        </p:attrNameLst>
                                      </p:cBhvr>
                                      <p:tavLst>
                                        <p:tav tm="0">
                                          <p:val>
                                            <p:fltVal val="0"/>
                                          </p:val>
                                        </p:tav>
                                        <p:tav tm="100000">
                                          <p:val>
                                            <p:strVal val="#ppt_w"/>
                                          </p:val>
                                        </p:tav>
                                      </p:tavLst>
                                    </p:anim>
                                    <p:anim calcmode="lin" valueType="num">
                                      <p:cBhvr>
                                        <p:cTn id="42" dur="1000" fill="hold"/>
                                        <p:tgtEl>
                                          <p:spTgt spid="65"/>
                                        </p:tgtEl>
                                        <p:attrNameLst>
                                          <p:attrName>ppt_h</p:attrName>
                                        </p:attrNameLst>
                                      </p:cBhvr>
                                      <p:tavLst>
                                        <p:tav tm="0">
                                          <p:val>
                                            <p:fltVal val="0"/>
                                          </p:val>
                                        </p:tav>
                                        <p:tav tm="100000">
                                          <p:val>
                                            <p:strVal val="#ppt_h"/>
                                          </p:val>
                                        </p:tav>
                                      </p:tavLst>
                                    </p:anim>
                                    <p:anim calcmode="lin" valueType="num">
                                      <p:cBhvr>
                                        <p:cTn id="43" dur="1000" fill="hold"/>
                                        <p:tgtEl>
                                          <p:spTgt spid="65"/>
                                        </p:tgtEl>
                                        <p:attrNameLst>
                                          <p:attrName>style.rotation</p:attrName>
                                        </p:attrNameLst>
                                      </p:cBhvr>
                                      <p:tavLst>
                                        <p:tav tm="0">
                                          <p:val>
                                            <p:fltVal val="90"/>
                                          </p:val>
                                        </p:tav>
                                        <p:tav tm="100000">
                                          <p:val>
                                            <p:fltVal val="0"/>
                                          </p:val>
                                        </p:tav>
                                      </p:tavLst>
                                    </p:anim>
                                    <p:animEffect transition="in" filter="fade">
                                      <p:cBhvr>
                                        <p:cTn id="44" dur="1000"/>
                                        <p:tgtEl>
                                          <p:spTgt spid="65"/>
                                        </p:tgtEl>
                                      </p:cBhvr>
                                    </p:animEffect>
                                  </p:childTnLst>
                                </p:cTn>
                              </p:par>
                              <p:par>
                                <p:cTn id="45" presetID="31" presetClass="entr" presetSubtype="0" fill="hold" nodeType="withEffect">
                                  <p:stCondLst>
                                    <p:cond delay="700"/>
                                  </p:stCondLst>
                                  <p:childTnLst>
                                    <p:set>
                                      <p:cBhvr>
                                        <p:cTn id="46" dur="1" fill="hold">
                                          <p:stCondLst>
                                            <p:cond delay="0"/>
                                          </p:stCondLst>
                                        </p:cTn>
                                        <p:tgtEl>
                                          <p:spTgt spid="71"/>
                                        </p:tgtEl>
                                        <p:attrNameLst>
                                          <p:attrName>style.visibility</p:attrName>
                                        </p:attrNameLst>
                                      </p:cBhvr>
                                      <p:to>
                                        <p:strVal val="visible"/>
                                      </p:to>
                                    </p:set>
                                    <p:anim calcmode="lin" valueType="num">
                                      <p:cBhvr>
                                        <p:cTn id="47" dur="1000" fill="hold"/>
                                        <p:tgtEl>
                                          <p:spTgt spid="71"/>
                                        </p:tgtEl>
                                        <p:attrNameLst>
                                          <p:attrName>ppt_w</p:attrName>
                                        </p:attrNameLst>
                                      </p:cBhvr>
                                      <p:tavLst>
                                        <p:tav tm="0">
                                          <p:val>
                                            <p:fltVal val="0"/>
                                          </p:val>
                                        </p:tav>
                                        <p:tav tm="100000">
                                          <p:val>
                                            <p:strVal val="#ppt_w"/>
                                          </p:val>
                                        </p:tav>
                                      </p:tavLst>
                                    </p:anim>
                                    <p:anim calcmode="lin" valueType="num">
                                      <p:cBhvr>
                                        <p:cTn id="48" dur="1000" fill="hold"/>
                                        <p:tgtEl>
                                          <p:spTgt spid="71"/>
                                        </p:tgtEl>
                                        <p:attrNameLst>
                                          <p:attrName>ppt_h</p:attrName>
                                        </p:attrNameLst>
                                      </p:cBhvr>
                                      <p:tavLst>
                                        <p:tav tm="0">
                                          <p:val>
                                            <p:fltVal val="0"/>
                                          </p:val>
                                        </p:tav>
                                        <p:tav tm="100000">
                                          <p:val>
                                            <p:strVal val="#ppt_h"/>
                                          </p:val>
                                        </p:tav>
                                      </p:tavLst>
                                    </p:anim>
                                    <p:anim calcmode="lin" valueType="num">
                                      <p:cBhvr>
                                        <p:cTn id="49" dur="1000" fill="hold"/>
                                        <p:tgtEl>
                                          <p:spTgt spid="71"/>
                                        </p:tgtEl>
                                        <p:attrNameLst>
                                          <p:attrName>style.rotation</p:attrName>
                                        </p:attrNameLst>
                                      </p:cBhvr>
                                      <p:tavLst>
                                        <p:tav tm="0">
                                          <p:val>
                                            <p:fltVal val="90"/>
                                          </p:val>
                                        </p:tav>
                                        <p:tav tm="100000">
                                          <p:val>
                                            <p:fltVal val="0"/>
                                          </p:val>
                                        </p:tav>
                                      </p:tavLst>
                                    </p:anim>
                                    <p:animEffect transition="in" filter="fade">
                                      <p:cBhvr>
                                        <p:cTn id="50" dur="1000"/>
                                        <p:tgtEl>
                                          <p:spTgt spid="71"/>
                                        </p:tgtEl>
                                      </p:cBhvr>
                                    </p:animEffect>
                                  </p:childTnLst>
                                </p:cTn>
                              </p:par>
                              <p:par>
                                <p:cTn id="51" presetID="31" presetClass="entr" presetSubtype="0" fill="hold" nodeType="withEffect">
                                  <p:stCondLst>
                                    <p:cond delay="700"/>
                                  </p:stCondLst>
                                  <p:childTnLst>
                                    <p:set>
                                      <p:cBhvr>
                                        <p:cTn id="52" dur="1" fill="hold">
                                          <p:stCondLst>
                                            <p:cond delay="0"/>
                                          </p:stCondLst>
                                        </p:cTn>
                                        <p:tgtEl>
                                          <p:spTgt spid="80"/>
                                        </p:tgtEl>
                                        <p:attrNameLst>
                                          <p:attrName>style.visibility</p:attrName>
                                        </p:attrNameLst>
                                      </p:cBhvr>
                                      <p:to>
                                        <p:strVal val="visible"/>
                                      </p:to>
                                    </p:set>
                                    <p:anim calcmode="lin" valueType="num">
                                      <p:cBhvr>
                                        <p:cTn id="53" dur="1000" fill="hold"/>
                                        <p:tgtEl>
                                          <p:spTgt spid="80"/>
                                        </p:tgtEl>
                                        <p:attrNameLst>
                                          <p:attrName>ppt_w</p:attrName>
                                        </p:attrNameLst>
                                      </p:cBhvr>
                                      <p:tavLst>
                                        <p:tav tm="0">
                                          <p:val>
                                            <p:fltVal val="0"/>
                                          </p:val>
                                        </p:tav>
                                        <p:tav tm="100000">
                                          <p:val>
                                            <p:strVal val="#ppt_w"/>
                                          </p:val>
                                        </p:tav>
                                      </p:tavLst>
                                    </p:anim>
                                    <p:anim calcmode="lin" valueType="num">
                                      <p:cBhvr>
                                        <p:cTn id="54" dur="1000" fill="hold"/>
                                        <p:tgtEl>
                                          <p:spTgt spid="80"/>
                                        </p:tgtEl>
                                        <p:attrNameLst>
                                          <p:attrName>ppt_h</p:attrName>
                                        </p:attrNameLst>
                                      </p:cBhvr>
                                      <p:tavLst>
                                        <p:tav tm="0">
                                          <p:val>
                                            <p:fltVal val="0"/>
                                          </p:val>
                                        </p:tav>
                                        <p:tav tm="100000">
                                          <p:val>
                                            <p:strVal val="#ppt_h"/>
                                          </p:val>
                                        </p:tav>
                                      </p:tavLst>
                                    </p:anim>
                                    <p:anim calcmode="lin" valueType="num">
                                      <p:cBhvr>
                                        <p:cTn id="55" dur="1000" fill="hold"/>
                                        <p:tgtEl>
                                          <p:spTgt spid="80"/>
                                        </p:tgtEl>
                                        <p:attrNameLst>
                                          <p:attrName>style.rotation</p:attrName>
                                        </p:attrNameLst>
                                      </p:cBhvr>
                                      <p:tavLst>
                                        <p:tav tm="0">
                                          <p:val>
                                            <p:fltVal val="90"/>
                                          </p:val>
                                        </p:tav>
                                        <p:tav tm="100000">
                                          <p:val>
                                            <p:fltVal val="0"/>
                                          </p:val>
                                        </p:tav>
                                      </p:tavLst>
                                    </p:anim>
                                    <p:animEffect transition="in" filter="fade">
                                      <p:cBhvr>
                                        <p:cTn id="56" dur="1000"/>
                                        <p:tgtEl>
                                          <p:spTgt spid="80"/>
                                        </p:tgtEl>
                                      </p:cBhvr>
                                    </p:animEffect>
                                  </p:childTnLst>
                                </p:cTn>
                              </p:par>
                              <p:par>
                                <p:cTn id="57" presetID="6" presetClass="entr" presetSubtype="32" fill="hold" nodeType="withEffect">
                                  <p:stCondLst>
                                    <p:cond delay="700"/>
                                  </p:stCondLst>
                                  <p:childTnLst>
                                    <p:set>
                                      <p:cBhvr>
                                        <p:cTn id="58" dur="1" fill="hold">
                                          <p:stCondLst>
                                            <p:cond delay="0"/>
                                          </p:stCondLst>
                                        </p:cTn>
                                        <p:tgtEl>
                                          <p:spTgt spid="31"/>
                                        </p:tgtEl>
                                        <p:attrNameLst>
                                          <p:attrName>style.visibility</p:attrName>
                                        </p:attrNameLst>
                                      </p:cBhvr>
                                      <p:to>
                                        <p:strVal val="visible"/>
                                      </p:to>
                                    </p:set>
                                    <p:animEffect transition="in" filter="circle(out)">
                                      <p:cBhvr>
                                        <p:cTn id="59" dur="2000"/>
                                        <p:tgtEl>
                                          <p:spTgt spid="31"/>
                                        </p:tgtEl>
                                      </p:cBhvr>
                                    </p:animEffect>
                                  </p:childTnLst>
                                </p:cTn>
                              </p:par>
                              <p:par>
                                <p:cTn id="60" presetID="22" presetClass="entr" presetSubtype="4" fill="hold" nodeType="withEffect">
                                  <p:stCondLst>
                                    <p:cond delay="2700"/>
                                  </p:stCondLst>
                                  <p:childTnLst>
                                    <p:set>
                                      <p:cBhvr>
                                        <p:cTn id="61" dur="1" fill="hold">
                                          <p:stCondLst>
                                            <p:cond delay="0"/>
                                          </p:stCondLst>
                                        </p:cTn>
                                        <p:tgtEl>
                                          <p:spTgt spid="34"/>
                                        </p:tgtEl>
                                        <p:attrNameLst>
                                          <p:attrName>style.visibility</p:attrName>
                                        </p:attrNameLst>
                                      </p:cBhvr>
                                      <p:to>
                                        <p:strVal val="visible"/>
                                      </p:to>
                                    </p:set>
                                    <p:animEffect transition="in" filter="wipe(down)">
                                      <p:cBhvr>
                                        <p:cTn id="62" dur="500"/>
                                        <p:tgtEl>
                                          <p:spTgt spid="34"/>
                                        </p:tgtEl>
                                      </p:cBhvr>
                                    </p:animEffect>
                                  </p:childTnLst>
                                </p:cTn>
                              </p:par>
                            </p:childTnLst>
                          </p:cTn>
                        </p:par>
                        <p:par>
                          <p:cTn id="63" fill="hold">
                            <p:stCondLst>
                              <p:cond delay="4100"/>
                            </p:stCondLst>
                            <p:childTnLst>
                              <p:par>
                                <p:cTn id="64" presetID="53" presetClass="entr" presetSubtype="16" fill="hold" grpId="0" nodeType="afterEffect">
                                  <p:stCondLst>
                                    <p:cond delay="0"/>
                                  </p:stCondLst>
                                  <p:childTnLst>
                                    <p:set>
                                      <p:cBhvr>
                                        <p:cTn id="65" dur="1" fill="hold">
                                          <p:stCondLst>
                                            <p:cond delay="0"/>
                                          </p:stCondLst>
                                        </p:cTn>
                                        <p:tgtEl>
                                          <p:spTgt spid="46"/>
                                        </p:tgtEl>
                                        <p:attrNameLst>
                                          <p:attrName>style.visibility</p:attrName>
                                        </p:attrNameLst>
                                      </p:cBhvr>
                                      <p:to>
                                        <p:strVal val="visible"/>
                                      </p:to>
                                    </p:set>
                                    <p:anim calcmode="lin" valueType="num">
                                      <p:cBhvr>
                                        <p:cTn id="66" dur="500" fill="hold"/>
                                        <p:tgtEl>
                                          <p:spTgt spid="46"/>
                                        </p:tgtEl>
                                        <p:attrNameLst>
                                          <p:attrName>ppt_w</p:attrName>
                                        </p:attrNameLst>
                                      </p:cBhvr>
                                      <p:tavLst>
                                        <p:tav tm="0">
                                          <p:val>
                                            <p:fltVal val="0"/>
                                          </p:val>
                                        </p:tav>
                                        <p:tav tm="100000">
                                          <p:val>
                                            <p:strVal val="#ppt_w"/>
                                          </p:val>
                                        </p:tav>
                                      </p:tavLst>
                                    </p:anim>
                                    <p:anim calcmode="lin" valueType="num">
                                      <p:cBhvr>
                                        <p:cTn id="67" dur="500" fill="hold"/>
                                        <p:tgtEl>
                                          <p:spTgt spid="46"/>
                                        </p:tgtEl>
                                        <p:attrNameLst>
                                          <p:attrName>ppt_h</p:attrName>
                                        </p:attrNameLst>
                                      </p:cBhvr>
                                      <p:tavLst>
                                        <p:tav tm="0">
                                          <p:val>
                                            <p:fltVal val="0"/>
                                          </p:val>
                                        </p:tav>
                                        <p:tav tm="100000">
                                          <p:val>
                                            <p:strVal val="#ppt_h"/>
                                          </p:val>
                                        </p:tav>
                                      </p:tavLst>
                                    </p:anim>
                                    <p:animEffect transition="in" filter="fade">
                                      <p:cBhvr>
                                        <p:cTn id="68" dur="500"/>
                                        <p:tgtEl>
                                          <p:spTgt spid="46"/>
                                        </p:tgtEl>
                                      </p:cBhvr>
                                    </p:animEffect>
                                  </p:childTnLst>
                                </p:cTn>
                              </p:par>
                              <p:par>
                                <p:cTn id="69" presetID="42" presetClass="entr" presetSubtype="0" fill="hold" nodeType="withEffect">
                                  <p:stCondLst>
                                    <p:cond delay="0"/>
                                  </p:stCondLst>
                                  <p:childTnLst>
                                    <p:set>
                                      <p:cBhvr>
                                        <p:cTn id="70" dur="1" fill="hold">
                                          <p:stCondLst>
                                            <p:cond delay="0"/>
                                          </p:stCondLst>
                                        </p:cTn>
                                        <p:tgtEl>
                                          <p:spTgt spid="89"/>
                                        </p:tgtEl>
                                        <p:attrNameLst>
                                          <p:attrName>style.visibility</p:attrName>
                                        </p:attrNameLst>
                                      </p:cBhvr>
                                      <p:to>
                                        <p:strVal val="visible"/>
                                      </p:to>
                                    </p:set>
                                    <p:animEffect transition="in" filter="fade">
                                      <p:cBhvr>
                                        <p:cTn id="71" dur="1000"/>
                                        <p:tgtEl>
                                          <p:spTgt spid="89"/>
                                        </p:tgtEl>
                                      </p:cBhvr>
                                    </p:animEffect>
                                    <p:anim calcmode="lin" valueType="num">
                                      <p:cBhvr>
                                        <p:cTn id="72" dur="1000" fill="hold"/>
                                        <p:tgtEl>
                                          <p:spTgt spid="89"/>
                                        </p:tgtEl>
                                        <p:attrNameLst>
                                          <p:attrName>ppt_x</p:attrName>
                                        </p:attrNameLst>
                                      </p:cBhvr>
                                      <p:tavLst>
                                        <p:tav tm="0">
                                          <p:val>
                                            <p:strVal val="#ppt_x"/>
                                          </p:val>
                                        </p:tav>
                                        <p:tav tm="100000">
                                          <p:val>
                                            <p:strVal val="#ppt_x"/>
                                          </p:val>
                                        </p:tav>
                                      </p:tavLst>
                                    </p:anim>
                                    <p:anim calcmode="lin" valueType="num">
                                      <p:cBhvr>
                                        <p:cTn id="73" dur="1000" fill="hold"/>
                                        <p:tgtEl>
                                          <p:spTgt spid="89"/>
                                        </p:tgtEl>
                                        <p:attrNameLst>
                                          <p:attrName>ppt_y</p:attrName>
                                        </p:attrNameLst>
                                      </p:cBhvr>
                                      <p:tavLst>
                                        <p:tav tm="0">
                                          <p:val>
                                            <p:strVal val="#ppt_y+.1"/>
                                          </p:val>
                                        </p:tav>
                                        <p:tav tm="100000">
                                          <p:val>
                                            <p:strVal val="#ppt_y"/>
                                          </p:val>
                                        </p:tav>
                                      </p:tavLst>
                                    </p:anim>
                                  </p:childTnLst>
                                </p:cTn>
                              </p:par>
                            </p:childTnLst>
                          </p:cTn>
                        </p:par>
                        <p:par>
                          <p:cTn id="74" fill="hold">
                            <p:stCondLst>
                              <p:cond delay="5100"/>
                            </p:stCondLst>
                            <p:childTnLst>
                              <p:par>
                                <p:cTn id="75" presetID="22" presetClass="entr" presetSubtype="8" fill="hold" nodeType="afterEffect">
                                  <p:stCondLst>
                                    <p:cond delay="0"/>
                                  </p:stCondLst>
                                  <p:childTnLst>
                                    <p:set>
                                      <p:cBhvr>
                                        <p:cTn id="76" dur="1" fill="hold">
                                          <p:stCondLst>
                                            <p:cond delay="0"/>
                                          </p:stCondLst>
                                        </p:cTn>
                                        <p:tgtEl>
                                          <p:spTgt spid="37"/>
                                        </p:tgtEl>
                                        <p:attrNameLst>
                                          <p:attrName>style.visibility</p:attrName>
                                        </p:attrNameLst>
                                      </p:cBhvr>
                                      <p:to>
                                        <p:strVal val="visible"/>
                                      </p:to>
                                    </p:set>
                                    <p:animEffect transition="in" filter="wipe(left)">
                                      <p:cBhvr>
                                        <p:cTn id="77" dur="500"/>
                                        <p:tgtEl>
                                          <p:spTgt spid="37"/>
                                        </p:tgtEl>
                                      </p:cBhvr>
                                    </p:animEffect>
                                  </p:childTnLst>
                                </p:cTn>
                              </p:par>
                            </p:childTnLst>
                          </p:cTn>
                        </p:par>
                        <p:par>
                          <p:cTn id="78" fill="hold">
                            <p:stCondLst>
                              <p:cond delay="5600"/>
                            </p:stCondLst>
                            <p:childTnLst>
                              <p:par>
                                <p:cTn id="79" presetID="53" presetClass="entr" presetSubtype="16" fill="hold" grpId="0" nodeType="afterEffect">
                                  <p:stCondLst>
                                    <p:cond delay="0"/>
                                  </p:stCondLst>
                                  <p:childTnLst>
                                    <p:set>
                                      <p:cBhvr>
                                        <p:cTn id="80" dur="1" fill="hold">
                                          <p:stCondLst>
                                            <p:cond delay="0"/>
                                          </p:stCondLst>
                                        </p:cTn>
                                        <p:tgtEl>
                                          <p:spTgt spid="48"/>
                                        </p:tgtEl>
                                        <p:attrNameLst>
                                          <p:attrName>style.visibility</p:attrName>
                                        </p:attrNameLst>
                                      </p:cBhvr>
                                      <p:to>
                                        <p:strVal val="visible"/>
                                      </p:to>
                                    </p:set>
                                    <p:anim calcmode="lin" valueType="num">
                                      <p:cBhvr>
                                        <p:cTn id="81" dur="500" fill="hold"/>
                                        <p:tgtEl>
                                          <p:spTgt spid="48"/>
                                        </p:tgtEl>
                                        <p:attrNameLst>
                                          <p:attrName>ppt_w</p:attrName>
                                        </p:attrNameLst>
                                      </p:cBhvr>
                                      <p:tavLst>
                                        <p:tav tm="0">
                                          <p:val>
                                            <p:fltVal val="0"/>
                                          </p:val>
                                        </p:tav>
                                        <p:tav tm="100000">
                                          <p:val>
                                            <p:strVal val="#ppt_w"/>
                                          </p:val>
                                        </p:tav>
                                      </p:tavLst>
                                    </p:anim>
                                    <p:anim calcmode="lin" valueType="num">
                                      <p:cBhvr>
                                        <p:cTn id="82" dur="500" fill="hold"/>
                                        <p:tgtEl>
                                          <p:spTgt spid="48"/>
                                        </p:tgtEl>
                                        <p:attrNameLst>
                                          <p:attrName>ppt_h</p:attrName>
                                        </p:attrNameLst>
                                      </p:cBhvr>
                                      <p:tavLst>
                                        <p:tav tm="0">
                                          <p:val>
                                            <p:fltVal val="0"/>
                                          </p:val>
                                        </p:tav>
                                        <p:tav tm="100000">
                                          <p:val>
                                            <p:strVal val="#ppt_h"/>
                                          </p:val>
                                        </p:tav>
                                      </p:tavLst>
                                    </p:anim>
                                    <p:animEffect transition="in" filter="fade">
                                      <p:cBhvr>
                                        <p:cTn id="83" dur="500"/>
                                        <p:tgtEl>
                                          <p:spTgt spid="48"/>
                                        </p:tgtEl>
                                      </p:cBhvr>
                                    </p:animEffect>
                                  </p:childTnLst>
                                </p:cTn>
                              </p:par>
                            </p:childTnLst>
                          </p:cTn>
                        </p:par>
                        <p:par>
                          <p:cTn id="84" fill="hold">
                            <p:stCondLst>
                              <p:cond delay="6100"/>
                            </p:stCondLst>
                            <p:childTnLst>
                              <p:par>
                                <p:cTn id="85" presetID="14" presetClass="entr" presetSubtype="10" fill="hold" nodeType="afterEffect">
                                  <p:stCondLst>
                                    <p:cond delay="0"/>
                                  </p:stCondLst>
                                  <p:childTnLst>
                                    <p:set>
                                      <p:cBhvr>
                                        <p:cTn id="86" dur="1" fill="hold">
                                          <p:stCondLst>
                                            <p:cond delay="0"/>
                                          </p:stCondLst>
                                        </p:cTn>
                                        <p:tgtEl>
                                          <p:spTgt spid="86"/>
                                        </p:tgtEl>
                                        <p:attrNameLst>
                                          <p:attrName>style.visibility</p:attrName>
                                        </p:attrNameLst>
                                      </p:cBhvr>
                                      <p:to>
                                        <p:strVal val="visible"/>
                                      </p:to>
                                    </p:set>
                                    <p:animEffect transition="in" filter="randombar(horizontal)">
                                      <p:cBhvr>
                                        <p:cTn id="87" dur="500"/>
                                        <p:tgtEl>
                                          <p:spTgt spid="86"/>
                                        </p:tgtEl>
                                      </p:cBhvr>
                                    </p:animEffect>
                                  </p:childTnLst>
                                </p:cTn>
                              </p:par>
                            </p:childTnLst>
                          </p:cTn>
                        </p:par>
                        <p:par>
                          <p:cTn id="88" fill="hold">
                            <p:stCondLst>
                              <p:cond delay="6600"/>
                            </p:stCondLst>
                            <p:childTnLst>
                              <p:par>
                                <p:cTn id="89" presetID="22" presetClass="entr" presetSubtype="1" fill="hold" nodeType="afterEffect">
                                  <p:stCondLst>
                                    <p:cond delay="0"/>
                                  </p:stCondLst>
                                  <p:childTnLst>
                                    <p:set>
                                      <p:cBhvr>
                                        <p:cTn id="90" dur="1" fill="hold">
                                          <p:stCondLst>
                                            <p:cond delay="0"/>
                                          </p:stCondLst>
                                        </p:cTn>
                                        <p:tgtEl>
                                          <p:spTgt spid="40"/>
                                        </p:tgtEl>
                                        <p:attrNameLst>
                                          <p:attrName>style.visibility</p:attrName>
                                        </p:attrNameLst>
                                      </p:cBhvr>
                                      <p:to>
                                        <p:strVal val="visible"/>
                                      </p:to>
                                    </p:set>
                                    <p:animEffect transition="in" filter="wipe(up)">
                                      <p:cBhvr>
                                        <p:cTn id="91" dur="500"/>
                                        <p:tgtEl>
                                          <p:spTgt spid="40"/>
                                        </p:tgtEl>
                                      </p:cBhvr>
                                    </p:animEffect>
                                  </p:childTnLst>
                                </p:cTn>
                              </p:par>
                            </p:childTnLst>
                          </p:cTn>
                        </p:par>
                        <p:par>
                          <p:cTn id="92" fill="hold">
                            <p:stCondLst>
                              <p:cond delay="7100"/>
                            </p:stCondLst>
                            <p:childTnLst>
                              <p:par>
                                <p:cTn id="93" presetID="53" presetClass="entr" presetSubtype="16" fill="hold" grpId="0" nodeType="afterEffect">
                                  <p:stCondLst>
                                    <p:cond delay="0"/>
                                  </p:stCondLst>
                                  <p:childTnLst>
                                    <p:set>
                                      <p:cBhvr>
                                        <p:cTn id="94" dur="1" fill="hold">
                                          <p:stCondLst>
                                            <p:cond delay="0"/>
                                          </p:stCondLst>
                                        </p:cTn>
                                        <p:tgtEl>
                                          <p:spTgt spid="47"/>
                                        </p:tgtEl>
                                        <p:attrNameLst>
                                          <p:attrName>style.visibility</p:attrName>
                                        </p:attrNameLst>
                                      </p:cBhvr>
                                      <p:to>
                                        <p:strVal val="visible"/>
                                      </p:to>
                                    </p:set>
                                    <p:anim calcmode="lin" valueType="num">
                                      <p:cBhvr>
                                        <p:cTn id="95" dur="500" fill="hold"/>
                                        <p:tgtEl>
                                          <p:spTgt spid="47"/>
                                        </p:tgtEl>
                                        <p:attrNameLst>
                                          <p:attrName>ppt_w</p:attrName>
                                        </p:attrNameLst>
                                      </p:cBhvr>
                                      <p:tavLst>
                                        <p:tav tm="0">
                                          <p:val>
                                            <p:fltVal val="0"/>
                                          </p:val>
                                        </p:tav>
                                        <p:tav tm="100000">
                                          <p:val>
                                            <p:strVal val="#ppt_w"/>
                                          </p:val>
                                        </p:tav>
                                      </p:tavLst>
                                    </p:anim>
                                    <p:anim calcmode="lin" valueType="num">
                                      <p:cBhvr>
                                        <p:cTn id="96" dur="500" fill="hold"/>
                                        <p:tgtEl>
                                          <p:spTgt spid="47"/>
                                        </p:tgtEl>
                                        <p:attrNameLst>
                                          <p:attrName>ppt_h</p:attrName>
                                        </p:attrNameLst>
                                      </p:cBhvr>
                                      <p:tavLst>
                                        <p:tav tm="0">
                                          <p:val>
                                            <p:fltVal val="0"/>
                                          </p:val>
                                        </p:tav>
                                        <p:tav tm="100000">
                                          <p:val>
                                            <p:strVal val="#ppt_h"/>
                                          </p:val>
                                        </p:tav>
                                      </p:tavLst>
                                    </p:anim>
                                    <p:animEffect transition="in" filter="fade">
                                      <p:cBhvr>
                                        <p:cTn id="97" dur="500"/>
                                        <p:tgtEl>
                                          <p:spTgt spid="47"/>
                                        </p:tgtEl>
                                      </p:cBhvr>
                                    </p:animEffect>
                                  </p:childTnLst>
                                </p:cTn>
                              </p:par>
                            </p:childTnLst>
                          </p:cTn>
                        </p:par>
                        <p:par>
                          <p:cTn id="98" fill="hold">
                            <p:stCondLst>
                              <p:cond delay="7600"/>
                            </p:stCondLst>
                            <p:childTnLst>
                              <p:par>
                                <p:cTn id="99" presetID="14" presetClass="entr" presetSubtype="10" fill="hold" nodeType="afterEffect">
                                  <p:stCondLst>
                                    <p:cond delay="0"/>
                                  </p:stCondLst>
                                  <p:childTnLst>
                                    <p:set>
                                      <p:cBhvr>
                                        <p:cTn id="100" dur="1" fill="hold">
                                          <p:stCondLst>
                                            <p:cond delay="0"/>
                                          </p:stCondLst>
                                        </p:cTn>
                                        <p:tgtEl>
                                          <p:spTgt spid="92"/>
                                        </p:tgtEl>
                                        <p:attrNameLst>
                                          <p:attrName>style.visibility</p:attrName>
                                        </p:attrNameLst>
                                      </p:cBhvr>
                                      <p:to>
                                        <p:strVal val="visible"/>
                                      </p:to>
                                    </p:set>
                                    <p:animEffect transition="in" filter="randombar(horizontal)">
                                      <p:cBhvr>
                                        <p:cTn id="101" dur="500"/>
                                        <p:tgtEl>
                                          <p:spTgt spid="92"/>
                                        </p:tgtEl>
                                      </p:cBhvr>
                                    </p:animEffect>
                                  </p:childTnLst>
                                </p:cTn>
                              </p:par>
                            </p:childTnLst>
                          </p:cTn>
                        </p:par>
                        <p:par>
                          <p:cTn id="102" fill="hold">
                            <p:stCondLst>
                              <p:cond delay="8100"/>
                            </p:stCondLst>
                            <p:childTnLst>
                              <p:par>
                                <p:cTn id="103" presetID="22" presetClass="entr" presetSubtype="4" fill="hold" nodeType="afterEffect">
                                  <p:stCondLst>
                                    <p:cond delay="0"/>
                                  </p:stCondLst>
                                  <p:childTnLst>
                                    <p:set>
                                      <p:cBhvr>
                                        <p:cTn id="104" dur="1" fill="hold">
                                          <p:stCondLst>
                                            <p:cond delay="0"/>
                                          </p:stCondLst>
                                        </p:cTn>
                                        <p:tgtEl>
                                          <p:spTgt spid="43"/>
                                        </p:tgtEl>
                                        <p:attrNameLst>
                                          <p:attrName>style.visibility</p:attrName>
                                        </p:attrNameLst>
                                      </p:cBhvr>
                                      <p:to>
                                        <p:strVal val="visible"/>
                                      </p:to>
                                    </p:set>
                                    <p:animEffect transition="in" filter="wipe(down)">
                                      <p:cBhvr>
                                        <p:cTn id="105" dur="500"/>
                                        <p:tgtEl>
                                          <p:spTgt spid="43"/>
                                        </p:tgtEl>
                                      </p:cBhvr>
                                    </p:animEffect>
                                  </p:childTnLst>
                                </p:cTn>
                              </p:par>
                            </p:childTnLst>
                          </p:cTn>
                        </p:par>
                        <p:par>
                          <p:cTn id="106" fill="hold">
                            <p:stCondLst>
                              <p:cond delay="8600"/>
                            </p:stCondLst>
                            <p:childTnLst>
                              <p:par>
                                <p:cTn id="107" presetID="53" presetClass="entr" presetSubtype="16" fill="hold" grpId="0" nodeType="afterEffect">
                                  <p:stCondLst>
                                    <p:cond delay="0"/>
                                  </p:stCondLst>
                                  <p:childTnLst>
                                    <p:set>
                                      <p:cBhvr>
                                        <p:cTn id="108" dur="1" fill="hold">
                                          <p:stCondLst>
                                            <p:cond delay="0"/>
                                          </p:stCondLst>
                                        </p:cTn>
                                        <p:tgtEl>
                                          <p:spTgt spid="49"/>
                                        </p:tgtEl>
                                        <p:attrNameLst>
                                          <p:attrName>style.visibility</p:attrName>
                                        </p:attrNameLst>
                                      </p:cBhvr>
                                      <p:to>
                                        <p:strVal val="visible"/>
                                      </p:to>
                                    </p:set>
                                    <p:anim calcmode="lin" valueType="num">
                                      <p:cBhvr>
                                        <p:cTn id="109" dur="500" fill="hold"/>
                                        <p:tgtEl>
                                          <p:spTgt spid="49"/>
                                        </p:tgtEl>
                                        <p:attrNameLst>
                                          <p:attrName>ppt_w</p:attrName>
                                        </p:attrNameLst>
                                      </p:cBhvr>
                                      <p:tavLst>
                                        <p:tav tm="0">
                                          <p:val>
                                            <p:fltVal val="0"/>
                                          </p:val>
                                        </p:tav>
                                        <p:tav tm="100000">
                                          <p:val>
                                            <p:strVal val="#ppt_w"/>
                                          </p:val>
                                        </p:tav>
                                      </p:tavLst>
                                    </p:anim>
                                    <p:anim calcmode="lin" valueType="num">
                                      <p:cBhvr>
                                        <p:cTn id="110" dur="500" fill="hold"/>
                                        <p:tgtEl>
                                          <p:spTgt spid="49"/>
                                        </p:tgtEl>
                                        <p:attrNameLst>
                                          <p:attrName>ppt_h</p:attrName>
                                        </p:attrNameLst>
                                      </p:cBhvr>
                                      <p:tavLst>
                                        <p:tav tm="0">
                                          <p:val>
                                            <p:fltVal val="0"/>
                                          </p:val>
                                        </p:tav>
                                        <p:tav tm="100000">
                                          <p:val>
                                            <p:strVal val="#ppt_h"/>
                                          </p:val>
                                        </p:tav>
                                      </p:tavLst>
                                    </p:anim>
                                    <p:animEffect transition="in" filter="fade">
                                      <p:cBhvr>
                                        <p:cTn id="111" dur="500"/>
                                        <p:tgtEl>
                                          <p:spTgt spid="49"/>
                                        </p:tgtEl>
                                      </p:cBhvr>
                                    </p:animEffect>
                                  </p:childTnLst>
                                </p:cTn>
                              </p:par>
                            </p:childTnLst>
                          </p:cTn>
                        </p:par>
                        <p:par>
                          <p:cTn id="112" fill="hold">
                            <p:stCondLst>
                              <p:cond delay="9100"/>
                            </p:stCondLst>
                            <p:childTnLst>
                              <p:par>
                                <p:cTn id="113" presetID="14" presetClass="entr" presetSubtype="10" fill="hold" nodeType="afterEffect">
                                  <p:stCondLst>
                                    <p:cond delay="0"/>
                                  </p:stCondLst>
                                  <p:childTnLst>
                                    <p:set>
                                      <p:cBhvr>
                                        <p:cTn id="114" dur="1" fill="hold">
                                          <p:stCondLst>
                                            <p:cond delay="0"/>
                                          </p:stCondLst>
                                        </p:cTn>
                                        <p:tgtEl>
                                          <p:spTgt spid="95"/>
                                        </p:tgtEl>
                                        <p:attrNameLst>
                                          <p:attrName>style.visibility</p:attrName>
                                        </p:attrNameLst>
                                      </p:cBhvr>
                                      <p:to>
                                        <p:strVal val="visible"/>
                                      </p:to>
                                    </p:set>
                                    <p:animEffect transition="in" filter="randombar(horizontal)">
                                      <p:cBhvr>
                                        <p:cTn id="115"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46" grpId="0"/>
      <p:bldP spid="47" grpId="0"/>
      <p:bldP spid="48" grpId="0"/>
      <p:bldP spid="4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8264978" y="-18249"/>
            <a:ext cx="593292" cy="761765"/>
            <a:chOff x="8266914" y="-18254"/>
            <a:chExt cx="593475" cy="762000"/>
          </a:xfrm>
        </p:grpSpPr>
        <p:sp>
          <p:nvSpPr>
            <p:cNvPr id="16" name="AutoShape 7"/>
            <p:cNvSpPr>
              <a:spLocks noChangeArrowheads="1"/>
            </p:cNvSpPr>
            <p:nvPr/>
          </p:nvSpPr>
          <p:spPr bwMode="auto">
            <a:xfrm rot="5400000">
              <a:off x="8201851" y="88633"/>
              <a:ext cx="762000" cy="548226"/>
            </a:xfrm>
            <a:prstGeom prst="homePlate">
              <a:avLst>
                <a:gd name="adj" fmla="val 35606"/>
              </a:avLst>
            </a:prstGeom>
            <a:solidFill>
              <a:schemeClr val="bg1">
                <a:lumMod val="9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lIns="91412" tIns="45706" rIns="91412" bIns="45706" numCol="1" anchor="ctr" anchorCtr="0" compatLnSpc="1">
              <a:prstTxWarp prst="textNoShape">
                <a:avLst/>
              </a:prstTxWarp>
            </a:bodyPr>
            <a:lstStyle/>
            <a:p>
              <a:pPr defTabSz="914126"/>
              <a:endParaRPr lang="zh-CN" altLang="zh-CN" sz="1799" b="0" dirty="0">
                <a:ea typeface="宋体" pitchFamily="2" charset="-122"/>
                <a:cs typeface="宋体" pitchFamily="2" charset="-122"/>
              </a:endParaRPr>
            </a:p>
          </p:txBody>
        </p:sp>
        <p:grpSp>
          <p:nvGrpSpPr>
            <p:cNvPr id="17" name="组合 16"/>
            <p:cNvGrpSpPr/>
            <p:nvPr/>
          </p:nvGrpSpPr>
          <p:grpSpPr>
            <a:xfrm>
              <a:off x="8266914" y="134144"/>
              <a:ext cx="593475" cy="475620"/>
              <a:chOff x="235091" y="185120"/>
              <a:chExt cx="593475" cy="475620"/>
            </a:xfrm>
          </p:grpSpPr>
          <p:sp>
            <p:nvSpPr>
              <p:cNvPr id="18" name="矩形 17"/>
              <p:cNvSpPr/>
              <p:nvPr/>
            </p:nvSpPr>
            <p:spPr>
              <a:xfrm>
                <a:off x="235091" y="185120"/>
                <a:ext cx="533259" cy="300174"/>
              </a:xfrm>
              <a:prstGeom prst="rect">
                <a:avLst/>
              </a:prstGeom>
            </p:spPr>
            <p:txBody>
              <a:bodyPr wrap="none">
                <a:spAutoFit/>
              </a:bodyPr>
              <a:lstStyle/>
              <a:p>
                <a:r>
                  <a:rPr lang="en-US" altLang="zh-CN" b="0" dirty="0">
                    <a:solidFill>
                      <a:schemeClr val="accent3">
                        <a:lumMod val="50000"/>
                      </a:schemeClr>
                    </a:solidFill>
                    <a:latin typeface="Impact" pitchFamily="34" charset="0"/>
                  </a:rPr>
                  <a:t>LOGO</a:t>
                </a:r>
                <a:endParaRPr lang="zh-CN" altLang="en-US" b="0" dirty="0">
                  <a:solidFill>
                    <a:schemeClr val="accent3">
                      <a:lumMod val="50000"/>
                    </a:schemeClr>
                  </a:solidFill>
                  <a:latin typeface="Impact" pitchFamily="34" charset="0"/>
                </a:endParaRPr>
              </a:p>
            </p:txBody>
          </p:sp>
          <p:sp>
            <p:nvSpPr>
              <p:cNvPr id="19" name="矩形 18"/>
              <p:cNvSpPr/>
              <p:nvPr/>
            </p:nvSpPr>
            <p:spPr>
              <a:xfrm>
                <a:off x="292677" y="460623"/>
                <a:ext cx="535889" cy="200117"/>
              </a:xfrm>
              <a:prstGeom prst="rect">
                <a:avLst/>
              </a:prstGeom>
            </p:spPr>
            <p:txBody>
              <a:bodyPr wrap="none">
                <a:spAutoFit/>
              </a:bodyPr>
              <a:lstStyle/>
              <a:p>
                <a:r>
                  <a:rPr lang="en-US" altLang="zh-CN" sz="700" b="0" dirty="0">
                    <a:solidFill>
                      <a:srgbClr val="C00000"/>
                    </a:solidFill>
                    <a:latin typeface="Impact" pitchFamily="34" charset="0"/>
                    <a:ea typeface="微软雅黑" pitchFamily="34" charset="-122"/>
                  </a:rPr>
                  <a:t>TEXT HERE</a:t>
                </a:r>
                <a:endParaRPr lang="zh-CN" altLang="en-US" sz="700" b="0" dirty="0">
                  <a:solidFill>
                    <a:srgbClr val="C00000"/>
                  </a:solidFill>
                  <a:latin typeface="Impact" pitchFamily="34" charset="0"/>
                  <a:ea typeface="微软雅黑" pitchFamily="34" charset="-122"/>
                </a:endParaRPr>
              </a:p>
            </p:txBody>
          </p:sp>
        </p:grpSp>
      </p:grpSp>
      <p:grpSp>
        <p:nvGrpSpPr>
          <p:cNvPr id="20" name="组合 19"/>
          <p:cNvGrpSpPr/>
          <p:nvPr/>
        </p:nvGrpSpPr>
        <p:grpSpPr>
          <a:xfrm>
            <a:off x="903710" y="249867"/>
            <a:ext cx="2830349" cy="679489"/>
            <a:chOff x="903371" y="249943"/>
            <a:chExt cx="2831223" cy="679699"/>
          </a:xfrm>
        </p:grpSpPr>
        <p:sp>
          <p:nvSpPr>
            <p:cNvPr id="21" name="任意多边形 20"/>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sp>
          <p:nvSpPr>
            <p:cNvPr id="22" name="任意多边形 21"/>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grpSp>
      <p:grpSp>
        <p:nvGrpSpPr>
          <p:cNvPr id="23" name="组合 22"/>
          <p:cNvGrpSpPr/>
          <p:nvPr/>
        </p:nvGrpSpPr>
        <p:grpSpPr>
          <a:xfrm rot="16200000">
            <a:off x="574965" y="158113"/>
            <a:ext cx="764867" cy="862996"/>
            <a:chOff x="8439634" y="3544648"/>
            <a:chExt cx="1611146" cy="1817848"/>
          </a:xfrm>
        </p:grpSpPr>
        <p:sp>
          <p:nvSpPr>
            <p:cNvPr id="24"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5"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nvGrpSpPr>
          <p:cNvPr id="26" name="Group 17"/>
          <p:cNvGrpSpPr>
            <a:grpSpLocks noChangeAspect="1"/>
          </p:cNvGrpSpPr>
          <p:nvPr/>
        </p:nvGrpSpPr>
        <p:grpSpPr bwMode="auto">
          <a:xfrm>
            <a:off x="827767" y="455514"/>
            <a:ext cx="259260" cy="278300"/>
            <a:chOff x="231" y="1205"/>
            <a:chExt cx="640" cy="687"/>
          </a:xfrm>
          <a:solidFill>
            <a:schemeClr val="bg1"/>
          </a:solidFill>
          <a:effectLst/>
        </p:grpSpPr>
        <p:sp>
          <p:nvSpPr>
            <p:cNvPr id="27"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8"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sp>
        <p:nvSpPr>
          <p:cNvPr id="29" name="矩形 3"/>
          <p:cNvSpPr>
            <a:spLocks noChangeArrowheads="1"/>
          </p:cNvSpPr>
          <p:nvPr/>
        </p:nvSpPr>
        <p:spPr bwMode="auto">
          <a:xfrm>
            <a:off x="1448766" y="442777"/>
            <a:ext cx="1164383" cy="376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61" tIns="34281" rIns="68561" bIns="34281">
            <a:spAutoFit/>
          </a:bodyPr>
          <a:lstStyle/>
          <a:p>
            <a:r>
              <a:rPr lang="zh-CN" altLang="en-US" sz="1999" b="0" dirty="0" smtClean="0">
                <a:solidFill>
                  <a:schemeClr val="accent3">
                    <a:lumMod val="50000"/>
                  </a:schemeClr>
                </a:solidFill>
                <a:latin typeface="微软雅黑" pitchFamily="34" charset="-122"/>
                <a:ea typeface="微软雅黑" pitchFamily="34" charset="-122"/>
                <a:sym typeface="Arial" pitchFamily="34" charset="0"/>
              </a:rPr>
              <a:t>添加标题</a:t>
            </a:r>
            <a:endParaRPr lang="zh-CN" altLang="en-US" sz="1999" b="0" dirty="0">
              <a:solidFill>
                <a:schemeClr val="accent3">
                  <a:lumMod val="50000"/>
                </a:schemeClr>
              </a:solidFill>
              <a:latin typeface="微软雅黑" pitchFamily="34" charset="-122"/>
              <a:ea typeface="微软雅黑" pitchFamily="34" charset="-122"/>
              <a:sym typeface="Arial" pitchFamily="34" charset="0"/>
            </a:endParaRPr>
          </a:p>
        </p:txBody>
      </p:sp>
      <p:sp>
        <p:nvSpPr>
          <p:cNvPr id="30" name="文本框 37"/>
          <p:cNvSpPr>
            <a:spLocks noChangeArrowheads="1"/>
          </p:cNvSpPr>
          <p:nvPr/>
        </p:nvSpPr>
        <p:spPr bwMode="auto">
          <a:xfrm>
            <a:off x="2591414" y="570056"/>
            <a:ext cx="1730935" cy="2231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1" tIns="34281" rIns="68561" bIns="34281">
            <a:spAutoFit/>
          </a:bodyPr>
          <a:lstStyle/>
          <a:p>
            <a:pPr fontAlgn="auto">
              <a:spcBef>
                <a:spcPts val="0"/>
              </a:spcBef>
              <a:spcAft>
                <a:spcPts val="0"/>
              </a:spcAft>
              <a:defRPr/>
            </a:pPr>
            <a:r>
              <a:rPr lang="en-US" altLang="zh-CN" sz="1000" kern="0" dirty="0">
                <a:solidFill>
                  <a:schemeClr val="accent3">
                    <a:lumMod val="75000"/>
                  </a:schemeClr>
                </a:solidFill>
                <a:latin typeface="Arial"/>
                <a:ea typeface="微软雅黑"/>
              </a:rPr>
              <a:t>Add title</a:t>
            </a:r>
            <a:endParaRPr lang="zh-CN" altLang="en-US" sz="1000" kern="0" dirty="0">
              <a:solidFill>
                <a:schemeClr val="accent3">
                  <a:lumMod val="75000"/>
                </a:schemeClr>
              </a:solidFill>
              <a:latin typeface="Arial"/>
              <a:ea typeface="微软雅黑"/>
            </a:endParaRPr>
          </a:p>
        </p:txBody>
      </p:sp>
      <p:grpSp>
        <p:nvGrpSpPr>
          <p:cNvPr id="31" name="组合 30"/>
          <p:cNvGrpSpPr/>
          <p:nvPr/>
        </p:nvGrpSpPr>
        <p:grpSpPr>
          <a:xfrm>
            <a:off x="1677294" y="1352927"/>
            <a:ext cx="2850340" cy="2850333"/>
            <a:chOff x="304800" y="673100"/>
            <a:chExt cx="4000500" cy="4000500"/>
          </a:xfrm>
          <a:effectLst>
            <a:outerShdw blurRad="444500" dist="254000" dir="8100000" algn="tr" rotWithShape="0">
              <a:prstClr val="black">
                <a:alpha val="50000"/>
              </a:prstClr>
            </a:outerShdw>
          </a:effectLst>
        </p:grpSpPr>
        <p:sp>
          <p:nvSpPr>
            <p:cNvPr id="32" name="同心圆 57"/>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33" name="椭圆 58"/>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34" name="组合 33"/>
          <p:cNvGrpSpPr/>
          <p:nvPr/>
        </p:nvGrpSpPr>
        <p:grpSpPr>
          <a:xfrm>
            <a:off x="3915896" y="3247317"/>
            <a:ext cx="656109" cy="656108"/>
            <a:chOff x="304800" y="673100"/>
            <a:chExt cx="4000500" cy="4000500"/>
          </a:xfrm>
          <a:effectLst>
            <a:outerShdw blurRad="444500" dist="254000" dir="8100000" algn="tr" rotWithShape="0">
              <a:prstClr val="black">
                <a:alpha val="50000"/>
              </a:prstClr>
            </a:outerShdw>
          </a:effectLst>
        </p:grpSpPr>
        <p:sp>
          <p:nvSpPr>
            <p:cNvPr id="35" name="同心圆 70"/>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36" name="椭圆 71"/>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37" name="组合 36"/>
          <p:cNvGrpSpPr/>
          <p:nvPr/>
        </p:nvGrpSpPr>
        <p:grpSpPr>
          <a:xfrm>
            <a:off x="2122166" y="1815645"/>
            <a:ext cx="282303" cy="282302"/>
            <a:chOff x="304800" y="673100"/>
            <a:chExt cx="4000500" cy="4000500"/>
          </a:xfrm>
          <a:effectLst>
            <a:outerShdw blurRad="444500" dist="254000" dir="8100000" algn="tr" rotWithShape="0">
              <a:prstClr val="black">
                <a:alpha val="50000"/>
              </a:prstClr>
            </a:outerShdw>
          </a:effectLst>
        </p:grpSpPr>
        <p:sp>
          <p:nvSpPr>
            <p:cNvPr id="38" name="同心圆 73"/>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39" name="椭圆 74"/>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40" name="组合 39"/>
          <p:cNvGrpSpPr/>
          <p:nvPr/>
        </p:nvGrpSpPr>
        <p:grpSpPr>
          <a:xfrm>
            <a:off x="3608837" y="4186204"/>
            <a:ext cx="328548" cy="328547"/>
            <a:chOff x="304800" y="673100"/>
            <a:chExt cx="4000500" cy="4000500"/>
          </a:xfrm>
          <a:effectLst>
            <a:outerShdw blurRad="444500" dist="254000" dir="8100000" algn="tr" rotWithShape="0">
              <a:prstClr val="black">
                <a:alpha val="50000"/>
              </a:prstClr>
            </a:outerShdw>
          </a:effectLst>
        </p:grpSpPr>
        <p:sp>
          <p:nvSpPr>
            <p:cNvPr id="41" name="同心圆 78"/>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42" name="椭圆 79"/>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43" name="组合 42"/>
          <p:cNvGrpSpPr/>
          <p:nvPr/>
        </p:nvGrpSpPr>
        <p:grpSpPr>
          <a:xfrm>
            <a:off x="3265219" y="1245600"/>
            <a:ext cx="343619" cy="343618"/>
            <a:chOff x="304800" y="673100"/>
            <a:chExt cx="4000500" cy="4000500"/>
          </a:xfrm>
          <a:effectLst>
            <a:outerShdw blurRad="444500" dist="254000" dir="8100000" algn="tr" rotWithShape="0">
              <a:prstClr val="black">
                <a:alpha val="50000"/>
              </a:prstClr>
            </a:outerShdw>
          </a:effectLst>
        </p:grpSpPr>
        <p:sp>
          <p:nvSpPr>
            <p:cNvPr id="44" name="同心圆 83"/>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45" name="椭圆 84"/>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46" name="组合 45"/>
          <p:cNvGrpSpPr/>
          <p:nvPr/>
        </p:nvGrpSpPr>
        <p:grpSpPr>
          <a:xfrm>
            <a:off x="1574397" y="3963181"/>
            <a:ext cx="218348" cy="218347"/>
            <a:chOff x="304800" y="673100"/>
            <a:chExt cx="4000500" cy="4000500"/>
          </a:xfrm>
          <a:effectLst>
            <a:outerShdw blurRad="444500" dist="2540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48" name="椭圆 4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49" name="Group 30"/>
          <p:cNvGrpSpPr/>
          <p:nvPr/>
        </p:nvGrpSpPr>
        <p:grpSpPr>
          <a:xfrm>
            <a:off x="2896117" y="2003962"/>
            <a:ext cx="575888" cy="491613"/>
            <a:chOff x="3440113" y="1050925"/>
            <a:chExt cx="390525" cy="333376"/>
          </a:xfrm>
          <a:solidFill>
            <a:srgbClr val="C00000"/>
          </a:solidFill>
        </p:grpSpPr>
        <p:sp>
          <p:nvSpPr>
            <p:cNvPr id="50" name="Freeform 8"/>
            <p:cNvSpPr>
              <a:spLocks/>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a:p>
          </p:txBody>
        </p:sp>
        <p:sp>
          <p:nvSpPr>
            <p:cNvPr id="51"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p>
              <a:endParaRPr lang="en-US"/>
            </a:p>
          </p:txBody>
        </p:sp>
        <p:sp>
          <p:nvSpPr>
            <p:cNvPr id="52" name="Freeform 10"/>
            <p:cNvSpPr>
              <a:spLocks/>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a:p>
          </p:txBody>
        </p:sp>
        <p:sp>
          <p:nvSpPr>
            <p:cNvPr id="53" name="Freeform 11"/>
            <p:cNvSpPr>
              <a:spLocks/>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a:p>
          </p:txBody>
        </p:sp>
        <p:sp>
          <p:nvSpPr>
            <p:cNvPr id="54" name="Freeform 12"/>
            <p:cNvSpPr>
              <a:spLocks/>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a:p>
          </p:txBody>
        </p:sp>
        <p:sp>
          <p:nvSpPr>
            <p:cNvPr id="55" name="Freeform 13"/>
            <p:cNvSpPr>
              <a:spLocks/>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a:p>
          </p:txBody>
        </p:sp>
      </p:grpSp>
      <p:sp>
        <p:nvSpPr>
          <p:cNvPr id="56" name="矩形 1"/>
          <p:cNvSpPr>
            <a:spLocks noChangeArrowheads="1"/>
          </p:cNvSpPr>
          <p:nvPr/>
        </p:nvSpPr>
        <p:spPr bwMode="auto">
          <a:xfrm>
            <a:off x="2394136" y="2569993"/>
            <a:ext cx="1568455" cy="9233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900" b="0" dirty="0">
                <a:solidFill>
                  <a:srgbClr val="595959"/>
                </a:solidFill>
                <a:latin typeface="微软雅黑" panose="020B0503020204020204" pitchFamily="34" charset="-122"/>
                <a:ea typeface="微软雅黑" panose="020B0503020204020204" pitchFamily="34" charset="-122"/>
              </a:rPr>
              <a:t>此处添加标题内容点击此处添加内容点击此处添加内容此处添加标题内容点击此处添加内容点击此处添加内容</a:t>
            </a:r>
            <a:endParaRPr lang="zh-CN" altLang="zh-CN" sz="900" b="0" dirty="0">
              <a:solidFill>
                <a:srgbClr val="595959"/>
              </a:solidFill>
              <a:latin typeface="微软雅黑" panose="020B0503020204020204" pitchFamily="34" charset="-122"/>
              <a:ea typeface="微软雅黑" panose="020B0503020204020204" pitchFamily="34" charset="-122"/>
            </a:endParaRPr>
          </a:p>
        </p:txBody>
      </p:sp>
      <p:sp>
        <p:nvSpPr>
          <p:cNvPr id="57" name="TextBox 98"/>
          <p:cNvSpPr txBox="1"/>
          <p:nvPr/>
        </p:nvSpPr>
        <p:spPr>
          <a:xfrm>
            <a:off x="6094738" y="2571751"/>
            <a:ext cx="2743147" cy="399981"/>
          </a:xfrm>
          <a:prstGeom prst="rect">
            <a:avLst/>
          </a:prstGeom>
          <a:noFill/>
        </p:spPr>
        <p:txBody>
          <a:bodyPr wrap="square" rtlCol="0">
            <a:spAutoFit/>
          </a:bodyPr>
          <a:lstStyle/>
          <a:p>
            <a:pPr algn="ctr"/>
            <a:r>
              <a:rPr lang="zh-CN" altLang="en-US" sz="1999" b="0" dirty="0">
                <a:solidFill>
                  <a:schemeClr val="accent3">
                    <a:lumMod val="50000"/>
                  </a:schemeClr>
                </a:solidFill>
                <a:latin typeface="微软雅黑" pitchFamily="34" charset="-122"/>
                <a:ea typeface="微软雅黑" pitchFamily="34" charset="-122"/>
              </a:rPr>
              <a:t>添加相关项目名称</a:t>
            </a:r>
          </a:p>
        </p:txBody>
      </p:sp>
      <p:sp>
        <p:nvSpPr>
          <p:cNvPr id="58" name="TextBox 22"/>
          <p:cNvSpPr txBox="1"/>
          <p:nvPr/>
        </p:nvSpPr>
        <p:spPr>
          <a:xfrm>
            <a:off x="5883075" y="3043185"/>
            <a:ext cx="2801663" cy="1340646"/>
          </a:xfrm>
          <a:prstGeom prst="rect">
            <a:avLst/>
          </a:prstGeom>
          <a:noFill/>
        </p:spPr>
        <p:txBody>
          <a:bodyPr wrap="square" lIns="65808" tIns="32904" rIns="65808" bIns="32904"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algn="l" fontAlgn="auto">
              <a:spcBef>
                <a:spcPts val="0"/>
              </a:spcBef>
              <a:defRPr/>
            </a:pPr>
            <a:r>
              <a:rPr lang="zh-CN" altLang="en-US" sz="1150" b="0" kern="0" noProof="1">
                <a:solidFill>
                  <a:schemeClr val="tx1">
                    <a:lumMod val="65000"/>
                    <a:lumOff val="35000"/>
                  </a:schemeClr>
                </a:solidFill>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a:t>
            </a:r>
            <a:endParaRPr lang="en-US" altLang="zh-CN" sz="1150" b="0" kern="0" noProof="1">
              <a:solidFill>
                <a:schemeClr val="tx1">
                  <a:lumMod val="65000"/>
                  <a:lumOff val="35000"/>
                </a:schemeClr>
              </a:solidFill>
            </a:endParaRPr>
          </a:p>
        </p:txBody>
      </p:sp>
      <p:grpSp>
        <p:nvGrpSpPr>
          <p:cNvPr id="59" name="组合 58"/>
          <p:cNvGrpSpPr/>
          <p:nvPr/>
        </p:nvGrpSpPr>
        <p:grpSpPr>
          <a:xfrm>
            <a:off x="4986203" y="1396418"/>
            <a:ext cx="998493" cy="998493"/>
            <a:chOff x="5252030" y="2008764"/>
            <a:chExt cx="809336" cy="809336"/>
          </a:xfrm>
        </p:grpSpPr>
        <p:sp>
          <p:nvSpPr>
            <p:cNvPr id="60" name="椭圆 101"/>
            <p:cNvSpPr/>
            <p:nvPr/>
          </p:nvSpPr>
          <p:spPr>
            <a:xfrm>
              <a:off x="5252030" y="2008764"/>
              <a:ext cx="809336" cy="809336"/>
            </a:xfrm>
            <a:prstGeom prst="hexagon">
              <a:avLst/>
            </a:prstGeom>
            <a:solidFill>
              <a:srgbClr val="C00000"/>
            </a:solidFill>
            <a:ln w="25400" cap="flat" cmpd="sng" algn="ctr">
              <a:noFill/>
              <a:prstDash val="solid"/>
            </a:ln>
            <a:effectLst>
              <a:outerShdw blurRad="444500" dist="254000" dir="8100000" algn="tr" rotWithShape="0">
                <a:prstClr val="black">
                  <a:alpha val="50000"/>
                </a:prstClr>
              </a:outerShdw>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sp>
          <p:nvSpPr>
            <p:cNvPr id="61" name="椭圆 102"/>
            <p:cNvSpPr/>
            <p:nvPr/>
          </p:nvSpPr>
          <p:spPr>
            <a:xfrm>
              <a:off x="5269270" y="2029388"/>
              <a:ext cx="769580" cy="769580"/>
            </a:xfrm>
            <a:prstGeom prst="hexagon">
              <a:avLst/>
            </a:prstGeom>
            <a:solidFill>
              <a:srgbClr val="C0000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2" name="组合 61"/>
          <p:cNvGrpSpPr/>
          <p:nvPr/>
        </p:nvGrpSpPr>
        <p:grpSpPr>
          <a:xfrm>
            <a:off x="875697" y="1798354"/>
            <a:ext cx="1145905" cy="1145905"/>
            <a:chOff x="5252030" y="2008764"/>
            <a:chExt cx="809336" cy="809336"/>
          </a:xfrm>
        </p:grpSpPr>
        <p:sp>
          <p:nvSpPr>
            <p:cNvPr id="63" name="椭圆 107"/>
            <p:cNvSpPr/>
            <p:nvPr/>
          </p:nvSpPr>
          <p:spPr>
            <a:xfrm>
              <a:off x="5252030" y="2008764"/>
              <a:ext cx="809336" cy="809336"/>
            </a:xfrm>
            <a:prstGeom prst="hexagon">
              <a:avLst/>
            </a:prstGeom>
            <a:solidFill>
              <a:srgbClr val="C00000"/>
            </a:solidFill>
            <a:ln w="25400" cap="flat" cmpd="sng" algn="ctr">
              <a:noFill/>
              <a:prstDash val="solid"/>
            </a:ln>
            <a:effectLst>
              <a:outerShdw blurRad="444500" dist="254000" dir="8100000" algn="tr" rotWithShape="0">
                <a:prstClr val="black">
                  <a:alpha val="50000"/>
                </a:prstClr>
              </a:outerShdw>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sp>
          <p:nvSpPr>
            <p:cNvPr id="64" name="椭圆 108"/>
            <p:cNvSpPr/>
            <p:nvPr/>
          </p:nvSpPr>
          <p:spPr>
            <a:xfrm>
              <a:off x="5269270" y="2029388"/>
              <a:ext cx="769580" cy="769580"/>
            </a:xfrm>
            <a:prstGeom prst="hexagon">
              <a:avLst/>
            </a:prstGeom>
            <a:solidFill>
              <a:srgbClr val="C0000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5" name="组合 64"/>
          <p:cNvGrpSpPr/>
          <p:nvPr/>
        </p:nvGrpSpPr>
        <p:grpSpPr>
          <a:xfrm>
            <a:off x="922303" y="3444762"/>
            <a:ext cx="444342" cy="444342"/>
            <a:chOff x="5252030" y="2008764"/>
            <a:chExt cx="809336" cy="809336"/>
          </a:xfrm>
        </p:grpSpPr>
        <p:sp>
          <p:nvSpPr>
            <p:cNvPr id="66" name="椭圆 110"/>
            <p:cNvSpPr/>
            <p:nvPr/>
          </p:nvSpPr>
          <p:spPr>
            <a:xfrm>
              <a:off x="5252030" y="2008764"/>
              <a:ext cx="809336" cy="809336"/>
            </a:xfrm>
            <a:prstGeom prst="hexagon">
              <a:avLst/>
            </a:prstGeom>
            <a:solidFill>
              <a:srgbClr val="C00000"/>
            </a:solidFill>
            <a:ln w="25400" cap="flat" cmpd="sng" algn="ctr">
              <a:noFill/>
              <a:prstDash val="solid"/>
            </a:ln>
            <a:effectLst>
              <a:outerShdw blurRad="444500" dist="254000" dir="8100000" algn="tr" rotWithShape="0">
                <a:prstClr val="black">
                  <a:alpha val="50000"/>
                </a:prstClr>
              </a:outerShdw>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sp>
          <p:nvSpPr>
            <p:cNvPr id="67" name="椭圆 111"/>
            <p:cNvSpPr/>
            <p:nvPr/>
          </p:nvSpPr>
          <p:spPr>
            <a:xfrm>
              <a:off x="5269270" y="2029388"/>
              <a:ext cx="769580" cy="769580"/>
            </a:xfrm>
            <a:prstGeom prst="hexagon">
              <a:avLst/>
            </a:prstGeom>
            <a:solidFill>
              <a:srgbClr val="C0000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8" name="组合 67"/>
          <p:cNvGrpSpPr/>
          <p:nvPr/>
        </p:nvGrpSpPr>
        <p:grpSpPr>
          <a:xfrm>
            <a:off x="1878842" y="3064463"/>
            <a:ext cx="221763" cy="221763"/>
            <a:chOff x="5252030" y="2008764"/>
            <a:chExt cx="809336" cy="809336"/>
          </a:xfrm>
        </p:grpSpPr>
        <p:sp>
          <p:nvSpPr>
            <p:cNvPr id="69" name="椭圆 113"/>
            <p:cNvSpPr/>
            <p:nvPr/>
          </p:nvSpPr>
          <p:spPr>
            <a:xfrm>
              <a:off x="5252030" y="2008764"/>
              <a:ext cx="809336" cy="809336"/>
            </a:xfrm>
            <a:prstGeom prst="hexagon">
              <a:avLst/>
            </a:prstGeom>
            <a:solidFill>
              <a:srgbClr val="C00000"/>
            </a:solidFill>
            <a:ln w="25400" cap="flat" cmpd="sng" algn="ctr">
              <a:noFill/>
              <a:prstDash val="solid"/>
            </a:ln>
            <a:effectLst>
              <a:outerShdw blurRad="444500" dist="254000" dir="8100000" algn="tr" rotWithShape="0">
                <a:prstClr val="black">
                  <a:alpha val="50000"/>
                </a:prstClr>
              </a:outerShdw>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sp>
          <p:nvSpPr>
            <p:cNvPr id="70" name="椭圆 114"/>
            <p:cNvSpPr/>
            <p:nvPr/>
          </p:nvSpPr>
          <p:spPr>
            <a:xfrm>
              <a:off x="5269270" y="2029388"/>
              <a:ext cx="769580" cy="769580"/>
            </a:xfrm>
            <a:prstGeom prst="hexagon">
              <a:avLst/>
            </a:prstGeom>
            <a:solidFill>
              <a:srgbClr val="C0000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1" name="组合 70"/>
          <p:cNvGrpSpPr/>
          <p:nvPr/>
        </p:nvGrpSpPr>
        <p:grpSpPr>
          <a:xfrm>
            <a:off x="1698141" y="1478336"/>
            <a:ext cx="221763" cy="221763"/>
            <a:chOff x="5252030" y="2008764"/>
            <a:chExt cx="809336" cy="809336"/>
          </a:xfrm>
        </p:grpSpPr>
        <p:sp>
          <p:nvSpPr>
            <p:cNvPr id="72" name="椭圆 116"/>
            <p:cNvSpPr/>
            <p:nvPr/>
          </p:nvSpPr>
          <p:spPr>
            <a:xfrm>
              <a:off x="5252030" y="2008764"/>
              <a:ext cx="809336" cy="809336"/>
            </a:xfrm>
            <a:prstGeom prst="hexagon">
              <a:avLst/>
            </a:prstGeom>
            <a:solidFill>
              <a:srgbClr val="C00000"/>
            </a:solidFill>
            <a:ln w="25400" cap="flat" cmpd="sng" algn="ctr">
              <a:noFill/>
              <a:prstDash val="solid"/>
            </a:ln>
            <a:effectLst>
              <a:outerShdw blurRad="444500" dist="254000" dir="8100000" algn="tr" rotWithShape="0">
                <a:prstClr val="black">
                  <a:alpha val="50000"/>
                </a:prstClr>
              </a:outerShdw>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sp>
          <p:nvSpPr>
            <p:cNvPr id="73" name="椭圆 117"/>
            <p:cNvSpPr/>
            <p:nvPr/>
          </p:nvSpPr>
          <p:spPr>
            <a:xfrm>
              <a:off x="5269270" y="2029388"/>
              <a:ext cx="769580" cy="769580"/>
            </a:xfrm>
            <a:prstGeom prst="hexagon">
              <a:avLst/>
            </a:prstGeom>
            <a:solidFill>
              <a:srgbClr val="C0000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4" name="组合 73"/>
          <p:cNvGrpSpPr/>
          <p:nvPr/>
        </p:nvGrpSpPr>
        <p:grpSpPr>
          <a:xfrm>
            <a:off x="2509637" y="3931454"/>
            <a:ext cx="221763" cy="221763"/>
            <a:chOff x="5252030" y="2008764"/>
            <a:chExt cx="809336" cy="809336"/>
          </a:xfrm>
        </p:grpSpPr>
        <p:sp>
          <p:nvSpPr>
            <p:cNvPr id="75" name="椭圆 119"/>
            <p:cNvSpPr/>
            <p:nvPr/>
          </p:nvSpPr>
          <p:spPr>
            <a:xfrm>
              <a:off x="5252030" y="2008764"/>
              <a:ext cx="809336" cy="809336"/>
            </a:xfrm>
            <a:prstGeom prst="hexagon">
              <a:avLst/>
            </a:prstGeom>
            <a:solidFill>
              <a:srgbClr val="C00000"/>
            </a:solidFill>
            <a:ln w="25400" cap="flat" cmpd="sng" algn="ctr">
              <a:noFill/>
              <a:prstDash val="solid"/>
            </a:ln>
            <a:effectLst>
              <a:outerShdw blurRad="444500" dist="254000" dir="8100000" algn="tr" rotWithShape="0">
                <a:prstClr val="black">
                  <a:alpha val="50000"/>
                </a:prstClr>
              </a:outerShdw>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sp>
          <p:nvSpPr>
            <p:cNvPr id="76" name="椭圆 120"/>
            <p:cNvSpPr/>
            <p:nvPr/>
          </p:nvSpPr>
          <p:spPr>
            <a:xfrm>
              <a:off x="5269270" y="2029388"/>
              <a:ext cx="769580" cy="769580"/>
            </a:xfrm>
            <a:prstGeom prst="hexagon">
              <a:avLst/>
            </a:prstGeom>
            <a:solidFill>
              <a:srgbClr val="C0000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7" name="组合 76"/>
          <p:cNvGrpSpPr/>
          <p:nvPr/>
        </p:nvGrpSpPr>
        <p:grpSpPr>
          <a:xfrm>
            <a:off x="2937589" y="3656837"/>
            <a:ext cx="164874" cy="164874"/>
            <a:chOff x="5252030" y="2008764"/>
            <a:chExt cx="809336" cy="809336"/>
          </a:xfrm>
        </p:grpSpPr>
        <p:sp>
          <p:nvSpPr>
            <p:cNvPr id="78" name="椭圆 122"/>
            <p:cNvSpPr/>
            <p:nvPr/>
          </p:nvSpPr>
          <p:spPr>
            <a:xfrm>
              <a:off x="5252030" y="2008764"/>
              <a:ext cx="809336" cy="809336"/>
            </a:xfrm>
            <a:prstGeom prst="hexagon">
              <a:avLst/>
            </a:prstGeom>
            <a:solidFill>
              <a:srgbClr val="C00000"/>
            </a:solidFill>
            <a:ln w="25400" cap="flat" cmpd="sng" algn="ctr">
              <a:noFill/>
              <a:prstDash val="solid"/>
            </a:ln>
            <a:effectLst>
              <a:outerShdw blurRad="444500" dist="254000" dir="8100000" algn="tr" rotWithShape="0">
                <a:prstClr val="black">
                  <a:alpha val="50000"/>
                </a:prstClr>
              </a:outerShdw>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sp>
          <p:nvSpPr>
            <p:cNvPr id="79" name="椭圆 123"/>
            <p:cNvSpPr/>
            <p:nvPr/>
          </p:nvSpPr>
          <p:spPr>
            <a:xfrm>
              <a:off x="5269270" y="2029388"/>
              <a:ext cx="769580" cy="769580"/>
            </a:xfrm>
            <a:prstGeom prst="hexagon">
              <a:avLst/>
            </a:prstGeom>
            <a:solidFill>
              <a:srgbClr val="C0000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0" name="组合 79"/>
          <p:cNvGrpSpPr/>
          <p:nvPr/>
        </p:nvGrpSpPr>
        <p:grpSpPr>
          <a:xfrm>
            <a:off x="4127662" y="2042588"/>
            <a:ext cx="444342" cy="444342"/>
            <a:chOff x="5252030" y="2008764"/>
            <a:chExt cx="809336" cy="809336"/>
          </a:xfrm>
        </p:grpSpPr>
        <p:sp>
          <p:nvSpPr>
            <p:cNvPr id="81" name="椭圆 125"/>
            <p:cNvSpPr/>
            <p:nvPr/>
          </p:nvSpPr>
          <p:spPr>
            <a:xfrm>
              <a:off x="5252030" y="2008764"/>
              <a:ext cx="809336" cy="809336"/>
            </a:xfrm>
            <a:prstGeom prst="hexagon">
              <a:avLst/>
            </a:prstGeom>
            <a:solidFill>
              <a:srgbClr val="C00000"/>
            </a:solidFill>
            <a:ln w="25400" cap="flat" cmpd="sng" algn="ctr">
              <a:noFill/>
              <a:prstDash val="solid"/>
            </a:ln>
            <a:effectLst>
              <a:outerShdw blurRad="444500" dist="254000" dir="8100000" algn="tr" rotWithShape="0">
                <a:prstClr val="black">
                  <a:alpha val="50000"/>
                </a:prstClr>
              </a:outerShdw>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sp>
          <p:nvSpPr>
            <p:cNvPr id="82" name="椭圆 126"/>
            <p:cNvSpPr/>
            <p:nvPr/>
          </p:nvSpPr>
          <p:spPr>
            <a:xfrm>
              <a:off x="5269270" y="2029388"/>
              <a:ext cx="769580" cy="769580"/>
            </a:xfrm>
            <a:prstGeom prst="hexagon">
              <a:avLst/>
            </a:prstGeom>
            <a:solidFill>
              <a:srgbClr val="C0000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3" name="组合 82"/>
          <p:cNvGrpSpPr/>
          <p:nvPr/>
        </p:nvGrpSpPr>
        <p:grpSpPr>
          <a:xfrm>
            <a:off x="4664579" y="2899211"/>
            <a:ext cx="321622" cy="321622"/>
            <a:chOff x="5252030" y="2008764"/>
            <a:chExt cx="809336" cy="809336"/>
          </a:xfrm>
        </p:grpSpPr>
        <p:sp>
          <p:nvSpPr>
            <p:cNvPr id="84" name="椭圆 128"/>
            <p:cNvSpPr/>
            <p:nvPr/>
          </p:nvSpPr>
          <p:spPr>
            <a:xfrm>
              <a:off x="5252030" y="2008764"/>
              <a:ext cx="809336" cy="809336"/>
            </a:xfrm>
            <a:prstGeom prst="hexagon">
              <a:avLst/>
            </a:prstGeom>
            <a:solidFill>
              <a:srgbClr val="C00000"/>
            </a:solidFill>
            <a:ln w="25400" cap="flat" cmpd="sng" algn="ctr">
              <a:noFill/>
              <a:prstDash val="solid"/>
            </a:ln>
            <a:effectLst>
              <a:outerShdw blurRad="444500" dist="254000" dir="8100000" algn="tr" rotWithShape="0">
                <a:prstClr val="black">
                  <a:alpha val="50000"/>
                </a:prstClr>
              </a:outerShdw>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sp>
          <p:nvSpPr>
            <p:cNvPr id="85" name="椭圆 129"/>
            <p:cNvSpPr/>
            <p:nvPr/>
          </p:nvSpPr>
          <p:spPr>
            <a:xfrm>
              <a:off x="5269270" y="2029388"/>
              <a:ext cx="769580" cy="769580"/>
            </a:xfrm>
            <a:prstGeom prst="hexagon">
              <a:avLst/>
            </a:prstGeom>
            <a:solidFill>
              <a:srgbClr val="C0000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6" name="组合 85"/>
          <p:cNvGrpSpPr/>
          <p:nvPr/>
        </p:nvGrpSpPr>
        <p:grpSpPr>
          <a:xfrm>
            <a:off x="4824341" y="2566191"/>
            <a:ext cx="160810" cy="160810"/>
            <a:chOff x="5252030" y="2008764"/>
            <a:chExt cx="809336" cy="809336"/>
          </a:xfrm>
        </p:grpSpPr>
        <p:sp>
          <p:nvSpPr>
            <p:cNvPr id="87" name="椭圆 131"/>
            <p:cNvSpPr/>
            <p:nvPr/>
          </p:nvSpPr>
          <p:spPr>
            <a:xfrm>
              <a:off x="5252030" y="2008764"/>
              <a:ext cx="809336" cy="809336"/>
            </a:xfrm>
            <a:prstGeom prst="hexagon">
              <a:avLst/>
            </a:prstGeom>
            <a:solidFill>
              <a:srgbClr val="C00000"/>
            </a:solidFill>
            <a:ln w="25400" cap="flat" cmpd="sng" algn="ctr">
              <a:noFill/>
              <a:prstDash val="solid"/>
            </a:ln>
            <a:effectLst>
              <a:outerShdw blurRad="444500" dist="254000" dir="8100000" algn="tr" rotWithShape="0">
                <a:prstClr val="black">
                  <a:alpha val="50000"/>
                </a:prstClr>
              </a:outerShdw>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sp>
          <p:nvSpPr>
            <p:cNvPr id="88" name="椭圆 132"/>
            <p:cNvSpPr/>
            <p:nvPr/>
          </p:nvSpPr>
          <p:spPr>
            <a:xfrm>
              <a:off x="5269270" y="2029388"/>
              <a:ext cx="769580" cy="769580"/>
            </a:xfrm>
            <a:prstGeom prst="hexagon">
              <a:avLst/>
            </a:prstGeom>
            <a:solidFill>
              <a:srgbClr val="C0000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xmlns="" val="2837392085"/>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par>
                                <p:cTn id="13" presetID="22" presetClass="entr" presetSubtype="8" fill="hold" nodeType="withEffect">
                                  <p:stCondLst>
                                    <p:cond delay="40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53" presetClass="entr" presetSubtype="16"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Effect transition="in" filter="fade">
                                      <p:cBhvr>
                                        <p:cTn id="20" dur="500"/>
                                        <p:tgtEl>
                                          <p:spTgt spid="23"/>
                                        </p:tgtEl>
                                      </p:cBhvr>
                                    </p:animEffect>
                                  </p:childTnLst>
                                </p:cTn>
                              </p:par>
                            </p:childTnLst>
                          </p:cTn>
                        </p:par>
                        <p:par>
                          <p:cTn id="21" fill="hold">
                            <p:stCondLst>
                              <p:cond delay="900"/>
                            </p:stCondLst>
                            <p:childTnLst>
                              <p:par>
                                <p:cTn id="22" presetID="22" presetClass="entr" presetSubtype="8"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par>
                                <p:cTn id="25" presetID="22" presetClass="entr" presetSubtype="8" fill="hold" grpId="0"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par>
                                <p:cTn id="28" presetID="23" presetClass="entr" presetSubtype="36" fill="hold" nodeType="withEffect">
                                  <p:stCondLst>
                                    <p:cond delay="300"/>
                                  </p:stCondLst>
                                  <p:childTnLst>
                                    <p:set>
                                      <p:cBhvr>
                                        <p:cTn id="29" dur="1" fill="hold">
                                          <p:stCondLst>
                                            <p:cond delay="0"/>
                                          </p:stCondLst>
                                        </p:cTn>
                                        <p:tgtEl>
                                          <p:spTgt spid="31"/>
                                        </p:tgtEl>
                                        <p:attrNameLst>
                                          <p:attrName>style.visibility</p:attrName>
                                        </p:attrNameLst>
                                      </p:cBhvr>
                                      <p:to>
                                        <p:strVal val="visible"/>
                                      </p:to>
                                    </p:set>
                                    <p:anim calcmode="lin" valueType="num">
                                      <p:cBhvr>
                                        <p:cTn id="30" dur="500" fill="hold"/>
                                        <p:tgtEl>
                                          <p:spTgt spid="31"/>
                                        </p:tgtEl>
                                        <p:attrNameLst>
                                          <p:attrName>ppt_w</p:attrName>
                                        </p:attrNameLst>
                                      </p:cBhvr>
                                      <p:tavLst>
                                        <p:tav tm="0">
                                          <p:val>
                                            <p:strVal val="(6*min(max(#ppt_w*#ppt_h,.3),1)-7.4)/-.7*#ppt_w"/>
                                          </p:val>
                                        </p:tav>
                                        <p:tav tm="100000">
                                          <p:val>
                                            <p:strVal val="#ppt_w"/>
                                          </p:val>
                                        </p:tav>
                                      </p:tavLst>
                                    </p:anim>
                                    <p:anim calcmode="lin" valueType="num">
                                      <p:cBhvr>
                                        <p:cTn id="31" dur="500" fill="hold"/>
                                        <p:tgtEl>
                                          <p:spTgt spid="31"/>
                                        </p:tgtEl>
                                        <p:attrNameLst>
                                          <p:attrName>ppt_h</p:attrName>
                                        </p:attrNameLst>
                                      </p:cBhvr>
                                      <p:tavLst>
                                        <p:tav tm="0">
                                          <p:val>
                                            <p:strVal val="(6*min(max(#ppt_w*#ppt_h,.3),1)-7.4)/-.7*#ppt_h"/>
                                          </p:val>
                                        </p:tav>
                                        <p:tav tm="100000">
                                          <p:val>
                                            <p:strVal val="#ppt_h"/>
                                          </p:val>
                                        </p:tav>
                                      </p:tavLst>
                                    </p:anim>
                                    <p:anim calcmode="lin" valueType="num">
                                      <p:cBhvr>
                                        <p:cTn id="32" dur="500" fill="hold"/>
                                        <p:tgtEl>
                                          <p:spTgt spid="31"/>
                                        </p:tgtEl>
                                        <p:attrNameLst>
                                          <p:attrName>ppt_x</p:attrName>
                                        </p:attrNameLst>
                                      </p:cBhvr>
                                      <p:tavLst>
                                        <p:tav tm="0">
                                          <p:val>
                                            <p:fltVal val="0.5"/>
                                          </p:val>
                                        </p:tav>
                                        <p:tav tm="100000">
                                          <p:val>
                                            <p:strVal val="#ppt_x"/>
                                          </p:val>
                                        </p:tav>
                                      </p:tavLst>
                                    </p:anim>
                                    <p:anim calcmode="lin" valueType="num">
                                      <p:cBhvr>
                                        <p:cTn id="33" dur="500" fill="hold"/>
                                        <p:tgtEl>
                                          <p:spTgt spid="31"/>
                                        </p:tgtEl>
                                        <p:attrNameLst>
                                          <p:attrName>ppt_y</p:attrName>
                                        </p:attrNameLst>
                                      </p:cBhvr>
                                      <p:tavLst>
                                        <p:tav tm="0">
                                          <p:val>
                                            <p:strVal val="1+(6*min(max(#ppt_w*#ppt_h,.3),1)-7.4)/-.7*#ppt_h/2"/>
                                          </p:val>
                                        </p:tav>
                                        <p:tav tm="100000">
                                          <p:val>
                                            <p:strVal val="#ppt_y"/>
                                          </p:val>
                                        </p:tav>
                                      </p:tavLst>
                                    </p:anim>
                                  </p:childTnLst>
                                </p:cTn>
                              </p:par>
                              <p:par>
                                <p:cTn id="34" presetID="53" presetClass="entr" presetSubtype="16" fill="hold" nodeType="withEffect">
                                  <p:stCondLst>
                                    <p:cond delay="300"/>
                                  </p:stCondLst>
                                  <p:childTnLst>
                                    <p:set>
                                      <p:cBhvr>
                                        <p:cTn id="35" dur="1" fill="hold">
                                          <p:stCondLst>
                                            <p:cond delay="0"/>
                                          </p:stCondLst>
                                        </p:cTn>
                                        <p:tgtEl>
                                          <p:spTgt spid="59"/>
                                        </p:tgtEl>
                                        <p:attrNameLst>
                                          <p:attrName>style.visibility</p:attrName>
                                        </p:attrNameLst>
                                      </p:cBhvr>
                                      <p:to>
                                        <p:strVal val="visible"/>
                                      </p:to>
                                    </p:set>
                                    <p:anim calcmode="lin" valueType="num">
                                      <p:cBhvr>
                                        <p:cTn id="36" dur="500" fill="hold"/>
                                        <p:tgtEl>
                                          <p:spTgt spid="59"/>
                                        </p:tgtEl>
                                        <p:attrNameLst>
                                          <p:attrName>ppt_w</p:attrName>
                                        </p:attrNameLst>
                                      </p:cBhvr>
                                      <p:tavLst>
                                        <p:tav tm="0">
                                          <p:val>
                                            <p:fltVal val="0"/>
                                          </p:val>
                                        </p:tav>
                                        <p:tav tm="100000">
                                          <p:val>
                                            <p:strVal val="#ppt_w"/>
                                          </p:val>
                                        </p:tav>
                                      </p:tavLst>
                                    </p:anim>
                                    <p:anim calcmode="lin" valueType="num">
                                      <p:cBhvr>
                                        <p:cTn id="37" dur="500" fill="hold"/>
                                        <p:tgtEl>
                                          <p:spTgt spid="59"/>
                                        </p:tgtEl>
                                        <p:attrNameLst>
                                          <p:attrName>ppt_h</p:attrName>
                                        </p:attrNameLst>
                                      </p:cBhvr>
                                      <p:tavLst>
                                        <p:tav tm="0">
                                          <p:val>
                                            <p:fltVal val="0"/>
                                          </p:val>
                                        </p:tav>
                                        <p:tav tm="100000">
                                          <p:val>
                                            <p:strVal val="#ppt_h"/>
                                          </p:val>
                                        </p:tav>
                                      </p:tavLst>
                                    </p:anim>
                                    <p:animEffect transition="in" filter="fade">
                                      <p:cBhvr>
                                        <p:cTn id="38" dur="500"/>
                                        <p:tgtEl>
                                          <p:spTgt spid="59"/>
                                        </p:tgtEl>
                                      </p:cBhvr>
                                    </p:animEffect>
                                  </p:childTnLst>
                                </p:cTn>
                              </p:par>
                              <p:par>
                                <p:cTn id="39" presetID="53" presetClass="entr" presetSubtype="16" fill="hold" nodeType="withEffect">
                                  <p:stCondLst>
                                    <p:cond delay="100"/>
                                  </p:stCondLst>
                                  <p:childTnLst>
                                    <p:set>
                                      <p:cBhvr>
                                        <p:cTn id="40" dur="1" fill="hold">
                                          <p:stCondLst>
                                            <p:cond delay="0"/>
                                          </p:stCondLst>
                                        </p:cTn>
                                        <p:tgtEl>
                                          <p:spTgt spid="62"/>
                                        </p:tgtEl>
                                        <p:attrNameLst>
                                          <p:attrName>style.visibility</p:attrName>
                                        </p:attrNameLst>
                                      </p:cBhvr>
                                      <p:to>
                                        <p:strVal val="visible"/>
                                      </p:to>
                                    </p:set>
                                    <p:anim calcmode="lin" valueType="num">
                                      <p:cBhvr>
                                        <p:cTn id="41" dur="500" fill="hold"/>
                                        <p:tgtEl>
                                          <p:spTgt spid="62"/>
                                        </p:tgtEl>
                                        <p:attrNameLst>
                                          <p:attrName>ppt_w</p:attrName>
                                        </p:attrNameLst>
                                      </p:cBhvr>
                                      <p:tavLst>
                                        <p:tav tm="0">
                                          <p:val>
                                            <p:fltVal val="0"/>
                                          </p:val>
                                        </p:tav>
                                        <p:tav tm="100000">
                                          <p:val>
                                            <p:strVal val="#ppt_w"/>
                                          </p:val>
                                        </p:tav>
                                      </p:tavLst>
                                    </p:anim>
                                    <p:anim calcmode="lin" valueType="num">
                                      <p:cBhvr>
                                        <p:cTn id="42" dur="500" fill="hold"/>
                                        <p:tgtEl>
                                          <p:spTgt spid="62"/>
                                        </p:tgtEl>
                                        <p:attrNameLst>
                                          <p:attrName>ppt_h</p:attrName>
                                        </p:attrNameLst>
                                      </p:cBhvr>
                                      <p:tavLst>
                                        <p:tav tm="0">
                                          <p:val>
                                            <p:fltVal val="0"/>
                                          </p:val>
                                        </p:tav>
                                        <p:tav tm="100000">
                                          <p:val>
                                            <p:strVal val="#ppt_h"/>
                                          </p:val>
                                        </p:tav>
                                      </p:tavLst>
                                    </p:anim>
                                    <p:animEffect transition="in" filter="fade">
                                      <p:cBhvr>
                                        <p:cTn id="43" dur="500"/>
                                        <p:tgtEl>
                                          <p:spTgt spid="62"/>
                                        </p:tgtEl>
                                      </p:cBhvr>
                                    </p:animEffect>
                                  </p:childTnLst>
                                </p:cTn>
                              </p:par>
                              <p:par>
                                <p:cTn id="44" presetID="53" presetClass="entr" presetSubtype="16" fill="hold" nodeType="withEffect">
                                  <p:stCondLst>
                                    <p:cond delay="400"/>
                                  </p:stCondLst>
                                  <p:childTnLst>
                                    <p:set>
                                      <p:cBhvr>
                                        <p:cTn id="45" dur="1" fill="hold">
                                          <p:stCondLst>
                                            <p:cond delay="0"/>
                                          </p:stCondLst>
                                        </p:cTn>
                                        <p:tgtEl>
                                          <p:spTgt spid="65"/>
                                        </p:tgtEl>
                                        <p:attrNameLst>
                                          <p:attrName>style.visibility</p:attrName>
                                        </p:attrNameLst>
                                      </p:cBhvr>
                                      <p:to>
                                        <p:strVal val="visible"/>
                                      </p:to>
                                    </p:set>
                                    <p:anim calcmode="lin" valueType="num">
                                      <p:cBhvr>
                                        <p:cTn id="46" dur="500" fill="hold"/>
                                        <p:tgtEl>
                                          <p:spTgt spid="65"/>
                                        </p:tgtEl>
                                        <p:attrNameLst>
                                          <p:attrName>ppt_w</p:attrName>
                                        </p:attrNameLst>
                                      </p:cBhvr>
                                      <p:tavLst>
                                        <p:tav tm="0">
                                          <p:val>
                                            <p:fltVal val="0"/>
                                          </p:val>
                                        </p:tav>
                                        <p:tav tm="100000">
                                          <p:val>
                                            <p:strVal val="#ppt_w"/>
                                          </p:val>
                                        </p:tav>
                                      </p:tavLst>
                                    </p:anim>
                                    <p:anim calcmode="lin" valueType="num">
                                      <p:cBhvr>
                                        <p:cTn id="47" dur="500" fill="hold"/>
                                        <p:tgtEl>
                                          <p:spTgt spid="65"/>
                                        </p:tgtEl>
                                        <p:attrNameLst>
                                          <p:attrName>ppt_h</p:attrName>
                                        </p:attrNameLst>
                                      </p:cBhvr>
                                      <p:tavLst>
                                        <p:tav tm="0">
                                          <p:val>
                                            <p:fltVal val="0"/>
                                          </p:val>
                                        </p:tav>
                                        <p:tav tm="100000">
                                          <p:val>
                                            <p:strVal val="#ppt_h"/>
                                          </p:val>
                                        </p:tav>
                                      </p:tavLst>
                                    </p:anim>
                                    <p:animEffect transition="in" filter="fade">
                                      <p:cBhvr>
                                        <p:cTn id="48" dur="500"/>
                                        <p:tgtEl>
                                          <p:spTgt spid="65"/>
                                        </p:tgtEl>
                                      </p:cBhvr>
                                    </p:animEffect>
                                  </p:childTnLst>
                                </p:cTn>
                              </p:par>
                              <p:par>
                                <p:cTn id="49" presetID="53" presetClass="entr" presetSubtype="16" fill="hold" nodeType="withEffect">
                                  <p:stCondLst>
                                    <p:cond delay="300"/>
                                  </p:stCondLst>
                                  <p:childTnLst>
                                    <p:set>
                                      <p:cBhvr>
                                        <p:cTn id="50" dur="1" fill="hold">
                                          <p:stCondLst>
                                            <p:cond delay="0"/>
                                          </p:stCondLst>
                                        </p:cTn>
                                        <p:tgtEl>
                                          <p:spTgt spid="80"/>
                                        </p:tgtEl>
                                        <p:attrNameLst>
                                          <p:attrName>style.visibility</p:attrName>
                                        </p:attrNameLst>
                                      </p:cBhvr>
                                      <p:to>
                                        <p:strVal val="visible"/>
                                      </p:to>
                                    </p:set>
                                    <p:anim calcmode="lin" valueType="num">
                                      <p:cBhvr>
                                        <p:cTn id="51" dur="500" fill="hold"/>
                                        <p:tgtEl>
                                          <p:spTgt spid="80"/>
                                        </p:tgtEl>
                                        <p:attrNameLst>
                                          <p:attrName>ppt_w</p:attrName>
                                        </p:attrNameLst>
                                      </p:cBhvr>
                                      <p:tavLst>
                                        <p:tav tm="0">
                                          <p:val>
                                            <p:fltVal val="0"/>
                                          </p:val>
                                        </p:tav>
                                        <p:tav tm="100000">
                                          <p:val>
                                            <p:strVal val="#ppt_w"/>
                                          </p:val>
                                        </p:tav>
                                      </p:tavLst>
                                    </p:anim>
                                    <p:anim calcmode="lin" valueType="num">
                                      <p:cBhvr>
                                        <p:cTn id="52" dur="500" fill="hold"/>
                                        <p:tgtEl>
                                          <p:spTgt spid="80"/>
                                        </p:tgtEl>
                                        <p:attrNameLst>
                                          <p:attrName>ppt_h</p:attrName>
                                        </p:attrNameLst>
                                      </p:cBhvr>
                                      <p:tavLst>
                                        <p:tav tm="0">
                                          <p:val>
                                            <p:fltVal val="0"/>
                                          </p:val>
                                        </p:tav>
                                        <p:tav tm="100000">
                                          <p:val>
                                            <p:strVal val="#ppt_h"/>
                                          </p:val>
                                        </p:tav>
                                      </p:tavLst>
                                    </p:anim>
                                    <p:animEffect transition="in" filter="fade">
                                      <p:cBhvr>
                                        <p:cTn id="53" dur="500"/>
                                        <p:tgtEl>
                                          <p:spTgt spid="80"/>
                                        </p:tgtEl>
                                      </p:cBhvr>
                                    </p:animEffect>
                                  </p:childTnLst>
                                </p:cTn>
                              </p:par>
                              <p:par>
                                <p:cTn id="54" presetID="23" presetClass="entr" presetSubtype="528" fill="hold" nodeType="withEffect">
                                  <p:stCondLst>
                                    <p:cond delay="0"/>
                                  </p:stCondLst>
                                  <p:childTnLst>
                                    <p:set>
                                      <p:cBhvr>
                                        <p:cTn id="55" dur="1" fill="hold">
                                          <p:stCondLst>
                                            <p:cond delay="0"/>
                                          </p:stCondLst>
                                        </p:cTn>
                                        <p:tgtEl>
                                          <p:spTgt spid="34"/>
                                        </p:tgtEl>
                                        <p:attrNameLst>
                                          <p:attrName>style.visibility</p:attrName>
                                        </p:attrNameLst>
                                      </p:cBhvr>
                                      <p:to>
                                        <p:strVal val="visible"/>
                                      </p:to>
                                    </p:set>
                                    <p:anim calcmode="lin" valueType="num">
                                      <p:cBhvr>
                                        <p:cTn id="56" dur="1000" fill="hold"/>
                                        <p:tgtEl>
                                          <p:spTgt spid="34"/>
                                        </p:tgtEl>
                                        <p:attrNameLst>
                                          <p:attrName>ppt_w</p:attrName>
                                        </p:attrNameLst>
                                      </p:cBhvr>
                                      <p:tavLst>
                                        <p:tav tm="0">
                                          <p:val>
                                            <p:fltVal val="0"/>
                                          </p:val>
                                        </p:tav>
                                        <p:tav tm="100000">
                                          <p:val>
                                            <p:strVal val="#ppt_w"/>
                                          </p:val>
                                        </p:tav>
                                      </p:tavLst>
                                    </p:anim>
                                    <p:anim calcmode="lin" valueType="num">
                                      <p:cBhvr>
                                        <p:cTn id="57" dur="1000" fill="hold"/>
                                        <p:tgtEl>
                                          <p:spTgt spid="34"/>
                                        </p:tgtEl>
                                        <p:attrNameLst>
                                          <p:attrName>ppt_h</p:attrName>
                                        </p:attrNameLst>
                                      </p:cBhvr>
                                      <p:tavLst>
                                        <p:tav tm="0">
                                          <p:val>
                                            <p:fltVal val="0"/>
                                          </p:val>
                                        </p:tav>
                                        <p:tav tm="100000">
                                          <p:val>
                                            <p:strVal val="#ppt_h"/>
                                          </p:val>
                                        </p:tav>
                                      </p:tavLst>
                                    </p:anim>
                                    <p:anim calcmode="lin" valueType="num">
                                      <p:cBhvr>
                                        <p:cTn id="58" dur="1000" fill="hold"/>
                                        <p:tgtEl>
                                          <p:spTgt spid="34"/>
                                        </p:tgtEl>
                                        <p:attrNameLst>
                                          <p:attrName>ppt_x</p:attrName>
                                        </p:attrNameLst>
                                      </p:cBhvr>
                                      <p:tavLst>
                                        <p:tav tm="0">
                                          <p:val>
                                            <p:fltVal val="0.5"/>
                                          </p:val>
                                        </p:tav>
                                        <p:tav tm="100000">
                                          <p:val>
                                            <p:strVal val="#ppt_x"/>
                                          </p:val>
                                        </p:tav>
                                      </p:tavLst>
                                    </p:anim>
                                    <p:anim calcmode="lin" valueType="num">
                                      <p:cBhvr>
                                        <p:cTn id="59" dur="1000" fill="hold"/>
                                        <p:tgtEl>
                                          <p:spTgt spid="34"/>
                                        </p:tgtEl>
                                        <p:attrNameLst>
                                          <p:attrName>ppt_y</p:attrName>
                                        </p:attrNameLst>
                                      </p:cBhvr>
                                      <p:tavLst>
                                        <p:tav tm="0">
                                          <p:val>
                                            <p:fltVal val="0.5"/>
                                          </p:val>
                                        </p:tav>
                                        <p:tav tm="100000">
                                          <p:val>
                                            <p:strVal val="#ppt_y"/>
                                          </p:val>
                                        </p:tav>
                                      </p:tavLst>
                                    </p:anim>
                                  </p:childTnLst>
                                </p:cTn>
                              </p:par>
                              <p:par>
                                <p:cTn id="60" presetID="23" presetClass="entr" presetSubtype="528" fill="hold" nodeType="withEffect">
                                  <p:stCondLst>
                                    <p:cond delay="200"/>
                                  </p:stCondLst>
                                  <p:childTnLst>
                                    <p:set>
                                      <p:cBhvr>
                                        <p:cTn id="61" dur="1" fill="hold">
                                          <p:stCondLst>
                                            <p:cond delay="0"/>
                                          </p:stCondLst>
                                        </p:cTn>
                                        <p:tgtEl>
                                          <p:spTgt spid="37"/>
                                        </p:tgtEl>
                                        <p:attrNameLst>
                                          <p:attrName>style.visibility</p:attrName>
                                        </p:attrNameLst>
                                      </p:cBhvr>
                                      <p:to>
                                        <p:strVal val="visible"/>
                                      </p:to>
                                    </p:set>
                                    <p:anim calcmode="lin" valueType="num">
                                      <p:cBhvr>
                                        <p:cTn id="62" dur="1000" fill="hold"/>
                                        <p:tgtEl>
                                          <p:spTgt spid="37"/>
                                        </p:tgtEl>
                                        <p:attrNameLst>
                                          <p:attrName>ppt_w</p:attrName>
                                        </p:attrNameLst>
                                      </p:cBhvr>
                                      <p:tavLst>
                                        <p:tav tm="0">
                                          <p:val>
                                            <p:fltVal val="0"/>
                                          </p:val>
                                        </p:tav>
                                        <p:tav tm="100000">
                                          <p:val>
                                            <p:strVal val="#ppt_w"/>
                                          </p:val>
                                        </p:tav>
                                      </p:tavLst>
                                    </p:anim>
                                    <p:anim calcmode="lin" valueType="num">
                                      <p:cBhvr>
                                        <p:cTn id="63" dur="1000" fill="hold"/>
                                        <p:tgtEl>
                                          <p:spTgt spid="37"/>
                                        </p:tgtEl>
                                        <p:attrNameLst>
                                          <p:attrName>ppt_h</p:attrName>
                                        </p:attrNameLst>
                                      </p:cBhvr>
                                      <p:tavLst>
                                        <p:tav tm="0">
                                          <p:val>
                                            <p:fltVal val="0"/>
                                          </p:val>
                                        </p:tav>
                                        <p:tav tm="100000">
                                          <p:val>
                                            <p:strVal val="#ppt_h"/>
                                          </p:val>
                                        </p:tav>
                                      </p:tavLst>
                                    </p:anim>
                                    <p:anim calcmode="lin" valueType="num">
                                      <p:cBhvr>
                                        <p:cTn id="64" dur="1000" fill="hold"/>
                                        <p:tgtEl>
                                          <p:spTgt spid="37"/>
                                        </p:tgtEl>
                                        <p:attrNameLst>
                                          <p:attrName>ppt_x</p:attrName>
                                        </p:attrNameLst>
                                      </p:cBhvr>
                                      <p:tavLst>
                                        <p:tav tm="0">
                                          <p:val>
                                            <p:fltVal val="0.5"/>
                                          </p:val>
                                        </p:tav>
                                        <p:tav tm="100000">
                                          <p:val>
                                            <p:strVal val="#ppt_x"/>
                                          </p:val>
                                        </p:tav>
                                      </p:tavLst>
                                    </p:anim>
                                    <p:anim calcmode="lin" valueType="num">
                                      <p:cBhvr>
                                        <p:cTn id="65" dur="1000" fill="hold"/>
                                        <p:tgtEl>
                                          <p:spTgt spid="37"/>
                                        </p:tgtEl>
                                        <p:attrNameLst>
                                          <p:attrName>ppt_y</p:attrName>
                                        </p:attrNameLst>
                                      </p:cBhvr>
                                      <p:tavLst>
                                        <p:tav tm="0">
                                          <p:val>
                                            <p:fltVal val="0.5"/>
                                          </p:val>
                                        </p:tav>
                                        <p:tav tm="100000">
                                          <p:val>
                                            <p:strVal val="#ppt_y"/>
                                          </p:val>
                                        </p:tav>
                                      </p:tavLst>
                                    </p:anim>
                                  </p:childTnLst>
                                </p:cTn>
                              </p:par>
                              <p:par>
                                <p:cTn id="66" presetID="53" presetClass="entr" presetSubtype="16" fill="hold" nodeType="withEffect">
                                  <p:stCondLst>
                                    <p:cond delay="100"/>
                                  </p:stCondLst>
                                  <p:childTnLst>
                                    <p:set>
                                      <p:cBhvr>
                                        <p:cTn id="67" dur="1" fill="hold">
                                          <p:stCondLst>
                                            <p:cond delay="0"/>
                                          </p:stCondLst>
                                        </p:cTn>
                                        <p:tgtEl>
                                          <p:spTgt spid="77"/>
                                        </p:tgtEl>
                                        <p:attrNameLst>
                                          <p:attrName>style.visibility</p:attrName>
                                        </p:attrNameLst>
                                      </p:cBhvr>
                                      <p:to>
                                        <p:strVal val="visible"/>
                                      </p:to>
                                    </p:set>
                                    <p:anim calcmode="lin" valueType="num">
                                      <p:cBhvr>
                                        <p:cTn id="68" dur="500" fill="hold"/>
                                        <p:tgtEl>
                                          <p:spTgt spid="77"/>
                                        </p:tgtEl>
                                        <p:attrNameLst>
                                          <p:attrName>ppt_w</p:attrName>
                                        </p:attrNameLst>
                                      </p:cBhvr>
                                      <p:tavLst>
                                        <p:tav tm="0">
                                          <p:val>
                                            <p:fltVal val="0"/>
                                          </p:val>
                                        </p:tav>
                                        <p:tav tm="100000">
                                          <p:val>
                                            <p:strVal val="#ppt_w"/>
                                          </p:val>
                                        </p:tav>
                                      </p:tavLst>
                                    </p:anim>
                                    <p:anim calcmode="lin" valueType="num">
                                      <p:cBhvr>
                                        <p:cTn id="69" dur="500" fill="hold"/>
                                        <p:tgtEl>
                                          <p:spTgt spid="77"/>
                                        </p:tgtEl>
                                        <p:attrNameLst>
                                          <p:attrName>ppt_h</p:attrName>
                                        </p:attrNameLst>
                                      </p:cBhvr>
                                      <p:tavLst>
                                        <p:tav tm="0">
                                          <p:val>
                                            <p:fltVal val="0"/>
                                          </p:val>
                                        </p:tav>
                                        <p:tav tm="100000">
                                          <p:val>
                                            <p:strVal val="#ppt_h"/>
                                          </p:val>
                                        </p:tav>
                                      </p:tavLst>
                                    </p:anim>
                                    <p:animEffect transition="in" filter="fade">
                                      <p:cBhvr>
                                        <p:cTn id="70" dur="500"/>
                                        <p:tgtEl>
                                          <p:spTgt spid="77"/>
                                        </p:tgtEl>
                                      </p:cBhvr>
                                    </p:animEffect>
                                  </p:childTnLst>
                                </p:cTn>
                              </p:par>
                              <p:par>
                                <p:cTn id="71" presetID="53" presetClass="entr" presetSubtype="16" fill="hold" nodeType="withEffect">
                                  <p:stCondLst>
                                    <p:cond delay="500"/>
                                  </p:stCondLst>
                                  <p:childTnLst>
                                    <p:set>
                                      <p:cBhvr>
                                        <p:cTn id="72" dur="1" fill="hold">
                                          <p:stCondLst>
                                            <p:cond delay="0"/>
                                          </p:stCondLst>
                                        </p:cTn>
                                        <p:tgtEl>
                                          <p:spTgt spid="74"/>
                                        </p:tgtEl>
                                        <p:attrNameLst>
                                          <p:attrName>style.visibility</p:attrName>
                                        </p:attrNameLst>
                                      </p:cBhvr>
                                      <p:to>
                                        <p:strVal val="visible"/>
                                      </p:to>
                                    </p:set>
                                    <p:anim calcmode="lin" valueType="num">
                                      <p:cBhvr>
                                        <p:cTn id="73" dur="500" fill="hold"/>
                                        <p:tgtEl>
                                          <p:spTgt spid="74"/>
                                        </p:tgtEl>
                                        <p:attrNameLst>
                                          <p:attrName>ppt_w</p:attrName>
                                        </p:attrNameLst>
                                      </p:cBhvr>
                                      <p:tavLst>
                                        <p:tav tm="0">
                                          <p:val>
                                            <p:fltVal val="0"/>
                                          </p:val>
                                        </p:tav>
                                        <p:tav tm="100000">
                                          <p:val>
                                            <p:strVal val="#ppt_w"/>
                                          </p:val>
                                        </p:tav>
                                      </p:tavLst>
                                    </p:anim>
                                    <p:anim calcmode="lin" valueType="num">
                                      <p:cBhvr>
                                        <p:cTn id="74" dur="500" fill="hold"/>
                                        <p:tgtEl>
                                          <p:spTgt spid="74"/>
                                        </p:tgtEl>
                                        <p:attrNameLst>
                                          <p:attrName>ppt_h</p:attrName>
                                        </p:attrNameLst>
                                      </p:cBhvr>
                                      <p:tavLst>
                                        <p:tav tm="0">
                                          <p:val>
                                            <p:fltVal val="0"/>
                                          </p:val>
                                        </p:tav>
                                        <p:tav tm="100000">
                                          <p:val>
                                            <p:strVal val="#ppt_h"/>
                                          </p:val>
                                        </p:tav>
                                      </p:tavLst>
                                    </p:anim>
                                    <p:animEffect transition="in" filter="fade">
                                      <p:cBhvr>
                                        <p:cTn id="75" dur="500"/>
                                        <p:tgtEl>
                                          <p:spTgt spid="74"/>
                                        </p:tgtEl>
                                      </p:cBhvr>
                                    </p:animEffect>
                                  </p:childTnLst>
                                </p:cTn>
                              </p:par>
                              <p:par>
                                <p:cTn id="76" presetID="23" presetClass="entr" presetSubtype="528" fill="hold" nodeType="withEffect">
                                  <p:stCondLst>
                                    <p:cond delay="0"/>
                                  </p:stCondLst>
                                  <p:childTnLst>
                                    <p:set>
                                      <p:cBhvr>
                                        <p:cTn id="77" dur="1" fill="hold">
                                          <p:stCondLst>
                                            <p:cond delay="0"/>
                                          </p:stCondLst>
                                        </p:cTn>
                                        <p:tgtEl>
                                          <p:spTgt spid="40"/>
                                        </p:tgtEl>
                                        <p:attrNameLst>
                                          <p:attrName>style.visibility</p:attrName>
                                        </p:attrNameLst>
                                      </p:cBhvr>
                                      <p:to>
                                        <p:strVal val="visible"/>
                                      </p:to>
                                    </p:set>
                                    <p:anim calcmode="lin" valueType="num">
                                      <p:cBhvr>
                                        <p:cTn id="78" dur="1000" fill="hold"/>
                                        <p:tgtEl>
                                          <p:spTgt spid="40"/>
                                        </p:tgtEl>
                                        <p:attrNameLst>
                                          <p:attrName>ppt_w</p:attrName>
                                        </p:attrNameLst>
                                      </p:cBhvr>
                                      <p:tavLst>
                                        <p:tav tm="0">
                                          <p:val>
                                            <p:fltVal val="0"/>
                                          </p:val>
                                        </p:tav>
                                        <p:tav tm="100000">
                                          <p:val>
                                            <p:strVal val="#ppt_w"/>
                                          </p:val>
                                        </p:tav>
                                      </p:tavLst>
                                    </p:anim>
                                    <p:anim calcmode="lin" valueType="num">
                                      <p:cBhvr>
                                        <p:cTn id="79" dur="1000" fill="hold"/>
                                        <p:tgtEl>
                                          <p:spTgt spid="40"/>
                                        </p:tgtEl>
                                        <p:attrNameLst>
                                          <p:attrName>ppt_h</p:attrName>
                                        </p:attrNameLst>
                                      </p:cBhvr>
                                      <p:tavLst>
                                        <p:tav tm="0">
                                          <p:val>
                                            <p:fltVal val="0"/>
                                          </p:val>
                                        </p:tav>
                                        <p:tav tm="100000">
                                          <p:val>
                                            <p:strVal val="#ppt_h"/>
                                          </p:val>
                                        </p:tav>
                                      </p:tavLst>
                                    </p:anim>
                                    <p:anim calcmode="lin" valueType="num">
                                      <p:cBhvr>
                                        <p:cTn id="80" dur="1000" fill="hold"/>
                                        <p:tgtEl>
                                          <p:spTgt spid="40"/>
                                        </p:tgtEl>
                                        <p:attrNameLst>
                                          <p:attrName>ppt_x</p:attrName>
                                        </p:attrNameLst>
                                      </p:cBhvr>
                                      <p:tavLst>
                                        <p:tav tm="0">
                                          <p:val>
                                            <p:fltVal val="0.5"/>
                                          </p:val>
                                        </p:tav>
                                        <p:tav tm="100000">
                                          <p:val>
                                            <p:strVal val="#ppt_x"/>
                                          </p:val>
                                        </p:tav>
                                      </p:tavLst>
                                    </p:anim>
                                    <p:anim calcmode="lin" valueType="num">
                                      <p:cBhvr>
                                        <p:cTn id="81" dur="1000" fill="hold"/>
                                        <p:tgtEl>
                                          <p:spTgt spid="40"/>
                                        </p:tgtEl>
                                        <p:attrNameLst>
                                          <p:attrName>ppt_y</p:attrName>
                                        </p:attrNameLst>
                                      </p:cBhvr>
                                      <p:tavLst>
                                        <p:tav tm="0">
                                          <p:val>
                                            <p:fltVal val="0.5"/>
                                          </p:val>
                                        </p:tav>
                                        <p:tav tm="100000">
                                          <p:val>
                                            <p:strVal val="#ppt_y"/>
                                          </p:val>
                                        </p:tav>
                                      </p:tavLst>
                                    </p:anim>
                                  </p:childTnLst>
                                </p:cTn>
                              </p:par>
                              <p:par>
                                <p:cTn id="82" presetID="53" presetClass="entr" presetSubtype="16" fill="hold" nodeType="withEffect">
                                  <p:stCondLst>
                                    <p:cond delay="300"/>
                                  </p:stCondLst>
                                  <p:childTnLst>
                                    <p:set>
                                      <p:cBhvr>
                                        <p:cTn id="83" dur="1" fill="hold">
                                          <p:stCondLst>
                                            <p:cond delay="0"/>
                                          </p:stCondLst>
                                        </p:cTn>
                                        <p:tgtEl>
                                          <p:spTgt spid="86"/>
                                        </p:tgtEl>
                                        <p:attrNameLst>
                                          <p:attrName>style.visibility</p:attrName>
                                        </p:attrNameLst>
                                      </p:cBhvr>
                                      <p:to>
                                        <p:strVal val="visible"/>
                                      </p:to>
                                    </p:set>
                                    <p:anim calcmode="lin" valueType="num">
                                      <p:cBhvr>
                                        <p:cTn id="84" dur="500" fill="hold"/>
                                        <p:tgtEl>
                                          <p:spTgt spid="86"/>
                                        </p:tgtEl>
                                        <p:attrNameLst>
                                          <p:attrName>ppt_w</p:attrName>
                                        </p:attrNameLst>
                                      </p:cBhvr>
                                      <p:tavLst>
                                        <p:tav tm="0">
                                          <p:val>
                                            <p:fltVal val="0"/>
                                          </p:val>
                                        </p:tav>
                                        <p:tav tm="100000">
                                          <p:val>
                                            <p:strVal val="#ppt_w"/>
                                          </p:val>
                                        </p:tav>
                                      </p:tavLst>
                                    </p:anim>
                                    <p:anim calcmode="lin" valueType="num">
                                      <p:cBhvr>
                                        <p:cTn id="85" dur="500" fill="hold"/>
                                        <p:tgtEl>
                                          <p:spTgt spid="86"/>
                                        </p:tgtEl>
                                        <p:attrNameLst>
                                          <p:attrName>ppt_h</p:attrName>
                                        </p:attrNameLst>
                                      </p:cBhvr>
                                      <p:tavLst>
                                        <p:tav tm="0">
                                          <p:val>
                                            <p:fltVal val="0"/>
                                          </p:val>
                                        </p:tav>
                                        <p:tav tm="100000">
                                          <p:val>
                                            <p:strVal val="#ppt_h"/>
                                          </p:val>
                                        </p:tav>
                                      </p:tavLst>
                                    </p:anim>
                                    <p:animEffect transition="in" filter="fade">
                                      <p:cBhvr>
                                        <p:cTn id="86" dur="500"/>
                                        <p:tgtEl>
                                          <p:spTgt spid="86"/>
                                        </p:tgtEl>
                                      </p:cBhvr>
                                    </p:animEffect>
                                  </p:childTnLst>
                                </p:cTn>
                              </p:par>
                              <p:par>
                                <p:cTn id="87" presetID="53" presetClass="entr" presetSubtype="16" fill="hold" nodeType="withEffect">
                                  <p:stCondLst>
                                    <p:cond delay="400"/>
                                  </p:stCondLst>
                                  <p:childTnLst>
                                    <p:set>
                                      <p:cBhvr>
                                        <p:cTn id="88" dur="1" fill="hold">
                                          <p:stCondLst>
                                            <p:cond delay="0"/>
                                          </p:stCondLst>
                                        </p:cTn>
                                        <p:tgtEl>
                                          <p:spTgt spid="83"/>
                                        </p:tgtEl>
                                        <p:attrNameLst>
                                          <p:attrName>style.visibility</p:attrName>
                                        </p:attrNameLst>
                                      </p:cBhvr>
                                      <p:to>
                                        <p:strVal val="visible"/>
                                      </p:to>
                                    </p:set>
                                    <p:anim calcmode="lin" valueType="num">
                                      <p:cBhvr>
                                        <p:cTn id="89" dur="500" fill="hold"/>
                                        <p:tgtEl>
                                          <p:spTgt spid="83"/>
                                        </p:tgtEl>
                                        <p:attrNameLst>
                                          <p:attrName>ppt_w</p:attrName>
                                        </p:attrNameLst>
                                      </p:cBhvr>
                                      <p:tavLst>
                                        <p:tav tm="0">
                                          <p:val>
                                            <p:fltVal val="0"/>
                                          </p:val>
                                        </p:tav>
                                        <p:tav tm="100000">
                                          <p:val>
                                            <p:strVal val="#ppt_w"/>
                                          </p:val>
                                        </p:tav>
                                      </p:tavLst>
                                    </p:anim>
                                    <p:anim calcmode="lin" valueType="num">
                                      <p:cBhvr>
                                        <p:cTn id="90" dur="500" fill="hold"/>
                                        <p:tgtEl>
                                          <p:spTgt spid="83"/>
                                        </p:tgtEl>
                                        <p:attrNameLst>
                                          <p:attrName>ppt_h</p:attrName>
                                        </p:attrNameLst>
                                      </p:cBhvr>
                                      <p:tavLst>
                                        <p:tav tm="0">
                                          <p:val>
                                            <p:fltVal val="0"/>
                                          </p:val>
                                        </p:tav>
                                        <p:tav tm="100000">
                                          <p:val>
                                            <p:strVal val="#ppt_h"/>
                                          </p:val>
                                        </p:tav>
                                      </p:tavLst>
                                    </p:anim>
                                    <p:animEffect transition="in" filter="fade">
                                      <p:cBhvr>
                                        <p:cTn id="91" dur="500"/>
                                        <p:tgtEl>
                                          <p:spTgt spid="83"/>
                                        </p:tgtEl>
                                      </p:cBhvr>
                                    </p:animEffect>
                                  </p:childTnLst>
                                </p:cTn>
                              </p:par>
                              <p:par>
                                <p:cTn id="92" presetID="23" presetClass="entr" presetSubtype="528" fill="hold" nodeType="withEffect">
                                  <p:stCondLst>
                                    <p:cond delay="200"/>
                                  </p:stCondLst>
                                  <p:childTnLst>
                                    <p:set>
                                      <p:cBhvr>
                                        <p:cTn id="93" dur="1" fill="hold">
                                          <p:stCondLst>
                                            <p:cond delay="0"/>
                                          </p:stCondLst>
                                        </p:cTn>
                                        <p:tgtEl>
                                          <p:spTgt spid="43"/>
                                        </p:tgtEl>
                                        <p:attrNameLst>
                                          <p:attrName>style.visibility</p:attrName>
                                        </p:attrNameLst>
                                      </p:cBhvr>
                                      <p:to>
                                        <p:strVal val="visible"/>
                                      </p:to>
                                    </p:set>
                                    <p:anim calcmode="lin" valueType="num">
                                      <p:cBhvr>
                                        <p:cTn id="94" dur="600" fill="hold"/>
                                        <p:tgtEl>
                                          <p:spTgt spid="43"/>
                                        </p:tgtEl>
                                        <p:attrNameLst>
                                          <p:attrName>ppt_w</p:attrName>
                                        </p:attrNameLst>
                                      </p:cBhvr>
                                      <p:tavLst>
                                        <p:tav tm="0">
                                          <p:val>
                                            <p:fltVal val="0"/>
                                          </p:val>
                                        </p:tav>
                                        <p:tav tm="100000">
                                          <p:val>
                                            <p:strVal val="#ppt_w"/>
                                          </p:val>
                                        </p:tav>
                                      </p:tavLst>
                                    </p:anim>
                                    <p:anim calcmode="lin" valueType="num">
                                      <p:cBhvr>
                                        <p:cTn id="95" dur="600" fill="hold"/>
                                        <p:tgtEl>
                                          <p:spTgt spid="43"/>
                                        </p:tgtEl>
                                        <p:attrNameLst>
                                          <p:attrName>ppt_h</p:attrName>
                                        </p:attrNameLst>
                                      </p:cBhvr>
                                      <p:tavLst>
                                        <p:tav tm="0">
                                          <p:val>
                                            <p:fltVal val="0"/>
                                          </p:val>
                                        </p:tav>
                                        <p:tav tm="100000">
                                          <p:val>
                                            <p:strVal val="#ppt_h"/>
                                          </p:val>
                                        </p:tav>
                                      </p:tavLst>
                                    </p:anim>
                                    <p:anim calcmode="lin" valueType="num">
                                      <p:cBhvr>
                                        <p:cTn id="96" dur="600" fill="hold"/>
                                        <p:tgtEl>
                                          <p:spTgt spid="43"/>
                                        </p:tgtEl>
                                        <p:attrNameLst>
                                          <p:attrName>ppt_x</p:attrName>
                                        </p:attrNameLst>
                                      </p:cBhvr>
                                      <p:tavLst>
                                        <p:tav tm="0">
                                          <p:val>
                                            <p:fltVal val="0.5"/>
                                          </p:val>
                                        </p:tav>
                                        <p:tav tm="100000">
                                          <p:val>
                                            <p:strVal val="#ppt_x"/>
                                          </p:val>
                                        </p:tav>
                                      </p:tavLst>
                                    </p:anim>
                                    <p:anim calcmode="lin" valueType="num">
                                      <p:cBhvr>
                                        <p:cTn id="97" dur="600" fill="hold"/>
                                        <p:tgtEl>
                                          <p:spTgt spid="43"/>
                                        </p:tgtEl>
                                        <p:attrNameLst>
                                          <p:attrName>ppt_y</p:attrName>
                                        </p:attrNameLst>
                                      </p:cBhvr>
                                      <p:tavLst>
                                        <p:tav tm="0">
                                          <p:val>
                                            <p:fltVal val="0.5"/>
                                          </p:val>
                                        </p:tav>
                                        <p:tav tm="100000">
                                          <p:val>
                                            <p:strVal val="#ppt_y"/>
                                          </p:val>
                                        </p:tav>
                                      </p:tavLst>
                                    </p:anim>
                                  </p:childTnLst>
                                </p:cTn>
                              </p:par>
                              <p:par>
                                <p:cTn id="98" presetID="53" presetClass="entr" presetSubtype="16" fill="hold" nodeType="withEffect">
                                  <p:stCondLst>
                                    <p:cond delay="600"/>
                                  </p:stCondLst>
                                  <p:childTnLst>
                                    <p:set>
                                      <p:cBhvr>
                                        <p:cTn id="99" dur="1" fill="hold">
                                          <p:stCondLst>
                                            <p:cond delay="0"/>
                                          </p:stCondLst>
                                        </p:cTn>
                                        <p:tgtEl>
                                          <p:spTgt spid="71"/>
                                        </p:tgtEl>
                                        <p:attrNameLst>
                                          <p:attrName>style.visibility</p:attrName>
                                        </p:attrNameLst>
                                      </p:cBhvr>
                                      <p:to>
                                        <p:strVal val="visible"/>
                                      </p:to>
                                    </p:set>
                                    <p:anim calcmode="lin" valueType="num">
                                      <p:cBhvr>
                                        <p:cTn id="100" dur="500" fill="hold"/>
                                        <p:tgtEl>
                                          <p:spTgt spid="71"/>
                                        </p:tgtEl>
                                        <p:attrNameLst>
                                          <p:attrName>ppt_w</p:attrName>
                                        </p:attrNameLst>
                                      </p:cBhvr>
                                      <p:tavLst>
                                        <p:tav tm="0">
                                          <p:val>
                                            <p:fltVal val="0"/>
                                          </p:val>
                                        </p:tav>
                                        <p:tav tm="100000">
                                          <p:val>
                                            <p:strVal val="#ppt_w"/>
                                          </p:val>
                                        </p:tav>
                                      </p:tavLst>
                                    </p:anim>
                                    <p:anim calcmode="lin" valueType="num">
                                      <p:cBhvr>
                                        <p:cTn id="101" dur="500" fill="hold"/>
                                        <p:tgtEl>
                                          <p:spTgt spid="71"/>
                                        </p:tgtEl>
                                        <p:attrNameLst>
                                          <p:attrName>ppt_h</p:attrName>
                                        </p:attrNameLst>
                                      </p:cBhvr>
                                      <p:tavLst>
                                        <p:tav tm="0">
                                          <p:val>
                                            <p:fltVal val="0"/>
                                          </p:val>
                                        </p:tav>
                                        <p:tav tm="100000">
                                          <p:val>
                                            <p:strVal val="#ppt_h"/>
                                          </p:val>
                                        </p:tav>
                                      </p:tavLst>
                                    </p:anim>
                                    <p:animEffect transition="in" filter="fade">
                                      <p:cBhvr>
                                        <p:cTn id="102" dur="500"/>
                                        <p:tgtEl>
                                          <p:spTgt spid="71"/>
                                        </p:tgtEl>
                                      </p:cBhvr>
                                    </p:animEffect>
                                  </p:childTnLst>
                                </p:cTn>
                              </p:par>
                              <p:par>
                                <p:cTn id="103" presetID="23" presetClass="entr" presetSubtype="528" fill="hold" nodeType="withEffect">
                                  <p:stCondLst>
                                    <p:cond delay="0"/>
                                  </p:stCondLst>
                                  <p:childTnLst>
                                    <p:set>
                                      <p:cBhvr>
                                        <p:cTn id="104" dur="1" fill="hold">
                                          <p:stCondLst>
                                            <p:cond delay="0"/>
                                          </p:stCondLst>
                                        </p:cTn>
                                        <p:tgtEl>
                                          <p:spTgt spid="46"/>
                                        </p:tgtEl>
                                        <p:attrNameLst>
                                          <p:attrName>style.visibility</p:attrName>
                                        </p:attrNameLst>
                                      </p:cBhvr>
                                      <p:to>
                                        <p:strVal val="visible"/>
                                      </p:to>
                                    </p:set>
                                    <p:anim calcmode="lin" valueType="num">
                                      <p:cBhvr>
                                        <p:cTn id="105" dur="700" fill="hold"/>
                                        <p:tgtEl>
                                          <p:spTgt spid="46"/>
                                        </p:tgtEl>
                                        <p:attrNameLst>
                                          <p:attrName>ppt_w</p:attrName>
                                        </p:attrNameLst>
                                      </p:cBhvr>
                                      <p:tavLst>
                                        <p:tav tm="0">
                                          <p:val>
                                            <p:fltVal val="0"/>
                                          </p:val>
                                        </p:tav>
                                        <p:tav tm="100000">
                                          <p:val>
                                            <p:strVal val="#ppt_w"/>
                                          </p:val>
                                        </p:tav>
                                      </p:tavLst>
                                    </p:anim>
                                    <p:anim calcmode="lin" valueType="num">
                                      <p:cBhvr>
                                        <p:cTn id="106" dur="700" fill="hold"/>
                                        <p:tgtEl>
                                          <p:spTgt spid="46"/>
                                        </p:tgtEl>
                                        <p:attrNameLst>
                                          <p:attrName>ppt_h</p:attrName>
                                        </p:attrNameLst>
                                      </p:cBhvr>
                                      <p:tavLst>
                                        <p:tav tm="0">
                                          <p:val>
                                            <p:fltVal val="0"/>
                                          </p:val>
                                        </p:tav>
                                        <p:tav tm="100000">
                                          <p:val>
                                            <p:strVal val="#ppt_h"/>
                                          </p:val>
                                        </p:tav>
                                      </p:tavLst>
                                    </p:anim>
                                    <p:anim calcmode="lin" valueType="num">
                                      <p:cBhvr>
                                        <p:cTn id="107" dur="700" fill="hold"/>
                                        <p:tgtEl>
                                          <p:spTgt spid="46"/>
                                        </p:tgtEl>
                                        <p:attrNameLst>
                                          <p:attrName>ppt_x</p:attrName>
                                        </p:attrNameLst>
                                      </p:cBhvr>
                                      <p:tavLst>
                                        <p:tav tm="0">
                                          <p:val>
                                            <p:fltVal val="0.5"/>
                                          </p:val>
                                        </p:tav>
                                        <p:tav tm="100000">
                                          <p:val>
                                            <p:strVal val="#ppt_x"/>
                                          </p:val>
                                        </p:tav>
                                      </p:tavLst>
                                    </p:anim>
                                    <p:anim calcmode="lin" valueType="num">
                                      <p:cBhvr>
                                        <p:cTn id="108" dur="700" fill="hold"/>
                                        <p:tgtEl>
                                          <p:spTgt spid="46"/>
                                        </p:tgtEl>
                                        <p:attrNameLst>
                                          <p:attrName>ppt_y</p:attrName>
                                        </p:attrNameLst>
                                      </p:cBhvr>
                                      <p:tavLst>
                                        <p:tav tm="0">
                                          <p:val>
                                            <p:fltVal val="0.5"/>
                                          </p:val>
                                        </p:tav>
                                        <p:tav tm="100000">
                                          <p:val>
                                            <p:strVal val="#ppt_y"/>
                                          </p:val>
                                        </p:tav>
                                      </p:tavLst>
                                    </p:anim>
                                  </p:childTnLst>
                                </p:cTn>
                              </p:par>
                              <p:par>
                                <p:cTn id="109" presetID="53" presetClass="entr" presetSubtype="16" fill="hold" nodeType="withEffect">
                                  <p:stCondLst>
                                    <p:cond delay="400"/>
                                  </p:stCondLst>
                                  <p:childTnLst>
                                    <p:set>
                                      <p:cBhvr>
                                        <p:cTn id="110" dur="1" fill="hold">
                                          <p:stCondLst>
                                            <p:cond delay="0"/>
                                          </p:stCondLst>
                                        </p:cTn>
                                        <p:tgtEl>
                                          <p:spTgt spid="68"/>
                                        </p:tgtEl>
                                        <p:attrNameLst>
                                          <p:attrName>style.visibility</p:attrName>
                                        </p:attrNameLst>
                                      </p:cBhvr>
                                      <p:to>
                                        <p:strVal val="visible"/>
                                      </p:to>
                                    </p:set>
                                    <p:anim calcmode="lin" valueType="num">
                                      <p:cBhvr>
                                        <p:cTn id="111" dur="500" fill="hold"/>
                                        <p:tgtEl>
                                          <p:spTgt spid="68"/>
                                        </p:tgtEl>
                                        <p:attrNameLst>
                                          <p:attrName>ppt_w</p:attrName>
                                        </p:attrNameLst>
                                      </p:cBhvr>
                                      <p:tavLst>
                                        <p:tav tm="0">
                                          <p:val>
                                            <p:fltVal val="0"/>
                                          </p:val>
                                        </p:tav>
                                        <p:tav tm="100000">
                                          <p:val>
                                            <p:strVal val="#ppt_w"/>
                                          </p:val>
                                        </p:tav>
                                      </p:tavLst>
                                    </p:anim>
                                    <p:anim calcmode="lin" valueType="num">
                                      <p:cBhvr>
                                        <p:cTn id="112" dur="500" fill="hold"/>
                                        <p:tgtEl>
                                          <p:spTgt spid="68"/>
                                        </p:tgtEl>
                                        <p:attrNameLst>
                                          <p:attrName>ppt_h</p:attrName>
                                        </p:attrNameLst>
                                      </p:cBhvr>
                                      <p:tavLst>
                                        <p:tav tm="0">
                                          <p:val>
                                            <p:fltVal val="0"/>
                                          </p:val>
                                        </p:tav>
                                        <p:tav tm="100000">
                                          <p:val>
                                            <p:strVal val="#ppt_h"/>
                                          </p:val>
                                        </p:tav>
                                      </p:tavLst>
                                    </p:anim>
                                    <p:animEffect transition="in" filter="fade">
                                      <p:cBhvr>
                                        <p:cTn id="113" dur="500"/>
                                        <p:tgtEl>
                                          <p:spTgt spid="68"/>
                                        </p:tgtEl>
                                      </p:cBhvr>
                                    </p:animEffect>
                                  </p:childTnLst>
                                </p:cTn>
                              </p:par>
                            </p:childTnLst>
                          </p:cTn>
                        </p:par>
                        <p:par>
                          <p:cTn id="114" fill="hold">
                            <p:stCondLst>
                              <p:cond delay="2100"/>
                            </p:stCondLst>
                            <p:childTnLst>
                              <p:par>
                                <p:cTn id="115" presetID="42" presetClass="entr" presetSubtype="0" fill="hold" nodeType="afterEffect">
                                  <p:stCondLst>
                                    <p:cond delay="0"/>
                                  </p:stCondLst>
                                  <p:childTnLst>
                                    <p:set>
                                      <p:cBhvr>
                                        <p:cTn id="116" dur="1" fill="hold">
                                          <p:stCondLst>
                                            <p:cond delay="0"/>
                                          </p:stCondLst>
                                        </p:cTn>
                                        <p:tgtEl>
                                          <p:spTgt spid="49"/>
                                        </p:tgtEl>
                                        <p:attrNameLst>
                                          <p:attrName>style.visibility</p:attrName>
                                        </p:attrNameLst>
                                      </p:cBhvr>
                                      <p:to>
                                        <p:strVal val="visible"/>
                                      </p:to>
                                    </p:set>
                                    <p:animEffect transition="in" filter="fade">
                                      <p:cBhvr>
                                        <p:cTn id="117" dur="1000"/>
                                        <p:tgtEl>
                                          <p:spTgt spid="49"/>
                                        </p:tgtEl>
                                      </p:cBhvr>
                                    </p:animEffect>
                                    <p:anim calcmode="lin" valueType="num">
                                      <p:cBhvr>
                                        <p:cTn id="118" dur="1000" fill="hold"/>
                                        <p:tgtEl>
                                          <p:spTgt spid="49"/>
                                        </p:tgtEl>
                                        <p:attrNameLst>
                                          <p:attrName>ppt_x</p:attrName>
                                        </p:attrNameLst>
                                      </p:cBhvr>
                                      <p:tavLst>
                                        <p:tav tm="0">
                                          <p:val>
                                            <p:strVal val="#ppt_x"/>
                                          </p:val>
                                        </p:tav>
                                        <p:tav tm="100000">
                                          <p:val>
                                            <p:strVal val="#ppt_x"/>
                                          </p:val>
                                        </p:tav>
                                      </p:tavLst>
                                    </p:anim>
                                    <p:anim calcmode="lin" valueType="num">
                                      <p:cBhvr>
                                        <p:cTn id="119" dur="1000" fill="hold"/>
                                        <p:tgtEl>
                                          <p:spTgt spid="49"/>
                                        </p:tgtEl>
                                        <p:attrNameLst>
                                          <p:attrName>ppt_y</p:attrName>
                                        </p:attrNameLst>
                                      </p:cBhvr>
                                      <p:tavLst>
                                        <p:tav tm="0">
                                          <p:val>
                                            <p:strVal val="#ppt_y+.1"/>
                                          </p:val>
                                        </p:tav>
                                        <p:tav tm="100000">
                                          <p:val>
                                            <p:strVal val="#ppt_y"/>
                                          </p:val>
                                        </p:tav>
                                      </p:tavLst>
                                    </p:anim>
                                  </p:childTnLst>
                                </p:cTn>
                              </p:par>
                              <p:par>
                                <p:cTn id="120" presetID="47" presetClass="entr" presetSubtype="0" fill="hold" grpId="0" nodeType="withEffect">
                                  <p:stCondLst>
                                    <p:cond delay="0"/>
                                  </p:stCondLst>
                                  <p:childTnLst>
                                    <p:set>
                                      <p:cBhvr>
                                        <p:cTn id="121" dur="1" fill="hold">
                                          <p:stCondLst>
                                            <p:cond delay="0"/>
                                          </p:stCondLst>
                                        </p:cTn>
                                        <p:tgtEl>
                                          <p:spTgt spid="56"/>
                                        </p:tgtEl>
                                        <p:attrNameLst>
                                          <p:attrName>style.visibility</p:attrName>
                                        </p:attrNameLst>
                                      </p:cBhvr>
                                      <p:to>
                                        <p:strVal val="visible"/>
                                      </p:to>
                                    </p:set>
                                    <p:animEffect transition="in" filter="fade">
                                      <p:cBhvr>
                                        <p:cTn id="122" dur="1000"/>
                                        <p:tgtEl>
                                          <p:spTgt spid="56"/>
                                        </p:tgtEl>
                                      </p:cBhvr>
                                    </p:animEffect>
                                    <p:anim calcmode="lin" valueType="num">
                                      <p:cBhvr>
                                        <p:cTn id="123" dur="1000" fill="hold"/>
                                        <p:tgtEl>
                                          <p:spTgt spid="56"/>
                                        </p:tgtEl>
                                        <p:attrNameLst>
                                          <p:attrName>ppt_x</p:attrName>
                                        </p:attrNameLst>
                                      </p:cBhvr>
                                      <p:tavLst>
                                        <p:tav tm="0">
                                          <p:val>
                                            <p:strVal val="#ppt_x"/>
                                          </p:val>
                                        </p:tav>
                                        <p:tav tm="100000">
                                          <p:val>
                                            <p:strVal val="#ppt_x"/>
                                          </p:val>
                                        </p:tav>
                                      </p:tavLst>
                                    </p:anim>
                                    <p:anim calcmode="lin" valueType="num">
                                      <p:cBhvr>
                                        <p:cTn id="124" dur="1000" fill="hold"/>
                                        <p:tgtEl>
                                          <p:spTgt spid="56"/>
                                        </p:tgtEl>
                                        <p:attrNameLst>
                                          <p:attrName>ppt_y</p:attrName>
                                        </p:attrNameLst>
                                      </p:cBhvr>
                                      <p:tavLst>
                                        <p:tav tm="0">
                                          <p:val>
                                            <p:strVal val="#ppt_y-.1"/>
                                          </p:val>
                                        </p:tav>
                                        <p:tav tm="100000">
                                          <p:val>
                                            <p:strVal val="#ppt_y"/>
                                          </p:val>
                                        </p:tav>
                                      </p:tavLst>
                                    </p:anim>
                                  </p:childTnLst>
                                </p:cTn>
                              </p:par>
                            </p:childTnLst>
                          </p:cTn>
                        </p:par>
                        <p:par>
                          <p:cTn id="125" fill="hold">
                            <p:stCondLst>
                              <p:cond delay="3100"/>
                            </p:stCondLst>
                            <p:childTnLst>
                              <p:par>
                                <p:cTn id="126" presetID="52" presetClass="entr" presetSubtype="0" fill="hold" grpId="0" nodeType="afterEffect">
                                  <p:stCondLst>
                                    <p:cond delay="0"/>
                                  </p:stCondLst>
                                  <p:childTnLst>
                                    <p:set>
                                      <p:cBhvr>
                                        <p:cTn id="127" dur="1" fill="hold">
                                          <p:stCondLst>
                                            <p:cond delay="0"/>
                                          </p:stCondLst>
                                        </p:cTn>
                                        <p:tgtEl>
                                          <p:spTgt spid="57"/>
                                        </p:tgtEl>
                                        <p:attrNameLst>
                                          <p:attrName>style.visibility</p:attrName>
                                        </p:attrNameLst>
                                      </p:cBhvr>
                                      <p:to>
                                        <p:strVal val="visible"/>
                                      </p:to>
                                    </p:set>
                                    <p:animScale>
                                      <p:cBhvr>
                                        <p:cTn id="128" dur="500" decel="50000" fill="hold">
                                          <p:stCondLst>
                                            <p:cond delay="0"/>
                                          </p:stCondLst>
                                        </p:cTn>
                                        <p:tgtEl>
                                          <p:spTgt spid="5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9" dur="500" decel="50000" fill="hold">
                                          <p:stCondLst>
                                            <p:cond delay="0"/>
                                          </p:stCondLst>
                                        </p:cTn>
                                        <p:tgtEl>
                                          <p:spTgt spid="57"/>
                                        </p:tgtEl>
                                        <p:attrNameLst>
                                          <p:attrName>ppt_x</p:attrName>
                                          <p:attrName>ppt_y</p:attrName>
                                        </p:attrNameLst>
                                      </p:cBhvr>
                                    </p:animMotion>
                                    <p:animEffect transition="in" filter="fade">
                                      <p:cBhvr>
                                        <p:cTn id="130" dur="500"/>
                                        <p:tgtEl>
                                          <p:spTgt spid="57"/>
                                        </p:tgtEl>
                                      </p:cBhvr>
                                    </p:animEffect>
                                  </p:childTnLst>
                                </p:cTn>
                              </p:par>
                            </p:childTnLst>
                          </p:cTn>
                        </p:par>
                        <p:par>
                          <p:cTn id="131" fill="hold">
                            <p:stCondLst>
                              <p:cond delay="3600"/>
                            </p:stCondLst>
                            <p:childTnLst>
                              <p:par>
                                <p:cTn id="132" presetID="16" presetClass="entr" presetSubtype="21" fill="hold" grpId="0" nodeType="afterEffect">
                                  <p:stCondLst>
                                    <p:cond delay="0"/>
                                  </p:stCondLst>
                                  <p:childTnLst>
                                    <p:set>
                                      <p:cBhvr>
                                        <p:cTn id="133" dur="1" fill="hold">
                                          <p:stCondLst>
                                            <p:cond delay="0"/>
                                          </p:stCondLst>
                                        </p:cTn>
                                        <p:tgtEl>
                                          <p:spTgt spid="58"/>
                                        </p:tgtEl>
                                        <p:attrNameLst>
                                          <p:attrName>style.visibility</p:attrName>
                                        </p:attrNameLst>
                                      </p:cBhvr>
                                      <p:to>
                                        <p:strVal val="visible"/>
                                      </p:to>
                                    </p:set>
                                    <p:animEffect transition="in" filter="barn(inVertical)">
                                      <p:cBhvr>
                                        <p:cTn id="134"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56" grpId="0"/>
      <p:bldP spid="57" grpId="0"/>
      <p:bldP spid="5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8264978" y="-18249"/>
            <a:ext cx="593292" cy="761765"/>
            <a:chOff x="8266914" y="-18254"/>
            <a:chExt cx="593475" cy="762000"/>
          </a:xfrm>
        </p:grpSpPr>
        <p:sp>
          <p:nvSpPr>
            <p:cNvPr id="16" name="AutoShape 7"/>
            <p:cNvSpPr>
              <a:spLocks noChangeArrowheads="1"/>
            </p:cNvSpPr>
            <p:nvPr/>
          </p:nvSpPr>
          <p:spPr bwMode="auto">
            <a:xfrm rot="5400000">
              <a:off x="8201851" y="88633"/>
              <a:ext cx="762000" cy="548226"/>
            </a:xfrm>
            <a:prstGeom prst="homePlate">
              <a:avLst>
                <a:gd name="adj" fmla="val 35606"/>
              </a:avLst>
            </a:prstGeom>
            <a:solidFill>
              <a:schemeClr val="bg1">
                <a:lumMod val="9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lIns="91412" tIns="45706" rIns="91412" bIns="45706" numCol="1" anchor="ctr" anchorCtr="0" compatLnSpc="1">
              <a:prstTxWarp prst="textNoShape">
                <a:avLst/>
              </a:prstTxWarp>
            </a:bodyPr>
            <a:lstStyle/>
            <a:p>
              <a:pPr defTabSz="914126"/>
              <a:endParaRPr lang="zh-CN" altLang="zh-CN" sz="1799" b="0" dirty="0">
                <a:ea typeface="宋体" pitchFamily="2" charset="-122"/>
                <a:cs typeface="宋体" pitchFamily="2" charset="-122"/>
              </a:endParaRPr>
            </a:p>
          </p:txBody>
        </p:sp>
        <p:grpSp>
          <p:nvGrpSpPr>
            <p:cNvPr id="17" name="组合 16"/>
            <p:cNvGrpSpPr/>
            <p:nvPr/>
          </p:nvGrpSpPr>
          <p:grpSpPr>
            <a:xfrm>
              <a:off x="8266914" y="134144"/>
              <a:ext cx="593475" cy="475620"/>
              <a:chOff x="235091" y="185120"/>
              <a:chExt cx="593475" cy="475620"/>
            </a:xfrm>
          </p:grpSpPr>
          <p:sp>
            <p:nvSpPr>
              <p:cNvPr id="18" name="矩形 17"/>
              <p:cNvSpPr/>
              <p:nvPr/>
            </p:nvSpPr>
            <p:spPr>
              <a:xfrm>
                <a:off x="235091" y="185120"/>
                <a:ext cx="533259" cy="300174"/>
              </a:xfrm>
              <a:prstGeom prst="rect">
                <a:avLst/>
              </a:prstGeom>
            </p:spPr>
            <p:txBody>
              <a:bodyPr wrap="none">
                <a:spAutoFit/>
              </a:bodyPr>
              <a:lstStyle/>
              <a:p>
                <a:r>
                  <a:rPr lang="en-US" altLang="zh-CN" b="0" dirty="0">
                    <a:solidFill>
                      <a:schemeClr val="accent3">
                        <a:lumMod val="50000"/>
                      </a:schemeClr>
                    </a:solidFill>
                    <a:latin typeface="Impact" pitchFamily="34" charset="0"/>
                  </a:rPr>
                  <a:t>LOGO</a:t>
                </a:r>
                <a:endParaRPr lang="zh-CN" altLang="en-US" b="0" dirty="0">
                  <a:solidFill>
                    <a:schemeClr val="accent3">
                      <a:lumMod val="50000"/>
                    </a:schemeClr>
                  </a:solidFill>
                  <a:latin typeface="Impact" pitchFamily="34" charset="0"/>
                </a:endParaRPr>
              </a:p>
            </p:txBody>
          </p:sp>
          <p:sp>
            <p:nvSpPr>
              <p:cNvPr id="19" name="矩形 18"/>
              <p:cNvSpPr/>
              <p:nvPr/>
            </p:nvSpPr>
            <p:spPr>
              <a:xfrm>
                <a:off x="292677" y="460623"/>
                <a:ext cx="535889" cy="200117"/>
              </a:xfrm>
              <a:prstGeom prst="rect">
                <a:avLst/>
              </a:prstGeom>
            </p:spPr>
            <p:txBody>
              <a:bodyPr wrap="none">
                <a:spAutoFit/>
              </a:bodyPr>
              <a:lstStyle/>
              <a:p>
                <a:r>
                  <a:rPr lang="en-US" altLang="zh-CN" sz="700" b="0" dirty="0">
                    <a:solidFill>
                      <a:srgbClr val="C00000"/>
                    </a:solidFill>
                    <a:latin typeface="Impact" pitchFamily="34" charset="0"/>
                    <a:ea typeface="微软雅黑" pitchFamily="34" charset="-122"/>
                  </a:rPr>
                  <a:t>TEXT HERE</a:t>
                </a:r>
                <a:endParaRPr lang="zh-CN" altLang="en-US" sz="700" b="0" dirty="0">
                  <a:solidFill>
                    <a:srgbClr val="C00000"/>
                  </a:solidFill>
                  <a:latin typeface="Impact" pitchFamily="34" charset="0"/>
                  <a:ea typeface="微软雅黑" pitchFamily="34" charset="-122"/>
                </a:endParaRPr>
              </a:p>
            </p:txBody>
          </p:sp>
        </p:grpSp>
      </p:grpSp>
      <p:grpSp>
        <p:nvGrpSpPr>
          <p:cNvPr id="20" name="组合 19"/>
          <p:cNvGrpSpPr/>
          <p:nvPr/>
        </p:nvGrpSpPr>
        <p:grpSpPr>
          <a:xfrm>
            <a:off x="903710" y="249867"/>
            <a:ext cx="2830349" cy="679489"/>
            <a:chOff x="903371" y="249943"/>
            <a:chExt cx="2831223" cy="679699"/>
          </a:xfrm>
        </p:grpSpPr>
        <p:sp>
          <p:nvSpPr>
            <p:cNvPr id="21" name="任意多边形 20"/>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sp>
          <p:nvSpPr>
            <p:cNvPr id="22" name="任意多边形 21"/>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grpSp>
      <p:grpSp>
        <p:nvGrpSpPr>
          <p:cNvPr id="23" name="组合 22"/>
          <p:cNvGrpSpPr/>
          <p:nvPr/>
        </p:nvGrpSpPr>
        <p:grpSpPr>
          <a:xfrm rot="16200000">
            <a:off x="574965" y="158113"/>
            <a:ext cx="764867" cy="862996"/>
            <a:chOff x="8439634" y="3544648"/>
            <a:chExt cx="1611146" cy="1817848"/>
          </a:xfrm>
        </p:grpSpPr>
        <p:sp>
          <p:nvSpPr>
            <p:cNvPr id="24"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5"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nvGrpSpPr>
          <p:cNvPr id="26" name="Group 17"/>
          <p:cNvGrpSpPr>
            <a:grpSpLocks noChangeAspect="1"/>
          </p:cNvGrpSpPr>
          <p:nvPr/>
        </p:nvGrpSpPr>
        <p:grpSpPr bwMode="auto">
          <a:xfrm>
            <a:off x="827767" y="455514"/>
            <a:ext cx="259260" cy="278300"/>
            <a:chOff x="231" y="1205"/>
            <a:chExt cx="640" cy="687"/>
          </a:xfrm>
          <a:solidFill>
            <a:schemeClr val="bg1"/>
          </a:solidFill>
          <a:effectLst/>
        </p:grpSpPr>
        <p:sp>
          <p:nvSpPr>
            <p:cNvPr id="27"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8"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sp>
        <p:nvSpPr>
          <p:cNvPr id="29" name="矩形 3"/>
          <p:cNvSpPr>
            <a:spLocks noChangeArrowheads="1"/>
          </p:cNvSpPr>
          <p:nvPr/>
        </p:nvSpPr>
        <p:spPr bwMode="auto">
          <a:xfrm>
            <a:off x="1448766" y="442777"/>
            <a:ext cx="1164383" cy="376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61" tIns="34281" rIns="68561" bIns="34281">
            <a:spAutoFit/>
          </a:bodyPr>
          <a:lstStyle/>
          <a:p>
            <a:r>
              <a:rPr lang="zh-CN" altLang="en-US" sz="1999" b="0" dirty="0" smtClean="0">
                <a:solidFill>
                  <a:schemeClr val="accent3">
                    <a:lumMod val="50000"/>
                  </a:schemeClr>
                </a:solidFill>
                <a:latin typeface="微软雅黑" pitchFamily="34" charset="-122"/>
                <a:ea typeface="微软雅黑" pitchFamily="34" charset="-122"/>
                <a:sym typeface="Arial" pitchFamily="34" charset="0"/>
              </a:rPr>
              <a:t>添加标题</a:t>
            </a:r>
            <a:endParaRPr lang="zh-CN" altLang="en-US" sz="1999" b="0" dirty="0">
              <a:solidFill>
                <a:schemeClr val="accent3">
                  <a:lumMod val="50000"/>
                </a:schemeClr>
              </a:solidFill>
              <a:latin typeface="微软雅黑" pitchFamily="34" charset="-122"/>
              <a:ea typeface="微软雅黑" pitchFamily="34" charset="-122"/>
              <a:sym typeface="Arial" pitchFamily="34" charset="0"/>
            </a:endParaRPr>
          </a:p>
        </p:txBody>
      </p:sp>
      <p:sp>
        <p:nvSpPr>
          <p:cNvPr id="30" name="文本框 37"/>
          <p:cNvSpPr>
            <a:spLocks noChangeArrowheads="1"/>
          </p:cNvSpPr>
          <p:nvPr/>
        </p:nvSpPr>
        <p:spPr bwMode="auto">
          <a:xfrm>
            <a:off x="2591414" y="570056"/>
            <a:ext cx="1730935" cy="2231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1" tIns="34281" rIns="68561" bIns="34281">
            <a:spAutoFit/>
          </a:bodyPr>
          <a:lstStyle/>
          <a:p>
            <a:pPr fontAlgn="auto">
              <a:spcBef>
                <a:spcPts val="0"/>
              </a:spcBef>
              <a:spcAft>
                <a:spcPts val="0"/>
              </a:spcAft>
              <a:defRPr/>
            </a:pPr>
            <a:r>
              <a:rPr lang="en-US" altLang="zh-CN" sz="1000" kern="0" dirty="0">
                <a:solidFill>
                  <a:schemeClr val="accent3">
                    <a:lumMod val="75000"/>
                  </a:schemeClr>
                </a:solidFill>
                <a:latin typeface="Arial"/>
                <a:ea typeface="微软雅黑"/>
              </a:rPr>
              <a:t>Add title</a:t>
            </a:r>
            <a:endParaRPr lang="zh-CN" altLang="en-US" sz="1000" kern="0" dirty="0">
              <a:solidFill>
                <a:schemeClr val="accent3">
                  <a:lumMod val="75000"/>
                </a:schemeClr>
              </a:solidFill>
              <a:latin typeface="Arial"/>
              <a:ea typeface="微软雅黑"/>
            </a:endParaRPr>
          </a:p>
        </p:txBody>
      </p:sp>
      <p:grpSp>
        <p:nvGrpSpPr>
          <p:cNvPr id="31" name="组合 184"/>
          <p:cNvGrpSpPr>
            <a:grpSpLocks/>
          </p:cNvGrpSpPr>
          <p:nvPr/>
        </p:nvGrpSpPr>
        <p:grpSpPr bwMode="auto">
          <a:xfrm>
            <a:off x="1095710" y="1368945"/>
            <a:ext cx="3963056" cy="3090863"/>
            <a:chOff x="0" y="0"/>
            <a:chExt cx="5407191" cy="4756567"/>
          </a:xfrm>
        </p:grpSpPr>
        <p:sp>
          <p:nvSpPr>
            <p:cNvPr id="32" name="Freeform 3"/>
            <p:cNvSpPr>
              <a:spLocks noChangeArrowheads="1"/>
            </p:cNvSpPr>
            <p:nvPr/>
          </p:nvSpPr>
          <p:spPr bwMode="auto">
            <a:xfrm>
              <a:off x="3148473" y="4482387"/>
              <a:ext cx="297052" cy="274180"/>
            </a:xfrm>
            <a:custGeom>
              <a:avLst/>
              <a:gdLst>
                <a:gd name="T0" fmla="*/ 116 w 177"/>
                <a:gd name="T1" fmla="*/ 27 h 161"/>
                <a:gd name="T2" fmla="*/ 158 w 177"/>
                <a:gd name="T3" fmla="*/ 27 h 161"/>
                <a:gd name="T4" fmla="*/ 198 w 177"/>
                <a:gd name="T5" fmla="*/ 13 h 161"/>
                <a:gd name="T6" fmla="*/ 237 w 177"/>
                <a:gd name="T7" fmla="*/ 27 h 161"/>
                <a:gd name="T8" fmla="*/ 296 w 177"/>
                <a:gd name="T9" fmla="*/ 0 h 161"/>
                <a:gd name="T10" fmla="*/ 375 w 177"/>
                <a:gd name="T11" fmla="*/ 13 h 161"/>
                <a:gd name="T12" fmla="*/ 414 w 177"/>
                <a:gd name="T13" fmla="*/ 0 h 161"/>
                <a:gd name="T14" fmla="*/ 435 w 177"/>
                <a:gd name="T15" fmla="*/ 53 h 161"/>
                <a:gd name="T16" fmla="*/ 375 w 177"/>
                <a:gd name="T17" fmla="*/ 80 h 161"/>
                <a:gd name="T18" fmla="*/ 355 w 177"/>
                <a:gd name="T19" fmla="*/ 171 h 161"/>
                <a:gd name="T20" fmla="*/ 314 w 177"/>
                <a:gd name="T21" fmla="*/ 199 h 161"/>
                <a:gd name="T22" fmla="*/ 314 w 177"/>
                <a:gd name="T23" fmla="*/ 239 h 161"/>
                <a:gd name="T24" fmla="*/ 259 w 177"/>
                <a:gd name="T25" fmla="*/ 224 h 161"/>
                <a:gd name="T26" fmla="*/ 237 w 177"/>
                <a:gd name="T27" fmla="*/ 239 h 161"/>
                <a:gd name="T28" fmla="*/ 237 w 177"/>
                <a:gd name="T29" fmla="*/ 265 h 161"/>
                <a:gd name="T30" fmla="*/ 198 w 177"/>
                <a:gd name="T31" fmla="*/ 265 h 161"/>
                <a:gd name="T32" fmla="*/ 116 w 177"/>
                <a:gd name="T33" fmla="*/ 239 h 161"/>
                <a:gd name="T34" fmla="*/ 20 w 177"/>
                <a:gd name="T35" fmla="*/ 224 h 161"/>
                <a:gd name="T36" fmla="*/ 0 w 177"/>
                <a:gd name="T37" fmla="*/ 144 h 161"/>
                <a:gd name="T38" fmla="*/ 0 w 177"/>
                <a:gd name="T39" fmla="*/ 105 h 161"/>
                <a:gd name="T40" fmla="*/ 97 w 177"/>
                <a:gd name="T41" fmla="*/ 53 h 161"/>
                <a:gd name="T42" fmla="*/ 116 w 177"/>
                <a:gd name="T43" fmla="*/ 27 h 16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7"/>
                <a:gd name="T67" fmla="*/ 0 h 161"/>
                <a:gd name="T68" fmla="*/ 177 w 177"/>
                <a:gd name="T69" fmla="*/ 161 h 16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7" h="161">
                  <a:moveTo>
                    <a:pt x="48" y="16"/>
                  </a:moveTo>
                  <a:lnTo>
                    <a:pt x="64" y="16"/>
                  </a:lnTo>
                  <a:lnTo>
                    <a:pt x="80" y="8"/>
                  </a:lnTo>
                  <a:lnTo>
                    <a:pt x="96" y="16"/>
                  </a:lnTo>
                  <a:lnTo>
                    <a:pt x="120" y="0"/>
                  </a:lnTo>
                  <a:lnTo>
                    <a:pt x="152" y="8"/>
                  </a:lnTo>
                  <a:lnTo>
                    <a:pt x="168" y="0"/>
                  </a:lnTo>
                  <a:lnTo>
                    <a:pt x="176" y="32"/>
                  </a:lnTo>
                  <a:lnTo>
                    <a:pt x="152" y="48"/>
                  </a:lnTo>
                  <a:lnTo>
                    <a:pt x="144" y="104"/>
                  </a:lnTo>
                  <a:lnTo>
                    <a:pt x="128" y="120"/>
                  </a:lnTo>
                  <a:lnTo>
                    <a:pt x="128" y="144"/>
                  </a:lnTo>
                  <a:lnTo>
                    <a:pt x="104" y="136"/>
                  </a:lnTo>
                  <a:lnTo>
                    <a:pt x="96" y="144"/>
                  </a:lnTo>
                  <a:lnTo>
                    <a:pt x="96" y="160"/>
                  </a:lnTo>
                  <a:lnTo>
                    <a:pt x="80" y="160"/>
                  </a:lnTo>
                  <a:lnTo>
                    <a:pt x="48" y="144"/>
                  </a:lnTo>
                  <a:lnTo>
                    <a:pt x="8" y="136"/>
                  </a:lnTo>
                  <a:lnTo>
                    <a:pt x="0" y="88"/>
                  </a:lnTo>
                  <a:lnTo>
                    <a:pt x="0" y="64"/>
                  </a:lnTo>
                  <a:lnTo>
                    <a:pt x="40" y="32"/>
                  </a:lnTo>
                  <a:lnTo>
                    <a:pt x="48" y="16"/>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33" name="Freeform 4"/>
            <p:cNvSpPr>
              <a:spLocks noChangeArrowheads="1"/>
            </p:cNvSpPr>
            <p:nvPr/>
          </p:nvSpPr>
          <p:spPr bwMode="auto">
            <a:xfrm>
              <a:off x="4221785" y="0"/>
              <a:ext cx="1185406" cy="1190682"/>
            </a:xfrm>
            <a:custGeom>
              <a:avLst/>
              <a:gdLst>
                <a:gd name="T0" fmla="*/ 41 w 705"/>
                <a:gd name="T1" fmla="*/ 107 h 697"/>
                <a:gd name="T2" fmla="*/ 79 w 705"/>
                <a:gd name="T3" fmla="*/ 173 h 697"/>
                <a:gd name="T4" fmla="*/ 179 w 705"/>
                <a:gd name="T5" fmla="*/ 173 h 697"/>
                <a:gd name="T6" fmla="*/ 259 w 705"/>
                <a:gd name="T7" fmla="*/ 294 h 697"/>
                <a:gd name="T8" fmla="*/ 397 w 705"/>
                <a:gd name="T9" fmla="*/ 266 h 697"/>
                <a:gd name="T10" fmla="*/ 577 w 705"/>
                <a:gd name="T11" fmla="*/ 280 h 697"/>
                <a:gd name="T12" fmla="*/ 538 w 705"/>
                <a:gd name="T13" fmla="*/ 521 h 697"/>
                <a:gd name="T14" fmla="*/ 476 w 705"/>
                <a:gd name="T15" fmla="*/ 653 h 697"/>
                <a:gd name="T16" fmla="*/ 259 w 705"/>
                <a:gd name="T17" fmla="*/ 773 h 697"/>
                <a:gd name="T18" fmla="*/ 377 w 705"/>
                <a:gd name="T19" fmla="*/ 813 h 697"/>
                <a:gd name="T20" fmla="*/ 338 w 705"/>
                <a:gd name="T21" fmla="*/ 867 h 697"/>
                <a:gd name="T22" fmla="*/ 438 w 705"/>
                <a:gd name="T23" fmla="*/ 908 h 697"/>
                <a:gd name="T24" fmla="*/ 476 w 705"/>
                <a:gd name="T25" fmla="*/ 960 h 697"/>
                <a:gd name="T26" fmla="*/ 718 w 705"/>
                <a:gd name="T27" fmla="*/ 974 h 697"/>
                <a:gd name="T28" fmla="*/ 797 w 705"/>
                <a:gd name="T29" fmla="*/ 988 h 697"/>
                <a:gd name="T30" fmla="*/ 956 w 705"/>
                <a:gd name="T31" fmla="*/ 1067 h 697"/>
                <a:gd name="T32" fmla="*/ 1056 w 705"/>
                <a:gd name="T33" fmla="*/ 1106 h 697"/>
                <a:gd name="T34" fmla="*/ 1074 w 705"/>
                <a:gd name="T35" fmla="*/ 1039 h 697"/>
                <a:gd name="T36" fmla="*/ 1194 w 705"/>
                <a:gd name="T37" fmla="*/ 1161 h 697"/>
                <a:gd name="T38" fmla="*/ 1234 w 705"/>
                <a:gd name="T39" fmla="*/ 1133 h 697"/>
                <a:gd name="T40" fmla="*/ 1373 w 705"/>
                <a:gd name="T41" fmla="*/ 1133 h 697"/>
                <a:gd name="T42" fmla="*/ 1471 w 705"/>
                <a:gd name="T43" fmla="*/ 1052 h 697"/>
                <a:gd name="T44" fmla="*/ 1493 w 705"/>
                <a:gd name="T45" fmla="*/ 881 h 697"/>
                <a:gd name="T46" fmla="*/ 1651 w 705"/>
                <a:gd name="T47" fmla="*/ 894 h 697"/>
                <a:gd name="T48" fmla="*/ 1692 w 705"/>
                <a:gd name="T49" fmla="*/ 573 h 697"/>
                <a:gd name="T50" fmla="*/ 1730 w 705"/>
                <a:gd name="T51" fmla="*/ 493 h 697"/>
                <a:gd name="T52" fmla="*/ 1752 w 705"/>
                <a:gd name="T53" fmla="*/ 429 h 697"/>
                <a:gd name="T54" fmla="*/ 1513 w 705"/>
                <a:gd name="T55" fmla="*/ 533 h 697"/>
                <a:gd name="T56" fmla="*/ 1392 w 705"/>
                <a:gd name="T57" fmla="*/ 601 h 697"/>
                <a:gd name="T58" fmla="*/ 1216 w 705"/>
                <a:gd name="T59" fmla="*/ 506 h 697"/>
                <a:gd name="T60" fmla="*/ 1096 w 705"/>
                <a:gd name="T61" fmla="*/ 466 h 697"/>
                <a:gd name="T62" fmla="*/ 935 w 705"/>
                <a:gd name="T63" fmla="*/ 429 h 697"/>
                <a:gd name="T64" fmla="*/ 895 w 705"/>
                <a:gd name="T65" fmla="*/ 401 h 697"/>
                <a:gd name="T66" fmla="*/ 836 w 705"/>
                <a:gd name="T67" fmla="*/ 414 h 697"/>
                <a:gd name="T68" fmla="*/ 656 w 705"/>
                <a:gd name="T69" fmla="*/ 214 h 697"/>
                <a:gd name="T70" fmla="*/ 619 w 705"/>
                <a:gd name="T71" fmla="*/ 146 h 697"/>
                <a:gd name="T72" fmla="*/ 360 w 705"/>
                <a:gd name="T73" fmla="*/ 41 h 697"/>
                <a:gd name="T74" fmla="*/ 41 w 705"/>
                <a:gd name="T75" fmla="*/ 27 h 69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05"/>
                <a:gd name="T115" fmla="*/ 0 h 697"/>
                <a:gd name="T116" fmla="*/ 705 w 705"/>
                <a:gd name="T117" fmla="*/ 697 h 697"/>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05" h="697">
                  <a:moveTo>
                    <a:pt x="8" y="32"/>
                  </a:moveTo>
                  <a:lnTo>
                    <a:pt x="16" y="64"/>
                  </a:lnTo>
                  <a:lnTo>
                    <a:pt x="0" y="96"/>
                  </a:lnTo>
                  <a:lnTo>
                    <a:pt x="32" y="104"/>
                  </a:lnTo>
                  <a:lnTo>
                    <a:pt x="48" y="88"/>
                  </a:lnTo>
                  <a:lnTo>
                    <a:pt x="72" y="104"/>
                  </a:lnTo>
                  <a:lnTo>
                    <a:pt x="88" y="152"/>
                  </a:lnTo>
                  <a:lnTo>
                    <a:pt x="104" y="176"/>
                  </a:lnTo>
                  <a:lnTo>
                    <a:pt x="144" y="160"/>
                  </a:lnTo>
                  <a:lnTo>
                    <a:pt x="160" y="160"/>
                  </a:lnTo>
                  <a:lnTo>
                    <a:pt x="192" y="128"/>
                  </a:lnTo>
                  <a:lnTo>
                    <a:pt x="232" y="168"/>
                  </a:lnTo>
                  <a:lnTo>
                    <a:pt x="208" y="248"/>
                  </a:lnTo>
                  <a:lnTo>
                    <a:pt x="216" y="312"/>
                  </a:lnTo>
                  <a:lnTo>
                    <a:pt x="192" y="336"/>
                  </a:lnTo>
                  <a:lnTo>
                    <a:pt x="192" y="392"/>
                  </a:lnTo>
                  <a:lnTo>
                    <a:pt x="176" y="368"/>
                  </a:lnTo>
                  <a:lnTo>
                    <a:pt x="104" y="464"/>
                  </a:lnTo>
                  <a:lnTo>
                    <a:pt x="128" y="504"/>
                  </a:lnTo>
                  <a:lnTo>
                    <a:pt x="152" y="488"/>
                  </a:lnTo>
                  <a:lnTo>
                    <a:pt x="160" y="504"/>
                  </a:lnTo>
                  <a:lnTo>
                    <a:pt x="136" y="520"/>
                  </a:lnTo>
                  <a:lnTo>
                    <a:pt x="136" y="544"/>
                  </a:lnTo>
                  <a:lnTo>
                    <a:pt x="176" y="544"/>
                  </a:lnTo>
                  <a:lnTo>
                    <a:pt x="192" y="536"/>
                  </a:lnTo>
                  <a:lnTo>
                    <a:pt x="192" y="576"/>
                  </a:lnTo>
                  <a:lnTo>
                    <a:pt x="232" y="600"/>
                  </a:lnTo>
                  <a:lnTo>
                    <a:pt x="288" y="584"/>
                  </a:lnTo>
                  <a:lnTo>
                    <a:pt x="288" y="608"/>
                  </a:lnTo>
                  <a:lnTo>
                    <a:pt x="320" y="592"/>
                  </a:lnTo>
                  <a:lnTo>
                    <a:pt x="368" y="640"/>
                  </a:lnTo>
                  <a:lnTo>
                    <a:pt x="384" y="640"/>
                  </a:lnTo>
                  <a:lnTo>
                    <a:pt x="400" y="672"/>
                  </a:lnTo>
                  <a:lnTo>
                    <a:pt x="424" y="664"/>
                  </a:lnTo>
                  <a:lnTo>
                    <a:pt x="424" y="632"/>
                  </a:lnTo>
                  <a:lnTo>
                    <a:pt x="432" y="624"/>
                  </a:lnTo>
                  <a:lnTo>
                    <a:pt x="432" y="664"/>
                  </a:lnTo>
                  <a:lnTo>
                    <a:pt x="480" y="696"/>
                  </a:lnTo>
                  <a:lnTo>
                    <a:pt x="488" y="672"/>
                  </a:lnTo>
                  <a:lnTo>
                    <a:pt x="496" y="680"/>
                  </a:lnTo>
                  <a:lnTo>
                    <a:pt x="528" y="648"/>
                  </a:lnTo>
                  <a:lnTo>
                    <a:pt x="552" y="680"/>
                  </a:lnTo>
                  <a:lnTo>
                    <a:pt x="600" y="680"/>
                  </a:lnTo>
                  <a:lnTo>
                    <a:pt x="592" y="632"/>
                  </a:lnTo>
                  <a:lnTo>
                    <a:pt x="568" y="576"/>
                  </a:lnTo>
                  <a:lnTo>
                    <a:pt x="600" y="528"/>
                  </a:lnTo>
                  <a:lnTo>
                    <a:pt x="632" y="520"/>
                  </a:lnTo>
                  <a:lnTo>
                    <a:pt x="664" y="536"/>
                  </a:lnTo>
                  <a:lnTo>
                    <a:pt x="688" y="424"/>
                  </a:lnTo>
                  <a:lnTo>
                    <a:pt x="680" y="344"/>
                  </a:lnTo>
                  <a:lnTo>
                    <a:pt x="696" y="328"/>
                  </a:lnTo>
                  <a:lnTo>
                    <a:pt x="696" y="296"/>
                  </a:lnTo>
                  <a:lnTo>
                    <a:pt x="680" y="288"/>
                  </a:lnTo>
                  <a:lnTo>
                    <a:pt x="704" y="256"/>
                  </a:lnTo>
                  <a:lnTo>
                    <a:pt x="680" y="256"/>
                  </a:lnTo>
                  <a:lnTo>
                    <a:pt x="608" y="320"/>
                  </a:lnTo>
                  <a:lnTo>
                    <a:pt x="608" y="336"/>
                  </a:lnTo>
                  <a:lnTo>
                    <a:pt x="560" y="360"/>
                  </a:lnTo>
                  <a:lnTo>
                    <a:pt x="520" y="360"/>
                  </a:lnTo>
                  <a:lnTo>
                    <a:pt x="488" y="304"/>
                  </a:lnTo>
                  <a:lnTo>
                    <a:pt x="488" y="280"/>
                  </a:lnTo>
                  <a:lnTo>
                    <a:pt x="440" y="280"/>
                  </a:lnTo>
                  <a:lnTo>
                    <a:pt x="416" y="256"/>
                  </a:lnTo>
                  <a:lnTo>
                    <a:pt x="376" y="256"/>
                  </a:lnTo>
                  <a:lnTo>
                    <a:pt x="376" y="240"/>
                  </a:lnTo>
                  <a:lnTo>
                    <a:pt x="360" y="240"/>
                  </a:lnTo>
                  <a:lnTo>
                    <a:pt x="360" y="256"/>
                  </a:lnTo>
                  <a:lnTo>
                    <a:pt x="336" y="248"/>
                  </a:lnTo>
                  <a:lnTo>
                    <a:pt x="296" y="176"/>
                  </a:lnTo>
                  <a:lnTo>
                    <a:pt x="264" y="128"/>
                  </a:lnTo>
                  <a:lnTo>
                    <a:pt x="248" y="104"/>
                  </a:lnTo>
                  <a:lnTo>
                    <a:pt x="248" y="88"/>
                  </a:lnTo>
                  <a:lnTo>
                    <a:pt x="200" y="24"/>
                  </a:lnTo>
                  <a:lnTo>
                    <a:pt x="144" y="24"/>
                  </a:lnTo>
                  <a:lnTo>
                    <a:pt x="104" y="0"/>
                  </a:lnTo>
                  <a:lnTo>
                    <a:pt x="16" y="16"/>
                  </a:lnTo>
                  <a:lnTo>
                    <a:pt x="8" y="32"/>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34" name="Freeform 5"/>
            <p:cNvSpPr>
              <a:spLocks noChangeArrowheads="1"/>
            </p:cNvSpPr>
            <p:nvPr/>
          </p:nvSpPr>
          <p:spPr bwMode="auto">
            <a:xfrm>
              <a:off x="4335281" y="921123"/>
              <a:ext cx="889755" cy="685451"/>
            </a:xfrm>
            <a:custGeom>
              <a:avLst/>
              <a:gdLst>
                <a:gd name="T0" fmla="*/ 1316 w 529"/>
                <a:gd name="T1" fmla="*/ 244 h 401"/>
                <a:gd name="T2" fmla="*/ 1194 w 529"/>
                <a:gd name="T3" fmla="*/ 244 h 401"/>
                <a:gd name="T4" fmla="*/ 1137 w 529"/>
                <a:gd name="T5" fmla="*/ 202 h 401"/>
                <a:gd name="T6" fmla="*/ 1056 w 529"/>
                <a:gd name="T7" fmla="*/ 257 h 401"/>
                <a:gd name="T8" fmla="*/ 1036 w 529"/>
                <a:gd name="T9" fmla="*/ 229 h 401"/>
                <a:gd name="T10" fmla="*/ 1017 w 529"/>
                <a:gd name="T11" fmla="*/ 271 h 401"/>
                <a:gd name="T12" fmla="*/ 898 w 529"/>
                <a:gd name="T13" fmla="*/ 215 h 401"/>
                <a:gd name="T14" fmla="*/ 898 w 529"/>
                <a:gd name="T15" fmla="*/ 149 h 401"/>
                <a:gd name="T16" fmla="*/ 857 w 529"/>
                <a:gd name="T17" fmla="*/ 162 h 401"/>
                <a:gd name="T18" fmla="*/ 879 w 529"/>
                <a:gd name="T19" fmla="*/ 215 h 401"/>
                <a:gd name="T20" fmla="*/ 819 w 529"/>
                <a:gd name="T21" fmla="*/ 215 h 401"/>
                <a:gd name="T22" fmla="*/ 778 w 529"/>
                <a:gd name="T23" fmla="*/ 175 h 401"/>
                <a:gd name="T24" fmla="*/ 736 w 529"/>
                <a:gd name="T25" fmla="*/ 175 h 401"/>
                <a:gd name="T26" fmla="*/ 619 w 529"/>
                <a:gd name="T27" fmla="*/ 94 h 401"/>
                <a:gd name="T28" fmla="*/ 538 w 529"/>
                <a:gd name="T29" fmla="*/ 122 h 401"/>
                <a:gd name="T30" fmla="*/ 538 w 529"/>
                <a:gd name="T31" fmla="*/ 94 h 401"/>
                <a:gd name="T32" fmla="*/ 397 w 529"/>
                <a:gd name="T33" fmla="*/ 109 h 401"/>
                <a:gd name="T34" fmla="*/ 300 w 529"/>
                <a:gd name="T35" fmla="*/ 67 h 401"/>
                <a:gd name="T36" fmla="*/ 300 w 529"/>
                <a:gd name="T37" fmla="*/ 0 h 401"/>
                <a:gd name="T38" fmla="*/ 259 w 529"/>
                <a:gd name="T39" fmla="*/ 13 h 401"/>
                <a:gd name="T40" fmla="*/ 158 w 529"/>
                <a:gd name="T41" fmla="*/ 13 h 401"/>
                <a:gd name="T42" fmla="*/ 179 w 529"/>
                <a:gd name="T43" fmla="*/ 94 h 401"/>
                <a:gd name="T44" fmla="*/ 121 w 529"/>
                <a:gd name="T45" fmla="*/ 94 h 401"/>
                <a:gd name="T46" fmla="*/ 20 w 529"/>
                <a:gd name="T47" fmla="*/ 54 h 401"/>
                <a:gd name="T48" fmla="*/ 0 w 529"/>
                <a:gd name="T49" fmla="*/ 94 h 401"/>
                <a:gd name="T50" fmla="*/ 79 w 529"/>
                <a:gd name="T51" fmla="*/ 149 h 401"/>
                <a:gd name="T52" fmla="*/ 60 w 529"/>
                <a:gd name="T53" fmla="*/ 202 h 401"/>
                <a:gd name="T54" fmla="*/ 121 w 529"/>
                <a:gd name="T55" fmla="*/ 271 h 401"/>
                <a:gd name="T56" fmla="*/ 218 w 529"/>
                <a:gd name="T57" fmla="*/ 229 h 401"/>
                <a:gd name="T58" fmla="*/ 278 w 529"/>
                <a:gd name="T59" fmla="*/ 310 h 401"/>
                <a:gd name="T60" fmla="*/ 278 w 529"/>
                <a:gd name="T61" fmla="*/ 377 h 401"/>
                <a:gd name="T62" fmla="*/ 377 w 529"/>
                <a:gd name="T63" fmla="*/ 377 h 401"/>
                <a:gd name="T64" fmla="*/ 418 w 529"/>
                <a:gd name="T65" fmla="*/ 445 h 401"/>
                <a:gd name="T66" fmla="*/ 438 w 529"/>
                <a:gd name="T67" fmla="*/ 390 h 401"/>
                <a:gd name="T68" fmla="*/ 519 w 529"/>
                <a:gd name="T69" fmla="*/ 472 h 401"/>
                <a:gd name="T70" fmla="*/ 577 w 529"/>
                <a:gd name="T71" fmla="*/ 538 h 401"/>
                <a:gd name="T72" fmla="*/ 577 w 529"/>
                <a:gd name="T73" fmla="*/ 580 h 401"/>
                <a:gd name="T74" fmla="*/ 659 w 529"/>
                <a:gd name="T75" fmla="*/ 674 h 401"/>
                <a:gd name="T76" fmla="*/ 718 w 529"/>
                <a:gd name="T77" fmla="*/ 633 h 401"/>
                <a:gd name="T78" fmla="*/ 757 w 529"/>
                <a:gd name="T79" fmla="*/ 552 h 401"/>
                <a:gd name="T80" fmla="*/ 797 w 529"/>
                <a:gd name="T81" fmla="*/ 538 h 401"/>
                <a:gd name="T82" fmla="*/ 837 w 529"/>
                <a:gd name="T83" fmla="*/ 552 h 401"/>
                <a:gd name="T84" fmla="*/ 819 w 529"/>
                <a:gd name="T85" fmla="*/ 580 h 401"/>
                <a:gd name="T86" fmla="*/ 935 w 529"/>
                <a:gd name="T87" fmla="*/ 580 h 401"/>
                <a:gd name="T88" fmla="*/ 977 w 529"/>
                <a:gd name="T89" fmla="*/ 552 h 401"/>
                <a:gd name="T90" fmla="*/ 977 w 529"/>
                <a:gd name="T91" fmla="*/ 525 h 401"/>
                <a:gd name="T92" fmla="*/ 957 w 529"/>
                <a:gd name="T93" fmla="*/ 497 h 401"/>
                <a:gd name="T94" fmla="*/ 1078 w 529"/>
                <a:gd name="T95" fmla="*/ 458 h 401"/>
                <a:gd name="T96" fmla="*/ 1096 w 529"/>
                <a:gd name="T97" fmla="*/ 445 h 401"/>
                <a:gd name="T98" fmla="*/ 1096 w 529"/>
                <a:gd name="T99" fmla="*/ 416 h 401"/>
                <a:gd name="T100" fmla="*/ 1137 w 529"/>
                <a:gd name="T101" fmla="*/ 403 h 401"/>
                <a:gd name="T102" fmla="*/ 1137 w 529"/>
                <a:gd name="T103" fmla="*/ 323 h 401"/>
                <a:gd name="T104" fmla="*/ 1178 w 529"/>
                <a:gd name="T105" fmla="*/ 323 h 401"/>
                <a:gd name="T106" fmla="*/ 1194 w 529"/>
                <a:gd name="T107" fmla="*/ 363 h 401"/>
                <a:gd name="T108" fmla="*/ 1256 w 529"/>
                <a:gd name="T109" fmla="*/ 390 h 401"/>
                <a:gd name="T110" fmla="*/ 1277 w 529"/>
                <a:gd name="T111" fmla="*/ 377 h 401"/>
                <a:gd name="T112" fmla="*/ 1256 w 529"/>
                <a:gd name="T113" fmla="*/ 350 h 401"/>
                <a:gd name="T114" fmla="*/ 1256 w 529"/>
                <a:gd name="T115" fmla="*/ 323 h 401"/>
                <a:gd name="T116" fmla="*/ 1316 w 529"/>
                <a:gd name="T117" fmla="*/ 310 h 401"/>
                <a:gd name="T118" fmla="*/ 1316 w 529"/>
                <a:gd name="T119" fmla="*/ 244 h 40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29"/>
                <a:gd name="T181" fmla="*/ 0 h 401"/>
                <a:gd name="T182" fmla="*/ 529 w 529"/>
                <a:gd name="T183" fmla="*/ 401 h 40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29" h="401">
                  <a:moveTo>
                    <a:pt x="528" y="144"/>
                  </a:moveTo>
                  <a:lnTo>
                    <a:pt x="480" y="144"/>
                  </a:lnTo>
                  <a:lnTo>
                    <a:pt x="456" y="120"/>
                  </a:lnTo>
                  <a:lnTo>
                    <a:pt x="424" y="152"/>
                  </a:lnTo>
                  <a:lnTo>
                    <a:pt x="416" y="136"/>
                  </a:lnTo>
                  <a:lnTo>
                    <a:pt x="408" y="160"/>
                  </a:lnTo>
                  <a:lnTo>
                    <a:pt x="360" y="128"/>
                  </a:lnTo>
                  <a:lnTo>
                    <a:pt x="360" y="88"/>
                  </a:lnTo>
                  <a:lnTo>
                    <a:pt x="344" y="96"/>
                  </a:lnTo>
                  <a:lnTo>
                    <a:pt x="352" y="128"/>
                  </a:lnTo>
                  <a:lnTo>
                    <a:pt x="328" y="128"/>
                  </a:lnTo>
                  <a:lnTo>
                    <a:pt x="312" y="104"/>
                  </a:lnTo>
                  <a:lnTo>
                    <a:pt x="296" y="104"/>
                  </a:lnTo>
                  <a:lnTo>
                    <a:pt x="248" y="56"/>
                  </a:lnTo>
                  <a:lnTo>
                    <a:pt x="216" y="72"/>
                  </a:lnTo>
                  <a:lnTo>
                    <a:pt x="216" y="56"/>
                  </a:lnTo>
                  <a:lnTo>
                    <a:pt x="160" y="64"/>
                  </a:lnTo>
                  <a:lnTo>
                    <a:pt x="120" y="40"/>
                  </a:lnTo>
                  <a:lnTo>
                    <a:pt x="120" y="0"/>
                  </a:lnTo>
                  <a:lnTo>
                    <a:pt x="104" y="8"/>
                  </a:lnTo>
                  <a:lnTo>
                    <a:pt x="64" y="8"/>
                  </a:lnTo>
                  <a:lnTo>
                    <a:pt x="72" y="56"/>
                  </a:lnTo>
                  <a:lnTo>
                    <a:pt x="48" y="56"/>
                  </a:lnTo>
                  <a:lnTo>
                    <a:pt x="8" y="32"/>
                  </a:lnTo>
                  <a:lnTo>
                    <a:pt x="0" y="56"/>
                  </a:lnTo>
                  <a:lnTo>
                    <a:pt x="32" y="88"/>
                  </a:lnTo>
                  <a:lnTo>
                    <a:pt x="24" y="120"/>
                  </a:lnTo>
                  <a:lnTo>
                    <a:pt x="48" y="160"/>
                  </a:lnTo>
                  <a:lnTo>
                    <a:pt x="88" y="136"/>
                  </a:lnTo>
                  <a:lnTo>
                    <a:pt x="112" y="184"/>
                  </a:lnTo>
                  <a:lnTo>
                    <a:pt x="112" y="224"/>
                  </a:lnTo>
                  <a:lnTo>
                    <a:pt x="152" y="224"/>
                  </a:lnTo>
                  <a:lnTo>
                    <a:pt x="168" y="264"/>
                  </a:lnTo>
                  <a:lnTo>
                    <a:pt x="176" y="232"/>
                  </a:lnTo>
                  <a:lnTo>
                    <a:pt x="208" y="280"/>
                  </a:lnTo>
                  <a:lnTo>
                    <a:pt x="232" y="320"/>
                  </a:lnTo>
                  <a:lnTo>
                    <a:pt x="232" y="344"/>
                  </a:lnTo>
                  <a:lnTo>
                    <a:pt x="264" y="400"/>
                  </a:lnTo>
                  <a:lnTo>
                    <a:pt x="288" y="376"/>
                  </a:lnTo>
                  <a:lnTo>
                    <a:pt x="304" y="328"/>
                  </a:lnTo>
                  <a:lnTo>
                    <a:pt x="320" y="320"/>
                  </a:lnTo>
                  <a:lnTo>
                    <a:pt x="336" y="328"/>
                  </a:lnTo>
                  <a:lnTo>
                    <a:pt x="328" y="344"/>
                  </a:lnTo>
                  <a:lnTo>
                    <a:pt x="376" y="344"/>
                  </a:lnTo>
                  <a:lnTo>
                    <a:pt x="392" y="328"/>
                  </a:lnTo>
                  <a:lnTo>
                    <a:pt x="392" y="312"/>
                  </a:lnTo>
                  <a:lnTo>
                    <a:pt x="384" y="296"/>
                  </a:lnTo>
                  <a:lnTo>
                    <a:pt x="432" y="272"/>
                  </a:lnTo>
                  <a:lnTo>
                    <a:pt x="440" y="264"/>
                  </a:lnTo>
                  <a:lnTo>
                    <a:pt x="440" y="248"/>
                  </a:lnTo>
                  <a:lnTo>
                    <a:pt x="456" y="240"/>
                  </a:lnTo>
                  <a:lnTo>
                    <a:pt x="456" y="192"/>
                  </a:lnTo>
                  <a:lnTo>
                    <a:pt x="472" y="192"/>
                  </a:lnTo>
                  <a:lnTo>
                    <a:pt x="480" y="216"/>
                  </a:lnTo>
                  <a:lnTo>
                    <a:pt x="504" y="232"/>
                  </a:lnTo>
                  <a:lnTo>
                    <a:pt x="512" y="224"/>
                  </a:lnTo>
                  <a:lnTo>
                    <a:pt x="504" y="208"/>
                  </a:lnTo>
                  <a:lnTo>
                    <a:pt x="504" y="192"/>
                  </a:lnTo>
                  <a:lnTo>
                    <a:pt x="528" y="184"/>
                  </a:lnTo>
                  <a:lnTo>
                    <a:pt x="528" y="144"/>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35" name="Freeform 6"/>
            <p:cNvSpPr>
              <a:spLocks noChangeArrowheads="1"/>
            </p:cNvSpPr>
            <p:nvPr/>
          </p:nvSpPr>
          <p:spPr bwMode="auto">
            <a:xfrm>
              <a:off x="4147521" y="1301587"/>
              <a:ext cx="634739" cy="673128"/>
            </a:xfrm>
            <a:custGeom>
              <a:avLst/>
              <a:gdLst>
                <a:gd name="T0" fmla="*/ 941 w 377"/>
                <a:gd name="T1" fmla="*/ 299 h 393"/>
                <a:gd name="T2" fmla="*/ 842 w 377"/>
                <a:gd name="T3" fmla="*/ 203 h 393"/>
                <a:gd name="T4" fmla="*/ 860 w 377"/>
                <a:gd name="T5" fmla="*/ 163 h 393"/>
                <a:gd name="T6" fmla="*/ 782 w 377"/>
                <a:gd name="T7" fmla="*/ 67 h 393"/>
                <a:gd name="T8" fmla="*/ 722 w 377"/>
                <a:gd name="T9" fmla="*/ 13 h 393"/>
                <a:gd name="T10" fmla="*/ 701 w 377"/>
                <a:gd name="T11" fmla="*/ 67 h 393"/>
                <a:gd name="T12" fmla="*/ 661 w 377"/>
                <a:gd name="T13" fmla="*/ 0 h 393"/>
                <a:gd name="T14" fmla="*/ 582 w 377"/>
                <a:gd name="T15" fmla="*/ 0 h 393"/>
                <a:gd name="T16" fmla="*/ 601 w 377"/>
                <a:gd name="T17" fmla="*/ 41 h 393"/>
                <a:gd name="T18" fmla="*/ 500 w 377"/>
                <a:gd name="T19" fmla="*/ 96 h 393"/>
                <a:gd name="T20" fmla="*/ 440 w 377"/>
                <a:gd name="T21" fmla="*/ 96 h 393"/>
                <a:gd name="T22" fmla="*/ 121 w 377"/>
                <a:gd name="T23" fmla="*/ 245 h 393"/>
                <a:gd name="T24" fmla="*/ 60 w 377"/>
                <a:gd name="T25" fmla="*/ 191 h 393"/>
                <a:gd name="T26" fmla="*/ 20 w 377"/>
                <a:gd name="T27" fmla="*/ 191 h 393"/>
                <a:gd name="T28" fmla="*/ 41 w 377"/>
                <a:gd name="T29" fmla="*/ 231 h 393"/>
                <a:gd name="T30" fmla="*/ 41 w 377"/>
                <a:gd name="T31" fmla="*/ 272 h 393"/>
                <a:gd name="T32" fmla="*/ 60 w 377"/>
                <a:gd name="T33" fmla="*/ 314 h 393"/>
                <a:gd name="T34" fmla="*/ 20 w 377"/>
                <a:gd name="T35" fmla="*/ 314 h 393"/>
                <a:gd name="T36" fmla="*/ 20 w 377"/>
                <a:gd name="T37" fmla="*/ 367 h 393"/>
                <a:gd name="T38" fmla="*/ 0 w 377"/>
                <a:gd name="T39" fmla="*/ 395 h 393"/>
                <a:gd name="T40" fmla="*/ 79 w 377"/>
                <a:gd name="T41" fmla="*/ 408 h 393"/>
                <a:gd name="T42" fmla="*/ 162 w 377"/>
                <a:gd name="T43" fmla="*/ 504 h 393"/>
                <a:gd name="T44" fmla="*/ 260 w 377"/>
                <a:gd name="T45" fmla="*/ 408 h 393"/>
                <a:gd name="T46" fmla="*/ 300 w 377"/>
                <a:gd name="T47" fmla="*/ 354 h 393"/>
                <a:gd name="T48" fmla="*/ 401 w 377"/>
                <a:gd name="T49" fmla="*/ 340 h 393"/>
                <a:gd name="T50" fmla="*/ 463 w 377"/>
                <a:gd name="T51" fmla="*/ 367 h 393"/>
                <a:gd name="T52" fmla="*/ 463 w 377"/>
                <a:gd name="T53" fmla="*/ 380 h 393"/>
                <a:gd name="T54" fmla="*/ 482 w 377"/>
                <a:gd name="T55" fmla="*/ 380 h 393"/>
                <a:gd name="T56" fmla="*/ 422 w 377"/>
                <a:gd name="T57" fmla="*/ 476 h 393"/>
                <a:gd name="T58" fmla="*/ 381 w 377"/>
                <a:gd name="T59" fmla="*/ 476 h 393"/>
                <a:gd name="T60" fmla="*/ 401 w 377"/>
                <a:gd name="T61" fmla="*/ 530 h 393"/>
                <a:gd name="T62" fmla="*/ 381 w 377"/>
                <a:gd name="T63" fmla="*/ 544 h 393"/>
                <a:gd name="T64" fmla="*/ 422 w 377"/>
                <a:gd name="T65" fmla="*/ 544 h 393"/>
                <a:gd name="T66" fmla="*/ 341 w 377"/>
                <a:gd name="T67" fmla="*/ 639 h 393"/>
                <a:gd name="T68" fmla="*/ 360 w 377"/>
                <a:gd name="T69" fmla="*/ 666 h 393"/>
                <a:gd name="T70" fmla="*/ 401 w 377"/>
                <a:gd name="T71" fmla="*/ 639 h 393"/>
                <a:gd name="T72" fmla="*/ 422 w 377"/>
                <a:gd name="T73" fmla="*/ 598 h 393"/>
                <a:gd name="T74" fmla="*/ 463 w 377"/>
                <a:gd name="T75" fmla="*/ 598 h 393"/>
                <a:gd name="T76" fmla="*/ 500 w 377"/>
                <a:gd name="T77" fmla="*/ 573 h 393"/>
                <a:gd name="T78" fmla="*/ 500 w 377"/>
                <a:gd name="T79" fmla="*/ 530 h 393"/>
                <a:gd name="T80" fmla="*/ 643 w 377"/>
                <a:gd name="T81" fmla="*/ 476 h 393"/>
                <a:gd name="T82" fmla="*/ 761 w 377"/>
                <a:gd name="T83" fmla="*/ 450 h 393"/>
                <a:gd name="T84" fmla="*/ 782 w 377"/>
                <a:gd name="T85" fmla="*/ 380 h 393"/>
                <a:gd name="T86" fmla="*/ 860 w 377"/>
                <a:gd name="T87" fmla="*/ 340 h 393"/>
                <a:gd name="T88" fmla="*/ 922 w 377"/>
                <a:gd name="T89" fmla="*/ 327 h 393"/>
                <a:gd name="T90" fmla="*/ 941 w 377"/>
                <a:gd name="T91" fmla="*/ 299 h 39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377"/>
                <a:gd name="T139" fmla="*/ 0 h 393"/>
                <a:gd name="T140" fmla="*/ 377 w 377"/>
                <a:gd name="T141" fmla="*/ 393 h 393"/>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377" h="393">
                  <a:moveTo>
                    <a:pt x="376" y="176"/>
                  </a:moveTo>
                  <a:lnTo>
                    <a:pt x="336" y="120"/>
                  </a:lnTo>
                  <a:lnTo>
                    <a:pt x="344" y="96"/>
                  </a:lnTo>
                  <a:lnTo>
                    <a:pt x="312" y="40"/>
                  </a:lnTo>
                  <a:lnTo>
                    <a:pt x="288" y="8"/>
                  </a:lnTo>
                  <a:lnTo>
                    <a:pt x="280" y="40"/>
                  </a:lnTo>
                  <a:lnTo>
                    <a:pt x="264" y="0"/>
                  </a:lnTo>
                  <a:lnTo>
                    <a:pt x="232" y="0"/>
                  </a:lnTo>
                  <a:lnTo>
                    <a:pt x="240" y="24"/>
                  </a:lnTo>
                  <a:lnTo>
                    <a:pt x="200" y="56"/>
                  </a:lnTo>
                  <a:lnTo>
                    <a:pt x="176" y="56"/>
                  </a:lnTo>
                  <a:lnTo>
                    <a:pt x="48" y="144"/>
                  </a:lnTo>
                  <a:lnTo>
                    <a:pt x="24" y="112"/>
                  </a:lnTo>
                  <a:lnTo>
                    <a:pt x="8" y="112"/>
                  </a:lnTo>
                  <a:lnTo>
                    <a:pt x="16" y="136"/>
                  </a:lnTo>
                  <a:lnTo>
                    <a:pt x="16" y="160"/>
                  </a:lnTo>
                  <a:lnTo>
                    <a:pt x="24" y="184"/>
                  </a:lnTo>
                  <a:lnTo>
                    <a:pt x="8" y="184"/>
                  </a:lnTo>
                  <a:lnTo>
                    <a:pt x="8" y="216"/>
                  </a:lnTo>
                  <a:lnTo>
                    <a:pt x="0" y="232"/>
                  </a:lnTo>
                  <a:lnTo>
                    <a:pt x="32" y="240"/>
                  </a:lnTo>
                  <a:lnTo>
                    <a:pt x="64" y="296"/>
                  </a:lnTo>
                  <a:lnTo>
                    <a:pt x="104" y="240"/>
                  </a:lnTo>
                  <a:lnTo>
                    <a:pt x="120" y="208"/>
                  </a:lnTo>
                  <a:lnTo>
                    <a:pt x="160" y="200"/>
                  </a:lnTo>
                  <a:lnTo>
                    <a:pt x="184" y="216"/>
                  </a:lnTo>
                  <a:lnTo>
                    <a:pt x="184" y="224"/>
                  </a:lnTo>
                  <a:lnTo>
                    <a:pt x="192" y="224"/>
                  </a:lnTo>
                  <a:lnTo>
                    <a:pt x="168" y="280"/>
                  </a:lnTo>
                  <a:lnTo>
                    <a:pt x="152" y="280"/>
                  </a:lnTo>
                  <a:lnTo>
                    <a:pt x="160" y="312"/>
                  </a:lnTo>
                  <a:lnTo>
                    <a:pt x="152" y="320"/>
                  </a:lnTo>
                  <a:lnTo>
                    <a:pt x="168" y="320"/>
                  </a:lnTo>
                  <a:lnTo>
                    <a:pt x="136" y="376"/>
                  </a:lnTo>
                  <a:lnTo>
                    <a:pt x="144" y="392"/>
                  </a:lnTo>
                  <a:lnTo>
                    <a:pt x="160" y="376"/>
                  </a:lnTo>
                  <a:lnTo>
                    <a:pt x="168" y="352"/>
                  </a:lnTo>
                  <a:lnTo>
                    <a:pt x="184" y="352"/>
                  </a:lnTo>
                  <a:lnTo>
                    <a:pt x="200" y="336"/>
                  </a:lnTo>
                  <a:lnTo>
                    <a:pt x="200" y="312"/>
                  </a:lnTo>
                  <a:lnTo>
                    <a:pt x="256" y="280"/>
                  </a:lnTo>
                  <a:lnTo>
                    <a:pt x="304" y="264"/>
                  </a:lnTo>
                  <a:lnTo>
                    <a:pt x="312" y="224"/>
                  </a:lnTo>
                  <a:lnTo>
                    <a:pt x="344" y="200"/>
                  </a:lnTo>
                  <a:lnTo>
                    <a:pt x="368" y="192"/>
                  </a:lnTo>
                  <a:lnTo>
                    <a:pt x="376" y="176"/>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36" name="Freeform 7"/>
            <p:cNvSpPr>
              <a:spLocks noChangeArrowheads="1"/>
            </p:cNvSpPr>
            <p:nvPr/>
          </p:nvSpPr>
          <p:spPr bwMode="auto">
            <a:xfrm>
              <a:off x="3664111" y="1454080"/>
              <a:ext cx="592703" cy="916502"/>
            </a:xfrm>
            <a:custGeom>
              <a:avLst/>
              <a:gdLst>
                <a:gd name="T0" fmla="*/ 790 w 353"/>
                <a:gd name="T1" fmla="*/ 266 h 537"/>
                <a:gd name="T2" fmla="*/ 731 w 353"/>
                <a:gd name="T3" fmla="*/ 160 h 537"/>
                <a:gd name="T4" fmla="*/ 614 w 353"/>
                <a:gd name="T5" fmla="*/ 148 h 537"/>
                <a:gd name="T6" fmla="*/ 552 w 353"/>
                <a:gd name="T7" fmla="*/ 0 h 537"/>
                <a:gd name="T8" fmla="*/ 435 w 353"/>
                <a:gd name="T9" fmla="*/ 109 h 537"/>
                <a:gd name="T10" fmla="*/ 336 w 353"/>
                <a:gd name="T11" fmla="*/ 135 h 537"/>
                <a:gd name="T12" fmla="*/ 198 w 353"/>
                <a:gd name="T13" fmla="*/ 173 h 537"/>
                <a:gd name="T14" fmla="*/ 79 w 353"/>
                <a:gd name="T15" fmla="*/ 122 h 537"/>
                <a:gd name="T16" fmla="*/ 20 w 353"/>
                <a:gd name="T17" fmla="*/ 201 h 537"/>
                <a:gd name="T18" fmla="*/ 138 w 353"/>
                <a:gd name="T19" fmla="*/ 335 h 537"/>
                <a:gd name="T20" fmla="*/ 60 w 353"/>
                <a:gd name="T21" fmla="*/ 388 h 537"/>
                <a:gd name="T22" fmla="*/ 158 w 353"/>
                <a:gd name="T23" fmla="*/ 454 h 537"/>
                <a:gd name="T24" fmla="*/ 79 w 353"/>
                <a:gd name="T25" fmla="*/ 480 h 537"/>
                <a:gd name="T26" fmla="*/ 41 w 353"/>
                <a:gd name="T27" fmla="*/ 546 h 537"/>
                <a:gd name="T28" fmla="*/ 79 w 353"/>
                <a:gd name="T29" fmla="*/ 668 h 537"/>
                <a:gd name="T30" fmla="*/ 60 w 353"/>
                <a:gd name="T31" fmla="*/ 854 h 537"/>
                <a:gd name="T32" fmla="*/ 217 w 353"/>
                <a:gd name="T33" fmla="*/ 882 h 537"/>
                <a:gd name="T34" fmla="*/ 277 w 353"/>
                <a:gd name="T35" fmla="*/ 854 h 537"/>
                <a:gd name="T36" fmla="*/ 375 w 353"/>
                <a:gd name="T37" fmla="*/ 708 h 537"/>
                <a:gd name="T38" fmla="*/ 573 w 353"/>
                <a:gd name="T39" fmla="*/ 628 h 537"/>
                <a:gd name="T40" fmla="*/ 593 w 353"/>
                <a:gd name="T41" fmla="*/ 575 h 537"/>
                <a:gd name="T42" fmla="*/ 476 w 353"/>
                <a:gd name="T43" fmla="*/ 534 h 537"/>
                <a:gd name="T44" fmla="*/ 454 w 353"/>
                <a:gd name="T45" fmla="*/ 480 h 537"/>
                <a:gd name="T46" fmla="*/ 397 w 353"/>
                <a:gd name="T47" fmla="*/ 442 h 537"/>
                <a:gd name="T48" fmla="*/ 259 w 353"/>
                <a:gd name="T49" fmla="*/ 429 h 537"/>
                <a:gd name="T50" fmla="*/ 336 w 353"/>
                <a:gd name="T51" fmla="*/ 280 h 537"/>
                <a:gd name="T52" fmla="*/ 397 w 353"/>
                <a:gd name="T53" fmla="*/ 227 h 537"/>
                <a:gd name="T54" fmla="*/ 476 w 353"/>
                <a:gd name="T55" fmla="*/ 253 h 537"/>
                <a:gd name="T56" fmla="*/ 513 w 353"/>
                <a:gd name="T57" fmla="*/ 307 h 537"/>
                <a:gd name="T58" fmla="*/ 552 w 353"/>
                <a:gd name="T59" fmla="*/ 335 h 537"/>
                <a:gd name="T60" fmla="*/ 633 w 353"/>
                <a:gd name="T61" fmla="*/ 429 h 537"/>
                <a:gd name="T62" fmla="*/ 673 w 353"/>
                <a:gd name="T63" fmla="*/ 480 h 537"/>
                <a:gd name="T64" fmla="*/ 810 w 353"/>
                <a:gd name="T65" fmla="*/ 361 h 5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53"/>
                <a:gd name="T100" fmla="*/ 0 h 537"/>
                <a:gd name="T101" fmla="*/ 353 w 353"/>
                <a:gd name="T102" fmla="*/ 537 h 5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53" h="537">
                  <a:moveTo>
                    <a:pt x="352" y="208"/>
                  </a:moveTo>
                  <a:lnTo>
                    <a:pt x="320" y="160"/>
                  </a:lnTo>
                  <a:lnTo>
                    <a:pt x="288" y="152"/>
                  </a:lnTo>
                  <a:lnTo>
                    <a:pt x="296" y="96"/>
                  </a:lnTo>
                  <a:lnTo>
                    <a:pt x="264" y="104"/>
                  </a:lnTo>
                  <a:lnTo>
                    <a:pt x="248" y="88"/>
                  </a:lnTo>
                  <a:lnTo>
                    <a:pt x="248" y="48"/>
                  </a:lnTo>
                  <a:lnTo>
                    <a:pt x="224" y="0"/>
                  </a:lnTo>
                  <a:lnTo>
                    <a:pt x="176" y="24"/>
                  </a:lnTo>
                  <a:lnTo>
                    <a:pt x="176" y="64"/>
                  </a:lnTo>
                  <a:lnTo>
                    <a:pt x="144" y="56"/>
                  </a:lnTo>
                  <a:lnTo>
                    <a:pt x="136" y="80"/>
                  </a:lnTo>
                  <a:lnTo>
                    <a:pt x="112" y="72"/>
                  </a:lnTo>
                  <a:lnTo>
                    <a:pt x="80" y="104"/>
                  </a:lnTo>
                  <a:lnTo>
                    <a:pt x="56" y="56"/>
                  </a:lnTo>
                  <a:lnTo>
                    <a:pt x="32" y="72"/>
                  </a:lnTo>
                  <a:lnTo>
                    <a:pt x="24" y="112"/>
                  </a:lnTo>
                  <a:lnTo>
                    <a:pt x="8" y="120"/>
                  </a:lnTo>
                  <a:lnTo>
                    <a:pt x="32" y="184"/>
                  </a:lnTo>
                  <a:lnTo>
                    <a:pt x="56" y="200"/>
                  </a:lnTo>
                  <a:lnTo>
                    <a:pt x="32" y="216"/>
                  </a:lnTo>
                  <a:lnTo>
                    <a:pt x="24" y="232"/>
                  </a:lnTo>
                  <a:lnTo>
                    <a:pt x="56" y="232"/>
                  </a:lnTo>
                  <a:lnTo>
                    <a:pt x="64" y="272"/>
                  </a:lnTo>
                  <a:lnTo>
                    <a:pt x="48" y="304"/>
                  </a:lnTo>
                  <a:lnTo>
                    <a:pt x="32" y="288"/>
                  </a:lnTo>
                  <a:lnTo>
                    <a:pt x="16" y="304"/>
                  </a:lnTo>
                  <a:lnTo>
                    <a:pt x="16" y="328"/>
                  </a:lnTo>
                  <a:lnTo>
                    <a:pt x="0" y="344"/>
                  </a:lnTo>
                  <a:lnTo>
                    <a:pt x="32" y="400"/>
                  </a:lnTo>
                  <a:lnTo>
                    <a:pt x="8" y="488"/>
                  </a:lnTo>
                  <a:lnTo>
                    <a:pt x="24" y="512"/>
                  </a:lnTo>
                  <a:lnTo>
                    <a:pt x="72" y="512"/>
                  </a:lnTo>
                  <a:lnTo>
                    <a:pt x="88" y="528"/>
                  </a:lnTo>
                  <a:lnTo>
                    <a:pt x="128" y="536"/>
                  </a:lnTo>
                  <a:lnTo>
                    <a:pt x="112" y="512"/>
                  </a:lnTo>
                  <a:lnTo>
                    <a:pt x="120" y="480"/>
                  </a:lnTo>
                  <a:lnTo>
                    <a:pt x="152" y="424"/>
                  </a:lnTo>
                  <a:lnTo>
                    <a:pt x="192" y="384"/>
                  </a:lnTo>
                  <a:lnTo>
                    <a:pt x="232" y="376"/>
                  </a:lnTo>
                  <a:lnTo>
                    <a:pt x="248" y="360"/>
                  </a:lnTo>
                  <a:lnTo>
                    <a:pt x="240" y="344"/>
                  </a:lnTo>
                  <a:lnTo>
                    <a:pt x="224" y="312"/>
                  </a:lnTo>
                  <a:lnTo>
                    <a:pt x="192" y="320"/>
                  </a:lnTo>
                  <a:lnTo>
                    <a:pt x="176" y="312"/>
                  </a:lnTo>
                  <a:lnTo>
                    <a:pt x="184" y="288"/>
                  </a:lnTo>
                  <a:lnTo>
                    <a:pt x="184" y="248"/>
                  </a:lnTo>
                  <a:lnTo>
                    <a:pt x="160" y="264"/>
                  </a:lnTo>
                  <a:lnTo>
                    <a:pt x="128" y="256"/>
                  </a:lnTo>
                  <a:lnTo>
                    <a:pt x="104" y="256"/>
                  </a:lnTo>
                  <a:lnTo>
                    <a:pt x="104" y="224"/>
                  </a:lnTo>
                  <a:lnTo>
                    <a:pt x="136" y="168"/>
                  </a:lnTo>
                  <a:lnTo>
                    <a:pt x="152" y="168"/>
                  </a:lnTo>
                  <a:lnTo>
                    <a:pt x="160" y="136"/>
                  </a:lnTo>
                  <a:lnTo>
                    <a:pt x="176" y="136"/>
                  </a:lnTo>
                  <a:lnTo>
                    <a:pt x="192" y="152"/>
                  </a:lnTo>
                  <a:lnTo>
                    <a:pt x="216" y="152"/>
                  </a:lnTo>
                  <a:lnTo>
                    <a:pt x="208" y="184"/>
                  </a:lnTo>
                  <a:lnTo>
                    <a:pt x="208" y="200"/>
                  </a:lnTo>
                  <a:lnTo>
                    <a:pt x="224" y="200"/>
                  </a:lnTo>
                  <a:lnTo>
                    <a:pt x="224" y="232"/>
                  </a:lnTo>
                  <a:lnTo>
                    <a:pt x="256" y="256"/>
                  </a:lnTo>
                  <a:lnTo>
                    <a:pt x="264" y="280"/>
                  </a:lnTo>
                  <a:lnTo>
                    <a:pt x="272" y="288"/>
                  </a:lnTo>
                  <a:lnTo>
                    <a:pt x="312" y="256"/>
                  </a:lnTo>
                  <a:lnTo>
                    <a:pt x="328" y="216"/>
                  </a:lnTo>
                  <a:lnTo>
                    <a:pt x="352" y="208"/>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37" name="Freeform 8"/>
            <p:cNvSpPr>
              <a:spLocks noChangeArrowheads="1"/>
            </p:cNvSpPr>
            <p:nvPr/>
          </p:nvSpPr>
          <p:spPr bwMode="auto">
            <a:xfrm>
              <a:off x="3836457" y="1686671"/>
              <a:ext cx="190562" cy="218728"/>
            </a:xfrm>
            <a:custGeom>
              <a:avLst/>
              <a:gdLst>
                <a:gd name="T0" fmla="*/ 283 w 113"/>
                <a:gd name="T1" fmla="*/ 103 h 129"/>
                <a:gd name="T2" fmla="*/ 243 w 113"/>
                <a:gd name="T3" fmla="*/ 64 h 129"/>
                <a:gd name="T4" fmla="*/ 283 w 113"/>
                <a:gd name="T5" fmla="*/ 26 h 129"/>
                <a:gd name="T6" fmla="*/ 202 w 113"/>
                <a:gd name="T7" fmla="*/ 26 h 129"/>
                <a:gd name="T8" fmla="*/ 183 w 113"/>
                <a:gd name="T9" fmla="*/ 0 h 129"/>
                <a:gd name="T10" fmla="*/ 141 w 113"/>
                <a:gd name="T11" fmla="*/ 0 h 129"/>
                <a:gd name="T12" fmla="*/ 122 w 113"/>
                <a:gd name="T13" fmla="*/ 52 h 129"/>
                <a:gd name="T14" fmla="*/ 83 w 113"/>
                <a:gd name="T15" fmla="*/ 52 h 129"/>
                <a:gd name="T16" fmla="*/ 0 w 113"/>
                <a:gd name="T17" fmla="*/ 143 h 129"/>
                <a:gd name="T18" fmla="*/ 0 w 113"/>
                <a:gd name="T19" fmla="*/ 194 h 129"/>
                <a:gd name="T20" fmla="*/ 83 w 113"/>
                <a:gd name="T21" fmla="*/ 194 h 129"/>
                <a:gd name="T22" fmla="*/ 122 w 113"/>
                <a:gd name="T23" fmla="*/ 207 h 129"/>
                <a:gd name="T24" fmla="*/ 202 w 113"/>
                <a:gd name="T25" fmla="*/ 181 h 129"/>
                <a:gd name="T26" fmla="*/ 202 w 113"/>
                <a:gd name="T27" fmla="*/ 156 h 129"/>
                <a:gd name="T28" fmla="*/ 183 w 113"/>
                <a:gd name="T29" fmla="*/ 130 h 129"/>
                <a:gd name="T30" fmla="*/ 243 w 113"/>
                <a:gd name="T31" fmla="*/ 130 h 129"/>
                <a:gd name="T32" fmla="*/ 283 w 113"/>
                <a:gd name="T33" fmla="*/ 103 h 12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13"/>
                <a:gd name="T52" fmla="*/ 0 h 129"/>
                <a:gd name="T53" fmla="*/ 113 w 113"/>
                <a:gd name="T54" fmla="*/ 129 h 12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13" h="129">
                  <a:moveTo>
                    <a:pt x="112" y="64"/>
                  </a:moveTo>
                  <a:lnTo>
                    <a:pt x="96" y="40"/>
                  </a:lnTo>
                  <a:lnTo>
                    <a:pt x="112" y="16"/>
                  </a:lnTo>
                  <a:lnTo>
                    <a:pt x="80" y="16"/>
                  </a:lnTo>
                  <a:lnTo>
                    <a:pt x="72" y="0"/>
                  </a:lnTo>
                  <a:lnTo>
                    <a:pt x="56" y="0"/>
                  </a:lnTo>
                  <a:lnTo>
                    <a:pt x="48" y="32"/>
                  </a:lnTo>
                  <a:lnTo>
                    <a:pt x="32" y="32"/>
                  </a:lnTo>
                  <a:lnTo>
                    <a:pt x="0" y="88"/>
                  </a:lnTo>
                  <a:lnTo>
                    <a:pt x="0" y="120"/>
                  </a:lnTo>
                  <a:lnTo>
                    <a:pt x="32" y="120"/>
                  </a:lnTo>
                  <a:lnTo>
                    <a:pt x="48" y="128"/>
                  </a:lnTo>
                  <a:lnTo>
                    <a:pt x="80" y="112"/>
                  </a:lnTo>
                  <a:lnTo>
                    <a:pt x="80" y="96"/>
                  </a:lnTo>
                  <a:lnTo>
                    <a:pt x="72" y="80"/>
                  </a:lnTo>
                  <a:lnTo>
                    <a:pt x="96" y="80"/>
                  </a:lnTo>
                  <a:lnTo>
                    <a:pt x="112" y="64"/>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38" name="Freeform 9"/>
            <p:cNvSpPr>
              <a:spLocks noChangeArrowheads="1"/>
            </p:cNvSpPr>
            <p:nvPr/>
          </p:nvSpPr>
          <p:spPr bwMode="auto">
            <a:xfrm>
              <a:off x="3958361" y="1794495"/>
              <a:ext cx="149927" cy="206405"/>
            </a:xfrm>
            <a:custGeom>
              <a:avLst/>
              <a:gdLst>
                <a:gd name="T0" fmla="*/ 221 w 89"/>
                <a:gd name="T1" fmla="*/ 135 h 121"/>
                <a:gd name="T2" fmla="*/ 200 w 89"/>
                <a:gd name="T3" fmla="*/ 93 h 121"/>
                <a:gd name="T4" fmla="*/ 141 w 89"/>
                <a:gd name="T5" fmla="*/ 66 h 121"/>
                <a:gd name="T6" fmla="*/ 121 w 89"/>
                <a:gd name="T7" fmla="*/ 13 h 121"/>
                <a:gd name="T8" fmla="*/ 79 w 89"/>
                <a:gd name="T9" fmla="*/ 0 h 121"/>
                <a:gd name="T10" fmla="*/ 60 w 89"/>
                <a:gd name="T11" fmla="*/ 13 h 121"/>
                <a:gd name="T12" fmla="*/ 79 w 89"/>
                <a:gd name="T13" fmla="*/ 80 h 121"/>
                <a:gd name="T14" fmla="*/ 20 w 89"/>
                <a:gd name="T15" fmla="*/ 80 h 121"/>
                <a:gd name="T16" fmla="*/ 0 w 89"/>
                <a:gd name="T17" fmla="*/ 186 h 121"/>
                <a:gd name="T18" fmla="*/ 41 w 89"/>
                <a:gd name="T19" fmla="*/ 200 h 121"/>
                <a:gd name="T20" fmla="*/ 141 w 89"/>
                <a:gd name="T21" fmla="*/ 186 h 121"/>
                <a:gd name="T22" fmla="*/ 141 w 89"/>
                <a:gd name="T23" fmla="*/ 135 h 121"/>
                <a:gd name="T24" fmla="*/ 221 w 89"/>
                <a:gd name="T25" fmla="*/ 135 h 1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9"/>
                <a:gd name="T40" fmla="*/ 0 h 121"/>
                <a:gd name="T41" fmla="*/ 89 w 89"/>
                <a:gd name="T42" fmla="*/ 121 h 1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9" h="121">
                  <a:moveTo>
                    <a:pt x="88" y="80"/>
                  </a:moveTo>
                  <a:lnTo>
                    <a:pt x="80" y="56"/>
                  </a:lnTo>
                  <a:lnTo>
                    <a:pt x="56" y="40"/>
                  </a:lnTo>
                  <a:lnTo>
                    <a:pt x="48" y="8"/>
                  </a:lnTo>
                  <a:lnTo>
                    <a:pt x="32" y="0"/>
                  </a:lnTo>
                  <a:lnTo>
                    <a:pt x="24" y="8"/>
                  </a:lnTo>
                  <a:lnTo>
                    <a:pt x="32" y="48"/>
                  </a:lnTo>
                  <a:lnTo>
                    <a:pt x="8" y="48"/>
                  </a:lnTo>
                  <a:lnTo>
                    <a:pt x="0" y="112"/>
                  </a:lnTo>
                  <a:lnTo>
                    <a:pt x="16" y="120"/>
                  </a:lnTo>
                  <a:lnTo>
                    <a:pt x="56" y="112"/>
                  </a:lnTo>
                  <a:lnTo>
                    <a:pt x="56" y="80"/>
                  </a:lnTo>
                  <a:lnTo>
                    <a:pt x="88" y="80"/>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39" name="Freeform 10"/>
            <p:cNvSpPr>
              <a:spLocks noChangeArrowheads="1"/>
            </p:cNvSpPr>
            <p:nvPr/>
          </p:nvSpPr>
          <p:spPr bwMode="auto">
            <a:xfrm>
              <a:off x="3958361" y="1808358"/>
              <a:ext cx="57449" cy="69315"/>
            </a:xfrm>
            <a:custGeom>
              <a:avLst/>
              <a:gdLst>
                <a:gd name="T0" fmla="*/ 96 w 33"/>
                <a:gd name="T1" fmla="*/ 64 h 41"/>
                <a:gd name="T2" fmla="*/ 24 w 33"/>
                <a:gd name="T3" fmla="*/ 64 h 41"/>
                <a:gd name="T4" fmla="*/ 24 w 33"/>
                <a:gd name="T5" fmla="*/ 38 h 41"/>
                <a:gd name="T6" fmla="*/ 0 w 33"/>
                <a:gd name="T7" fmla="*/ 0 h 41"/>
                <a:gd name="T8" fmla="*/ 71 w 33"/>
                <a:gd name="T9" fmla="*/ 13 h 41"/>
                <a:gd name="T10" fmla="*/ 96 w 33"/>
                <a:gd name="T11" fmla="*/ 64 h 41"/>
                <a:gd name="T12" fmla="*/ 0 60000 65536"/>
                <a:gd name="T13" fmla="*/ 0 60000 65536"/>
                <a:gd name="T14" fmla="*/ 0 60000 65536"/>
                <a:gd name="T15" fmla="*/ 0 60000 65536"/>
                <a:gd name="T16" fmla="*/ 0 60000 65536"/>
                <a:gd name="T17" fmla="*/ 0 60000 65536"/>
                <a:gd name="T18" fmla="*/ 0 w 33"/>
                <a:gd name="T19" fmla="*/ 0 h 41"/>
                <a:gd name="T20" fmla="*/ 33 w 33"/>
                <a:gd name="T21" fmla="*/ 41 h 41"/>
              </a:gdLst>
              <a:ahLst/>
              <a:cxnLst>
                <a:cxn ang="T12">
                  <a:pos x="T0" y="T1"/>
                </a:cxn>
                <a:cxn ang="T13">
                  <a:pos x="T2" y="T3"/>
                </a:cxn>
                <a:cxn ang="T14">
                  <a:pos x="T4" y="T5"/>
                </a:cxn>
                <a:cxn ang="T15">
                  <a:pos x="T6" y="T7"/>
                </a:cxn>
                <a:cxn ang="T16">
                  <a:pos x="T8" y="T9"/>
                </a:cxn>
                <a:cxn ang="T17">
                  <a:pos x="T10" y="T11"/>
                </a:cxn>
              </a:cxnLst>
              <a:rect l="T18" t="T19" r="T20" b="T21"/>
              <a:pathLst>
                <a:path w="33" h="41">
                  <a:moveTo>
                    <a:pt x="32" y="40"/>
                  </a:moveTo>
                  <a:lnTo>
                    <a:pt x="8" y="40"/>
                  </a:lnTo>
                  <a:lnTo>
                    <a:pt x="8" y="24"/>
                  </a:lnTo>
                  <a:lnTo>
                    <a:pt x="0" y="0"/>
                  </a:lnTo>
                  <a:lnTo>
                    <a:pt x="24" y="8"/>
                  </a:lnTo>
                  <a:lnTo>
                    <a:pt x="32" y="40"/>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40" name="Freeform 11"/>
            <p:cNvSpPr>
              <a:spLocks noChangeArrowheads="1"/>
            </p:cNvSpPr>
            <p:nvPr/>
          </p:nvSpPr>
          <p:spPr bwMode="auto">
            <a:xfrm>
              <a:off x="3823847" y="2054812"/>
              <a:ext cx="730020" cy="494449"/>
            </a:xfrm>
            <a:custGeom>
              <a:avLst/>
              <a:gdLst>
                <a:gd name="T0" fmla="*/ 384 w 433"/>
                <a:gd name="T1" fmla="*/ 13 h 289"/>
                <a:gd name="T2" fmla="*/ 343 w 433"/>
                <a:gd name="T3" fmla="*/ 41 h 289"/>
                <a:gd name="T4" fmla="*/ 243 w 433"/>
                <a:gd name="T5" fmla="*/ 54 h 289"/>
                <a:gd name="T6" fmla="*/ 141 w 433"/>
                <a:gd name="T7" fmla="*/ 122 h 289"/>
                <a:gd name="T8" fmla="*/ 41 w 433"/>
                <a:gd name="T9" fmla="*/ 215 h 289"/>
                <a:gd name="T10" fmla="*/ 41 w 433"/>
                <a:gd name="T11" fmla="*/ 271 h 289"/>
                <a:gd name="T12" fmla="*/ 83 w 433"/>
                <a:gd name="T13" fmla="*/ 311 h 289"/>
                <a:gd name="T14" fmla="*/ 122 w 433"/>
                <a:gd name="T15" fmla="*/ 298 h 289"/>
                <a:gd name="T16" fmla="*/ 162 w 433"/>
                <a:gd name="T17" fmla="*/ 298 h 289"/>
                <a:gd name="T18" fmla="*/ 20 w 433"/>
                <a:gd name="T19" fmla="*/ 380 h 289"/>
                <a:gd name="T20" fmla="*/ 0 w 433"/>
                <a:gd name="T21" fmla="*/ 419 h 289"/>
                <a:gd name="T22" fmla="*/ 41 w 433"/>
                <a:gd name="T23" fmla="*/ 432 h 289"/>
                <a:gd name="T24" fmla="*/ 122 w 433"/>
                <a:gd name="T25" fmla="*/ 486 h 289"/>
                <a:gd name="T26" fmla="*/ 202 w 433"/>
                <a:gd name="T27" fmla="*/ 486 h 289"/>
                <a:gd name="T28" fmla="*/ 243 w 433"/>
                <a:gd name="T29" fmla="*/ 459 h 289"/>
                <a:gd name="T30" fmla="*/ 243 w 433"/>
                <a:gd name="T31" fmla="*/ 432 h 289"/>
                <a:gd name="T32" fmla="*/ 283 w 433"/>
                <a:gd name="T33" fmla="*/ 445 h 289"/>
                <a:gd name="T34" fmla="*/ 301 w 433"/>
                <a:gd name="T35" fmla="*/ 459 h 289"/>
                <a:gd name="T36" fmla="*/ 384 w 433"/>
                <a:gd name="T37" fmla="*/ 486 h 289"/>
                <a:gd name="T38" fmla="*/ 422 w 433"/>
                <a:gd name="T39" fmla="*/ 459 h 289"/>
                <a:gd name="T40" fmla="*/ 484 w 433"/>
                <a:gd name="T41" fmla="*/ 459 h 289"/>
                <a:gd name="T42" fmla="*/ 484 w 433"/>
                <a:gd name="T43" fmla="*/ 486 h 289"/>
                <a:gd name="T44" fmla="*/ 525 w 433"/>
                <a:gd name="T45" fmla="*/ 472 h 289"/>
                <a:gd name="T46" fmla="*/ 606 w 433"/>
                <a:gd name="T47" fmla="*/ 393 h 289"/>
                <a:gd name="T48" fmla="*/ 646 w 433"/>
                <a:gd name="T49" fmla="*/ 393 h 289"/>
                <a:gd name="T50" fmla="*/ 746 w 433"/>
                <a:gd name="T51" fmla="*/ 285 h 289"/>
                <a:gd name="T52" fmla="*/ 746 w 433"/>
                <a:gd name="T53" fmla="*/ 244 h 289"/>
                <a:gd name="T54" fmla="*/ 766 w 433"/>
                <a:gd name="T55" fmla="*/ 231 h 289"/>
                <a:gd name="T56" fmla="*/ 786 w 433"/>
                <a:gd name="T57" fmla="*/ 258 h 289"/>
                <a:gd name="T58" fmla="*/ 868 w 433"/>
                <a:gd name="T59" fmla="*/ 163 h 289"/>
                <a:gd name="T60" fmla="*/ 948 w 433"/>
                <a:gd name="T61" fmla="*/ 136 h 289"/>
                <a:gd name="T62" fmla="*/ 948 w 433"/>
                <a:gd name="T63" fmla="*/ 149 h 289"/>
                <a:gd name="T64" fmla="*/ 1010 w 433"/>
                <a:gd name="T65" fmla="*/ 109 h 289"/>
                <a:gd name="T66" fmla="*/ 1052 w 433"/>
                <a:gd name="T67" fmla="*/ 122 h 289"/>
                <a:gd name="T68" fmla="*/ 1090 w 433"/>
                <a:gd name="T69" fmla="*/ 41 h 289"/>
                <a:gd name="T70" fmla="*/ 1070 w 433"/>
                <a:gd name="T71" fmla="*/ 27 h 289"/>
                <a:gd name="T72" fmla="*/ 1010 w 433"/>
                <a:gd name="T73" fmla="*/ 27 h 289"/>
                <a:gd name="T74" fmla="*/ 969 w 433"/>
                <a:gd name="T75" fmla="*/ 41 h 289"/>
                <a:gd name="T76" fmla="*/ 868 w 433"/>
                <a:gd name="T77" fmla="*/ 41 h 289"/>
                <a:gd name="T78" fmla="*/ 828 w 433"/>
                <a:gd name="T79" fmla="*/ 0 h 289"/>
                <a:gd name="T80" fmla="*/ 685 w 433"/>
                <a:gd name="T81" fmla="*/ 67 h 289"/>
                <a:gd name="T82" fmla="*/ 668 w 433"/>
                <a:gd name="T83" fmla="*/ 109 h 289"/>
                <a:gd name="T84" fmla="*/ 626 w 433"/>
                <a:gd name="T85" fmla="*/ 109 h 289"/>
                <a:gd name="T86" fmla="*/ 505 w 433"/>
                <a:gd name="T87" fmla="*/ 109 h 289"/>
                <a:gd name="T88" fmla="*/ 505 w 433"/>
                <a:gd name="T89" fmla="*/ 81 h 289"/>
                <a:gd name="T90" fmla="*/ 546 w 433"/>
                <a:gd name="T91" fmla="*/ 54 h 289"/>
                <a:gd name="T92" fmla="*/ 505 w 433"/>
                <a:gd name="T93" fmla="*/ 0 h 289"/>
                <a:gd name="T94" fmla="*/ 444 w 433"/>
                <a:gd name="T95" fmla="*/ 0 h 289"/>
                <a:gd name="T96" fmla="*/ 422 w 433"/>
                <a:gd name="T97" fmla="*/ 0 h 289"/>
                <a:gd name="T98" fmla="*/ 404 w 433"/>
                <a:gd name="T99" fmla="*/ 27 h 289"/>
                <a:gd name="T100" fmla="*/ 384 w 433"/>
                <a:gd name="T101" fmla="*/ 13 h 28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33"/>
                <a:gd name="T154" fmla="*/ 0 h 289"/>
                <a:gd name="T155" fmla="*/ 433 w 433"/>
                <a:gd name="T156" fmla="*/ 289 h 289"/>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33" h="289">
                  <a:moveTo>
                    <a:pt x="152" y="8"/>
                  </a:moveTo>
                  <a:lnTo>
                    <a:pt x="136" y="24"/>
                  </a:lnTo>
                  <a:lnTo>
                    <a:pt x="96" y="32"/>
                  </a:lnTo>
                  <a:lnTo>
                    <a:pt x="56" y="72"/>
                  </a:lnTo>
                  <a:lnTo>
                    <a:pt x="16" y="128"/>
                  </a:lnTo>
                  <a:lnTo>
                    <a:pt x="16" y="160"/>
                  </a:lnTo>
                  <a:lnTo>
                    <a:pt x="32" y="184"/>
                  </a:lnTo>
                  <a:lnTo>
                    <a:pt x="48" y="176"/>
                  </a:lnTo>
                  <a:lnTo>
                    <a:pt x="64" y="176"/>
                  </a:lnTo>
                  <a:lnTo>
                    <a:pt x="8" y="224"/>
                  </a:lnTo>
                  <a:lnTo>
                    <a:pt x="0" y="248"/>
                  </a:lnTo>
                  <a:lnTo>
                    <a:pt x="16" y="256"/>
                  </a:lnTo>
                  <a:lnTo>
                    <a:pt x="48" y="288"/>
                  </a:lnTo>
                  <a:lnTo>
                    <a:pt x="80" y="288"/>
                  </a:lnTo>
                  <a:lnTo>
                    <a:pt x="96" y="272"/>
                  </a:lnTo>
                  <a:lnTo>
                    <a:pt x="96" y="256"/>
                  </a:lnTo>
                  <a:lnTo>
                    <a:pt x="112" y="264"/>
                  </a:lnTo>
                  <a:lnTo>
                    <a:pt x="120" y="272"/>
                  </a:lnTo>
                  <a:lnTo>
                    <a:pt x="152" y="288"/>
                  </a:lnTo>
                  <a:lnTo>
                    <a:pt x="168" y="272"/>
                  </a:lnTo>
                  <a:lnTo>
                    <a:pt x="192" y="272"/>
                  </a:lnTo>
                  <a:lnTo>
                    <a:pt x="192" y="288"/>
                  </a:lnTo>
                  <a:lnTo>
                    <a:pt x="208" y="280"/>
                  </a:lnTo>
                  <a:lnTo>
                    <a:pt x="240" y="232"/>
                  </a:lnTo>
                  <a:lnTo>
                    <a:pt x="256" y="232"/>
                  </a:lnTo>
                  <a:lnTo>
                    <a:pt x="296" y="168"/>
                  </a:lnTo>
                  <a:lnTo>
                    <a:pt x="296" y="144"/>
                  </a:lnTo>
                  <a:lnTo>
                    <a:pt x="304" y="136"/>
                  </a:lnTo>
                  <a:lnTo>
                    <a:pt x="312" y="152"/>
                  </a:lnTo>
                  <a:lnTo>
                    <a:pt x="344" y="96"/>
                  </a:lnTo>
                  <a:lnTo>
                    <a:pt x="376" y="80"/>
                  </a:lnTo>
                  <a:lnTo>
                    <a:pt x="376" y="88"/>
                  </a:lnTo>
                  <a:lnTo>
                    <a:pt x="400" y="64"/>
                  </a:lnTo>
                  <a:lnTo>
                    <a:pt x="416" y="72"/>
                  </a:lnTo>
                  <a:lnTo>
                    <a:pt x="432" y="24"/>
                  </a:lnTo>
                  <a:lnTo>
                    <a:pt x="424" y="16"/>
                  </a:lnTo>
                  <a:lnTo>
                    <a:pt x="400" y="16"/>
                  </a:lnTo>
                  <a:lnTo>
                    <a:pt x="384" y="24"/>
                  </a:lnTo>
                  <a:lnTo>
                    <a:pt x="344" y="24"/>
                  </a:lnTo>
                  <a:lnTo>
                    <a:pt x="328" y="0"/>
                  </a:lnTo>
                  <a:lnTo>
                    <a:pt x="272" y="40"/>
                  </a:lnTo>
                  <a:lnTo>
                    <a:pt x="264" y="64"/>
                  </a:lnTo>
                  <a:lnTo>
                    <a:pt x="248" y="64"/>
                  </a:lnTo>
                  <a:lnTo>
                    <a:pt x="200" y="64"/>
                  </a:lnTo>
                  <a:lnTo>
                    <a:pt x="200" y="48"/>
                  </a:lnTo>
                  <a:lnTo>
                    <a:pt x="216" y="32"/>
                  </a:lnTo>
                  <a:lnTo>
                    <a:pt x="200" y="0"/>
                  </a:lnTo>
                  <a:lnTo>
                    <a:pt x="176" y="0"/>
                  </a:lnTo>
                  <a:lnTo>
                    <a:pt x="168" y="0"/>
                  </a:lnTo>
                  <a:lnTo>
                    <a:pt x="160" y="16"/>
                  </a:lnTo>
                  <a:lnTo>
                    <a:pt x="152" y="8"/>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41" name="Freeform 12"/>
            <p:cNvSpPr>
              <a:spLocks noChangeArrowheads="1"/>
            </p:cNvSpPr>
            <p:nvPr/>
          </p:nvSpPr>
          <p:spPr bwMode="auto">
            <a:xfrm>
              <a:off x="3973774" y="2450679"/>
              <a:ext cx="605314" cy="546820"/>
            </a:xfrm>
            <a:custGeom>
              <a:avLst/>
              <a:gdLst>
                <a:gd name="T0" fmla="*/ 413 w 361"/>
                <a:gd name="T1" fmla="*/ 0 h 321"/>
                <a:gd name="T2" fmla="*/ 373 w 361"/>
                <a:gd name="T3" fmla="*/ 0 h 321"/>
                <a:gd name="T4" fmla="*/ 296 w 361"/>
                <a:gd name="T5" fmla="*/ 80 h 321"/>
                <a:gd name="T6" fmla="*/ 236 w 361"/>
                <a:gd name="T7" fmla="*/ 93 h 321"/>
                <a:gd name="T8" fmla="*/ 236 w 361"/>
                <a:gd name="T9" fmla="*/ 66 h 321"/>
                <a:gd name="T10" fmla="*/ 197 w 361"/>
                <a:gd name="T11" fmla="*/ 66 h 321"/>
                <a:gd name="T12" fmla="*/ 158 w 361"/>
                <a:gd name="T13" fmla="*/ 93 h 321"/>
                <a:gd name="T14" fmla="*/ 78 w 361"/>
                <a:gd name="T15" fmla="*/ 66 h 321"/>
                <a:gd name="T16" fmla="*/ 60 w 361"/>
                <a:gd name="T17" fmla="*/ 53 h 321"/>
                <a:gd name="T18" fmla="*/ 20 w 361"/>
                <a:gd name="T19" fmla="*/ 40 h 321"/>
                <a:gd name="T20" fmla="*/ 20 w 361"/>
                <a:gd name="T21" fmla="*/ 66 h 321"/>
                <a:gd name="T22" fmla="*/ 0 w 361"/>
                <a:gd name="T23" fmla="*/ 80 h 321"/>
                <a:gd name="T24" fmla="*/ 78 w 361"/>
                <a:gd name="T25" fmla="*/ 93 h 321"/>
                <a:gd name="T26" fmla="*/ 97 w 361"/>
                <a:gd name="T27" fmla="*/ 130 h 321"/>
                <a:gd name="T28" fmla="*/ 138 w 361"/>
                <a:gd name="T29" fmla="*/ 130 h 321"/>
                <a:gd name="T30" fmla="*/ 197 w 361"/>
                <a:gd name="T31" fmla="*/ 186 h 321"/>
                <a:gd name="T32" fmla="*/ 254 w 361"/>
                <a:gd name="T33" fmla="*/ 171 h 321"/>
                <a:gd name="T34" fmla="*/ 254 w 361"/>
                <a:gd name="T35" fmla="*/ 239 h 321"/>
                <a:gd name="T36" fmla="*/ 334 w 361"/>
                <a:gd name="T37" fmla="*/ 304 h 321"/>
                <a:gd name="T38" fmla="*/ 373 w 361"/>
                <a:gd name="T39" fmla="*/ 304 h 321"/>
                <a:gd name="T40" fmla="*/ 393 w 361"/>
                <a:gd name="T41" fmla="*/ 279 h 321"/>
                <a:gd name="T42" fmla="*/ 451 w 361"/>
                <a:gd name="T43" fmla="*/ 316 h 321"/>
                <a:gd name="T44" fmla="*/ 413 w 361"/>
                <a:gd name="T45" fmla="*/ 344 h 321"/>
                <a:gd name="T46" fmla="*/ 393 w 361"/>
                <a:gd name="T47" fmla="*/ 331 h 321"/>
                <a:gd name="T48" fmla="*/ 354 w 361"/>
                <a:gd name="T49" fmla="*/ 316 h 321"/>
                <a:gd name="T50" fmla="*/ 354 w 361"/>
                <a:gd name="T51" fmla="*/ 370 h 321"/>
                <a:gd name="T52" fmla="*/ 334 w 361"/>
                <a:gd name="T53" fmla="*/ 396 h 321"/>
                <a:gd name="T54" fmla="*/ 393 w 361"/>
                <a:gd name="T55" fmla="*/ 450 h 321"/>
                <a:gd name="T56" fmla="*/ 393 w 361"/>
                <a:gd name="T57" fmla="*/ 489 h 321"/>
                <a:gd name="T58" fmla="*/ 489 w 361"/>
                <a:gd name="T59" fmla="*/ 489 h 321"/>
                <a:gd name="T60" fmla="*/ 530 w 361"/>
                <a:gd name="T61" fmla="*/ 516 h 321"/>
                <a:gd name="T62" fmla="*/ 588 w 361"/>
                <a:gd name="T63" fmla="*/ 503 h 321"/>
                <a:gd name="T64" fmla="*/ 668 w 361"/>
                <a:gd name="T65" fmla="*/ 529 h 321"/>
                <a:gd name="T66" fmla="*/ 726 w 361"/>
                <a:gd name="T67" fmla="*/ 489 h 321"/>
                <a:gd name="T68" fmla="*/ 785 w 361"/>
                <a:gd name="T69" fmla="*/ 424 h 321"/>
                <a:gd name="T70" fmla="*/ 707 w 361"/>
                <a:gd name="T71" fmla="*/ 396 h 321"/>
                <a:gd name="T72" fmla="*/ 785 w 361"/>
                <a:gd name="T73" fmla="*/ 384 h 321"/>
                <a:gd name="T74" fmla="*/ 805 w 361"/>
                <a:gd name="T75" fmla="*/ 396 h 321"/>
                <a:gd name="T76" fmla="*/ 883 w 361"/>
                <a:gd name="T77" fmla="*/ 384 h 321"/>
                <a:gd name="T78" fmla="*/ 883 w 361"/>
                <a:gd name="T79" fmla="*/ 370 h 321"/>
                <a:gd name="T80" fmla="*/ 785 w 361"/>
                <a:gd name="T81" fmla="*/ 331 h 321"/>
                <a:gd name="T82" fmla="*/ 785 w 361"/>
                <a:gd name="T83" fmla="*/ 304 h 321"/>
                <a:gd name="T84" fmla="*/ 748 w 361"/>
                <a:gd name="T85" fmla="*/ 292 h 321"/>
                <a:gd name="T86" fmla="*/ 707 w 361"/>
                <a:gd name="T87" fmla="*/ 279 h 321"/>
                <a:gd name="T88" fmla="*/ 668 w 361"/>
                <a:gd name="T89" fmla="*/ 212 h 321"/>
                <a:gd name="T90" fmla="*/ 570 w 361"/>
                <a:gd name="T91" fmla="*/ 106 h 321"/>
                <a:gd name="T92" fmla="*/ 570 w 361"/>
                <a:gd name="T93" fmla="*/ 66 h 321"/>
                <a:gd name="T94" fmla="*/ 471 w 361"/>
                <a:gd name="T95" fmla="*/ 53 h 321"/>
                <a:gd name="T96" fmla="*/ 432 w 361"/>
                <a:gd name="T97" fmla="*/ 40 h 321"/>
                <a:gd name="T98" fmla="*/ 413 w 361"/>
                <a:gd name="T99" fmla="*/ 0 h 32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1"/>
                <a:gd name="T151" fmla="*/ 0 h 321"/>
                <a:gd name="T152" fmla="*/ 361 w 361"/>
                <a:gd name="T153" fmla="*/ 321 h 32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1" h="321">
                  <a:moveTo>
                    <a:pt x="168" y="0"/>
                  </a:moveTo>
                  <a:lnTo>
                    <a:pt x="152" y="0"/>
                  </a:lnTo>
                  <a:lnTo>
                    <a:pt x="120" y="48"/>
                  </a:lnTo>
                  <a:lnTo>
                    <a:pt x="96" y="56"/>
                  </a:lnTo>
                  <a:lnTo>
                    <a:pt x="96" y="40"/>
                  </a:lnTo>
                  <a:lnTo>
                    <a:pt x="80" y="40"/>
                  </a:lnTo>
                  <a:lnTo>
                    <a:pt x="64" y="56"/>
                  </a:lnTo>
                  <a:lnTo>
                    <a:pt x="32" y="40"/>
                  </a:lnTo>
                  <a:lnTo>
                    <a:pt x="24" y="32"/>
                  </a:lnTo>
                  <a:lnTo>
                    <a:pt x="8" y="24"/>
                  </a:lnTo>
                  <a:lnTo>
                    <a:pt x="8" y="40"/>
                  </a:lnTo>
                  <a:lnTo>
                    <a:pt x="0" y="48"/>
                  </a:lnTo>
                  <a:lnTo>
                    <a:pt x="32" y="56"/>
                  </a:lnTo>
                  <a:lnTo>
                    <a:pt x="40" y="80"/>
                  </a:lnTo>
                  <a:lnTo>
                    <a:pt x="56" y="80"/>
                  </a:lnTo>
                  <a:lnTo>
                    <a:pt x="80" y="112"/>
                  </a:lnTo>
                  <a:lnTo>
                    <a:pt x="104" y="104"/>
                  </a:lnTo>
                  <a:lnTo>
                    <a:pt x="104" y="144"/>
                  </a:lnTo>
                  <a:lnTo>
                    <a:pt x="136" y="184"/>
                  </a:lnTo>
                  <a:lnTo>
                    <a:pt x="152" y="184"/>
                  </a:lnTo>
                  <a:lnTo>
                    <a:pt x="160" y="168"/>
                  </a:lnTo>
                  <a:lnTo>
                    <a:pt x="184" y="192"/>
                  </a:lnTo>
                  <a:lnTo>
                    <a:pt x="168" y="208"/>
                  </a:lnTo>
                  <a:lnTo>
                    <a:pt x="160" y="200"/>
                  </a:lnTo>
                  <a:lnTo>
                    <a:pt x="144" y="192"/>
                  </a:lnTo>
                  <a:lnTo>
                    <a:pt x="144" y="224"/>
                  </a:lnTo>
                  <a:lnTo>
                    <a:pt x="136" y="240"/>
                  </a:lnTo>
                  <a:lnTo>
                    <a:pt x="160" y="272"/>
                  </a:lnTo>
                  <a:lnTo>
                    <a:pt x="160" y="296"/>
                  </a:lnTo>
                  <a:lnTo>
                    <a:pt x="200" y="296"/>
                  </a:lnTo>
                  <a:lnTo>
                    <a:pt x="216" y="312"/>
                  </a:lnTo>
                  <a:lnTo>
                    <a:pt x="240" y="304"/>
                  </a:lnTo>
                  <a:lnTo>
                    <a:pt x="272" y="320"/>
                  </a:lnTo>
                  <a:lnTo>
                    <a:pt x="296" y="296"/>
                  </a:lnTo>
                  <a:lnTo>
                    <a:pt x="320" y="256"/>
                  </a:lnTo>
                  <a:lnTo>
                    <a:pt x="288" y="240"/>
                  </a:lnTo>
                  <a:lnTo>
                    <a:pt x="320" y="232"/>
                  </a:lnTo>
                  <a:lnTo>
                    <a:pt x="328" y="240"/>
                  </a:lnTo>
                  <a:lnTo>
                    <a:pt x="360" y="232"/>
                  </a:lnTo>
                  <a:lnTo>
                    <a:pt x="360" y="224"/>
                  </a:lnTo>
                  <a:lnTo>
                    <a:pt x="320" y="200"/>
                  </a:lnTo>
                  <a:lnTo>
                    <a:pt x="320" y="184"/>
                  </a:lnTo>
                  <a:lnTo>
                    <a:pt x="304" y="176"/>
                  </a:lnTo>
                  <a:lnTo>
                    <a:pt x="288" y="168"/>
                  </a:lnTo>
                  <a:lnTo>
                    <a:pt x="272" y="128"/>
                  </a:lnTo>
                  <a:lnTo>
                    <a:pt x="232" y="64"/>
                  </a:lnTo>
                  <a:lnTo>
                    <a:pt x="232" y="40"/>
                  </a:lnTo>
                  <a:lnTo>
                    <a:pt x="192" y="32"/>
                  </a:lnTo>
                  <a:lnTo>
                    <a:pt x="176" y="24"/>
                  </a:lnTo>
                  <a:lnTo>
                    <a:pt x="168" y="0"/>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42" name="Freeform 13"/>
            <p:cNvSpPr>
              <a:spLocks noChangeArrowheads="1"/>
            </p:cNvSpPr>
            <p:nvPr/>
          </p:nvSpPr>
          <p:spPr bwMode="auto">
            <a:xfrm>
              <a:off x="4471196" y="2888136"/>
              <a:ext cx="107892" cy="93961"/>
            </a:xfrm>
            <a:custGeom>
              <a:avLst/>
              <a:gdLst>
                <a:gd name="T0" fmla="*/ 54 w 65"/>
                <a:gd name="T1" fmla="*/ 0 h 57"/>
                <a:gd name="T2" fmla="*/ 0 w 65"/>
                <a:gd name="T3" fmla="*/ 56 h 57"/>
                <a:gd name="T4" fmla="*/ 54 w 65"/>
                <a:gd name="T5" fmla="*/ 78 h 57"/>
                <a:gd name="T6" fmla="*/ 150 w 65"/>
                <a:gd name="T7" fmla="*/ 56 h 57"/>
                <a:gd name="T8" fmla="*/ 150 w 65"/>
                <a:gd name="T9" fmla="*/ 34 h 57"/>
                <a:gd name="T10" fmla="*/ 54 w 65"/>
                <a:gd name="T11" fmla="*/ 0 h 57"/>
                <a:gd name="T12" fmla="*/ 0 60000 65536"/>
                <a:gd name="T13" fmla="*/ 0 60000 65536"/>
                <a:gd name="T14" fmla="*/ 0 60000 65536"/>
                <a:gd name="T15" fmla="*/ 0 60000 65536"/>
                <a:gd name="T16" fmla="*/ 0 60000 65536"/>
                <a:gd name="T17" fmla="*/ 0 60000 65536"/>
                <a:gd name="T18" fmla="*/ 0 w 65"/>
                <a:gd name="T19" fmla="*/ 0 h 57"/>
                <a:gd name="T20" fmla="*/ 65 w 65"/>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65" h="57">
                  <a:moveTo>
                    <a:pt x="24" y="0"/>
                  </a:moveTo>
                  <a:lnTo>
                    <a:pt x="0" y="40"/>
                  </a:lnTo>
                  <a:lnTo>
                    <a:pt x="24" y="56"/>
                  </a:lnTo>
                  <a:lnTo>
                    <a:pt x="64" y="40"/>
                  </a:lnTo>
                  <a:lnTo>
                    <a:pt x="64" y="24"/>
                  </a:lnTo>
                  <a:lnTo>
                    <a:pt x="24" y="0"/>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43" name="Freeform 14"/>
            <p:cNvSpPr>
              <a:spLocks noChangeArrowheads="1"/>
            </p:cNvSpPr>
            <p:nvPr/>
          </p:nvSpPr>
          <p:spPr bwMode="auto">
            <a:xfrm>
              <a:off x="4202168" y="2954370"/>
              <a:ext cx="403543" cy="506772"/>
            </a:xfrm>
            <a:custGeom>
              <a:avLst/>
              <a:gdLst>
                <a:gd name="T0" fmla="*/ 448 w 241"/>
                <a:gd name="T1" fmla="*/ 27 h 297"/>
                <a:gd name="T2" fmla="*/ 388 w 241"/>
                <a:gd name="T3" fmla="*/ 0 h 297"/>
                <a:gd name="T4" fmla="*/ 332 w 241"/>
                <a:gd name="T5" fmla="*/ 41 h 297"/>
                <a:gd name="T6" fmla="*/ 253 w 241"/>
                <a:gd name="T7" fmla="*/ 13 h 297"/>
                <a:gd name="T8" fmla="*/ 196 w 241"/>
                <a:gd name="T9" fmla="*/ 27 h 297"/>
                <a:gd name="T10" fmla="*/ 176 w 241"/>
                <a:gd name="T11" fmla="*/ 53 h 297"/>
                <a:gd name="T12" fmla="*/ 155 w 241"/>
                <a:gd name="T13" fmla="*/ 80 h 297"/>
                <a:gd name="T14" fmla="*/ 176 w 241"/>
                <a:gd name="T15" fmla="*/ 122 h 297"/>
                <a:gd name="T16" fmla="*/ 137 w 241"/>
                <a:gd name="T17" fmla="*/ 122 h 297"/>
                <a:gd name="T18" fmla="*/ 116 w 241"/>
                <a:gd name="T19" fmla="*/ 107 h 297"/>
                <a:gd name="T20" fmla="*/ 97 w 241"/>
                <a:gd name="T21" fmla="*/ 107 h 297"/>
                <a:gd name="T22" fmla="*/ 97 w 241"/>
                <a:gd name="T23" fmla="*/ 135 h 297"/>
                <a:gd name="T24" fmla="*/ 97 w 241"/>
                <a:gd name="T25" fmla="*/ 160 h 297"/>
                <a:gd name="T26" fmla="*/ 97 w 241"/>
                <a:gd name="T27" fmla="*/ 160 h 297"/>
                <a:gd name="T28" fmla="*/ 97 w 241"/>
                <a:gd name="T29" fmla="*/ 186 h 297"/>
                <a:gd name="T30" fmla="*/ 20 w 241"/>
                <a:gd name="T31" fmla="*/ 227 h 297"/>
                <a:gd name="T32" fmla="*/ 0 w 241"/>
                <a:gd name="T33" fmla="*/ 240 h 297"/>
                <a:gd name="T34" fmla="*/ 0 w 241"/>
                <a:gd name="T35" fmla="*/ 294 h 297"/>
                <a:gd name="T36" fmla="*/ 60 w 241"/>
                <a:gd name="T37" fmla="*/ 320 h 297"/>
                <a:gd name="T38" fmla="*/ 60 w 241"/>
                <a:gd name="T39" fmla="*/ 388 h 297"/>
                <a:gd name="T40" fmla="*/ 116 w 241"/>
                <a:gd name="T41" fmla="*/ 388 h 297"/>
                <a:gd name="T42" fmla="*/ 116 w 241"/>
                <a:gd name="T43" fmla="*/ 414 h 297"/>
                <a:gd name="T44" fmla="*/ 137 w 241"/>
                <a:gd name="T45" fmla="*/ 440 h 297"/>
                <a:gd name="T46" fmla="*/ 155 w 241"/>
                <a:gd name="T47" fmla="*/ 480 h 297"/>
                <a:gd name="T48" fmla="*/ 213 w 241"/>
                <a:gd name="T49" fmla="*/ 480 h 297"/>
                <a:gd name="T50" fmla="*/ 253 w 241"/>
                <a:gd name="T51" fmla="*/ 440 h 297"/>
                <a:gd name="T52" fmla="*/ 272 w 241"/>
                <a:gd name="T53" fmla="*/ 440 h 297"/>
                <a:gd name="T54" fmla="*/ 272 w 241"/>
                <a:gd name="T55" fmla="*/ 466 h 297"/>
                <a:gd name="T56" fmla="*/ 292 w 241"/>
                <a:gd name="T57" fmla="*/ 480 h 297"/>
                <a:gd name="T58" fmla="*/ 332 w 241"/>
                <a:gd name="T59" fmla="*/ 480 h 297"/>
                <a:gd name="T60" fmla="*/ 332 w 241"/>
                <a:gd name="T61" fmla="*/ 466 h 297"/>
                <a:gd name="T62" fmla="*/ 370 w 241"/>
                <a:gd name="T63" fmla="*/ 466 h 297"/>
                <a:gd name="T64" fmla="*/ 370 w 241"/>
                <a:gd name="T65" fmla="*/ 480 h 297"/>
                <a:gd name="T66" fmla="*/ 388 w 241"/>
                <a:gd name="T67" fmla="*/ 493 h 297"/>
                <a:gd name="T68" fmla="*/ 429 w 241"/>
                <a:gd name="T69" fmla="*/ 480 h 297"/>
                <a:gd name="T70" fmla="*/ 448 w 241"/>
                <a:gd name="T71" fmla="*/ 429 h 297"/>
                <a:gd name="T72" fmla="*/ 448 w 241"/>
                <a:gd name="T73" fmla="*/ 374 h 297"/>
                <a:gd name="T74" fmla="*/ 489 w 241"/>
                <a:gd name="T75" fmla="*/ 374 h 297"/>
                <a:gd name="T76" fmla="*/ 489 w 241"/>
                <a:gd name="T77" fmla="*/ 361 h 297"/>
                <a:gd name="T78" fmla="*/ 489 w 241"/>
                <a:gd name="T79" fmla="*/ 335 h 297"/>
                <a:gd name="T80" fmla="*/ 526 w 241"/>
                <a:gd name="T81" fmla="*/ 361 h 297"/>
                <a:gd name="T82" fmla="*/ 565 w 241"/>
                <a:gd name="T83" fmla="*/ 320 h 297"/>
                <a:gd name="T84" fmla="*/ 526 w 241"/>
                <a:gd name="T85" fmla="*/ 294 h 297"/>
                <a:gd name="T86" fmla="*/ 526 w 241"/>
                <a:gd name="T87" fmla="*/ 280 h 297"/>
                <a:gd name="T88" fmla="*/ 565 w 241"/>
                <a:gd name="T89" fmla="*/ 266 h 297"/>
                <a:gd name="T90" fmla="*/ 545 w 241"/>
                <a:gd name="T91" fmla="*/ 227 h 297"/>
                <a:gd name="T92" fmla="*/ 526 w 241"/>
                <a:gd name="T93" fmla="*/ 214 h 297"/>
                <a:gd name="T94" fmla="*/ 586 w 241"/>
                <a:gd name="T95" fmla="*/ 227 h 297"/>
                <a:gd name="T96" fmla="*/ 586 w 241"/>
                <a:gd name="T97" fmla="*/ 173 h 297"/>
                <a:gd name="T98" fmla="*/ 526 w 241"/>
                <a:gd name="T99" fmla="*/ 201 h 297"/>
                <a:gd name="T100" fmla="*/ 586 w 241"/>
                <a:gd name="T101" fmla="*/ 135 h 297"/>
                <a:gd name="T102" fmla="*/ 489 w 241"/>
                <a:gd name="T103" fmla="*/ 93 h 297"/>
                <a:gd name="T104" fmla="*/ 429 w 241"/>
                <a:gd name="T105" fmla="*/ 93 h 297"/>
                <a:gd name="T106" fmla="*/ 388 w 241"/>
                <a:gd name="T107" fmla="*/ 122 h 297"/>
                <a:gd name="T108" fmla="*/ 370 w 241"/>
                <a:gd name="T109" fmla="*/ 80 h 297"/>
                <a:gd name="T110" fmla="*/ 388 w 241"/>
                <a:gd name="T111" fmla="*/ 66 h 297"/>
                <a:gd name="T112" fmla="*/ 448 w 241"/>
                <a:gd name="T113" fmla="*/ 27 h 2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41"/>
                <a:gd name="T172" fmla="*/ 0 h 297"/>
                <a:gd name="T173" fmla="*/ 241 w 241"/>
                <a:gd name="T174" fmla="*/ 297 h 297"/>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41" h="297">
                  <a:moveTo>
                    <a:pt x="184" y="16"/>
                  </a:moveTo>
                  <a:lnTo>
                    <a:pt x="160" y="0"/>
                  </a:lnTo>
                  <a:lnTo>
                    <a:pt x="136" y="24"/>
                  </a:lnTo>
                  <a:lnTo>
                    <a:pt x="104" y="8"/>
                  </a:lnTo>
                  <a:lnTo>
                    <a:pt x="80" y="16"/>
                  </a:lnTo>
                  <a:lnTo>
                    <a:pt x="72" y="32"/>
                  </a:lnTo>
                  <a:lnTo>
                    <a:pt x="64" y="48"/>
                  </a:lnTo>
                  <a:lnTo>
                    <a:pt x="72" y="72"/>
                  </a:lnTo>
                  <a:lnTo>
                    <a:pt x="56" y="72"/>
                  </a:lnTo>
                  <a:lnTo>
                    <a:pt x="48" y="64"/>
                  </a:lnTo>
                  <a:lnTo>
                    <a:pt x="40" y="64"/>
                  </a:lnTo>
                  <a:lnTo>
                    <a:pt x="40" y="80"/>
                  </a:lnTo>
                  <a:lnTo>
                    <a:pt x="40" y="96"/>
                  </a:lnTo>
                  <a:lnTo>
                    <a:pt x="40" y="112"/>
                  </a:lnTo>
                  <a:lnTo>
                    <a:pt x="8" y="136"/>
                  </a:lnTo>
                  <a:lnTo>
                    <a:pt x="0" y="144"/>
                  </a:lnTo>
                  <a:lnTo>
                    <a:pt x="0" y="176"/>
                  </a:lnTo>
                  <a:lnTo>
                    <a:pt x="24" y="192"/>
                  </a:lnTo>
                  <a:lnTo>
                    <a:pt x="24" y="232"/>
                  </a:lnTo>
                  <a:lnTo>
                    <a:pt x="48" y="232"/>
                  </a:lnTo>
                  <a:lnTo>
                    <a:pt x="48" y="248"/>
                  </a:lnTo>
                  <a:lnTo>
                    <a:pt x="56" y="264"/>
                  </a:lnTo>
                  <a:lnTo>
                    <a:pt x="64" y="288"/>
                  </a:lnTo>
                  <a:lnTo>
                    <a:pt x="88" y="288"/>
                  </a:lnTo>
                  <a:lnTo>
                    <a:pt x="104" y="264"/>
                  </a:lnTo>
                  <a:lnTo>
                    <a:pt x="112" y="264"/>
                  </a:lnTo>
                  <a:lnTo>
                    <a:pt x="112" y="280"/>
                  </a:lnTo>
                  <a:lnTo>
                    <a:pt x="120" y="288"/>
                  </a:lnTo>
                  <a:lnTo>
                    <a:pt x="136" y="288"/>
                  </a:lnTo>
                  <a:lnTo>
                    <a:pt x="136" y="280"/>
                  </a:lnTo>
                  <a:lnTo>
                    <a:pt x="152" y="280"/>
                  </a:lnTo>
                  <a:lnTo>
                    <a:pt x="152" y="288"/>
                  </a:lnTo>
                  <a:lnTo>
                    <a:pt x="160" y="296"/>
                  </a:lnTo>
                  <a:lnTo>
                    <a:pt x="176" y="288"/>
                  </a:lnTo>
                  <a:lnTo>
                    <a:pt x="184" y="256"/>
                  </a:lnTo>
                  <a:lnTo>
                    <a:pt x="184" y="224"/>
                  </a:lnTo>
                  <a:lnTo>
                    <a:pt x="200" y="224"/>
                  </a:lnTo>
                  <a:lnTo>
                    <a:pt x="200" y="216"/>
                  </a:lnTo>
                  <a:lnTo>
                    <a:pt x="200" y="200"/>
                  </a:lnTo>
                  <a:lnTo>
                    <a:pt x="216" y="216"/>
                  </a:lnTo>
                  <a:lnTo>
                    <a:pt x="232" y="192"/>
                  </a:lnTo>
                  <a:lnTo>
                    <a:pt x="216" y="176"/>
                  </a:lnTo>
                  <a:lnTo>
                    <a:pt x="216" y="168"/>
                  </a:lnTo>
                  <a:lnTo>
                    <a:pt x="232" y="160"/>
                  </a:lnTo>
                  <a:lnTo>
                    <a:pt x="224" y="136"/>
                  </a:lnTo>
                  <a:lnTo>
                    <a:pt x="216" y="128"/>
                  </a:lnTo>
                  <a:lnTo>
                    <a:pt x="240" y="136"/>
                  </a:lnTo>
                  <a:lnTo>
                    <a:pt x="240" y="104"/>
                  </a:lnTo>
                  <a:lnTo>
                    <a:pt x="216" y="120"/>
                  </a:lnTo>
                  <a:lnTo>
                    <a:pt x="240" y="80"/>
                  </a:lnTo>
                  <a:lnTo>
                    <a:pt x="200" y="56"/>
                  </a:lnTo>
                  <a:lnTo>
                    <a:pt x="176" y="56"/>
                  </a:lnTo>
                  <a:lnTo>
                    <a:pt x="160" y="72"/>
                  </a:lnTo>
                  <a:lnTo>
                    <a:pt x="152" y="48"/>
                  </a:lnTo>
                  <a:lnTo>
                    <a:pt x="160" y="40"/>
                  </a:lnTo>
                  <a:lnTo>
                    <a:pt x="184" y="16"/>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44" name="Freeform 15"/>
            <p:cNvSpPr>
              <a:spLocks noChangeArrowheads="1"/>
            </p:cNvSpPr>
            <p:nvPr/>
          </p:nvSpPr>
          <p:spPr bwMode="auto">
            <a:xfrm>
              <a:off x="3998995" y="3351778"/>
              <a:ext cx="459590" cy="629999"/>
            </a:xfrm>
            <a:custGeom>
              <a:avLst/>
              <a:gdLst>
                <a:gd name="T0" fmla="*/ 681 w 273"/>
                <a:gd name="T1" fmla="*/ 93 h 369"/>
                <a:gd name="T2" fmla="*/ 681 w 273"/>
                <a:gd name="T3" fmla="*/ 80 h 369"/>
                <a:gd name="T4" fmla="*/ 643 w 273"/>
                <a:gd name="T5" fmla="*/ 80 h 369"/>
                <a:gd name="T6" fmla="*/ 643 w 273"/>
                <a:gd name="T7" fmla="*/ 93 h 369"/>
                <a:gd name="T8" fmla="*/ 601 w 273"/>
                <a:gd name="T9" fmla="*/ 93 h 369"/>
                <a:gd name="T10" fmla="*/ 580 w 273"/>
                <a:gd name="T11" fmla="*/ 93 h 369"/>
                <a:gd name="T12" fmla="*/ 580 w 273"/>
                <a:gd name="T13" fmla="*/ 53 h 369"/>
                <a:gd name="T14" fmla="*/ 560 w 273"/>
                <a:gd name="T15" fmla="*/ 53 h 369"/>
                <a:gd name="T16" fmla="*/ 520 w 273"/>
                <a:gd name="T17" fmla="*/ 93 h 369"/>
                <a:gd name="T18" fmla="*/ 461 w 273"/>
                <a:gd name="T19" fmla="*/ 93 h 369"/>
                <a:gd name="T20" fmla="*/ 440 w 273"/>
                <a:gd name="T21" fmla="*/ 53 h 369"/>
                <a:gd name="T22" fmla="*/ 422 w 273"/>
                <a:gd name="T23" fmla="*/ 27 h 369"/>
                <a:gd name="T24" fmla="*/ 401 w 273"/>
                <a:gd name="T25" fmla="*/ 0 h 369"/>
                <a:gd name="T26" fmla="*/ 360 w 273"/>
                <a:gd name="T27" fmla="*/ 0 h 369"/>
                <a:gd name="T28" fmla="*/ 360 w 273"/>
                <a:gd name="T29" fmla="*/ 13 h 369"/>
                <a:gd name="T30" fmla="*/ 281 w 273"/>
                <a:gd name="T31" fmla="*/ 27 h 369"/>
                <a:gd name="T32" fmla="*/ 281 w 273"/>
                <a:gd name="T33" fmla="*/ 53 h 369"/>
                <a:gd name="T34" fmla="*/ 199 w 273"/>
                <a:gd name="T35" fmla="*/ 53 h 369"/>
                <a:gd name="T36" fmla="*/ 162 w 273"/>
                <a:gd name="T37" fmla="*/ 80 h 369"/>
                <a:gd name="T38" fmla="*/ 162 w 273"/>
                <a:gd name="T39" fmla="*/ 122 h 369"/>
                <a:gd name="T40" fmla="*/ 181 w 273"/>
                <a:gd name="T41" fmla="*/ 149 h 369"/>
                <a:gd name="T42" fmla="*/ 121 w 273"/>
                <a:gd name="T43" fmla="*/ 186 h 369"/>
                <a:gd name="T44" fmla="*/ 101 w 273"/>
                <a:gd name="T45" fmla="*/ 186 h 369"/>
                <a:gd name="T46" fmla="*/ 79 w 273"/>
                <a:gd name="T47" fmla="*/ 241 h 369"/>
                <a:gd name="T48" fmla="*/ 79 w 273"/>
                <a:gd name="T49" fmla="*/ 267 h 369"/>
                <a:gd name="T50" fmla="*/ 79 w 273"/>
                <a:gd name="T51" fmla="*/ 294 h 369"/>
                <a:gd name="T52" fmla="*/ 41 w 273"/>
                <a:gd name="T53" fmla="*/ 336 h 369"/>
                <a:gd name="T54" fmla="*/ 20 w 273"/>
                <a:gd name="T55" fmla="*/ 361 h 369"/>
                <a:gd name="T56" fmla="*/ 0 w 273"/>
                <a:gd name="T57" fmla="*/ 429 h 369"/>
                <a:gd name="T58" fmla="*/ 20 w 273"/>
                <a:gd name="T59" fmla="*/ 454 h 369"/>
                <a:gd name="T60" fmla="*/ 138 w 273"/>
                <a:gd name="T61" fmla="*/ 454 h 369"/>
                <a:gd name="T62" fmla="*/ 199 w 273"/>
                <a:gd name="T63" fmla="*/ 549 h 369"/>
                <a:gd name="T64" fmla="*/ 221 w 273"/>
                <a:gd name="T65" fmla="*/ 615 h 369"/>
                <a:gd name="T66" fmla="*/ 281 w 273"/>
                <a:gd name="T67" fmla="*/ 549 h 369"/>
                <a:gd name="T68" fmla="*/ 300 w 273"/>
                <a:gd name="T69" fmla="*/ 562 h 369"/>
                <a:gd name="T70" fmla="*/ 381 w 273"/>
                <a:gd name="T71" fmla="*/ 510 h 369"/>
                <a:gd name="T72" fmla="*/ 381 w 273"/>
                <a:gd name="T73" fmla="*/ 468 h 369"/>
                <a:gd name="T74" fmla="*/ 461 w 273"/>
                <a:gd name="T75" fmla="*/ 454 h 369"/>
                <a:gd name="T76" fmla="*/ 500 w 273"/>
                <a:gd name="T77" fmla="*/ 388 h 369"/>
                <a:gd name="T78" fmla="*/ 542 w 273"/>
                <a:gd name="T79" fmla="*/ 375 h 369"/>
                <a:gd name="T80" fmla="*/ 542 w 273"/>
                <a:gd name="T81" fmla="*/ 336 h 369"/>
                <a:gd name="T82" fmla="*/ 601 w 273"/>
                <a:gd name="T83" fmla="*/ 336 h 369"/>
                <a:gd name="T84" fmla="*/ 621 w 273"/>
                <a:gd name="T85" fmla="*/ 267 h 369"/>
                <a:gd name="T86" fmla="*/ 601 w 273"/>
                <a:gd name="T87" fmla="*/ 214 h 369"/>
                <a:gd name="T88" fmla="*/ 621 w 273"/>
                <a:gd name="T89" fmla="*/ 201 h 369"/>
                <a:gd name="T90" fmla="*/ 580 w 273"/>
                <a:gd name="T91" fmla="*/ 173 h 369"/>
                <a:gd name="T92" fmla="*/ 621 w 273"/>
                <a:gd name="T93" fmla="*/ 160 h 369"/>
                <a:gd name="T94" fmla="*/ 643 w 273"/>
                <a:gd name="T95" fmla="*/ 173 h 369"/>
                <a:gd name="T96" fmla="*/ 681 w 273"/>
                <a:gd name="T97" fmla="*/ 135 h 369"/>
                <a:gd name="T98" fmla="*/ 681 w 273"/>
                <a:gd name="T99" fmla="*/ 93 h 3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73"/>
                <a:gd name="T151" fmla="*/ 0 h 369"/>
                <a:gd name="T152" fmla="*/ 273 w 273"/>
                <a:gd name="T153" fmla="*/ 369 h 36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73" h="369">
                  <a:moveTo>
                    <a:pt x="272" y="56"/>
                  </a:moveTo>
                  <a:lnTo>
                    <a:pt x="272" y="48"/>
                  </a:lnTo>
                  <a:lnTo>
                    <a:pt x="256" y="48"/>
                  </a:lnTo>
                  <a:lnTo>
                    <a:pt x="256" y="56"/>
                  </a:lnTo>
                  <a:lnTo>
                    <a:pt x="240" y="56"/>
                  </a:lnTo>
                  <a:lnTo>
                    <a:pt x="232" y="56"/>
                  </a:lnTo>
                  <a:lnTo>
                    <a:pt x="232" y="32"/>
                  </a:lnTo>
                  <a:lnTo>
                    <a:pt x="224" y="32"/>
                  </a:lnTo>
                  <a:lnTo>
                    <a:pt x="208" y="56"/>
                  </a:lnTo>
                  <a:lnTo>
                    <a:pt x="184" y="56"/>
                  </a:lnTo>
                  <a:lnTo>
                    <a:pt x="176" y="32"/>
                  </a:lnTo>
                  <a:lnTo>
                    <a:pt x="168" y="16"/>
                  </a:lnTo>
                  <a:lnTo>
                    <a:pt x="160" y="0"/>
                  </a:lnTo>
                  <a:lnTo>
                    <a:pt x="144" y="0"/>
                  </a:lnTo>
                  <a:lnTo>
                    <a:pt x="144" y="8"/>
                  </a:lnTo>
                  <a:lnTo>
                    <a:pt x="112" y="16"/>
                  </a:lnTo>
                  <a:lnTo>
                    <a:pt x="112" y="32"/>
                  </a:lnTo>
                  <a:lnTo>
                    <a:pt x="80" y="32"/>
                  </a:lnTo>
                  <a:lnTo>
                    <a:pt x="64" y="48"/>
                  </a:lnTo>
                  <a:lnTo>
                    <a:pt x="64" y="72"/>
                  </a:lnTo>
                  <a:lnTo>
                    <a:pt x="72" y="88"/>
                  </a:lnTo>
                  <a:lnTo>
                    <a:pt x="48" y="112"/>
                  </a:lnTo>
                  <a:lnTo>
                    <a:pt x="40" y="112"/>
                  </a:lnTo>
                  <a:lnTo>
                    <a:pt x="32" y="144"/>
                  </a:lnTo>
                  <a:lnTo>
                    <a:pt x="32" y="160"/>
                  </a:lnTo>
                  <a:lnTo>
                    <a:pt x="32" y="176"/>
                  </a:lnTo>
                  <a:lnTo>
                    <a:pt x="16" y="200"/>
                  </a:lnTo>
                  <a:lnTo>
                    <a:pt x="8" y="216"/>
                  </a:lnTo>
                  <a:lnTo>
                    <a:pt x="0" y="256"/>
                  </a:lnTo>
                  <a:lnTo>
                    <a:pt x="8" y="272"/>
                  </a:lnTo>
                  <a:lnTo>
                    <a:pt x="56" y="272"/>
                  </a:lnTo>
                  <a:lnTo>
                    <a:pt x="80" y="328"/>
                  </a:lnTo>
                  <a:lnTo>
                    <a:pt x="88" y="368"/>
                  </a:lnTo>
                  <a:lnTo>
                    <a:pt x="112" y="328"/>
                  </a:lnTo>
                  <a:lnTo>
                    <a:pt x="120" y="336"/>
                  </a:lnTo>
                  <a:lnTo>
                    <a:pt x="152" y="304"/>
                  </a:lnTo>
                  <a:lnTo>
                    <a:pt x="152" y="280"/>
                  </a:lnTo>
                  <a:lnTo>
                    <a:pt x="184" y="272"/>
                  </a:lnTo>
                  <a:lnTo>
                    <a:pt x="200" y="232"/>
                  </a:lnTo>
                  <a:lnTo>
                    <a:pt x="216" y="224"/>
                  </a:lnTo>
                  <a:lnTo>
                    <a:pt x="216" y="200"/>
                  </a:lnTo>
                  <a:lnTo>
                    <a:pt x="240" y="200"/>
                  </a:lnTo>
                  <a:lnTo>
                    <a:pt x="248" y="160"/>
                  </a:lnTo>
                  <a:lnTo>
                    <a:pt x="240" y="128"/>
                  </a:lnTo>
                  <a:lnTo>
                    <a:pt x="248" y="120"/>
                  </a:lnTo>
                  <a:lnTo>
                    <a:pt x="232" y="104"/>
                  </a:lnTo>
                  <a:lnTo>
                    <a:pt x="248" y="96"/>
                  </a:lnTo>
                  <a:lnTo>
                    <a:pt x="256" y="104"/>
                  </a:lnTo>
                  <a:lnTo>
                    <a:pt x="272" y="80"/>
                  </a:lnTo>
                  <a:lnTo>
                    <a:pt x="272" y="56"/>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45" name="Freeform 16"/>
            <p:cNvSpPr>
              <a:spLocks noChangeArrowheads="1"/>
            </p:cNvSpPr>
            <p:nvPr/>
          </p:nvSpPr>
          <p:spPr bwMode="auto">
            <a:xfrm>
              <a:off x="3298401" y="3747645"/>
              <a:ext cx="850522" cy="656184"/>
            </a:xfrm>
            <a:custGeom>
              <a:avLst/>
              <a:gdLst>
                <a:gd name="T0" fmla="*/ 1244 w 505"/>
                <a:gd name="T1" fmla="*/ 158 h 385"/>
                <a:gd name="T2" fmla="*/ 1065 w 505"/>
                <a:gd name="T3" fmla="*/ 66 h 385"/>
                <a:gd name="T4" fmla="*/ 1023 w 505"/>
                <a:gd name="T5" fmla="*/ 93 h 385"/>
                <a:gd name="T6" fmla="*/ 944 w 505"/>
                <a:gd name="T7" fmla="*/ 66 h 385"/>
                <a:gd name="T8" fmla="*/ 782 w 505"/>
                <a:gd name="T9" fmla="*/ 93 h 385"/>
                <a:gd name="T10" fmla="*/ 782 w 505"/>
                <a:gd name="T11" fmla="*/ 0 h 385"/>
                <a:gd name="T12" fmla="*/ 703 w 505"/>
                <a:gd name="T13" fmla="*/ 0 h 385"/>
                <a:gd name="T14" fmla="*/ 543 w 505"/>
                <a:gd name="T15" fmla="*/ 13 h 385"/>
                <a:gd name="T16" fmla="*/ 522 w 505"/>
                <a:gd name="T17" fmla="*/ 66 h 385"/>
                <a:gd name="T18" fmla="*/ 422 w 505"/>
                <a:gd name="T19" fmla="*/ 41 h 385"/>
                <a:gd name="T20" fmla="*/ 361 w 505"/>
                <a:gd name="T21" fmla="*/ 80 h 385"/>
                <a:gd name="T22" fmla="*/ 381 w 505"/>
                <a:gd name="T23" fmla="*/ 145 h 385"/>
                <a:gd name="T24" fmla="*/ 361 w 505"/>
                <a:gd name="T25" fmla="*/ 186 h 385"/>
                <a:gd name="T26" fmla="*/ 281 w 505"/>
                <a:gd name="T27" fmla="*/ 279 h 385"/>
                <a:gd name="T28" fmla="*/ 181 w 505"/>
                <a:gd name="T29" fmla="*/ 371 h 385"/>
                <a:gd name="T30" fmla="*/ 79 w 505"/>
                <a:gd name="T31" fmla="*/ 450 h 385"/>
                <a:gd name="T32" fmla="*/ 0 w 505"/>
                <a:gd name="T33" fmla="*/ 492 h 385"/>
                <a:gd name="T34" fmla="*/ 20 w 505"/>
                <a:gd name="T35" fmla="*/ 518 h 385"/>
                <a:gd name="T36" fmla="*/ 41 w 505"/>
                <a:gd name="T37" fmla="*/ 596 h 385"/>
                <a:gd name="T38" fmla="*/ 141 w 505"/>
                <a:gd name="T39" fmla="*/ 636 h 385"/>
                <a:gd name="T40" fmla="*/ 101 w 505"/>
                <a:gd name="T41" fmla="*/ 572 h 385"/>
                <a:gd name="T42" fmla="*/ 200 w 505"/>
                <a:gd name="T43" fmla="*/ 505 h 385"/>
                <a:gd name="T44" fmla="*/ 381 w 505"/>
                <a:gd name="T45" fmla="*/ 465 h 385"/>
                <a:gd name="T46" fmla="*/ 482 w 505"/>
                <a:gd name="T47" fmla="*/ 492 h 385"/>
                <a:gd name="T48" fmla="*/ 601 w 505"/>
                <a:gd name="T49" fmla="*/ 411 h 385"/>
                <a:gd name="T50" fmla="*/ 662 w 505"/>
                <a:gd name="T51" fmla="*/ 398 h 385"/>
                <a:gd name="T52" fmla="*/ 662 w 505"/>
                <a:gd name="T53" fmla="*/ 357 h 385"/>
                <a:gd name="T54" fmla="*/ 703 w 505"/>
                <a:gd name="T55" fmla="*/ 344 h 385"/>
                <a:gd name="T56" fmla="*/ 844 w 505"/>
                <a:gd name="T57" fmla="*/ 384 h 385"/>
                <a:gd name="T58" fmla="*/ 844 w 505"/>
                <a:gd name="T59" fmla="*/ 332 h 385"/>
                <a:gd name="T60" fmla="*/ 944 w 505"/>
                <a:gd name="T61" fmla="*/ 319 h 385"/>
                <a:gd name="T62" fmla="*/ 982 w 505"/>
                <a:gd name="T63" fmla="*/ 332 h 385"/>
                <a:gd name="T64" fmla="*/ 1004 w 505"/>
                <a:gd name="T65" fmla="*/ 306 h 385"/>
                <a:gd name="T66" fmla="*/ 1124 w 505"/>
                <a:gd name="T67" fmla="*/ 292 h 385"/>
                <a:gd name="T68" fmla="*/ 1204 w 505"/>
                <a:gd name="T69" fmla="*/ 226 h 38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05"/>
                <a:gd name="T106" fmla="*/ 0 h 385"/>
                <a:gd name="T107" fmla="*/ 505 w 505"/>
                <a:gd name="T108" fmla="*/ 385 h 38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05" h="385">
                  <a:moveTo>
                    <a:pt x="504" y="128"/>
                  </a:moveTo>
                  <a:lnTo>
                    <a:pt x="496" y="96"/>
                  </a:lnTo>
                  <a:lnTo>
                    <a:pt x="472" y="40"/>
                  </a:lnTo>
                  <a:lnTo>
                    <a:pt x="424" y="40"/>
                  </a:lnTo>
                  <a:lnTo>
                    <a:pt x="416" y="32"/>
                  </a:lnTo>
                  <a:lnTo>
                    <a:pt x="408" y="56"/>
                  </a:lnTo>
                  <a:lnTo>
                    <a:pt x="392" y="56"/>
                  </a:lnTo>
                  <a:lnTo>
                    <a:pt x="376" y="40"/>
                  </a:lnTo>
                  <a:lnTo>
                    <a:pt x="320" y="64"/>
                  </a:lnTo>
                  <a:lnTo>
                    <a:pt x="312" y="56"/>
                  </a:lnTo>
                  <a:lnTo>
                    <a:pt x="336" y="8"/>
                  </a:lnTo>
                  <a:lnTo>
                    <a:pt x="312" y="0"/>
                  </a:lnTo>
                  <a:lnTo>
                    <a:pt x="296" y="16"/>
                  </a:lnTo>
                  <a:lnTo>
                    <a:pt x="280" y="0"/>
                  </a:lnTo>
                  <a:lnTo>
                    <a:pt x="272" y="8"/>
                  </a:lnTo>
                  <a:lnTo>
                    <a:pt x="216" y="8"/>
                  </a:lnTo>
                  <a:lnTo>
                    <a:pt x="224" y="40"/>
                  </a:lnTo>
                  <a:lnTo>
                    <a:pt x="208" y="40"/>
                  </a:lnTo>
                  <a:lnTo>
                    <a:pt x="176" y="16"/>
                  </a:lnTo>
                  <a:lnTo>
                    <a:pt x="168" y="24"/>
                  </a:lnTo>
                  <a:lnTo>
                    <a:pt x="168" y="48"/>
                  </a:lnTo>
                  <a:lnTo>
                    <a:pt x="144" y="48"/>
                  </a:lnTo>
                  <a:lnTo>
                    <a:pt x="144" y="72"/>
                  </a:lnTo>
                  <a:lnTo>
                    <a:pt x="152" y="88"/>
                  </a:lnTo>
                  <a:lnTo>
                    <a:pt x="144" y="96"/>
                  </a:lnTo>
                  <a:lnTo>
                    <a:pt x="144" y="112"/>
                  </a:lnTo>
                  <a:lnTo>
                    <a:pt x="112" y="144"/>
                  </a:lnTo>
                  <a:lnTo>
                    <a:pt x="112" y="168"/>
                  </a:lnTo>
                  <a:lnTo>
                    <a:pt x="104" y="200"/>
                  </a:lnTo>
                  <a:lnTo>
                    <a:pt x="72" y="224"/>
                  </a:lnTo>
                  <a:lnTo>
                    <a:pt x="48" y="256"/>
                  </a:lnTo>
                  <a:lnTo>
                    <a:pt x="32" y="272"/>
                  </a:lnTo>
                  <a:lnTo>
                    <a:pt x="8" y="280"/>
                  </a:lnTo>
                  <a:lnTo>
                    <a:pt x="0" y="296"/>
                  </a:lnTo>
                  <a:lnTo>
                    <a:pt x="16" y="304"/>
                  </a:lnTo>
                  <a:lnTo>
                    <a:pt x="8" y="312"/>
                  </a:lnTo>
                  <a:lnTo>
                    <a:pt x="8" y="352"/>
                  </a:lnTo>
                  <a:lnTo>
                    <a:pt x="16" y="360"/>
                  </a:lnTo>
                  <a:lnTo>
                    <a:pt x="16" y="384"/>
                  </a:lnTo>
                  <a:lnTo>
                    <a:pt x="56" y="384"/>
                  </a:lnTo>
                  <a:lnTo>
                    <a:pt x="56" y="360"/>
                  </a:lnTo>
                  <a:lnTo>
                    <a:pt x="40" y="344"/>
                  </a:lnTo>
                  <a:lnTo>
                    <a:pt x="48" y="312"/>
                  </a:lnTo>
                  <a:lnTo>
                    <a:pt x="80" y="304"/>
                  </a:lnTo>
                  <a:lnTo>
                    <a:pt x="104" y="304"/>
                  </a:lnTo>
                  <a:lnTo>
                    <a:pt x="152" y="280"/>
                  </a:lnTo>
                  <a:lnTo>
                    <a:pt x="184" y="280"/>
                  </a:lnTo>
                  <a:lnTo>
                    <a:pt x="192" y="296"/>
                  </a:lnTo>
                  <a:lnTo>
                    <a:pt x="208" y="264"/>
                  </a:lnTo>
                  <a:lnTo>
                    <a:pt x="240" y="248"/>
                  </a:lnTo>
                  <a:lnTo>
                    <a:pt x="248" y="224"/>
                  </a:lnTo>
                  <a:lnTo>
                    <a:pt x="264" y="240"/>
                  </a:lnTo>
                  <a:lnTo>
                    <a:pt x="272" y="240"/>
                  </a:lnTo>
                  <a:lnTo>
                    <a:pt x="264" y="216"/>
                  </a:lnTo>
                  <a:lnTo>
                    <a:pt x="264" y="184"/>
                  </a:lnTo>
                  <a:lnTo>
                    <a:pt x="280" y="208"/>
                  </a:lnTo>
                  <a:lnTo>
                    <a:pt x="288" y="232"/>
                  </a:lnTo>
                  <a:lnTo>
                    <a:pt x="336" y="232"/>
                  </a:lnTo>
                  <a:lnTo>
                    <a:pt x="320" y="216"/>
                  </a:lnTo>
                  <a:lnTo>
                    <a:pt x="336" y="200"/>
                  </a:lnTo>
                  <a:lnTo>
                    <a:pt x="360" y="208"/>
                  </a:lnTo>
                  <a:lnTo>
                    <a:pt x="376" y="192"/>
                  </a:lnTo>
                  <a:lnTo>
                    <a:pt x="392" y="192"/>
                  </a:lnTo>
                  <a:lnTo>
                    <a:pt x="392" y="200"/>
                  </a:lnTo>
                  <a:lnTo>
                    <a:pt x="400" y="200"/>
                  </a:lnTo>
                  <a:lnTo>
                    <a:pt x="400" y="184"/>
                  </a:lnTo>
                  <a:lnTo>
                    <a:pt x="424" y="192"/>
                  </a:lnTo>
                  <a:lnTo>
                    <a:pt x="448" y="176"/>
                  </a:lnTo>
                  <a:lnTo>
                    <a:pt x="472" y="168"/>
                  </a:lnTo>
                  <a:lnTo>
                    <a:pt x="480" y="136"/>
                  </a:lnTo>
                  <a:lnTo>
                    <a:pt x="504" y="128"/>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46" name="Freeform 17"/>
            <p:cNvSpPr>
              <a:spLocks noChangeArrowheads="1"/>
            </p:cNvSpPr>
            <p:nvPr/>
          </p:nvSpPr>
          <p:spPr bwMode="auto">
            <a:xfrm>
              <a:off x="2732320" y="3624418"/>
              <a:ext cx="837911" cy="656184"/>
            </a:xfrm>
            <a:custGeom>
              <a:avLst/>
              <a:gdLst>
                <a:gd name="T0" fmla="*/ 868 w 497"/>
                <a:gd name="T1" fmla="*/ 572 h 385"/>
                <a:gd name="T2" fmla="*/ 1052 w 497"/>
                <a:gd name="T3" fmla="*/ 492 h 385"/>
                <a:gd name="T4" fmla="*/ 1131 w 497"/>
                <a:gd name="T5" fmla="*/ 398 h 385"/>
                <a:gd name="T6" fmla="*/ 1210 w 497"/>
                <a:gd name="T7" fmla="*/ 306 h 385"/>
                <a:gd name="T8" fmla="*/ 1251 w 497"/>
                <a:gd name="T9" fmla="*/ 266 h 385"/>
                <a:gd name="T10" fmla="*/ 1210 w 497"/>
                <a:gd name="T11" fmla="*/ 214 h 385"/>
                <a:gd name="T12" fmla="*/ 1151 w 497"/>
                <a:gd name="T13" fmla="*/ 158 h 385"/>
                <a:gd name="T14" fmla="*/ 1109 w 497"/>
                <a:gd name="T15" fmla="*/ 186 h 385"/>
                <a:gd name="T16" fmla="*/ 1070 w 497"/>
                <a:gd name="T17" fmla="*/ 173 h 385"/>
                <a:gd name="T18" fmla="*/ 1109 w 497"/>
                <a:gd name="T19" fmla="*/ 93 h 385"/>
                <a:gd name="T20" fmla="*/ 1109 w 497"/>
                <a:gd name="T21" fmla="*/ 27 h 385"/>
                <a:gd name="T22" fmla="*/ 1029 w 497"/>
                <a:gd name="T23" fmla="*/ 13 h 385"/>
                <a:gd name="T24" fmla="*/ 948 w 497"/>
                <a:gd name="T25" fmla="*/ 41 h 385"/>
                <a:gd name="T26" fmla="*/ 907 w 497"/>
                <a:gd name="T27" fmla="*/ 41 h 385"/>
                <a:gd name="T28" fmla="*/ 806 w 497"/>
                <a:gd name="T29" fmla="*/ 53 h 385"/>
                <a:gd name="T30" fmla="*/ 728 w 497"/>
                <a:gd name="T31" fmla="*/ 106 h 385"/>
                <a:gd name="T32" fmla="*/ 668 w 497"/>
                <a:gd name="T33" fmla="*/ 120 h 385"/>
                <a:gd name="T34" fmla="*/ 566 w 497"/>
                <a:gd name="T35" fmla="*/ 158 h 385"/>
                <a:gd name="T36" fmla="*/ 463 w 497"/>
                <a:gd name="T37" fmla="*/ 145 h 385"/>
                <a:gd name="T38" fmla="*/ 404 w 497"/>
                <a:gd name="T39" fmla="*/ 120 h 385"/>
                <a:gd name="T40" fmla="*/ 362 w 497"/>
                <a:gd name="T41" fmla="*/ 145 h 385"/>
                <a:gd name="T42" fmla="*/ 243 w 497"/>
                <a:gd name="T43" fmla="*/ 214 h 385"/>
                <a:gd name="T44" fmla="*/ 83 w 497"/>
                <a:gd name="T45" fmla="*/ 186 h 385"/>
                <a:gd name="T46" fmla="*/ 0 w 497"/>
                <a:gd name="T47" fmla="*/ 214 h 385"/>
                <a:gd name="T48" fmla="*/ 83 w 497"/>
                <a:gd name="T49" fmla="*/ 239 h 385"/>
                <a:gd name="T50" fmla="*/ 223 w 497"/>
                <a:gd name="T51" fmla="*/ 279 h 385"/>
                <a:gd name="T52" fmla="*/ 261 w 497"/>
                <a:gd name="T53" fmla="*/ 344 h 385"/>
                <a:gd name="T54" fmla="*/ 141 w 497"/>
                <a:gd name="T55" fmla="*/ 371 h 385"/>
                <a:gd name="T56" fmla="*/ 223 w 497"/>
                <a:gd name="T57" fmla="*/ 411 h 385"/>
                <a:gd name="T58" fmla="*/ 343 w 497"/>
                <a:gd name="T59" fmla="*/ 465 h 385"/>
                <a:gd name="T60" fmla="*/ 343 w 497"/>
                <a:gd name="T61" fmla="*/ 505 h 385"/>
                <a:gd name="T62" fmla="*/ 525 w 497"/>
                <a:gd name="T63" fmla="*/ 596 h 385"/>
                <a:gd name="T64" fmla="*/ 626 w 497"/>
                <a:gd name="T65" fmla="*/ 596 h 385"/>
                <a:gd name="T66" fmla="*/ 646 w 497"/>
                <a:gd name="T67" fmla="*/ 572 h 385"/>
                <a:gd name="T68" fmla="*/ 746 w 497"/>
                <a:gd name="T69" fmla="*/ 623 h 385"/>
                <a:gd name="T70" fmla="*/ 847 w 497"/>
                <a:gd name="T71" fmla="*/ 610 h 38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97"/>
                <a:gd name="T109" fmla="*/ 0 h 385"/>
                <a:gd name="T110" fmla="*/ 497 w 497"/>
                <a:gd name="T111" fmla="*/ 385 h 385"/>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97" h="385">
                  <a:moveTo>
                    <a:pt x="336" y="368"/>
                  </a:moveTo>
                  <a:lnTo>
                    <a:pt x="344" y="344"/>
                  </a:lnTo>
                  <a:lnTo>
                    <a:pt x="368" y="344"/>
                  </a:lnTo>
                  <a:lnTo>
                    <a:pt x="416" y="296"/>
                  </a:lnTo>
                  <a:lnTo>
                    <a:pt x="440" y="272"/>
                  </a:lnTo>
                  <a:lnTo>
                    <a:pt x="448" y="240"/>
                  </a:lnTo>
                  <a:lnTo>
                    <a:pt x="448" y="216"/>
                  </a:lnTo>
                  <a:lnTo>
                    <a:pt x="480" y="184"/>
                  </a:lnTo>
                  <a:lnTo>
                    <a:pt x="480" y="168"/>
                  </a:lnTo>
                  <a:lnTo>
                    <a:pt x="496" y="160"/>
                  </a:lnTo>
                  <a:lnTo>
                    <a:pt x="480" y="152"/>
                  </a:lnTo>
                  <a:lnTo>
                    <a:pt x="480" y="128"/>
                  </a:lnTo>
                  <a:lnTo>
                    <a:pt x="456" y="128"/>
                  </a:lnTo>
                  <a:lnTo>
                    <a:pt x="456" y="96"/>
                  </a:lnTo>
                  <a:lnTo>
                    <a:pt x="440" y="96"/>
                  </a:lnTo>
                  <a:lnTo>
                    <a:pt x="440" y="112"/>
                  </a:lnTo>
                  <a:lnTo>
                    <a:pt x="424" y="112"/>
                  </a:lnTo>
                  <a:lnTo>
                    <a:pt x="424" y="104"/>
                  </a:lnTo>
                  <a:lnTo>
                    <a:pt x="432" y="64"/>
                  </a:lnTo>
                  <a:lnTo>
                    <a:pt x="440" y="56"/>
                  </a:lnTo>
                  <a:lnTo>
                    <a:pt x="440" y="40"/>
                  </a:lnTo>
                  <a:lnTo>
                    <a:pt x="440" y="16"/>
                  </a:lnTo>
                  <a:lnTo>
                    <a:pt x="432" y="0"/>
                  </a:lnTo>
                  <a:lnTo>
                    <a:pt x="408" y="8"/>
                  </a:lnTo>
                  <a:lnTo>
                    <a:pt x="392" y="8"/>
                  </a:lnTo>
                  <a:lnTo>
                    <a:pt x="376" y="24"/>
                  </a:lnTo>
                  <a:lnTo>
                    <a:pt x="360" y="32"/>
                  </a:lnTo>
                  <a:lnTo>
                    <a:pt x="360" y="24"/>
                  </a:lnTo>
                  <a:lnTo>
                    <a:pt x="344" y="32"/>
                  </a:lnTo>
                  <a:lnTo>
                    <a:pt x="320" y="32"/>
                  </a:lnTo>
                  <a:lnTo>
                    <a:pt x="304" y="40"/>
                  </a:lnTo>
                  <a:lnTo>
                    <a:pt x="288" y="64"/>
                  </a:lnTo>
                  <a:lnTo>
                    <a:pt x="272" y="56"/>
                  </a:lnTo>
                  <a:lnTo>
                    <a:pt x="264" y="72"/>
                  </a:lnTo>
                  <a:lnTo>
                    <a:pt x="232" y="72"/>
                  </a:lnTo>
                  <a:lnTo>
                    <a:pt x="224" y="96"/>
                  </a:lnTo>
                  <a:lnTo>
                    <a:pt x="200" y="104"/>
                  </a:lnTo>
                  <a:lnTo>
                    <a:pt x="184" y="88"/>
                  </a:lnTo>
                  <a:lnTo>
                    <a:pt x="176" y="64"/>
                  </a:lnTo>
                  <a:lnTo>
                    <a:pt x="160" y="72"/>
                  </a:lnTo>
                  <a:lnTo>
                    <a:pt x="160" y="88"/>
                  </a:lnTo>
                  <a:lnTo>
                    <a:pt x="144" y="88"/>
                  </a:lnTo>
                  <a:lnTo>
                    <a:pt x="104" y="112"/>
                  </a:lnTo>
                  <a:lnTo>
                    <a:pt x="96" y="128"/>
                  </a:lnTo>
                  <a:lnTo>
                    <a:pt x="48" y="112"/>
                  </a:lnTo>
                  <a:lnTo>
                    <a:pt x="32" y="112"/>
                  </a:lnTo>
                  <a:lnTo>
                    <a:pt x="24" y="120"/>
                  </a:lnTo>
                  <a:lnTo>
                    <a:pt x="0" y="128"/>
                  </a:lnTo>
                  <a:lnTo>
                    <a:pt x="0" y="144"/>
                  </a:lnTo>
                  <a:lnTo>
                    <a:pt x="32" y="144"/>
                  </a:lnTo>
                  <a:lnTo>
                    <a:pt x="40" y="160"/>
                  </a:lnTo>
                  <a:lnTo>
                    <a:pt x="88" y="168"/>
                  </a:lnTo>
                  <a:lnTo>
                    <a:pt x="96" y="176"/>
                  </a:lnTo>
                  <a:lnTo>
                    <a:pt x="104" y="208"/>
                  </a:lnTo>
                  <a:lnTo>
                    <a:pt x="64" y="208"/>
                  </a:lnTo>
                  <a:lnTo>
                    <a:pt x="56" y="224"/>
                  </a:lnTo>
                  <a:lnTo>
                    <a:pt x="64" y="240"/>
                  </a:lnTo>
                  <a:lnTo>
                    <a:pt x="88" y="248"/>
                  </a:lnTo>
                  <a:lnTo>
                    <a:pt x="136" y="264"/>
                  </a:lnTo>
                  <a:lnTo>
                    <a:pt x="136" y="280"/>
                  </a:lnTo>
                  <a:lnTo>
                    <a:pt x="120" y="288"/>
                  </a:lnTo>
                  <a:lnTo>
                    <a:pt x="136" y="304"/>
                  </a:lnTo>
                  <a:lnTo>
                    <a:pt x="136" y="328"/>
                  </a:lnTo>
                  <a:lnTo>
                    <a:pt x="208" y="360"/>
                  </a:lnTo>
                  <a:lnTo>
                    <a:pt x="224" y="360"/>
                  </a:lnTo>
                  <a:lnTo>
                    <a:pt x="248" y="360"/>
                  </a:lnTo>
                  <a:lnTo>
                    <a:pt x="256" y="368"/>
                  </a:lnTo>
                  <a:lnTo>
                    <a:pt x="256" y="344"/>
                  </a:lnTo>
                  <a:lnTo>
                    <a:pt x="288" y="352"/>
                  </a:lnTo>
                  <a:lnTo>
                    <a:pt x="296" y="376"/>
                  </a:lnTo>
                  <a:lnTo>
                    <a:pt x="312" y="384"/>
                  </a:lnTo>
                  <a:lnTo>
                    <a:pt x="336" y="368"/>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47" name="Freeform 18"/>
            <p:cNvSpPr>
              <a:spLocks noChangeArrowheads="1"/>
            </p:cNvSpPr>
            <p:nvPr/>
          </p:nvSpPr>
          <p:spPr bwMode="auto">
            <a:xfrm>
              <a:off x="2652452" y="3256277"/>
              <a:ext cx="622128" cy="603813"/>
            </a:xfrm>
            <a:custGeom>
              <a:avLst/>
              <a:gdLst>
                <a:gd name="T0" fmla="*/ 122 w 369"/>
                <a:gd name="T1" fmla="*/ 540 h 353"/>
                <a:gd name="T2" fmla="*/ 83 w 369"/>
                <a:gd name="T3" fmla="*/ 445 h 353"/>
                <a:gd name="T4" fmla="*/ 141 w 369"/>
                <a:gd name="T5" fmla="*/ 324 h 353"/>
                <a:gd name="T6" fmla="*/ 20 w 369"/>
                <a:gd name="T7" fmla="*/ 271 h 353"/>
                <a:gd name="T8" fmla="*/ 41 w 369"/>
                <a:gd name="T9" fmla="*/ 231 h 353"/>
                <a:gd name="T10" fmla="*/ 122 w 369"/>
                <a:gd name="T11" fmla="*/ 231 h 353"/>
                <a:gd name="T12" fmla="*/ 261 w 369"/>
                <a:gd name="T13" fmla="*/ 202 h 353"/>
                <a:gd name="T14" fmla="*/ 422 w 369"/>
                <a:gd name="T15" fmla="*/ 189 h 353"/>
                <a:gd name="T16" fmla="*/ 343 w 369"/>
                <a:gd name="T17" fmla="*/ 135 h 353"/>
                <a:gd name="T18" fmla="*/ 362 w 369"/>
                <a:gd name="T19" fmla="*/ 67 h 353"/>
                <a:gd name="T20" fmla="*/ 463 w 369"/>
                <a:gd name="T21" fmla="*/ 67 h 353"/>
                <a:gd name="T22" fmla="*/ 525 w 369"/>
                <a:gd name="T23" fmla="*/ 81 h 353"/>
                <a:gd name="T24" fmla="*/ 585 w 369"/>
                <a:gd name="T25" fmla="*/ 67 h 353"/>
                <a:gd name="T26" fmla="*/ 626 w 369"/>
                <a:gd name="T27" fmla="*/ 0 h 353"/>
                <a:gd name="T28" fmla="*/ 728 w 369"/>
                <a:gd name="T29" fmla="*/ 27 h 353"/>
                <a:gd name="T30" fmla="*/ 806 w 369"/>
                <a:gd name="T31" fmla="*/ 122 h 353"/>
                <a:gd name="T32" fmla="*/ 868 w 369"/>
                <a:gd name="T33" fmla="*/ 149 h 353"/>
                <a:gd name="T34" fmla="*/ 907 w 369"/>
                <a:gd name="T35" fmla="*/ 109 h 353"/>
                <a:gd name="T36" fmla="*/ 907 w 369"/>
                <a:gd name="T37" fmla="*/ 163 h 353"/>
                <a:gd name="T38" fmla="*/ 907 w 369"/>
                <a:gd name="T39" fmla="*/ 215 h 353"/>
                <a:gd name="T40" fmla="*/ 847 w 369"/>
                <a:gd name="T41" fmla="*/ 285 h 353"/>
                <a:gd name="T42" fmla="*/ 928 w 369"/>
                <a:gd name="T43" fmla="*/ 311 h 353"/>
                <a:gd name="T44" fmla="*/ 907 w 369"/>
                <a:gd name="T45" fmla="*/ 351 h 353"/>
                <a:gd name="T46" fmla="*/ 928 w 369"/>
                <a:gd name="T47" fmla="*/ 393 h 353"/>
                <a:gd name="T48" fmla="*/ 868 w 369"/>
                <a:gd name="T49" fmla="*/ 432 h 353"/>
                <a:gd name="T50" fmla="*/ 868 w 369"/>
                <a:gd name="T51" fmla="*/ 472 h 353"/>
                <a:gd name="T52" fmla="*/ 786 w 369"/>
                <a:gd name="T53" fmla="*/ 486 h 353"/>
                <a:gd name="T54" fmla="*/ 685 w 369"/>
                <a:gd name="T55" fmla="*/ 525 h 353"/>
                <a:gd name="T56" fmla="*/ 585 w 369"/>
                <a:gd name="T57" fmla="*/ 513 h 353"/>
                <a:gd name="T58" fmla="*/ 525 w 369"/>
                <a:gd name="T59" fmla="*/ 486 h 353"/>
                <a:gd name="T60" fmla="*/ 485 w 369"/>
                <a:gd name="T61" fmla="*/ 513 h 353"/>
                <a:gd name="T62" fmla="*/ 362 w 369"/>
                <a:gd name="T63" fmla="*/ 594 h 353"/>
                <a:gd name="T64" fmla="*/ 202 w 369"/>
                <a:gd name="T65" fmla="*/ 554 h 35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69"/>
                <a:gd name="T100" fmla="*/ 0 h 353"/>
                <a:gd name="T101" fmla="*/ 369 w 369"/>
                <a:gd name="T102" fmla="*/ 353 h 35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69" h="353">
                  <a:moveTo>
                    <a:pt x="48" y="344"/>
                  </a:moveTo>
                  <a:lnTo>
                    <a:pt x="48" y="320"/>
                  </a:lnTo>
                  <a:lnTo>
                    <a:pt x="64" y="296"/>
                  </a:lnTo>
                  <a:lnTo>
                    <a:pt x="32" y="264"/>
                  </a:lnTo>
                  <a:lnTo>
                    <a:pt x="56" y="224"/>
                  </a:lnTo>
                  <a:lnTo>
                    <a:pt x="56" y="192"/>
                  </a:lnTo>
                  <a:lnTo>
                    <a:pt x="8" y="200"/>
                  </a:lnTo>
                  <a:lnTo>
                    <a:pt x="8" y="160"/>
                  </a:lnTo>
                  <a:lnTo>
                    <a:pt x="0" y="152"/>
                  </a:lnTo>
                  <a:lnTo>
                    <a:pt x="16" y="136"/>
                  </a:lnTo>
                  <a:lnTo>
                    <a:pt x="32" y="144"/>
                  </a:lnTo>
                  <a:lnTo>
                    <a:pt x="48" y="136"/>
                  </a:lnTo>
                  <a:lnTo>
                    <a:pt x="96" y="136"/>
                  </a:lnTo>
                  <a:lnTo>
                    <a:pt x="104" y="120"/>
                  </a:lnTo>
                  <a:lnTo>
                    <a:pt x="112" y="112"/>
                  </a:lnTo>
                  <a:lnTo>
                    <a:pt x="168" y="112"/>
                  </a:lnTo>
                  <a:lnTo>
                    <a:pt x="160" y="80"/>
                  </a:lnTo>
                  <a:lnTo>
                    <a:pt x="136" y="80"/>
                  </a:lnTo>
                  <a:lnTo>
                    <a:pt x="128" y="56"/>
                  </a:lnTo>
                  <a:lnTo>
                    <a:pt x="144" y="40"/>
                  </a:lnTo>
                  <a:lnTo>
                    <a:pt x="168" y="48"/>
                  </a:lnTo>
                  <a:lnTo>
                    <a:pt x="184" y="40"/>
                  </a:lnTo>
                  <a:lnTo>
                    <a:pt x="192" y="56"/>
                  </a:lnTo>
                  <a:lnTo>
                    <a:pt x="208" y="48"/>
                  </a:lnTo>
                  <a:lnTo>
                    <a:pt x="208" y="24"/>
                  </a:lnTo>
                  <a:lnTo>
                    <a:pt x="232" y="40"/>
                  </a:lnTo>
                  <a:lnTo>
                    <a:pt x="240" y="8"/>
                  </a:lnTo>
                  <a:lnTo>
                    <a:pt x="248" y="0"/>
                  </a:lnTo>
                  <a:lnTo>
                    <a:pt x="264" y="16"/>
                  </a:lnTo>
                  <a:lnTo>
                    <a:pt x="288" y="16"/>
                  </a:lnTo>
                  <a:lnTo>
                    <a:pt x="312" y="72"/>
                  </a:lnTo>
                  <a:lnTo>
                    <a:pt x="320" y="72"/>
                  </a:lnTo>
                  <a:lnTo>
                    <a:pt x="328" y="88"/>
                  </a:lnTo>
                  <a:lnTo>
                    <a:pt x="344" y="88"/>
                  </a:lnTo>
                  <a:lnTo>
                    <a:pt x="352" y="72"/>
                  </a:lnTo>
                  <a:lnTo>
                    <a:pt x="360" y="64"/>
                  </a:lnTo>
                  <a:lnTo>
                    <a:pt x="368" y="88"/>
                  </a:lnTo>
                  <a:lnTo>
                    <a:pt x="360" y="96"/>
                  </a:lnTo>
                  <a:lnTo>
                    <a:pt x="360" y="112"/>
                  </a:lnTo>
                  <a:lnTo>
                    <a:pt x="360" y="128"/>
                  </a:lnTo>
                  <a:lnTo>
                    <a:pt x="336" y="152"/>
                  </a:lnTo>
                  <a:lnTo>
                    <a:pt x="336" y="168"/>
                  </a:lnTo>
                  <a:lnTo>
                    <a:pt x="360" y="168"/>
                  </a:lnTo>
                  <a:lnTo>
                    <a:pt x="368" y="184"/>
                  </a:lnTo>
                  <a:lnTo>
                    <a:pt x="360" y="192"/>
                  </a:lnTo>
                  <a:lnTo>
                    <a:pt x="360" y="208"/>
                  </a:lnTo>
                  <a:lnTo>
                    <a:pt x="360" y="232"/>
                  </a:lnTo>
                  <a:lnTo>
                    <a:pt x="368" y="232"/>
                  </a:lnTo>
                  <a:lnTo>
                    <a:pt x="368" y="248"/>
                  </a:lnTo>
                  <a:lnTo>
                    <a:pt x="344" y="256"/>
                  </a:lnTo>
                  <a:lnTo>
                    <a:pt x="344" y="272"/>
                  </a:lnTo>
                  <a:lnTo>
                    <a:pt x="344" y="280"/>
                  </a:lnTo>
                  <a:lnTo>
                    <a:pt x="320" y="272"/>
                  </a:lnTo>
                  <a:lnTo>
                    <a:pt x="312" y="288"/>
                  </a:lnTo>
                  <a:lnTo>
                    <a:pt x="280" y="288"/>
                  </a:lnTo>
                  <a:lnTo>
                    <a:pt x="272" y="312"/>
                  </a:lnTo>
                  <a:lnTo>
                    <a:pt x="248" y="320"/>
                  </a:lnTo>
                  <a:lnTo>
                    <a:pt x="232" y="304"/>
                  </a:lnTo>
                  <a:lnTo>
                    <a:pt x="224" y="280"/>
                  </a:lnTo>
                  <a:lnTo>
                    <a:pt x="208" y="288"/>
                  </a:lnTo>
                  <a:lnTo>
                    <a:pt x="208" y="304"/>
                  </a:lnTo>
                  <a:lnTo>
                    <a:pt x="192" y="304"/>
                  </a:lnTo>
                  <a:lnTo>
                    <a:pt x="152" y="328"/>
                  </a:lnTo>
                  <a:lnTo>
                    <a:pt x="144" y="352"/>
                  </a:lnTo>
                  <a:lnTo>
                    <a:pt x="96" y="328"/>
                  </a:lnTo>
                  <a:lnTo>
                    <a:pt x="80" y="328"/>
                  </a:lnTo>
                  <a:lnTo>
                    <a:pt x="48" y="344"/>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48" name="Freeform 19"/>
            <p:cNvSpPr>
              <a:spLocks noChangeArrowheads="1"/>
            </p:cNvSpPr>
            <p:nvPr/>
          </p:nvSpPr>
          <p:spPr bwMode="auto">
            <a:xfrm>
              <a:off x="1950456" y="3214688"/>
              <a:ext cx="958414" cy="1052052"/>
            </a:xfrm>
            <a:custGeom>
              <a:avLst/>
              <a:gdLst>
                <a:gd name="T0" fmla="*/ 1325 w 569"/>
                <a:gd name="T1" fmla="*/ 745 h 617"/>
                <a:gd name="T2" fmla="*/ 1406 w 569"/>
                <a:gd name="T3" fmla="*/ 690 h 617"/>
                <a:gd name="T4" fmla="*/ 1325 w 569"/>
                <a:gd name="T5" fmla="*/ 677 h 617"/>
                <a:gd name="T6" fmla="*/ 1244 w 569"/>
                <a:gd name="T7" fmla="*/ 638 h 617"/>
                <a:gd name="T8" fmla="*/ 1166 w 569"/>
                <a:gd name="T9" fmla="*/ 599 h 617"/>
                <a:gd name="T10" fmla="*/ 1206 w 569"/>
                <a:gd name="T11" fmla="*/ 531 h 617"/>
                <a:gd name="T12" fmla="*/ 1185 w 569"/>
                <a:gd name="T13" fmla="*/ 413 h 617"/>
                <a:gd name="T14" fmla="*/ 1065 w 569"/>
                <a:gd name="T15" fmla="*/ 373 h 617"/>
                <a:gd name="T16" fmla="*/ 1043 w 569"/>
                <a:gd name="T17" fmla="*/ 293 h 617"/>
                <a:gd name="T18" fmla="*/ 1125 w 569"/>
                <a:gd name="T19" fmla="*/ 279 h 617"/>
                <a:gd name="T20" fmla="*/ 1283 w 569"/>
                <a:gd name="T21" fmla="*/ 266 h 617"/>
                <a:gd name="T22" fmla="*/ 1283 w 569"/>
                <a:gd name="T23" fmla="*/ 186 h 617"/>
                <a:gd name="T24" fmla="*/ 1166 w 569"/>
                <a:gd name="T25" fmla="*/ 186 h 617"/>
                <a:gd name="T26" fmla="*/ 1084 w 569"/>
                <a:gd name="T27" fmla="*/ 106 h 617"/>
                <a:gd name="T28" fmla="*/ 1023 w 569"/>
                <a:gd name="T29" fmla="*/ 159 h 617"/>
                <a:gd name="T30" fmla="*/ 964 w 569"/>
                <a:gd name="T31" fmla="*/ 239 h 617"/>
                <a:gd name="T32" fmla="*/ 922 w 569"/>
                <a:gd name="T33" fmla="*/ 399 h 617"/>
                <a:gd name="T34" fmla="*/ 844 w 569"/>
                <a:gd name="T35" fmla="*/ 373 h 617"/>
                <a:gd name="T36" fmla="*/ 722 w 569"/>
                <a:gd name="T37" fmla="*/ 399 h 617"/>
                <a:gd name="T38" fmla="*/ 682 w 569"/>
                <a:gd name="T39" fmla="*/ 373 h 617"/>
                <a:gd name="T40" fmla="*/ 582 w 569"/>
                <a:gd name="T41" fmla="*/ 173 h 617"/>
                <a:gd name="T42" fmla="*/ 543 w 569"/>
                <a:gd name="T43" fmla="*/ 186 h 617"/>
                <a:gd name="T44" fmla="*/ 523 w 569"/>
                <a:gd name="T45" fmla="*/ 122 h 617"/>
                <a:gd name="T46" fmla="*/ 402 w 569"/>
                <a:gd name="T47" fmla="*/ 66 h 617"/>
                <a:gd name="T48" fmla="*/ 341 w 569"/>
                <a:gd name="T49" fmla="*/ 135 h 617"/>
                <a:gd name="T50" fmla="*/ 341 w 569"/>
                <a:gd name="T51" fmla="*/ 0 h 617"/>
                <a:gd name="T52" fmla="*/ 281 w 569"/>
                <a:gd name="T53" fmla="*/ 0 h 617"/>
                <a:gd name="T54" fmla="*/ 240 w 569"/>
                <a:gd name="T55" fmla="*/ 53 h 617"/>
                <a:gd name="T56" fmla="*/ 221 w 569"/>
                <a:gd name="T57" fmla="*/ 106 h 617"/>
                <a:gd name="T58" fmla="*/ 200 w 569"/>
                <a:gd name="T59" fmla="*/ 159 h 617"/>
                <a:gd name="T60" fmla="*/ 260 w 569"/>
                <a:gd name="T61" fmla="*/ 186 h 617"/>
                <a:gd name="T62" fmla="*/ 221 w 569"/>
                <a:gd name="T63" fmla="*/ 399 h 617"/>
                <a:gd name="T64" fmla="*/ 60 w 569"/>
                <a:gd name="T65" fmla="*/ 466 h 617"/>
                <a:gd name="T66" fmla="*/ 20 w 569"/>
                <a:gd name="T67" fmla="*/ 518 h 617"/>
                <a:gd name="T68" fmla="*/ 0 w 569"/>
                <a:gd name="T69" fmla="*/ 623 h 617"/>
                <a:gd name="T70" fmla="*/ 121 w 569"/>
                <a:gd name="T71" fmla="*/ 611 h 617"/>
                <a:gd name="T72" fmla="*/ 200 w 569"/>
                <a:gd name="T73" fmla="*/ 651 h 617"/>
                <a:gd name="T74" fmla="*/ 221 w 569"/>
                <a:gd name="T75" fmla="*/ 677 h 617"/>
                <a:gd name="T76" fmla="*/ 240 w 569"/>
                <a:gd name="T77" fmla="*/ 745 h 617"/>
                <a:gd name="T78" fmla="*/ 301 w 569"/>
                <a:gd name="T79" fmla="*/ 772 h 617"/>
                <a:gd name="T80" fmla="*/ 281 w 569"/>
                <a:gd name="T81" fmla="*/ 838 h 617"/>
                <a:gd name="T82" fmla="*/ 260 w 569"/>
                <a:gd name="T83" fmla="*/ 876 h 617"/>
                <a:gd name="T84" fmla="*/ 362 w 569"/>
                <a:gd name="T85" fmla="*/ 930 h 617"/>
                <a:gd name="T86" fmla="*/ 501 w 569"/>
                <a:gd name="T87" fmla="*/ 959 h 617"/>
                <a:gd name="T88" fmla="*/ 560 w 569"/>
                <a:gd name="T89" fmla="*/ 943 h 617"/>
                <a:gd name="T90" fmla="*/ 582 w 569"/>
                <a:gd name="T91" fmla="*/ 997 h 617"/>
                <a:gd name="T92" fmla="*/ 662 w 569"/>
                <a:gd name="T93" fmla="*/ 984 h 617"/>
                <a:gd name="T94" fmla="*/ 682 w 569"/>
                <a:gd name="T95" fmla="*/ 851 h 617"/>
                <a:gd name="T96" fmla="*/ 823 w 569"/>
                <a:gd name="T97" fmla="*/ 838 h 617"/>
                <a:gd name="T98" fmla="*/ 882 w 569"/>
                <a:gd name="T99" fmla="*/ 851 h 617"/>
                <a:gd name="T100" fmla="*/ 964 w 569"/>
                <a:gd name="T101" fmla="*/ 851 h 617"/>
                <a:gd name="T102" fmla="*/ 1043 w 569"/>
                <a:gd name="T103" fmla="*/ 866 h 617"/>
                <a:gd name="T104" fmla="*/ 1106 w 569"/>
                <a:gd name="T105" fmla="*/ 838 h 617"/>
                <a:gd name="T106" fmla="*/ 1227 w 569"/>
                <a:gd name="T107" fmla="*/ 784 h 617"/>
                <a:gd name="T108" fmla="*/ 1305 w 569"/>
                <a:gd name="T109" fmla="*/ 772 h 61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569"/>
                <a:gd name="T166" fmla="*/ 0 h 617"/>
                <a:gd name="T167" fmla="*/ 569 w 569"/>
                <a:gd name="T168" fmla="*/ 617 h 617"/>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569" h="617">
                  <a:moveTo>
                    <a:pt x="520" y="464"/>
                  </a:moveTo>
                  <a:lnTo>
                    <a:pt x="528" y="448"/>
                  </a:lnTo>
                  <a:lnTo>
                    <a:pt x="568" y="448"/>
                  </a:lnTo>
                  <a:lnTo>
                    <a:pt x="560" y="416"/>
                  </a:lnTo>
                  <a:lnTo>
                    <a:pt x="552" y="400"/>
                  </a:lnTo>
                  <a:lnTo>
                    <a:pt x="528" y="408"/>
                  </a:lnTo>
                  <a:lnTo>
                    <a:pt x="504" y="400"/>
                  </a:lnTo>
                  <a:lnTo>
                    <a:pt x="496" y="384"/>
                  </a:lnTo>
                  <a:lnTo>
                    <a:pt x="464" y="384"/>
                  </a:lnTo>
                  <a:lnTo>
                    <a:pt x="464" y="360"/>
                  </a:lnTo>
                  <a:lnTo>
                    <a:pt x="464" y="344"/>
                  </a:lnTo>
                  <a:lnTo>
                    <a:pt x="480" y="320"/>
                  </a:lnTo>
                  <a:lnTo>
                    <a:pt x="448" y="288"/>
                  </a:lnTo>
                  <a:lnTo>
                    <a:pt x="472" y="248"/>
                  </a:lnTo>
                  <a:lnTo>
                    <a:pt x="472" y="216"/>
                  </a:lnTo>
                  <a:lnTo>
                    <a:pt x="424" y="224"/>
                  </a:lnTo>
                  <a:lnTo>
                    <a:pt x="424" y="184"/>
                  </a:lnTo>
                  <a:lnTo>
                    <a:pt x="416" y="176"/>
                  </a:lnTo>
                  <a:lnTo>
                    <a:pt x="432" y="160"/>
                  </a:lnTo>
                  <a:lnTo>
                    <a:pt x="448" y="168"/>
                  </a:lnTo>
                  <a:lnTo>
                    <a:pt x="464" y="152"/>
                  </a:lnTo>
                  <a:lnTo>
                    <a:pt x="512" y="160"/>
                  </a:lnTo>
                  <a:lnTo>
                    <a:pt x="528" y="136"/>
                  </a:lnTo>
                  <a:lnTo>
                    <a:pt x="512" y="112"/>
                  </a:lnTo>
                  <a:lnTo>
                    <a:pt x="488" y="128"/>
                  </a:lnTo>
                  <a:lnTo>
                    <a:pt x="464" y="112"/>
                  </a:lnTo>
                  <a:lnTo>
                    <a:pt x="464" y="64"/>
                  </a:lnTo>
                  <a:lnTo>
                    <a:pt x="432" y="64"/>
                  </a:lnTo>
                  <a:lnTo>
                    <a:pt x="424" y="96"/>
                  </a:lnTo>
                  <a:lnTo>
                    <a:pt x="408" y="96"/>
                  </a:lnTo>
                  <a:lnTo>
                    <a:pt x="408" y="120"/>
                  </a:lnTo>
                  <a:lnTo>
                    <a:pt x="384" y="144"/>
                  </a:lnTo>
                  <a:lnTo>
                    <a:pt x="368" y="144"/>
                  </a:lnTo>
                  <a:lnTo>
                    <a:pt x="368" y="240"/>
                  </a:lnTo>
                  <a:lnTo>
                    <a:pt x="344" y="240"/>
                  </a:lnTo>
                  <a:lnTo>
                    <a:pt x="336" y="224"/>
                  </a:lnTo>
                  <a:lnTo>
                    <a:pt x="320" y="240"/>
                  </a:lnTo>
                  <a:lnTo>
                    <a:pt x="288" y="240"/>
                  </a:lnTo>
                  <a:lnTo>
                    <a:pt x="288" y="232"/>
                  </a:lnTo>
                  <a:lnTo>
                    <a:pt x="272" y="224"/>
                  </a:lnTo>
                  <a:lnTo>
                    <a:pt x="272" y="192"/>
                  </a:lnTo>
                  <a:lnTo>
                    <a:pt x="232" y="104"/>
                  </a:lnTo>
                  <a:lnTo>
                    <a:pt x="216" y="104"/>
                  </a:lnTo>
                  <a:lnTo>
                    <a:pt x="216" y="112"/>
                  </a:lnTo>
                  <a:lnTo>
                    <a:pt x="200" y="88"/>
                  </a:lnTo>
                  <a:lnTo>
                    <a:pt x="208" y="72"/>
                  </a:lnTo>
                  <a:lnTo>
                    <a:pt x="176" y="32"/>
                  </a:lnTo>
                  <a:lnTo>
                    <a:pt x="160" y="40"/>
                  </a:lnTo>
                  <a:lnTo>
                    <a:pt x="152" y="80"/>
                  </a:lnTo>
                  <a:lnTo>
                    <a:pt x="136" y="80"/>
                  </a:lnTo>
                  <a:lnTo>
                    <a:pt x="136" y="64"/>
                  </a:lnTo>
                  <a:lnTo>
                    <a:pt x="136" y="0"/>
                  </a:lnTo>
                  <a:lnTo>
                    <a:pt x="120" y="16"/>
                  </a:lnTo>
                  <a:lnTo>
                    <a:pt x="112" y="0"/>
                  </a:lnTo>
                  <a:lnTo>
                    <a:pt x="96" y="16"/>
                  </a:lnTo>
                  <a:lnTo>
                    <a:pt x="96" y="32"/>
                  </a:lnTo>
                  <a:lnTo>
                    <a:pt x="104" y="64"/>
                  </a:lnTo>
                  <a:lnTo>
                    <a:pt x="88" y="64"/>
                  </a:lnTo>
                  <a:lnTo>
                    <a:pt x="72" y="64"/>
                  </a:lnTo>
                  <a:lnTo>
                    <a:pt x="80" y="96"/>
                  </a:lnTo>
                  <a:lnTo>
                    <a:pt x="80" y="112"/>
                  </a:lnTo>
                  <a:lnTo>
                    <a:pt x="104" y="112"/>
                  </a:lnTo>
                  <a:lnTo>
                    <a:pt x="104" y="168"/>
                  </a:lnTo>
                  <a:lnTo>
                    <a:pt x="88" y="240"/>
                  </a:lnTo>
                  <a:lnTo>
                    <a:pt x="40" y="272"/>
                  </a:lnTo>
                  <a:lnTo>
                    <a:pt x="24" y="280"/>
                  </a:lnTo>
                  <a:lnTo>
                    <a:pt x="16" y="288"/>
                  </a:lnTo>
                  <a:lnTo>
                    <a:pt x="8" y="312"/>
                  </a:lnTo>
                  <a:lnTo>
                    <a:pt x="8" y="360"/>
                  </a:lnTo>
                  <a:lnTo>
                    <a:pt x="0" y="376"/>
                  </a:lnTo>
                  <a:lnTo>
                    <a:pt x="32" y="376"/>
                  </a:lnTo>
                  <a:lnTo>
                    <a:pt x="48" y="368"/>
                  </a:lnTo>
                  <a:lnTo>
                    <a:pt x="88" y="376"/>
                  </a:lnTo>
                  <a:lnTo>
                    <a:pt x="80" y="392"/>
                  </a:lnTo>
                  <a:lnTo>
                    <a:pt x="72" y="392"/>
                  </a:lnTo>
                  <a:lnTo>
                    <a:pt x="88" y="408"/>
                  </a:lnTo>
                  <a:lnTo>
                    <a:pt x="80" y="432"/>
                  </a:lnTo>
                  <a:lnTo>
                    <a:pt x="96" y="448"/>
                  </a:lnTo>
                  <a:lnTo>
                    <a:pt x="120" y="448"/>
                  </a:lnTo>
                  <a:lnTo>
                    <a:pt x="120" y="464"/>
                  </a:lnTo>
                  <a:lnTo>
                    <a:pt x="112" y="472"/>
                  </a:lnTo>
                  <a:lnTo>
                    <a:pt x="112" y="504"/>
                  </a:lnTo>
                  <a:lnTo>
                    <a:pt x="96" y="504"/>
                  </a:lnTo>
                  <a:lnTo>
                    <a:pt x="104" y="528"/>
                  </a:lnTo>
                  <a:lnTo>
                    <a:pt x="144" y="528"/>
                  </a:lnTo>
                  <a:lnTo>
                    <a:pt x="144" y="560"/>
                  </a:lnTo>
                  <a:lnTo>
                    <a:pt x="160" y="568"/>
                  </a:lnTo>
                  <a:lnTo>
                    <a:pt x="200" y="576"/>
                  </a:lnTo>
                  <a:lnTo>
                    <a:pt x="216" y="560"/>
                  </a:lnTo>
                  <a:lnTo>
                    <a:pt x="224" y="568"/>
                  </a:lnTo>
                  <a:lnTo>
                    <a:pt x="216" y="592"/>
                  </a:lnTo>
                  <a:lnTo>
                    <a:pt x="232" y="600"/>
                  </a:lnTo>
                  <a:lnTo>
                    <a:pt x="264" y="616"/>
                  </a:lnTo>
                  <a:lnTo>
                    <a:pt x="264" y="592"/>
                  </a:lnTo>
                  <a:lnTo>
                    <a:pt x="264" y="520"/>
                  </a:lnTo>
                  <a:lnTo>
                    <a:pt x="272" y="512"/>
                  </a:lnTo>
                  <a:lnTo>
                    <a:pt x="320" y="512"/>
                  </a:lnTo>
                  <a:lnTo>
                    <a:pt x="328" y="504"/>
                  </a:lnTo>
                  <a:lnTo>
                    <a:pt x="344" y="504"/>
                  </a:lnTo>
                  <a:lnTo>
                    <a:pt x="352" y="512"/>
                  </a:lnTo>
                  <a:lnTo>
                    <a:pt x="376" y="504"/>
                  </a:lnTo>
                  <a:lnTo>
                    <a:pt x="384" y="512"/>
                  </a:lnTo>
                  <a:lnTo>
                    <a:pt x="392" y="504"/>
                  </a:lnTo>
                  <a:lnTo>
                    <a:pt x="416" y="520"/>
                  </a:lnTo>
                  <a:lnTo>
                    <a:pt x="416" y="504"/>
                  </a:lnTo>
                  <a:lnTo>
                    <a:pt x="440" y="504"/>
                  </a:lnTo>
                  <a:lnTo>
                    <a:pt x="480" y="496"/>
                  </a:lnTo>
                  <a:lnTo>
                    <a:pt x="488" y="472"/>
                  </a:lnTo>
                  <a:lnTo>
                    <a:pt x="504" y="464"/>
                  </a:lnTo>
                  <a:lnTo>
                    <a:pt x="520" y="464"/>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49" name="Freeform 20"/>
            <p:cNvSpPr>
              <a:spLocks noChangeArrowheads="1"/>
            </p:cNvSpPr>
            <p:nvPr/>
          </p:nvSpPr>
          <p:spPr bwMode="auto">
            <a:xfrm>
              <a:off x="161137" y="1997820"/>
              <a:ext cx="2037330" cy="1340095"/>
            </a:xfrm>
            <a:custGeom>
              <a:avLst/>
              <a:gdLst>
                <a:gd name="T0" fmla="*/ 2979 w 1209"/>
                <a:gd name="T1" fmla="*/ 1217 h 785"/>
                <a:gd name="T2" fmla="*/ 2919 w 1209"/>
                <a:gd name="T3" fmla="*/ 1217 h 785"/>
                <a:gd name="T4" fmla="*/ 2919 w 1209"/>
                <a:gd name="T5" fmla="*/ 1311 h 785"/>
                <a:gd name="T6" fmla="*/ 2797 w 1209"/>
                <a:gd name="T7" fmla="*/ 1270 h 785"/>
                <a:gd name="T8" fmla="*/ 2736 w 1209"/>
                <a:gd name="T9" fmla="*/ 1257 h 785"/>
                <a:gd name="T10" fmla="*/ 2577 w 1209"/>
                <a:gd name="T11" fmla="*/ 1204 h 785"/>
                <a:gd name="T12" fmla="*/ 2618 w 1209"/>
                <a:gd name="T13" fmla="*/ 1161 h 785"/>
                <a:gd name="T14" fmla="*/ 2595 w 1209"/>
                <a:gd name="T15" fmla="*/ 1138 h 785"/>
                <a:gd name="T16" fmla="*/ 2517 w 1209"/>
                <a:gd name="T17" fmla="*/ 1110 h 785"/>
                <a:gd name="T18" fmla="*/ 2456 w 1209"/>
                <a:gd name="T19" fmla="*/ 1138 h 785"/>
                <a:gd name="T20" fmla="*/ 2334 w 1209"/>
                <a:gd name="T21" fmla="*/ 1084 h 785"/>
                <a:gd name="T22" fmla="*/ 2094 w 1209"/>
                <a:gd name="T23" fmla="*/ 1161 h 785"/>
                <a:gd name="T24" fmla="*/ 2034 w 1209"/>
                <a:gd name="T25" fmla="*/ 1204 h 785"/>
                <a:gd name="T26" fmla="*/ 1834 w 1209"/>
                <a:gd name="T27" fmla="*/ 1230 h 785"/>
                <a:gd name="T28" fmla="*/ 1650 w 1209"/>
                <a:gd name="T29" fmla="*/ 1190 h 785"/>
                <a:gd name="T30" fmla="*/ 1590 w 1209"/>
                <a:gd name="T31" fmla="*/ 1138 h 785"/>
                <a:gd name="T32" fmla="*/ 1468 w 1209"/>
                <a:gd name="T33" fmla="*/ 1177 h 785"/>
                <a:gd name="T34" fmla="*/ 1349 w 1209"/>
                <a:gd name="T35" fmla="*/ 1217 h 785"/>
                <a:gd name="T36" fmla="*/ 1147 w 1209"/>
                <a:gd name="T37" fmla="*/ 1124 h 785"/>
                <a:gd name="T38" fmla="*/ 1027 w 1209"/>
                <a:gd name="T39" fmla="*/ 1069 h 785"/>
                <a:gd name="T40" fmla="*/ 907 w 1209"/>
                <a:gd name="T41" fmla="*/ 1044 h 785"/>
                <a:gd name="T42" fmla="*/ 806 w 1209"/>
                <a:gd name="T43" fmla="*/ 990 h 785"/>
                <a:gd name="T44" fmla="*/ 684 w 1209"/>
                <a:gd name="T45" fmla="*/ 869 h 785"/>
                <a:gd name="T46" fmla="*/ 623 w 1209"/>
                <a:gd name="T47" fmla="*/ 854 h 785"/>
                <a:gd name="T48" fmla="*/ 523 w 1209"/>
                <a:gd name="T49" fmla="*/ 762 h 785"/>
                <a:gd name="T50" fmla="*/ 402 w 1209"/>
                <a:gd name="T51" fmla="*/ 643 h 785"/>
                <a:gd name="T52" fmla="*/ 301 w 1209"/>
                <a:gd name="T53" fmla="*/ 682 h 785"/>
                <a:gd name="T54" fmla="*/ 162 w 1209"/>
                <a:gd name="T55" fmla="*/ 549 h 785"/>
                <a:gd name="T56" fmla="*/ 79 w 1209"/>
                <a:gd name="T57" fmla="*/ 454 h 785"/>
                <a:gd name="T58" fmla="*/ 0 w 1209"/>
                <a:gd name="T59" fmla="*/ 429 h 785"/>
                <a:gd name="T60" fmla="*/ 41 w 1209"/>
                <a:gd name="T61" fmla="*/ 294 h 785"/>
                <a:gd name="T62" fmla="*/ 121 w 1209"/>
                <a:gd name="T63" fmla="*/ 321 h 785"/>
                <a:gd name="T64" fmla="*/ 200 w 1209"/>
                <a:gd name="T65" fmla="*/ 307 h 785"/>
                <a:gd name="T66" fmla="*/ 200 w 1209"/>
                <a:gd name="T67" fmla="*/ 214 h 785"/>
                <a:gd name="T68" fmla="*/ 141 w 1209"/>
                <a:gd name="T69" fmla="*/ 160 h 785"/>
                <a:gd name="T70" fmla="*/ 200 w 1209"/>
                <a:gd name="T71" fmla="*/ 80 h 785"/>
                <a:gd name="T72" fmla="*/ 384 w 1209"/>
                <a:gd name="T73" fmla="*/ 66 h 785"/>
                <a:gd name="T74" fmla="*/ 523 w 1209"/>
                <a:gd name="T75" fmla="*/ 13 h 785"/>
                <a:gd name="T76" fmla="*/ 723 w 1209"/>
                <a:gd name="T77" fmla="*/ 27 h 785"/>
                <a:gd name="T78" fmla="*/ 866 w 1209"/>
                <a:gd name="T79" fmla="*/ 93 h 785"/>
                <a:gd name="T80" fmla="*/ 1087 w 1209"/>
                <a:gd name="T81" fmla="*/ 93 h 785"/>
                <a:gd name="T82" fmla="*/ 1329 w 1209"/>
                <a:gd name="T83" fmla="*/ 66 h 785"/>
                <a:gd name="T84" fmla="*/ 1672 w 1209"/>
                <a:gd name="T85" fmla="*/ 93 h 785"/>
                <a:gd name="T86" fmla="*/ 1791 w 1209"/>
                <a:gd name="T87" fmla="*/ 122 h 785"/>
                <a:gd name="T88" fmla="*/ 1771 w 1209"/>
                <a:gd name="T89" fmla="*/ 160 h 785"/>
                <a:gd name="T90" fmla="*/ 1834 w 1209"/>
                <a:gd name="T91" fmla="*/ 227 h 785"/>
                <a:gd name="T92" fmla="*/ 1791 w 1209"/>
                <a:gd name="T93" fmla="*/ 307 h 785"/>
                <a:gd name="T94" fmla="*/ 1751 w 1209"/>
                <a:gd name="T95" fmla="*/ 416 h 785"/>
                <a:gd name="T96" fmla="*/ 1851 w 1209"/>
                <a:gd name="T97" fmla="*/ 535 h 785"/>
                <a:gd name="T98" fmla="*/ 2094 w 1209"/>
                <a:gd name="T99" fmla="*/ 615 h 785"/>
                <a:gd name="T100" fmla="*/ 2355 w 1209"/>
                <a:gd name="T101" fmla="*/ 695 h 785"/>
                <a:gd name="T102" fmla="*/ 2497 w 1209"/>
                <a:gd name="T103" fmla="*/ 708 h 785"/>
                <a:gd name="T104" fmla="*/ 2535 w 1209"/>
                <a:gd name="T105" fmla="*/ 804 h 785"/>
                <a:gd name="T106" fmla="*/ 2618 w 1209"/>
                <a:gd name="T107" fmla="*/ 830 h 785"/>
                <a:gd name="T108" fmla="*/ 2655 w 1209"/>
                <a:gd name="T109" fmla="*/ 790 h 785"/>
                <a:gd name="T110" fmla="*/ 2718 w 1209"/>
                <a:gd name="T111" fmla="*/ 804 h 785"/>
                <a:gd name="T112" fmla="*/ 2756 w 1209"/>
                <a:gd name="T113" fmla="*/ 776 h 785"/>
                <a:gd name="T114" fmla="*/ 2857 w 1209"/>
                <a:gd name="T115" fmla="*/ 737 h 785"/>
                <a:gd name="T116" fmla="*/ 2960 w 1209"/>
                <a:gd name="T117" fmla="*/ 762 h 785"/>
                <a:gd name="T118" fmla="*/ 3039 w 1209"/>
                <a:gd name="T119" fmla="*/ 895 h 785"/>
                <a:gd name="T120" fmla="*/ 3039 w 1209"/>
                <a:gd name="T121" fmla="*/ 963 h 785"/>
                <a:gd name="T122" fmla="*/ 3019 w 1209"/>
                <a:gd name="T123" fmla="*/ 1190 h 78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209"/>
                <a:gd name="T187" fmla="*/ 0 h 785"/>
                <a:gd name="T188" fmla="*/ 1209 w 1209"/>
                <a:gd name="T189" fmla="*/ 785 h 78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209" h="785">
                  <a:moveTo>
                    <a:pt x="1200" y="712"/>
                  </a:moveTo>
                  <a:lnTo>
                    <a:pt x="1184" y="728"/>
                  </a:lnTo>
                  <a:lnTo>
                    <a:pt x="1176" y="712"/>
                  </a:lnTo>
                  <a:lnTo>
                    <a:pt x="1160" y="728"/>
                  </a:lnTo>
                  <a:lnTo>
                    <a:pt x="1168" y="776"/>
                  </a:lnTo>
                  <a:lnTo>
                    <a:pt x="1160" y="784"/>
                  </a:lnTo>
                  <a:lnTo>
                    <a:pt x="1136" y="776"/>
                  </a:lnTo>
                  <a:lnTo>
                    <a:pt x="1112" y="760"/>
                  </a:lnTo>
                  <a:lnTo>
                    <a:pt x="1112" y="744"/>
                  </a:lnTo>
                  <a:lnTo>
                    <a:pt x="1088" y="752"/>
                  </a:lnTo>
                  <a:lnTo>
                    <a:pt x="1024" y="728"/>
                  </a:lnTo>
                  <a:lnTo>
                    <a:pt x="1024" y="720"/>
                  </a:lnTo>
                  <a:lnTo>
                    <a:pt x="1040" y="712"/>
                  </a:lnTo>
                  <a:lnTo>
                    <a:pt x="1040" y="696"/>
                  </a:lnTo>
                  <a:lnTo>
                    <a:pt x="1024" y="688"/>
                  </a:lnTo>
                  <a:lnTo>
                    <a:pt x="1032" y="680"/>
                  </a:lnTo>
                  <a:lnTo>
                    <a:pt x="1016" y="656"/>
                  </a:lnTo>
                  <a:lnTo>
                    <a:pt x="1000" y="664"/>
                  </a:lnTo>
                  <a:lnTo>
                    <a:pt x="984" y="672"/>
                  </a:lnTo>
                  <a:lnTo>
                    <a:pt x="976" y="680"/>
                  </a:lnTo>
                  <a:lnTo>
                    <a:pt x="960" y="680"/>
                  </a:lnTo>
                  <a:lnTo>
                    <a:pt x="928" y="648"/>
                  </a:lnTo>
                  <a:lnTo>
                    <a:pt x="864" y="696"/>
                  </a:lnTo>
                  <a:lnTo>
                    <a:pt x="832" y="696"/>
                  </a:lnTo>
                  <a:lnTo>
                    <a:pt x="824" y="720"/>
                  </a:lnTo>
                  <a:lnTo>
                    <a:pt x="808" y="720"/>
                  </a:lnTo>
                  <a:lnTo>
                    <a:pt x="760" y="744"/>
                  </a:lnTo>
                  <a:lnTo>
                    <a:pt x="728" y="736"/>
                  </a:lnTo>
                  <a:lnTo>
                    <a:pt x="712" y="712"/>
                  </a:lnTo>
                  <a:lnTo>
                    <a:pt x="656" y="712"/>
                  </a:lnTo>
                  <a:lnTo>
                    <a:pt x="664" y="688"/>
                  </a:lnTo>
                  <a:lnTo>
                    <a:pt x="632" y="680"/>
                  </a:lnTo>
                  <a:lnTo>
                    <a:pt x="600" y="680"/>
                  </a:lnTo>
                  <a:lnTo>
                    <a:pt x="584" y="704"/>
                  </a:lnTo>
                  <a:lnTo>
                    <a:pt x="552" y="728"/>
                  </a:lnTo>
                  <a:lnTo>
                    <a:pt x="536" y="728"/>
                  </a:lnTo>
                  <a:lnTo>
                    <a:pt x="544" y="680"/>
                  </a:lnTo>
                  <a:lnTo>
                    <a:pt x="456" y="672"/>
                  </a:lnTo>
                  <a:lnTo>
                    <a:pt x="424" y="640"/>
                  </a:lnTo>
                  <a:lnTo>
                    <a:pt x="408" y="640"/>
                  </a:lnTo>
                  <a:lnTo>
                    <a:pt x="392" y="648"/>
                  </a:lnTo>
                  <a:lnTo>
                    <a:pt x="360" y="624"/>
                  </a:lnTo>
                  <a:lnTo>
                    <a:pt x="336" y="600"/>
                  </a:lnTo>
                  <a:lnTo>
                    <a:pt x="320" y="592"/>
                  </a:lnTo>
                  <a:lnTo>
                    <a:pt x="280" y="544"/>
                  </a:lnTo>
                  <a:lnTo>
                    <a:pt x="272" y="520"/>
                  </a:lnTo>
                  <a:lnTo>
                    <a:pt x="264" y="512"/>
                  </a:lnTo>
                  <a:lnTo>
                    <a:pt x="248" y="512"/>
                  </a:lnTo>
                  <a:lnTo>
                    <a:pt x="224" y="464"/>
                  </a:lnTo>
                  <a:lnTo>
                    <a:pt x="208" y="456"/>
                  </a:lnTo>
                  <a:lnTo>
                    <a:pt x="192" y="424"/>
                  </a:lnTo>
                  <a:lnTo>
                    <a:pt x="160" y="384"/>
                  </a:lnTo>
                  <a:lnTo>
                    <a:pt x="144" y="384"/>
                  </a:lnTo>
                  <a:lnTo>
                    <a:pt x="120" y="408"/>
                  </a:lnTo>
                  <a:lnTo>
                    <a:pt x="96" y="376"/>
                  </a:lnTo>
                  <a:lnTo>
                    <a:pt x="64" y="328"/>
                  </a:lnTo>
                  <a:lnTo>
                    <a:pt x="40" y="304"/>
                  </a:lnTo>
                  <a:lnTo>
                    <a:pt x="32" y="272"/>
                  </a:lnTo>
                  <a:lnTo>
                    <a:pt x="8" y="280"/>
                  </a:lnTo>
                  <a:lnTo>
                    <a:pt x="0" y="256"/>
                  </a:lnTo>
                  <a:lnTo>
                    <a:pt x="8" y="248"/>
                  </a:lnTo>
                  <a:lnTo>
                    <a:pt x="16" y="176"/>
                  </a:lnTo>
                  <a:lnTo>
                    <a:pt x="32" y="168"/>
                  </a:lnTo>
                  <a:lnTo>
                    <a:pt x="48" y="192"/>
                  </a:lnTo>
                  <a:lnTo>
                    <a:pt x="64" y="184"/>
                  </a:lnTo>
                  <a:lnTo>
                    <a:pt x="80" y="184"/>
                  </a:lnTo>
                  <a:lnTo>
                    <a:pt x="72" y="144"/>
                  </a:lnTo>
                  <a:lnTo>
                    <a:pt x="80" y="128"/>
                  </a:lnTo>
                  <a:lnTo>
                    <a:pt x="56" y="120"/>
                  </a:lnTo>
                  <a:lnTo>
                    <a:pt x="56" y="96"/>
                  </a:lnTo>
                  <a:lnTo>
                    <a:pt x="64" y="56"/>
                  </a:lnTo>
                  <a:lnTo>
                    <a:pt x="80" y="48"/>
                  </a:lnTo>
                  <a:lnTo>
                    <a:pt x="120" y="56"/>
                  </a:lnTo>
                  <a:lnTo>
                    <a:pt x="152" y="40"/>
                  </a:lnTo>
                  <a:lnTo>
                    <a:pt x="176" y="0"/>
                  </a:lnTo>
                  <a:lnTo>
                    <a:pt x="208" y="8"/>
                  </a:lnTo>
                  <a:lnTo>
                    <a:pt x="272" y="32"/>
                  </a:lnTo>
                  <a:lnTo>
                    <a:pt x="288" y="16"/>
                  </a:lnTo>
                  <a:lnTo>
                    <a:pt x="336" y="24"/>
                  </a:lnTo>
                  <a:lnTo>
                    <a:pt x="344" y="56"/>
                  </a:lnTo>
                  <a:lnTo>
                    <a:pt x="408" y="72"/>
                  </a:lnTo>
                  <a:lnTo>
                    <a:pt x="432" y="56"/>
                  </a:lnTo>
                  <a:lnTo>
                    <a:pt x="504" y="56"/>
                  </a:lnTo>
                  <a:lnTo>
                    <a:pt x="528" y="40"/>
                  </a:lnTo>
                  <a:lnTo>
                    <a:pt x="640" y="32"/>
                  </a:lnTo>
                  <a:lnTo>
                    <a:pt x="664" y="56"/>
                  </a:lnTo>
                  <a:lnTo>
                    <a:pt x="696" y="64"/>
                  </a:lnTo>
                  <a:lnTo>
                    <a:pt x="712" y="72"/>
                  </a:lnTo>
                  <a:lnTo>
                    <a:pt x="720" y="88"/>
                  </a:lnTo>
                  <a:lnTo>
                    <a:pt x="704" y="96"/>
                  </a:lnTo>
                  <a:lnTo>
                    <a:pt x="728" y="104"/>
                  </a:lnTo>
                  <a:lnTo>
                    <a:pt x="728" y="136"/>
                  </a:lnTo>
                  <a:lnTo>
                    <a:pt x="704" y="168"/>
                  </a:lnTo>
                  <a:lnTo>
                    <a:pt x="712" y="184"/>
                  </a:lnTo>
                  <a:lnTo>
                    <a:pt x="704" y="232"/>
                  </a:lnTo>
                  <a:lnTo>
                    <a:pt x="696" y="248"/>
                  </a:lnTo>
                  <a:lnTo>
                    <a:pt x="712" y="296"/>
                  </a:lnTo>
                  <a:lnTo>
                    <a:pt x="736" y="320"/>
                  </a:lnTo>
                  <a:lnTo>
                    <a:pt x="784" y="320"/>
                  </a:lnTo>
                  <a:lnTo>
                    <a:pt x="832" y="368"/>
                  </a:lnTo>
                  <a:lnTo>
                    <a:pt x="864" y="376"/>
                  </a:lnTo>
                  <a:lnTo>
                    <a:pt x="936" y="416"/>
                  </a:lnTo>
                  <a:lnTo>
                    <a:pt x="968" y="400"/>
                  </a:lnTo>
                  <a:lnTo>
                    <a:pt x="992" y="424"/>
                  </a:lnTo>
                  <a:lnTo>
                    <a:pt x="1016" y="448"/>
                  </a:lnTo>
                  <a:lnTo>
                    <a:pt x="1008" y="480"/>
                  </a:lnTo>
                  <a:lnTo>
                    <a:pt x="1040" y="480"/>
                  </a:lnTo>
                  <a:lnTo>
                    <a:pt x="1040" y="496"/>
                  </a:lnTo>
                  <a:lnTo>
                    <a:pt x="1064" y="496"/>
                  </a:lnTo>
                  <a:lnTo>
                    <a:pt x="1056" y="472"/>
                  </a:lnTo>
                  <a:lnTo>
                    <a:pt x="1072" y="472"/>
                  </a:lnTo>
                  <a:lnTo>
                    <a:pt x="1080" y="480"/>
                  </a:lnTo>
                  <a:lnTo>
                    <a:pt x="1096" y="480"/>
                  </a:lnTo>
                  <a:lnTo>
                    <a:pt x="1096" y="464"/>
                  </a:lnTo>
                  <a:lnTo>
                    <a:pt x="1120" y="464"/>
                  </a:lnTo>
                  <a:lnTo>
                    <a:pt x="1136" y="440"/>
                  </a:lnTo>
                  <a:lnTo>
                    <a:pt x="1152" y="432"/>
                  </a:lnTo>
                  <a:lnTo>
                    <a:pt x="1176" y="456"/>
                  </a:lnTo>
                  <a:lnTo>
                    <a:pt x="1176" y="480"/>
                  </a:lnTo>
                  <a:lnTo>
                    <a:pt x="1208" y="536"/>
                  </a:lnTo>
                  <a:lnTo>
                    <a:pt x="1192" y="544"/>
                  </a:lnTo>
                  <a:lnTo>
                    <a:pt x="1208" y="576"/>
                  </a:lnTo>
                  <a:lnTo>
                    <a:pt x="1208" y="608"/>
                  </a:lnTo>
                  <a:lnTo>
                    <a:pt x="1200" y="712"/>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50" name="Freeform 21"/>
            <p:cNvSpPr>
              <a:spLocks noChangeArrowheads="1"/>
            </p:cNvSpPr>
            <p:nvPr/>
          </p:nvSpPr>
          <p:spPr bwMode="auto">
            <a:xfrm>
              <a:off x="2075162" y="2546180"/>
              <a:ext cx="1279286" cy="1079778"/>
            </a:xfrm>
            <a:custGeom>
              <a:avLst/>
              <a:gdLst>
                <a:gd name="T0" fmla="*/ 1730 w 761"/>
                <a:gd name="T1" fmla="*/ 812 h 633"/>
                <a:gd name="T2" fmla="*/ 1670 w 761"/>
                <a:gd name="T3" fmla="*/ 838 h 633"/>
                <a:gd name="T4" fmla="*/ 1630 w 761"/>
                <a:gd name="T5" fmla="*/ 812 h 633"/>
                <a:gd name="T6" fmla="*/ 1512 w 761"/>
                <a:gd name="T7" fmla="*/ 719 h 633"/>
                <a:gd name="T8" fmla="*/ 1453 w 761"/>
                <a:gd name="T9" fmla="*/ 707 h 633"/>
                <a:gd name="T10" fmla="*/ 1371 w 761"/>
                <a:gd name="T11" fmla="*/ 732 h 633"/>
                <a:gd name="T12" fmla="*/ 1332 w 761"/>
                <a:gd name="T13" fmla="*/ 786 h 633"/>
                <a:gd name="T14" fmla="*/ 1273 w 761"/>
                <a:gd name="T15" fmla="*/ 773 h 633"/>
                <a:gd name="T16" fmla="*/ 1173 w 761"/>
                <a:gd name="T17" fmla="*/ 786 h 633"/>
                <a:gd name="T18" fmla="*/ 1254 w 761"/>
                <a:gd name="T19" fmla="*/ 825 h 633"/>
                <a:gd name="T20" fmla="*/ 1133 w 761"/>
                <a:gd name="T21" fmla="*/ 880 h 633"/>
                <a:gd name="T22" fmla="*/ 1035 w 761"/>
                <a:gd name="T23" fmla="*/ 867 h 633"/>
                <a:gd name="T24" fmla="*/ 974 w 761"/>
                <a:gd name="T25" fmla="*/ 759 h 633"/>
                <a:gd name="T26" fmla="*/ 894 w 761"/>
                <a:gd name="T27" fmla="*/ 812 h 633"/>
                <a:gd name="T28" fmla="*/ 834 w 761"/>
                <a:gd name="T29" fmla="*/ 838 h 633"/>
                <a:gd name="T30" fmla="*/ 735 w 761"/>
                <a:gd name="T31" fmla="*/ 894 h 633"/>
                <a:gd name="T32" fmla="*/ 675 w 761"/>
                <a:gd name="T33" fmla="*/ 1052 h 633"/>
                <a:gd name="T34" fmla="*/ 619 w 761"/>
                <a:gd name="T35" fmla="*/ 1052 h 633"/>
                <a:gd name="T36" fmla="*/ 537 w 761"/>
                <a:gd name="T37" fmla="*/ 1039 h 633"/>
                <a:gd name="T38" fmla="*/ 498 w 761"/>
                <a:gd name="T39" fmla="*/ 960 h 633"/>
                <a:gd name="T40" fmla="*/ 360 w 761"/>
                <a:gd name="T41" fmla="*/ 825 h 633"/>
                <a:gd name="T42" fmla="*/ 319 w 761"/>
                <a:gd name="T43" fmla="*/ 800 h 633"/>
                <a:gd name="T44" fmla="*/ 259 w 761"/>
                <a:gd name="T45" fmla="*/ 707 h 633"/>
                <a:gd name="T46" fmla="*/ 199 w 761"/>
                <a:gd name="T47" fmla="*/ 773 h 633"/>
                <a:gd name="T48" fmla="*/ 179 w 761"/>
                <a:gd name="T49" fmla="*/ 414 h 633"/>
                <a:gd name="T50" fmla="*/ 179 w 761"/>
                <a:gd name="T51" fmla="*/ 359 h 633"/>
                <a:gd name="T52" fmla="*/ 101 w 761"/>
                <a:gd name="T53" fmla="*/ 227 h 633"/>
                <a:gd name="T54" fmla="*/ 0 w 761"/>
                <a:gd name="T55" fmla="*/ 173 h 633"/>
                <a:gd name="T56" fmla="*/ 20 w 761"/>
                <a:gd name="T57" fmla="*/ 106 h 633"/>
                <a:gd name="T58" fmla="*/ 41 w 761"/>
                <a:gd name="T59" fmla="*/ 53 h 633"/>
                <a:gd name="T60" fmla="*/ 79 w 761"/>
                <a:gd name="T61" fmla="*/ 0 h 633"/>
                <a:gd name="T62" fmla="*/ 158 w 761"/>
                <a:gd name="T63" fmla="*/ 27 h 633"/>
                <a:gd name="T64" fmla="*/ 218 w 761"/>
                <a:gd name="T65" fmla="*/ 135 h 633"/>
                <a:gd name="T66" fmla="*/ 319 w 761"/>
                <a:gd name="T67" fmla="*/ 200 h 633"/>
                <a:gd name="T68" fmla="*/ 377 w 761"/>
                <a:gd name="T69" fmla="*/ 173 h 633"/>
                <a:gd name="T70" fmla="*/ 438 w 761"/>
                <a:gd name="T71" fmla="*/ 214 h 633"/>
                <a:gd name="T72" fmla="*/ 558 w 761"/>
                <a:gd name="T73" fmla="*/ 159 h 633"/>
                <a:gd name="T74" fmla="*/ 716 w 761"/>
                <a:gd name="T75" fmla="*/ 159 h 633"/>
                <a:gd name="T76" fmla="*/ 735 w 761"/>
                <a:gd name="T77" fmla="*/ 66 h 633"/>
                <a:gd name="T78" fmla="*/ 795 w 761"/>
                <a:gd name="T79" fmla="*/ 53 h 633"/>
                <a:gd name="T80" fmla="*/ 855 w 761"/>
                <a:gd name="T81" fmla="*/ 80 h 633"/>
                <a:gd name="T82" fmla="*/ 995 w 761"/>
                <a:gd name="T83" fmla="*/ 122 h 633"/>
                <a:gd name="T84" fmla="*/ 1035 w 761"/>
                <a:gd name="T85" fmla="*/ 227 h 633"/>
                <a:gd name="T86" fmla="*/ 1173 w 761"/>
                <a:gd name="T87" fmla="*/ 266 h 633"/>
                <a:gd name="T88" fmla="*/ 1273 w 761"/>
                <a:gd name="T89" fmla="*/ 227 h 633"/>
                <a:gd name="T90" fmla="*/ 1371 w 761"/>
                <a:gd name="T91" fmla="*/ 239 h 633"/>
                <a:gd name="T92" fmla="*/ 1554 w 761"/>
                <a:gd name="T93" fmla="*/ 307 h 633"/>
                <a:gd name="T94" fmla="*/ 1752 w 761"/>
                <a:gd name="T95" fmla="*/ 374 h 633"/>
                <a:gd name="T96" fmla="*/ 1890 w 761"/>
                <a:gd name="T97" fmla="*/ 427 h 633"/>
                <a:gd name="T98" fmla="*/ 1850 w 761"/>
                <a:gd name="T99" fmla="*/ 493 h 633"/>
                <a:gd name="T100" fmla="*/ 1651 w 761"/>
                <a:gd name="T101" fmla="*/ 520 h 633"/>
                <a:gd name="T102" fmla="*/ 1609 w 761"/>
                <a:gd name="T103" fmla="*/ 559 h 633"/>
                <a:gd name="T104" fmla="*/ 1630 w 761"/>
                <a:gd name="T105" fmla="*/ 600 h 633"/>
                <a:gd name="T106" fmla="*/ 1630 w 761"/>
                <a:gd name="T107" fmla="*/ 627 h 633"/>
                <a:gd name="T108" fmla="*/ 1752 w 761"/>
                <a:gd name="T109" fmla="*/ 759 h 6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61"/>
                <a:gd name="T166" fmla="*/ 0 h 633"/>
                <a:gd name="T167" fmla="*/ 761 w 761"/>
                <a:gd name="T168" fmla="*/ 633 h 6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61" h="633">
                  <a:moveTo>
                    <a:pt x="696" y="480"/>
                  </a:moveTo>
                  <a:lnTo>
                    <a:pt x="696" y="488"/>
                  </a:lnTo>
                  <a:lnTo>
                    <a:pt x="688" y="504"/>
                  </a:lnTo>
                  <a:lnTo>
                    <a:pt x="672" y="504"/>
                  </a:lnTo>
                  <a:lnTo>
                    <a:pt x="664" y="488"/>
                  </a:lnTo>
                  <a:lnTo>
                    <a:pt x="656" y="488"/>
                  </a:lnTo>
                  <a:lnTo>
                    <a:pt x="632" y="432"/>
                  </a:lnTo>
                  <a:lnTo>
                    <a:pt x="608" y="432"/>
                  </a:lnTo>
                  <a:lnTo>
                    <a:pt x="592" y="416"/>
                  </a:lnTo>
                  <a:lnTo>
                    <a:pt x="584" y="424"/>
                  </a:lnTo>
                  <a:lnTo>
                    <a:pt x="576" y="456"/>
                  </a:lnTo>
                  <a:lnTo>
                    <a:pt x="552" y="440"/>
                  </a:lnTo>
                  <a:lnTo>
                    <a:pt x="552" y="464"/>
                  </a:lnTo>
                  <a:lnTo>
                    <a:pt x="536" y="472"/>
                  </a:lnTo>
                  <a:lnTo>
                    <a:pt x="528" y="464"/>
                  </a:lnTo>
                  <a:lnTo>
                    <a:pt x="512" y="464"/>
                  </a:lnTo>
                  <a:lnTo>
                    <a:pt x="488" y="456"/>
                  </a:lnTo>
                  <a:lnTo>
                    <a:pt x="472" y="472"/>
                  </a:lnTo>
                  <a:lnTo>
                    <a:pt x="480" y="496"/>
                  </a:lnTo>
                  <a:lnTo>
                    <a:pt x="504" y="496"/>
                  </a:lnTo>
                  <a:lnTo>
                    <a:pt x="512" y="528"/>
                  </a:lnTo>
                  <a:lnTo>
                    <a:pt x="456" y="528"/>
                  </a:lnTo>
                  <a:lnTo>
                    <a:pt x="440" y="504"/>
                  </a:lnTo>
                  <a:lnTo>
                    <a:pt x="416" y="520"/>
                  </a:lnTo>
                  <a:lnTo>
                    <a:pt x="392" y="504"/>
                  </a:lnTo>
                  <a:lnTo>
                    <a:pt x="392" y="456"/>
                  </a:lnTo>
                  <a:lnTo>
                    <a:pt x="360" y="456"/>
                  </a:lnTo>
                  <a:lnTo>
                    <a:pt x="360" y="488"/>
                  </a:lnTo>
                  <a:lnTo>
                    <a:pt x="336" y="496"/>
                  </a:lnTo>
                  <a:lnTo>
                    <a:pt x="336" y="504"/>
                  </a:lnTo>
                  <a:lnTo>
                    <a:pt x="312" y="536"/>
                  </a:lnTo>
                  <a:lnTo>
                    <a:pt x="296" y="536"/>
                  </a:lnTo>
                  <a:lnTo>
                    <a:pt x="296" y="632"/>
                  </a:lnTo>
                  <a:lnTo>
                    <a:pt x="272" y="632"/>
                  </a:lnTo>
                  <a:lnTo>
                    <a:pt x="264" y="616"/>
                  </a:lnTo>
                  <a:lnTo>
                    <a:pt x="248" y="632"/>
                  </a:lnTo>
                  <a:lnTo>
                    <a:pt x="216" y="632"/>
                  </a:lnTo>
                  <a:lnTo>
                    <a:pt x="216" y="624"/>
                  </a:lnTo>
                  <a:lnTo>
                    <a:pt x="200" y="616"/>
                  </a:lnTo>
                  <a:lnTo>
                    <a:pt x="200" y="576"/>
                  </a:lnTo>
                  <a:lnTo>
                    <a:pt x="160" y="496"/>
                  </a:lnTo>
                  <a:lnTo>
                    <a:pt x="144" y="496"/>
                  </a:lnTo>
                  <a:lnTo>
                    <a:pt x="144" y="504"/>
                  </a:lnTo>
                  <a:lnTo>
                    <a:pt x="128" y="480"/>
                  </a:lnTo>
                  <a:lnTo>
                    <a:pt x="136" y="472"/>
                  </a:lnTo>
                  <a:lnTo>
                    <a:pt x="104" y="424"/>
                  </a:lnTo>
                  <a:lnTo>
                    <a:pt x="88" y="432"/>
                  </a:lnTo>
                  <a:lnTo>
                    <a:pt x="80" y="464"/>
                  </a:lnTo>
                  <a:lnTo>
                    <a:pt x="64" y="472"/>
                  </a:lnTo>
                  <a:lnTo>
                    <a:pt x="72" y="248"/>
                  </a:lnTo>
                  <a:lnTo>
                    <a:pt x="56" y="224"/>
                  </a:lnTo>
                  <a:lnTo>
                    <a:pt x="72" y="216"/>
                  </a:lnTo>
                  <a:lnTo>
                    <a:pt x="40" y="160"/>
                  </a:lnTo>
                  <a:lnTo>
                    <a:pt x="40" y="136"/>
                  </a:lnTo>
                  <a:lnTo>
                    <a:pt x="16" y="112"/>
                  </a:lnTo>
                  <a:lnTo>
                    <a:pt x="0" y="104"/>
                  </a:lnTo>
                  <a:lnTo>
                    <a:pt x="0" y="96"/>
                  </a:lnTo>
                  <a:lnTo>
                    <a:pt x="8" y="64"/>
                  </a:lnTo>
                  <a:lnTo>
                    <a:pt x="24" y="48"/>
                  </a:lnTo>
                  <a:lnTo>
                    <a:pt x="16" y="32"/>
                  </a:lnTo>
                  <a:lnTo>
                    <a:pt x="16" y="0"/>
                  </a:lnTo>
                  <a:lnTo>
                    <a:pt x="32" y="0"/>
                  </a:lnTo>
                  <a:lnTo>
                    <a:pt x="40" y="16"/>
                  </a:lnTo>
                  <a:lnTo>
                    <a:pt x="64" y="16"/>
                  </a:lnTo>
                  <a:lnTo>
                    <a:pt x="88" y="40"/>
                  </a:lnTo>
                  <a:lnTo>
                    <a:pt x="88" y="80"/>
                  </a:lnTo>
                  <a:lnTo>
                    <a:pt x="104" y="80"/>
                  </a:lnTo>
                  <a:lnTo>
                    <a:pt x="128" y="120"/>
                  </a:lnTo>
                  <a:lnTo>
                    <a:pt x="152" y="112"/>
                  </a:lnTo>
                  <a:lnTo>
                    <a:pt x="152" y="104"/>
                  </a:lnTo>
                  <a:lnTo>
                    <a:pt x="160" y="112"/>
                  </a:lnTo>
                  <a:lnTo>
                    <a:pt x="176" y="128"/>
                  </a:lnTo>
                  <a:lnTo>
                    <a:pt x="216" y="128"/>
                  </a:lnTo>
                  <a:lnTo>
                    <a:pt x="224" y="96"/>
                  </a:lnTo>
                  <a:lnTo>
                    <a:pt x="256" y="88"/>
                  </a:lnTo>
                  <a:lnTo>
                    <a:pt x="288" y="96"/>
                  </a:lnTo>
                  <a:lnTo>
                    <a:pt x="304" y="72"/>
                  </a:lnTo>
                  <a:lnTo>
                    <a:pt x="296" y="40"/>
                  </a:lnTo>
                  <a:lnTo>
                    <a:pt x="296" y="32"/>
                  </a:lnTo>
                  <a:lnTo>
                    <a:pt x="320" y="32"/>
                  </a:lnTo>
                  <a:lnTo>
                    <a:pt x="336" y="24"/>
                  </a:lnTo>
                  <a:lnTo>
                    <a:pt x="344" y="48"/>
                  </a:lnTo>
                  <a:lnTo>
                    <a:pt x="384" y="72"/>
                  </a:lnTo>
                  <a:lnTo>
                    <a:pt x="400" y="72"/>
                  </a:lnTo>
                  <a:lnTo>
                    <a:pt x="400" y="88"/>
                  </a:lnTo>
                  <a:lnTo>
                    <a:pt x="416" y="136"/>
                  </a:lnTo>
                  <a:lnTo>
                    <a:pt x="432" y="152"/>
                  </a:lnTo>
                  <a:lnTo>
                    <a:pt x="472" y="160"/>
                  </a:lnTo>
                  <a:lnTo>
                    <a:pt x="496" y="128"/>
                  </a:lnTo>
                  <a:lnTo>
                    <a:pt x="512" y="136"/>
                  </a:lnTo>
                  <a:lnTo>
                    <a:pt x="520" y="152"/>
                  </a:lnTo>
                  <a:lnTo>
                    <a:pt x="552" y="144"/>
                  </a:lnTo>
                  <a:lnTo>
                    <a:pt x="592" y="176"/>
                  </a:lnTo>
                  <a:lnTo>
                    <a:pt x="624" y="184"/>
                  </a:lnTo>
                  <a:lnTo>
                    <a:pt x="656" y="192"/>
                  </a:lnTo>
                  <a:lnTo>
                    <a:pt x="704" y="224"/>
                  </a:lnTo>
                  <a:lnTo>
                    <a:pt x="728" y="232"/>
                  </a:lnTo>
                  <a:lnTo>
                    <a:pt x="760" y="256"/>
                  </a:lnTo>
                  <a:lnTo>
                    <a:pt x="760" y="296"/>
                  </a:lnTo>
                  <a:lnTo>
                    <a:pt x="744" y="296"/>
                  </a:lnTo>
                  <a:lnTo>
                    <a:pt x="712" y="312"/>
                  </a:lnTo>
                  <a:lnTo>
                    <a:pt x="664" y="312"/>
                  </a:lnTo>
                  <a:lnTo>
                    <a:pt x="648" y="328"/>
                  </a:lnTo>
                  <a:lnTo>
                    <a:pt x="648" y="336"/>
                  </a:lnTo>
                  <a:lnTo>
                    <a:pt x="656" y="352"/>
                  </a:lnTo>
                  <a:lnTo>
                    <a:pt x="656" y="360"/>
                  </a:lnTo>
                  <a:lnTo>
                    <a:pt x="648" y="376"/>
                  </a:lnTo>
                  <a:lnTo>
                    <a:pt x="656" y="376"/>
                  </a:lnTo>
                  <a:lnTo>
                    <a:pt x="696" y="424"/>
                  </a:lnTo>
                  <a:lnTo>
                    <a:pt x="704" y="456"/>
                  </a:lnTo>
                  <a:lnTo>
                    <a:pt x="696" y="480"/>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51" name="Freeform 22"/>
            <p:cNvSpPr>
              <a:spLocks noChangeArrowheads="1"/>
            </p:cNvSpPr>
            <p:nvPr/>
          </p:nvSpPr>
          <p:spPr bwMode="auto">
            <a:xfrm>
              <a:off x="1333933" y="1794495"/>
              <a:ext cx="1321322" cy="1053592"/>
            </a:xfrm>
            <a:custGeom>
              <a:avLst/>
              <a:gdLst>
                <a:gd name="T0" fmla="*/ 1679 w 785"/>
                <a:gd name="T1" fmla="*/ 898 h 617"/>
                <a:gd name="T2" fmla="*/ 1541 w 785"/>
                <a:gd name="T3" fmla="*/ 951 h 617"/>
                <a:gd name="T4" fmla="*/ 1481 w 785"/>
                <a:gd name="T5" fmla="*/ 910 h 617"/>
                <a:gd name="T6" fmla="*/ 1420 w 785"/>
                <a:gd name="T7" fmla="*/ 938 h 617"/>
                <a:gd name="T8" fmla="*/ 1320 w 785"/>
                <a:gd name="T9" fmla="*/ 870 h 617"/>
                <a:gd name="T10" fmla="*/ 1260 w 785"/>
                <a:gd name="T11" fmla="*/ 765 h 617"/>
                <a:gd name="T12" fmla="*/ 1181 w 785"/>
                <a:gd name="T13" fmla="*/ 737 h 617"/>
                <a:gd name="T14" fmla="*/ 1140 w 785"/>
                <a:gd name="T15" fmla="*/ 765 h 617"/>
                <a:gd name="T16" fmla="*/ 1160 w 785"/>
                <a:gd name="T17" fmla="*/ 804 h 617"/>
                <a:gd name="T18" fmla="*/ 1102 w 785"/>
                <a:gd name="T19" fmla="*/ 898 h 617"/>
                <a:gd name="T20" fmla="*/ 1140 w 785"/>
                <a:gd name="T21" fmla="*/ 925 h 617"/>
                <a:gd name="T22" fmla="*/ 1060 w 785"/>
                <a:gd name="T23" fmla="*/ 977 h 617"/>
                <a:gd name="T24" fmla="*/ 1002 w 785"/>
                <a:gd name="T25" fmla="*/ 1004 h 617"/>
                <a:gd name="T26" fmla="*/ 941 w 785"/>
                <a:gd name="T27" fmla="*/ 991 h 617"/>
                <a:gd name="T28" fmla="*/ 920 w 785"/>
                <a:gd name="T29" fmla="*/ 1018 h 617"/>
                <a:gd name="T30" fmla="*/ 841 w 785"/>
                <a:gd name="T31" fmla="*/ 1004 h 617"/>
                <a:gd name="T32" fmla="*/ 800 w 785"/>
                <a:gd name="T33" fmla="*/ 951 h 617"/>
                <a:gd name="T34" fmla="*/ 580 w 785"/>
                <a:gd name="T35" fmla="*/ 898 h 617"/>
                <a:gd name="T36" fmla="*/ 339 w 785"/>
                <a:gd name="T37" fmla="*/ 830 h 617"/>
                <a:gd name="T38" fmla="*/ 101 w 785"/>
                <a:gd name="T39" fmla="*/ 737 h 617"/>
                <a:gd name="T40" fmla="*/ 0 w 785"/>
                <a:gd name="T41" fmla="*/ 615 h 617"/>
                <a:gd name="T42" fmla="*/ 41 w 785"/>
                <a:gd name="T43" fmla="*/ 510 h 617"/>
                <a:gd name="T44" fmla="*/ 79 w 785"/>
                <a:gd name="T45" fmla="*/ 416 h 617"/>
                <a:gd name="T46" fmla="*/ 20 w 785"/>
                <a:gd name="T47" fmla="*/ 361 h 617"/>
                <a:gd name="T48" fmla="*/ 121 w 785"/>
                <a:gd name="T49" fmla="*/ 349 h 617"/>
                <a:gd name="T50" fmla="*/ 259 w 785"/>
                <a:gd name="T51" fmla="*/ 375 h 617"/>
                <a:gd name="T52" fmla="*/ 239 w 785"/>
                <a:gd name="T53" fmla="*/ 308 h 617"/>
                <a:gd name="T54" fmla="*/ 321 w 785"/>
                <a:gd name="T55" fmla="*/ 227 h 617"/>
                <a:gd name="T56" fmla="*/ 221 w 785"/>
                <a:gd name="T57" fmla="*/ 122 h 617"/>
                <a:gd name="T58" fmla="*/ 381 w 785"/>
                <a:gd name="T59" fmla="*/ 27 h 617"/>
                <a:gd name="T60" fmla="*/ 722 w 785"/>
                <a:gd name="T61" fmla="*/ 0 h 617"/>
                <a:gd name="T62" fmla="*/ 961 w 785"/>
                <a:gd name="T63" fmla="*/ 67 h 617"/>
                <a:gd name="T64" fmla="*/ 1140 w 785"/>
                <a:gd name="T65" fmla="*/ 173 h 617"/>
                <a:gd name="T66" fmla="*/ 1181 w 785"/>
                <a:gd name="T67" fmla="*/ 80 h 617"/>
                <a:gd name="T68" fmla="*/ 1320 w 785"/>
                <a:gd name="T69" fmla="*/ 122 h 617"/>
                <a:gd name="T70" fmla="*/ 1481 w 785"/>
                <a:gd name="T71" fmla="*/ 161 h 617"/>
                <a:gd name="T72" fmla="*/ 1642 w 785"/>
                <a:gd name="T73" fmla="*/ 201 h 617"/>
                <a:gd name="T74" fmla="*/ 1822 w 785"/>
                <a:gd name="T75" fmla="*/ 294 h 617"/>
                <a:gd name="T76" fmla="*/ 1922 w 785"/>
                <a:gd name="T77" fmla="*/ 388 h 617"/>
                <a:gd name="T78" fmla="*/ 1963 w 785"/>
                <a:gd name="T79" fmla="*/ 562 h 617"/>
                <a:gd name="T80" fmla="*/ 1880 w 785"/>
                <a:gd name="T81" fmla="*/ 602 h 617"/>
                <a:gd name="T82" fmla="*/ 1780 w 785"/>
                <a:gd name="T83" fmla="*/ 682 h 617"/>
                <a:gd name="T84" fmla="*/ 1842 w 785"/>
                <a:gd name="T85" fmla="*/ 724 h 617"/>
                <a:gd name="T86" fmla="*/ 1761 w 785"/>
                <a:gd name="T87" fmla="*/ 765 h 617"/>
                <a:gd name="T88" fmla="*/ 1642 w 785"/>
                <a:gd name="T89" fmla="*/ 751 h 617"/>
                <a:gd name="T90" fmla="*/ 1663 w 785"/>
                <a:gd name="T91" fmla="*/ 817 h 617"/>
                <a:gd name="T92" fmla="*/ 1780 w 785"/>
                <a:gd name="T93" fmla="*/ 845 h 61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85"/>
                <a:gd name="T142" fmla="*/ 0 h 617"/>
                <a:gd name="T143" fmla="*/ 785 w 785"/>
                <a:gd name="T144" fmla="*/ 617 h 61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85" h="617">
                  <a:moveTo>
                    <a:pt x="704" y="528"/>
                  </a:moveTo>
                  <a:lnTo>
                    <a:pt x="672" y="536"/>
                  </a:lnTo>
                  <a:lnTo>
                    <a:pt x="656" y="568"/>
                  </a:lnTo>
                  <a:lnTo>
                    <a:pt x="616" y="568"/>
                  </a:lnTo>
                  <a:lnTo>
                    <a:pt x="608" y="552"/>
                  </a:lnTo>
                  <a:lnTo>
                    <a:pt x="592" y="544"/>
                  </a:lnTo>
                  <a:lnTo>
                    <a:pt x="592" y="552"/>
                  </a:lnTo>
                  <a:lnTo>
                    <a:pt x="568" y="560"/>
                  </a:lnTo>
                  <a:lnTo>
                    <a:pt x="544" y="520"/>
                  </a:lnTo>
                  <a:lnTo>
                    <a:pt x="528" y="520"/>
                  </a:lnTo>
                  <a:lnTo>
                    <a:pt x="528" y="480"/>
                  </a:lnTo>
                  <a:lnTo>
                    <a:pt x="504" y="456"/>
                  </a:lnTo>
                  <a:lnTo>
                    <a:pt x="488" y="456"/>
                  </a:lnTo>
                  <a:lnTo>
                    <a:pt x="472" y="440"/>
                  </a:lnTo>
                  <a:lnTo>
                    <a:pt x="456" y="440"/>
                  </a:lnTo>
                  <a:lnTo>
                    <a:pt x="456" y="456"/>
                  </a:lnTo>
                  <a:lnTo>
                    <a:pt x="456" y="472"/>
                  </a:lnTo>
                  <a:lnTo>
                    <a:pt x="464" y="480"/>
                  </a:lnTo>
                  <a:lnTo>
                    <a:pt x="448" y="496"/>
                  </a:lnTo>
                  <a:lnTo>
                    <a:pt x="440" y="536"/>
                  </a:lnTo>
                  <a:lnTo>
                    <a:pt x="448" y="552"/>
                  </a:lnTo>
                  <a:lnTo>
                    <a:pt x="456" y="552"/>
                  </a:lnTo>
                  <a:lnTo>
                    <a:pt x="440" y="560"/>
                  </a:lnTo>
                  <a:lnTo>
                    <a:pt x="424" y="584"/>
                  </a:lnTo>
                  <a:lnTo>
                    <a:pt x="400" y="584"/>
                  </a:lnTo>
                  <a:lnTo>
                    <a:pt x="400" y="600"/>
                  </a:lnTo>
                  <a:lnTo>
                    <a:pt x="384" y="608"/>
                  </a:lnTo>
                  <a:lnTo>
                    <a:pt x="376" y="592"/>
                  </a:lnTo>
                  <a:lnTo>
                    <a:pt x="360" y="592"/>
                  </a:lnTo>
                  <a:lnTo>
                    <a:pt x="368" y="608"/>
                  </a:lnTo>
                  <a:lnTo>
                    <a:pt x="352" y="616"/>
                  </a:lnTo>
                  <a:lnTo>
                    <a:pt x="336" y="600"/>
                  </a:lnTo>
                  <a:lnTo>
                    <a:pt x="312" y="600"/>
                  </a:lnTo>
                  <a:lnTo>
                    <a:pt x="320" y="568"/>
                  </a:lnTo>
                  <a:lnTo>
                    <a:pt x="264" y="520"/>
                  </a:lnTo>
                  <a:lnTo>
                    <a:pt x="232" y="536"/>
                  </a:lnTo>
                  <a:lnTo>
                    <a:pt x="168" y="496"/>
                  </a:lnTo>
                  <a:lnTo>
                    <a:pt x="136" y="496"/>
                  </a:lnTo>
                  <a:lnTo>
                    <a:pt x="88" y="440"/>
                  </a:lnTo>
                  <a:lnTo>
                    <a:pt x="40" y="440"/>
                  </a:lnTo>
                  <a:lnTo>
                    <a:pt x="16" y="416"/>
                  </a:lnTo>
                  <a:lnTo>
                    <a:pt x="0" y="368"/>
                  </a:lnTo>
                  <a:lnTo>
                    <a:pt x="8" y="352"/>
                  </a:lnTo>
                  <a:lnTo>
                    <a:pt x="16" y="304"/>
                  </a:lnTo>
                  <a:lnTo>
                    <a:pt x="8" y="280"/>
                  </a:lnTo>
                  <a:lnTo>
                    <a:pt x="32" y="248"/>
                  </a:lnTo>
                  <a:lnTo>
                    <a:pt x="32" y="224"/>
                  </a:lnTo>
                  <a:lnTo>
                    <a:pt x="8" y="216"/>
                  </a:lnTo>
                  <a:lnTo>
                    <a:pt x="16" y="208"/>
                  </a:lnTo>
                  <a:lnTo>
                    <a:pt x="48" y="208"/>
                  </a:lnTo>
                  <a:lnTo>
                    <a:pt x="56" y="200"/>
                  </a:lnTo>
                  <a:lnTo>
                    <a:pt x="104" y="224"/>
                  </a:lnTo>
                  <a:lnTo>
                    <a:pt x="104" y="192"/>
                  </a:lnTo>
                  <a:lnTo>
                    <a:pt x="96" y="184"/>
                  </a:lnTo>
                  <a:lnTo>
                    <a:pt x="96" y="160"/>
                  </a:lnTo>
                  <a:lnTo>
                    <a:pt x="128" y="136"/>
                  </a:lnTo>
                  <a:lnTo>
                    <a:pt x="120" y="112"/>
                  </a:lnTo>
                  <a:lnTo>
                    <a:pt x="88" y="72"/>
                  </a:lnTo>
                  <a:lnTo>
                    <a:pt x="96" y="32"/>
                  </a:lnTo>
                  <a:lnTo>
                    <a:pt x="152" y="16"/>
                  </a:lnTo>
                  <a:lnTo>
                    <a:pt x="256" y="8"/>
                  </a:lnTo>
                  <a:lnTo>
                    <a:pt x="288" y="0"/>
                  </a:lnTo>
                  <a:lnTo>
                    <a:pt x="344" y="24"/>
                  </a:lnTo>
                  <a:lnTo>
                    <a:pt x="384" y="40"/>
                  </a:lnTo>
                  <a:lnTo>
                    <a:pt x="424" y="64"/>
                  </a:lnTo>
                  <a:lnTo>
                    <a:pt x="456" y="104"/>
                  </a:lnTo>
                  <a:lnTo>
                    <a:pt x="472" y="56"/>
                  </a:lnTo>
                  <a:lnTo>
                    <a:pt x="472" y="48"/>
                  </a:lnTo>
                  <a:lnTo>
                    <a:pt x="504" y="64"/>
                  </a:lnTo>
                  <a:lnTo>
                    <a:pt x="528" y="72"/>
                  </a:lnTo>
                  <a:lnTo>
                    <a:pt x="584" y="64"/>
                  </a:lnTo>
                  <a:lnTo>
                    <a:pt x="592" y="96"/>
                  </a:lnTo>
                  <a:lnTo>
                    <a:pt x="640" y="128"/>
                  </a:lnTo>
                  <a:lnTo>
                    <a:pt x="656" y="120"/>
                  </a:lnTo>
                  <a:lnTo>
                    <a:pt x="728" y="192"/>
                  </a:lnTo>
                  <a:lnTo>
                    <a:pt x="728" y="176"/>
                  </a:lnTo>
                  <a:lnTo>
                    <a:pt x="760" y="208"/>
                  </a:lnTo>
                  <a:lnTo>
                    <a:pt x="768" y="232"/>
                  </a:lnTo>
                  <a:lnTo>
                    <a:pt x="776" y="288"/>
                  </a:lnTo>
                  <a:lnTo>
                    <a:pt x="784" y="336"/>
                  </a:lnTo>
                  <a:lnTo>
                    <a:pt x="776" y="360"/>
                  </a:lnTo>
                  <a:lnTo>
                    <a:pt x="752" y="360"/>
                  </a:lnTo>
                  <a:lnTo>
                    <a:pt x="744" y="392"/>
                  </a:lnTo>
                  <a:lnTo>
                    <a:pt x="712" y="408"/>
                  </a:lnTo>
                  <a:lnTo>
                    <a:pt x="712" y="424"/>
                  </a:lnTo>
                  <a:lnTo>
                    <a:pt x="736" y="432"/>
                  </a:lnTo>
                  <a:lnTo>
                    <a:pt x="728" y="440"/>
                  </a:lnTo>
                  <a:lnTo>
                    <a:pt x="704" y="456"/>
                  </a:lnTo>
                  <a:lnTo>
                    <a:pt x="672" y="448"/>
                  </a:lnTo>
                  <a:lnTo>
                    <a:pt x="656" y="448"/>
                  </a:lnTo>
                  <a:lnTo>
                    <a:pt x="648" y="464"/>
                  </a:lnTo>
                  <a:lnTo>
                    <a:pt x="664" y="488"/>
                  </a:lnTo>
                  <a:lnTo>
                    <a:pt x="696" y="496"/>
                  </a:lnTo>
                  <a:lnTo>
                    <a:pt x="712" y="504"/>
                  </a:lnTo>
                  <a:lnTo>
                    <a:pt x="704" y="528"/>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52" name="Freeform 23"/>
            <p:cNvSpPr>
              <a:spLocks noChangeArrowheads="1"/>
            </p:cNvSpPr>
            <p:nvPr/>
          </p:nvSpPr>
          <p:spPr bwMode="auto">
            <a:xfrm>
              <a:off x="3729967" y="3131509"/>
              <a:ext cx="514237" cy="728580"/>
            </a:xfrm>
            <a:custGeom>
              <a:avLst/>
              <a:gdLst>
                <a:gd name="T0" fmla="*/ 685 w 305"/>
                <a:gd name="T1" fmla="*/ 69 h 425"/>
                <a:gd name="T2" fmla="*/ 708 w 305"/>
                <a:gd name="T3" fmla="*/ 122 h 425"/>
                <a:gd name="T4" fmla="*/ 766 w 305"/>
                <a:gd name="T5" fmla="*/ 150 h 425"/>
                <a:gd name="T6" fmla="*/ 766 w 305"/>
                <a:gd name="T7" fmla="*/ 231 h 425"/>
                <a:gd name="T8" fmla="*/ 685 w 305"/>
                <a:gd name="T9" fmla="*/ 259 h 425"/>
                <a:gd name="T10" fmla="*/ 685 w 305"/>
                <a:gd name="T11" fmla="*/ 273 h 425"/>
                <a:gd name="T12" fmla="*/ 606 w 305"/>
                <a:gd name="T13" fmla="*/ 273 h 425"/>
                <a:gd name="T14" fmla="*/ 566 w 305"/>
                <a:gd name="T15" fmla="*/ 300 h 425"/>
                <a:gd name="T16" fmla="*/ 566 w 305"/>
                <a:gd name="T17" fmla="*/ 342 h 425"/>
                <a:gd name="T18" fmla="*/ 585 w 305"/>
                <a:gd name="T19" fmla="*/ 354 h 425"/>
                <a:gd name="T20" fmla="*/ 525 w 305"/>
                <a:gd name="T21" fmla="*/ 410 h 425"/>
                <a:gd name="T22" fmla="*/ 485 w 305"/>
                <a:gd name="T23" fmla="*/ 410 h 425"/>
                <a:gd name="T24" fmla="*/ 485 w 305"/>
                <a:gd name="T25" fmla="*/ 464 h 425"/>
                <a:gd name="T26" fmla="*/ 485 w 305"/>
                <a:gd name="T27" fmla="*/ 479 h 425"/>
                <a:gd name="T28" fmla="*/ 485 w 305"/>
                <a:gd name="T29" fmla="*/ 518 h 425"/>
                <a:gd name="T30" fmla="*/ 444 w 305"/>
                <a:gd name="T31" fmla="*/ 546 h 425"/>
                <a:gd name="T32" fmla="*/ 422 w 305"/>
                <a:gd name="T33" fmla="*/ 614 h 425"/>
                <a:gd name="T34" fmla="*/ 404 w 305"/>
                <a:gd name="T35" fmla="*/ 656 h 425"/>
                <a:gd name="T36" fmla="*/ 404 w 305"/>
                <a:gd name="T37" fmla="*/ 669 h 425"/>
                <a:gd name="T38" fmla="*/ 384 w 305"/>
                <a:gd name="T39" fmla="*/ 710 h 425"/>
                <a:gd name="T40" fmla="*/ 343 w 305"/>
                <a:gd name="T41" fmla="*/ 710 h 425"/>
                <a:gd name="T42" fmla="*/ 322 w 305"/>
                <a:gd name="T43" fmla="*/ 696 h 425"/>
                <a:gd name="T44" fmla="*/ 162 w 305"/>
                <a:gd name="T45" fmla="*/ 723 h 425"/>
                <a:gd name="T46" fmla="*/ 141 w 305"/>
                <a:gd name="T47" fmla="*/ 710 h 425"/>
                <a:gd name="T48" fmla="*/ 202 w 305"/>
                <a:gd name="T49" fmla="*/ 629 h 425"/>
                <a:gd name="T50" fmla="*/ 141 w 305"/>
                <a:gd name="T51" fmla="*/ 614 h 425"/>
                <a:gd name="T52" fmla="*/ 101 w 305"/>
                <a:gd name="T53" fmla="*/ 629 h 425"/>
                <a:gd name="T54" fmla="*/ 61 w 305"/>
                <a:gd name="T55" fmla="*/ 614 h 425"/>
                <a:gd name="T56" fmla="*/ 61 w 305"/>
                <a:gd name="T57" fmla="*/ 546 h 425"/>
                <a:gd name="T58" fmla="*/ 101 w 305"/>
                <a:gd name="T59" fmla="*/ 533 h 425"/>
                <a:gd name="T60" fmla="*/ 122 w 305"/>
                <a:gd name="T61" fmla="*/ 533 h 425"/>
                <a:gd name="T62" fmla="*/ 122 w 305"/>
                <a:gd name="T63" fmla="*/ 492 h 425"/>
                <a:gd name="T64" fmla="*/ 83 w 305"/>
                <a:gd name="T65" fmla="*/ 492 h 425"/>
                <a:gd name="T66" fmla="*/ 83 w 305"/>
                <a:gd name="T67" fmla="*/ 464 h 425"/>
                <a:gd name="T68" fmla="*/ 41 w 305"/>
                <a:gd name="T69" fmla="*/ 451 h 425"/>
                <a:gd name="T70" fmla="*/ 41 w 305"/>
                <a:gd name="T71" fmla="*/ 368 h 425"/>
                <a:gd name="T72" fmla="*/ 0 w 305"/>
                <a:gd name="T73" fmla="*/ 342 h 425"/>
                <a:gd name="T74" fmla="*/ 20 w 305"/>
                <a:gd name="T75" fmla="*/ 300 h 425"/>
                <a:gd name="T76" fmla="*/ 83 w 305"/>
                <a:gd name="T77" fmla="*/ 259 h 425"/>
                <a:gd name="T78" fmla="*/ 83 w 305"/>
                <a:gd name="T79" fmla="*/ 218 h 425"/>
                <a:gd name="T80" fmla="*/ 61 w 305"/>
                <a:gd name="T81" fmla="*/ 206 h 425"/>
                <a:gd name="T82" fmla="*/ 83 w 305"/>
                <a:gd name="T83" fmla="*/ 178 h 425"/>
                <a:gd name="T84" fmla="*/ 41 w 305"/>
                <a:gd name="T85" fmla="*/ 136 h 425"/>
                <a:gd name="T86" fmla="*/ 83 w 305"/>
                <a:gd name="T87" fmla="*/ 109 h 425"/>
                <a:gd name="T88" fmla="*/ 141 w 305"/>
                <a:gd name="T89" fmla="*/ 96 h 425"/>
                <a:gd name="T90" fmla="*/ 283 w 305"/>
                <a:gd name="T91" fmla="*/ 41 h 425"/>
                <a:gd name="T92" fmla="*/ 362 w 305"/>
                <a:gd name="T93" fmla="*/ 13 h 425"/>
                <a:gd name="T94" fmla="*/ 422 w 305"/>
                <a:gd name="T95" fmla="*/ 13 h 425"/>
                <a:gd name="T96" fmla="*/ 463 w 305"/>
                <a:gd name="T97" fmla="*/ 0 h 425"/>
                <a:gd name="T98" fmla="*/ 485 w 305"/>
                <a:gd name="T99" fmla="*/ 13 h 425"/>
                <a:gd name="T100" fmla="*/ 463 w 305"/>
                <a:gd name="T101" fmla="*/ 27 h 425"/>
                <a:gd name="T102" fmla="*/ 463 w 305"/>
                <a:gd name="T103" fmla="*/ 56 h 425"/>
                <a:gd name="T104" fmla="*/ 525 w 305"/>
                <a:gd name="T105" fmla="*/ 56 h 425"/>
                <a:gd name="T106" fmla="*/ 525 w 305"/>
                <a:gd name="T107" fmla="*/ 27 h 425"/>
                <a:gd name="T108" fmla="*/ 546 w 305"/>
                <a:gd name="T109" fmla="*/ 0 h 425"/>
                <a:gd name="T110" fmla="*/ 585 w 305"/>
                <a:gd name="T111" fmla="*/ 27 h 425"/>
                <a:gd name="T112" fmla="*/ 606 w 305"/>
                <a:gd name="T113" fmla="*/ 56 h 425"/>
                <a:gd name="T114" fmla="*/ 685 w 305"/>
                <a:gd name="T115" fmla="*/ 56 h 425"/>
                <a:gd name="T116" fmla="*/ 685 w 305"/>
                <a:gd name="T117" fmla="*/ 69 h 42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05"/>
                <a:gd name="T178" fmla="*/ 0 h 425"/>
                <a:gd name="T179" fmla="*/ 305 w 305"/>
                <a:gd name="T180" fmla="*/ 425 h 425"/>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05" h="425">
                  <a:moveTo>
                    <a:pt x="272" y="40"/>
                  </a:moveTo>
                  <a:lnTo>
                    <a:pt x="280" y="72"/>
                  </a:lnTo>
                  <a:lnTo>
                    <a:pt x="304" y="88"/>
                  </a:lnTo>
                  <a:lnTo>
                    <a:pt x="304" y="136"/>
                  </a:lnTo>
                  <a:lnTo>
                    <a:pt x="272" y="152"/>
                  </a:lnTo>
                  <a:lnTo>
                    <a:pt x="272" y="160"/>
                  </a:lnTo>
                  <a:lnTo>
                    <a:pt x="240" y="160"/>
                  </a:lnTo>
                  <a:lnTo>
                    <a:pt x="224" y="176"/>
                  </a:lnTo>
                  <a:lnTo>
                    <a:pt x="224" y="200"/>
                  </a:lnTo>
                  <a:lnTo>
                    <a:pt x="232" y="208"/>
                  </a:lnTo>
                  <a:lnTo>
                    <a:pt x="208" y="240"/>
                  </a:lnTo>
                  <a:lnTo>
                    <a:pt x="192" y="240"/>
                  </a:lnTo>
                  <a:lnTo>
                    <a:pt x="192" y="272"/>
                  </a:lnTo>
                  <a:lnTo>
                    <a:pt x="192" y="280"/>
                  </a:lnTo>
                  <a:lnTo>
                    <a:pt x="192" y="304"/>
                  </a:lnTo>
                  <a:lnTo>
                    <a:pt x="176" y="320"/>
                  </a:lnTo>
                  <a:lnTo>
                    <a:pt x="168" y="360"/>
                  </a:lnTo>
                  <a:lnTo>
                    <a:pt x="160" y="384"/>
                  </a:lnTo>
                  <a:lnTo>
                    <a:pt x="160" y="392"/>
                  </a:lnTo>
                  <a:lnTo>
                    <a:pt x="152" y="416"/>
                  </a:lnTo>
                  <a:lnTo>
                    <a:pt x="136" y="416"/>
                  </a:lnTo>
                  <a:lnTo>
                    <a:pt x="128" y="408"/>
                  </a:lnTo>
                  <a:lnTo>
                    <a:pt x="64" y="424"/>
                  </a:lnTo>
                  <a:lnTo>
                    <a:pt x="56" y="416"/>
                  </a:lnTo>
                  <a:lnTo>
                    <a:pt x="80" y="368"/>
                  </a:lnTo>
                  <a:lnTo>
                    <a:pt x="56" y="360"/>
                  </a:lnTo>
                  <a:lnTo>
                    <a:pt x="40" y="368"/>
                  </a:lnTo>
                  <a:lnTo>
                    <a:pt x="24" y="360"/>
                  </a:lnTo>
                  <a:lnTo>
                    <a:pt x="24" y="320"/>
                  </a:lnTo>
                  <a:lnTo>
                    <a:pt x="40" y="312"/>
                  </a:lnTo>
                  <a:lnTo>
                    <a:pt x="48" y="312"/>
                  </a:lnTo>
                  <a:lnTo>
                    <a:pt x="48" y="288"/>
                  </a:lnTo>
                  <a:lnTo>
                    <a:pt x="32" y="288"/>
                  </a:lnTo>
                  <a:lnTo>
                    <a:pt x="32" y="272"/>
                  </a:lnTo>
                  <a:lnTo>
                    <a:pt x="16" y="264"/>
                  </a:lnTo>
                  <a:lnTo>
                    <a:pt x="16" y="216"/>
                  </a:lnTo>
                  <a:lnTo>
                    <a:pt x="0" y="200"/>
                  </a:lnTo>
                  <a:lnTo>
                    <a:pt x="8" y="176"/>
                  </a:lnTo>
                  <a:lnTo>
                    <a:pt x="32" y="152"/>
                  </a:lnTo>
                  <a:lnTo>
                    <a:pt x="32" y="128"/>
                  </a:lnTo>
                  <a:lnTo>
                    <a:pt x="24" y="120"/>
                  </a:lnTo>
                  <a:lnTo>
                    <a:pt x="32" y="104"/>
                  </a:lnTo>
                  <a:lnTo>
                    <a:pt x="16" y="80"/>
                  </a:lnTo>
                  <a:lnTo>
                    <a:pt x="32" y="64"/>
                  </a:lnTo>
                  <a:lnTo>
                    <a:pt x="56" y="56"/>
                  </a:lnTo>
                  <a:lnTo>
                    <a:pt x="112" y="24"/>
                  </a:lnTo>
                  <a:lnTo>
                    <a:pt x="144" y="8"/>
                  </a:lnTo>
                  <a:lnTo>
                    <a:pt x="168" y="8"/>
                  </a:lnTo>
                  <a:lnTo>
                    <a:pt x="184" y="0"/>
                  </a:lnTo>
                  <a:lnTo>
                    <a:pt x="192" y="8"/>
                  </a:lnTo>
                  <a:lnTo>
                    <a:pt x="184" y="16"/>
                  </a:lnTo>
                  <a:lnTo>
                    <a:pt x="184" y="32"/>
                  </a:lnTo>
                  <a:lnTo>
                    <a:pt x="208" y="32"/>
                  </a:lnTo>
                  <a:lnTo>
                    <a:pt x="208" y="16"/>
                  </a:lnTo>
                  <a:lnTo>
                    <a:pt x="216" y="0"/>
                  </a:lnTo>
                  <a:lnTo>
                    <a:pt x="232" y="16"/>
                  </a:lnTo>
                  <a:lnTo>
                    <a:pt x="240" y="32"/>
                  </a:lnTo>
                  <a:lnTo>
                    <a:pt x="272" y="32"/>
                  </a:lnTo>
                  <a:lnTo>
                    <a:pt x="272" y="40"/>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53" name="Freeform 24"/>
            <p:cNvSpPr>
              <a:spLocks noChangeArrowheads="1"/>
            </p:cNvSpPr>
            <p:nvPr/>
          </p:nvSpPr>
          <p:spPr bwMode="auto">
            <a:xfrm>
              <a:off x="3217132" y="3131509"/>
              <a:ext cx="594104" cy="714717"/>
            </a:xfrm>
            <a:custGeom>
              <a:avLst/>
              <a:gdLst>
                <a:gd name="T0" fmla="*/ 841 w 353"/>
                <a:gd name="T1" fmla="*/ 178 h 417"/>
                <a:gd name="T2" fmla="*/ 860 w 353"/>
                <a:gd name="T3" fmla="*/ 218 h 417"/>
                <a:gd name="T4" fmla="*/ 781 w 353"/>
                <a:gd name="T5" fmla="*/ 300 h 417"/>
                <a:gd name="T6" fmla="*/ 799 w 353"/>
                <a:gd name="T7" fmla="*/ 367 h 417"/>
                <a:gd name="T8" fmla="*/ 799 w 353"/>
                <a:gd name="T9" fmla="*/ 451 h 417"/>
                <a:gd name="T10" fmla="*/ 819 w 353"/>
                <a:gd name="T11" fmla="*/ 491 h 417"/>
                <a:gd name="T12" fmla="*/ 880 w 353"/>
                <a:gd name="T13" fmla="*/ 532 h 417"/>
                <a:gd name="T14" fmla="*/ 819 w 353"/>
                <a:gd name="T15" fmla="*/ 546 h 417"/>
                <a:gd name="T16" fmla="*/ 799 w 353"/>
                <a:gd name="T17" fmla="*/ 626 h 417"/>
                <a:gd name="T18" fmla="*/ 681 w 353"/>
                <a:gd name="T19" fmla="*/ 682 h 417"/>
                <a:gd name="T20" fmla="*/ 560 w 353"/>
                <a:gd name="T21" fmla="*/ 640 h 417"/>
                <a:gd name="T22" fmla="*/ 539 w 353"/>
                <a:gd name="T23" fmla="*/ 695 h 417"/>
                <a:gd name="T24" fmla="*/ 480 w 353"/>
                <a:gd name="T25" fmla="*/ 710 h 417"/>
                <a:gd name="T26" fmla="*/ 422 w 353"/>
                <a:gd name="T27" fmla="*/ 655 h 417"/>
                <a:gd name="T28" fmla="*/ 381 w 353"/>
                <a:gd name="T29" fmla="*/ 682 h 417"/>
                <a:gd name="T30" fmla="*/ 360 w 353"/>
                <a:gd name="T31" fmla="*/ 601 h 417"/>
                <a:gd name="T32" fmla="*/ 381 w 353"/>
                <a:gd name="T33" fmla="*/ 532 h 417"/>
                <a:gd name="T34" fmla="*/ 360 w 353"/>
                <a:gd name="T35" fmla="*/ 491 h 417"/>
                <a:gd name="T36" fmla="*/ 239 w 353"/>
                <a:gd name="T37" fmla="*/ 532 h 417"/>
                <a:gd name="T38" fmla="*/ 160 w 353"/>
                <a:gd name="T39" fmla="*/ 517 h 417"/>
                <a:gd name="T40" fmla="*/ 79 w 353"/>
                <a:gd name="T41" fmla="*/ 532 h 417"/>
                <a:gd name="T42" fmla="*/ 60 w 353"/>
                <a:gd name="T43" fmla="*/ 517 h 417"/>
                <a:gd name="T44" fmla="*/ 41 w 353"/>
                <a:gd name="T45" fmla="*/ 451 h 417"/>
                <a:gd name="T46" fmla="*/ 60 w 353"/>
                <a:gd name="T47" fmla="*/ 408 h 417"/>
                <a:gd name="T48" fmla="*/ 0 w 353"/>
                <a:gd name="T49" fmla="*/ 382 h 417"/>
                <a:gd name="T50" fmla="*/ 60 w 353"/>
                <a:gd name="T51" fmla="*/ 286 h 417"/>
                <a:gd name="T52" fmla="*/ 60 w 353"/>
                <a:gd name="T53" fmla="*/ 231 h 417"/>
                <a:gd name="T54" fmla="*/ 60 w 353"/>
                <a:gd name="T55" fmla="*/ 206 h 417"/>
                <a:gd name="T56" fmla="*/ 121 w 353"/>
                <a:gd name="T57" fmla="*/ 56 h 417"/>
                <a:gd name="T58" fmla="*/ 259 w 353"/>
                <a:gd name="T59" fmla="*/ 69 h 417"/>
                <a:gd name="T60" fmla="*/ 281 w 353"/>
                <a:gd name="T61" fmla="*/ 0 h 417"/>
                <a:gd name="T62" fmla="*/ 459 w 353"/>
                <a:gd name="T63" fmla="*/ 27 h 417"/>
                <a:gd name="T64" fmla="*/ 620 w 353"/>
                <a:gd name="T65" fmla="*/ 69 h 417"/>
                <a:gd name="T66" fmla="*/ 722 w 353"/>
                <a:gd name="T67" fmla="*/ 56 h 417"/>
                <a:gd name="T68" fmla="*/ 759 w 353"/>
                <a:gd name="T69" fmla="*/ 136 h 41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53"/>
                <a:gd name="T106" fmla="*/ 0 h 417"/>
                <a:gd name="T107" fmla="*/ 353 w 353"/>
                <a:gd name="T108" fmla="*/ 417 h 41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53" h="417">
                  <a:moveTo>
                    <a:pt x="320" y="80"/>
                  </a:moveTo>
                  <a:lnTo>
                    <a:pt x="336" y="104"/>
                  </a:lnTo>
                  <a:lnTo>
                    <a:pt x="328" y="120"/>
                  </a:lnTo>
                  <a:lnTo>
                    <a:pt x="344" y="128"/>
                  </a:lnTo>
                  <a:lnTo>
                    <a:pt x="328" y="152"/>
                  </a:lnTo>
                  <a:lnTo>
                    <a:pt x="312" y="176"/>
                  </a:lnTo>
                  <a:lnTo>
                    <a:pt x="304" y="200"/>
                  </a:lnTo>
                  <a:lnTo>
                    <a:pt x="320" y="216"/>
                  </a:lnTo>
                  <a:lnTo>
                    <a:pt x="320" y="248"/>
                  </a:lnTo>
                  <a:lnTo>
                    <a:pt x="320" y="264"/>
                  </a:lnTo>
                  <a:lnTo>
                    <a:pt x="336" y="272"/>
                  </a:lnTo>
                  <a:lnTo>
                    <a:pt x="328" y="288"/>
                  </a:lnTo>
                  <a:lnTo>
                    <a:pt x="352" y="288"/>
                  </a:lnTo>
                  <a:lnTo>
                    <a:pt x="352" y="312"/>
                  </a:lnTo>
                  <a:lnTo>
                    <a:pt x="344" y="312"/>
                  </a:lnTo>
                  <a:lnTo>
                    <a:pt x="328" y="320"/>
                  </a:lnTo>
                  <a:lnTo>
                    <a:pt x="328" y="360"/>
                  </a:lnTo>
                  <a:lnTo>
                    <a:pt x="320" y="368"/>
                  </a:lnTo>
                  <a:lnTo>
                    <a:pt x="264" y="368"/>
                  </a:lnTo>
                  <a:lnTo>
                    <a:pt x="272" y="400"/>
                  </a:lnTo>
                  <a:lnTo>
                    <a:pt x="248" y="400"/>
                  </a:lnTo>
                  <a:lnTo>
                    <a:pt x="224" y="376"/>
                  </a:lnTo>
                  <a:lnTo>
                    <a:pt x="216" y="384"/>
                  </a:lnTo>
                  <a:lnTo>
                    <a:pt x="216" y="408"/>
                  </a:lnTo>
                  <a:lnTo>
                    <a:pt x="200" y="408"/>
                  </a:lnTo>
                  <a:lnTo>
                    <a:pt x="192" y="416"/>
                  </a:lnTo>
                  <a:lnTo>
                    <a:pt x="168" y="416"/>
                  </a:lnTo>
                  <a:lnTo>
                    <a:pt x="168" y="384"/>
                  </a:lnTo>
                  <a:lnTo>
                    <a:pt x="152" y="384"/>
                  </a:lnTo>
                  <a:lnTo>
                    <a:pt x="152" y="400"/>
                  </a:lnTo>
                  <a:lnTo>
                    <a:pt x="136" y="400"/>
                  </a:lnTo>
                  <a:lnTo>
                    <a:pt x="144" y="352"/>
                  </a:lnTo>
                  <a:lnTo>
                    <a:pt x="152" y="336"/>
                  </a:lnTo>
                  <a:lnTo>
                    <a:pt x="152" y="312"/>
                  </a:lnTo>
                  <a:lnTo>
                    <a:pt x="152" y="296"/>
                  </a:lnTo>
                  <a:lnTo>
                    <a:pt x="144" y="288"/>
                  </a:lnTo>
                  <a:lnTo>
                    <a:pt x="96" y="296"/>
                  </a:lnTo>
                  <a:lnTo>
                    <a:pt x="96" y="312"/>
                  </a:lnTo>
                  <a:lnTo>
                    <a:pt x="72" y="320"/>
                  </a:lnTo>
                  <a:lnTo>
                    <a:pt x="64" y="304"/>
                  </a:lnTo>
                  <a:lnTo>
                    <a:pt x="56" y="320"/>
                  </a:lnTo>
                  <a:lnTo>
                    <a:pt x="32" y="312"/>
                  </a:lnTo>
                  <a:lnTo>
                    <a:pt x="32" y="304"/>
                  </a:lnTo>
                  <a:lnTo>
                    <a:pt x="24" y="304"/>
                  </a:lnTo>
                  <a:lnTo>
                    <a:pt x="24" y="288"/>
                  </a:lnTo>
                  <a:lnTo>
                    <a:pt x="16" y="264"/>
                  </a:lnTo>
                  <a:lnTo>
                    <a:pt x="32" y="256"/>
                  </a:lnTo>
                  <a:lnTo>
                    <a:pt x="24" y="240"/>
                  </a:lnTo>
                  <a:lnTo>
                    <a:pt x="0" y="240"/>
                  </a:lnTo>
                  <a:lnTo>
                    <a:pt x="0" y="224"/>
                  </a:lnTo>
                  <a:lnTo>
                    <a:pt x="24" y="192"/>
                  </a:lnTo>
                  <a:lnTo>
                    <a:pt x="24" y="168"/>
                  </a:lnTo>
                  <a:lnTo>
                    <a:pt x="32" y="160"/>
                  </a:lnTo>
                  <a:lnTo>
                    <a:pt x="24" y="136"/>
                  </a:lnTo>
                  <a:lnTo>
                    <a:pt x="16" y="136"/>
                  </a:lnTo>
                  <a:lnTo>
                    <a:pt x="24" y="120"/>
                  </a:lnTo>
                  <a:lnTo>
                    <a:pt x="16" y="80"/>
                  </a:lnTo>
                  <a:lnTo>
                    <a:pt x="48" y="32"/>
                  </a:lnTo>
                  <a:lnTo>
                    <a:pt x="80" y="32"/>
                  </a:lnTo>
                  <a:lnTo>
                    <a:pt x="104" y="40"/>
                  </a:lnTo>
                  <a:lnTo>
                    <a:pt x="96" y="8"/>
                  </a:lnTo>
                  <a:lnTo>
                    <a:pt x="112" y="0"/>
                  </a:lnTo>
                  <a:lnTo>
                    <a:pt x="152" y="16"/>
                  </a:lnTo>
                  <a:lnTo>
                    <a:pt x="184" y="16"/>
                  </a:lnTo>
                  <a:lnTo>
                    <a:pt x="208" y="40"/>
                  </a:lnTo>
                  <a:lnTo>
                    <a:pt x="248" y="40"/>
                  </a:lnTo>
                  <a:lnTo>
                    <a:pt x="256" y="48"/>
                  </a:lnTo>
                  <a:lnTo>
                    <a:pt x="288" y="32"/>
                  </a:lnTo>
                  <a:lnTo>
                    <a:pt x="304" y="32"/>
                  </a:lnTo>
                  <a:lnTo>
                    <a:pt x="304" y="80"/>
                  </a:lnTo>
                  <a:lnTo>
                    <a:pt x="320" y="80"/>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54" name="Freeform 25"/>
            <p:cNvSpPr>
              <a:spLocks noChangeArrowheads="1"/>
            </p:cNvSpPr>
            <p:nvPr/>
          </p:nvSpPr>
          <p:spPr bwMode="auto">
            <a:xfrm>
              <a:off x="3165288" y="2724860"/>
              <a:ext cx="822498" cy="545280"/>
            </a:xfrm>
            <a:custGeom>
              <a:avLst/>
              <a:gdLst>
                <a:gd name="T0" fmla="*/ 1216 w 489"/>
                <a:gd name="T1" fmla="*/ 404 h 321"/>
                <a:gd name="T2" fmla="*/ 1116 w 489"/>
                <a:gd name="T3" fmla="*/ 430 h 321"/>
                <a:gd name="T4" fmla="*/ 977 w 489"/>
                <a:gd name="T5" fmla="*/ 483 h 321"/>
                <a:gd name="T6" fmla="*/ 918 w 489"/>
                <a:gd name="T7" fmla="*/ 495 h 321"/>
                <a:gd name="T8" fmla="*/ 879 w 489"/>
                <a:gd name="T9" fmla="*/ 522 h 321"/>
                <a:gd name="T10" fmla="*/ 819 w 489"/>
                <a:gd name="T11" fmla="*/ 522 h 321"/>
                <a:gd name="T12" fmla="*/ 837 w 489"/>
                <a:gd name="T13" fmla="*/ 444 h 321"/>
                <a:gd name="T14" fmla="*/ 797 w 489"/>
                <a:gd name="T15" fmla="*/ 444 h 321"/>
                <a:gd name="T16" fmla="*/ 718 w 489"/>
                <a:gd name="T17" fmla="*/ 471 h 321"/>
                <a:gd name="T18" fmla="*/ 697 w 489"/>
                <a:gd name="T19" fmla="*/ 458 h 321"/>
                <a:gd name="T20" fmla="*/ 598 w 489"/>
                <a:gd name="T21" fmla="*/ 458 h 321"/>
                <a:gd name="T22" fmla="*/ 559 w 489"/>
                <a:gd name="T23" fmla="*/ 417 h 321"/>
                <a:gd name="T24" fmla="*/ 459 w 489"/>
                <a:gd name="T25" fmla="*/ 417 h 321"/>
                <a:gd name="T26" fmla="*/ 360 w 489"/>
                <a:gd name="T27" fmla="*/ 391 h 321"/>
                <a:gd name="T28" fmla="*/ 319 w 489"/>
                <a:gd name="T29" fmla="*/ 404 h 321"/>
                <a:gd name="T30" fmla="*/ 339 w 489"/>
                <a:gd name="T31" fmla="*/ 458 h 321"/>
                <a:gd name="T32" fmla="*/ 278 w 489"/>
                <a:gd name="T33" fmla="*/ 444 h 321"/>
                <a:gd name="T34" fmla="*/ 199 w 489"/>
                <a:gd name="T35" fmla="*/ 444 h 321"/>
                <a:gd name="T36" fmla="*/ 121 w 489"/>
                <a:gd name="T37" fmla="*/ 522 h 321"/>
                <a:gd name="T38" fmla="*/ 20 w 489"/>
                <a:gd name="T39" fmla="*/ 444 h 321"/>
                <a:gd name="T40" fmla="*/ 0 w 489"/>
                <a:gd name="T41" fmla="*/ 444 h 321"/>
                <a:gd name="T42" fmla="*/ 20 w 489"/>
                <a:gd name="T43" fmla="*/ 417 h 321"/>
                <a:gd name="T44" fmla="*/ 41 w 489"/>
                <a:gd name="T45" fmla="*/ 404 h 321"/>
                <a:gd name="T46" fmla="*/ 0 w 489"/>
                <a:gd name="T47" fmla="*/ 378 h 321"/>
                <a:gd name="T48" fmla="*/ 0 w 489"/>
                <a:gd name="T49" fmla="*/ 365 h 321"/>
                <a:gd name="T50" fmla="*/ 41 w 489"/>
                <a:gd name="T51" fmla="*/ 340 h 321"/>
                <a:gd name="T52" fmla="*/ 179 w 489"/>
                <a:gd name="T53" fmla="*/ 340 h 321"/>
                <a:gd name="T54" fmla="*/ 239 w 489"/>
                <a:gd name="T55" fmla="*/ 314 h 321"/>
                <a:gd name="T56" fmla="*/ 278 w 489"/>
                <a:gd name="T57" fmla="*/ 300 h 321"/>
                <a:gd name="T58" fmla="*/ 278 w 489"/>
                <a:gd name="T59" fmla="*/ 260 h 321"/>
                <a:gd name="T60" fmla="*/ 199 w 489"/>
                <a:gd name="T61" fmla="*/ 196 h 321"/>
                <a:gd name="T62" fmla="*/ 179 w 489"/>
                <a:gd name="T63" fmla="*/ 130 h 321"/>
                <a:gd name="T64" fmla="*/ 218 w 489"/>
                <a:gd name="T65" fmla="*/ 92 h 321"/>
                <a:gd name="T66" fmla="*/ 218 w 489"/>
                <a:gd name="T67" fmla="*/ 66 h 321"/>
                <a:gd name="T68" fmla="*/ 179 w 489"/>
                <a:gd name="T69" fmla="*/ 13 h 321"/>
                <a:gd name="T70" fmla="*/ 319 w 489"/>
                <a:gd name="T71" fmla="*/ 13 h 321"/>
                <a:gd name="T72" fmla="*/ 360 w 489"/>
                <a:gd name="T73" fmla="*/ 26 h 321"/>
                <a:gd name="T74" fmla="*/ 418 w 489"/>
                <a:gd name="T75" fmla="*/ 0 h 321"/>
                <a:gd name="T76" fmla="*/ 519 w 489"/>
                <a:gd name="T77" fmla="*/ 117 h 321"/>
                <a:gd name="T78" fmla="*/ 697 w 489"/>
                <a:gd name="T79" fmla="*/ 117 h 321"/>
                <a:gd name="T80" fmla="*/ 736 w 489"/>
                <a:gd name="T81" fmla="*/ 130 h 321"/>
                <a:gd name="T82" fmla="*/ 778 w 489"/>
                <a:gd name="T83" fmla="*/ 117 h 321"/>
                <a:gd name="T84" fmla="*/ 837 w 489"/>
                <a:gd name="T85" fmla="*/ 143 h 321"/>
                <a:gd name="T86" fmla="*/ 837 w 489"/>
                <a:gd name="T87" fmla="*/ 184 h 321"/>
                <a:gd name="T88" fmla="*/ 879 w 489"/>
                <a:gd name="T89" fmla="*/ 208 h 321"/>
                <a:gd name="T90" fmla="*/ 898 w 489"/>
                <a:gd name="T91" fmla="*/ 184 h 321"/>
                <a:gd name="T92" fmla="*/ 935 w 489"/>
                <a:gd name="T93" fmla="*/ 208 h 321"/>
                <a:gd name="T94" fmla="*/ 1017 w 489"/>
                <a:gd name="T95" fmla="*/ 208 h 321"/>
                <a:gd name="T96" fmla="*/ 1036 w 489"/>
                <a:gd name="T97" fmla="*/ 196 h 321"/>
                <a:gd name="T98" fmla="*/ 1157 w 489"/>
                <a:gd name="T99" fmla="*/ 248 h 321"/>
                <a:gd name="T100" fmla="*/ 1178 w 489"/>
                <a:gd name="T101" fmla="*/ 314 h 321"/>
                <a:gd name="T102" fmla="*/ 1178 w 489"/>
                <a:gd name="T103" fmla="*/ 352 h 321"/>
                <a:gd name="T104" fmla="*/ 1216 w 489"/>
                <a:gd name="T105" fmla="*/ 404 h 32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89"/>
                <a:gd name="T160" fmla="*/ 0 h 321"/>
                <a:gd name="T161" fmla="*/ 489 w 489"/>
                <a:gd name="T162" fmla="*/ 321 h 32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89" h="321">
                  <a:moveTo>
                    <a:pt x="488" y="248"/>
                  </a:moveTo>
                  <a:lnTo>
                    <a:pt x="448" y="264"/>
                  </a:lnTo>
                  <a:lnTo>
                    <a:pt x="392" y="296"/>
                  </a:lnTo>
                  <a:lnTo>
                    <a:pt x="368" y="304"/>
                  </a:lnTo>
                  <a:lnTo>
                    <a:pt x="352" y="320"/>
                  </a:lnTo>
                  <a:lnTo>
                    <a:pt x="328" y="320"/>
                  </a:lnTo>
                  <a:lnTo>
                    <a:pt x="336" y="272"/>
                  </a:lnTo>
                  <a:lnTo>
                    <a:pt x="320" y="272"/>
                  </a:lnTo>
                  <a:lnTo>
                    <a:pt x="288" y="288"/>
                  </a:lnTo>
                  <a:lnTo>
                    <a:pt x="280" y="280"/>
                  </a:lnTo>
                  <a:lnTo>
                    <a:pt x="240" y="280"/>
                  </a:lnTo>
                  <a:lnTo>
                    <a:pt x="224" y="256"/>
                  </a:lnTo>
                  <a:lnTo>
                    <a:pt x="184" y="256"/>
                  </a:lnTo>
                  <a:lnTo>
                    <a:pt x="144" y="240"/>
                  </a:lnTo>
                  <a:lnTo>
                    <a:pt x="128" y="248"/>
                  </a:lnTo>
                  <a:lnTo>
                    <a:pt x="136" y="280"/>
                  </a:lnTo>
                  <a:lnTo>
                    <a:pt x="112" y="272"/>
                  </a:lnTo>
                  <a:lnTo>
                    <a:pt x="80" y="272"/>
                  </a:lnTo>
                  <a:lnTo>
                    <a:pt x="48" y="320"/>
                  </a:lnTo>
                  <a:lnTo>
                    <a:pt x="8" y="272"/>
                  </a:lnTo>
                  <a:lnTo>
                    <a:pt x="0" y="272"/>
                  </a:lnTo>
                  <a:lnTo>
                    <a:pt x="8" y="256"/>
                  </a:lnTo>
                  <a:lnTo>
                    <a:pt x="16" y="248"/>
                  </a:lnTo>
                  <a:lnTo>
                    <a:pt x="0" y="232"/>
                  </a:lnTo>
                  <a:lnTo>
                    <a:pt x="0" y="224"/>
                  </a:lnTo>
                  <a:lnTo>
                    <a:pt x="16" y="208"/>
                  </a:lnTo>
                  <a:lnTo>
                    <a:pt x="72" y="208"/>
                  </a:lnTo>
                  <a:lnTo>
                    <a:pt x="96" y="192"/>
                  </a:lnTo>
                  <a:lnTo>
                    <a:pt x="112" y="184"/>
                  </a:lnTo>
                  <a:lnTo>
                    <a:pt x="112" y="160"/>
                  </a:lnTo>
                  <a:lnTo>
                    <a:pt x="80" y="120"/>
                  </a:lnTo>
                  <a:lnTo>
                    <a:pt x="72" y="80"/>
                  </a:lnTo>
                  <a:lnTo>
                    <a:pt x="88" y="56"/>
                  </a:lnTo>
                  <a:lnTo>
                    <a:pt x="88" y="40"/>
                  </a:lnTo>
                  <a:lnTo>
                    <a:pt x="72" y="8"/>
                  </a:lnTo>
                  <a:lnTo>
                    <a:pt x="128" y="8"/>
                  </a:lnTo>
                  <a:lnTo>
                    <a:pt x="144" y="16"/>
                  </a:lnTo>
                  <a:lnTo>
                    <a:pt x="168" y="0"/>
                  </a:lnTo>
                  <a:lnTo>
                    <a:pt x="208" y="72"/>
                  </a:lnTo>
                  <a:lnTo>
                    <a:pt x="280" y="72"/>
                  </a:lnTo>
                  <a:lnTo>
                    <a:pt x="296" y="80"/>
                  </a:lnTo>
                  <a:lnTo>
                    <a:pt x="312" y="72"/>
                  </a:lnTo>
                  <a:lnTo>
                    <a:pt x="336" y="88"/>
                  </a:lnTo>
                  <a:lnTo>
                    <a:pt x="336" y="112"/>
                  </a:lnTo>
                  <a:lnTo>
                    <a:pt x="352" y="128"/>
                  </a:lnTo>
                  <a:lnTo>
                    <a:pt x="360" y="112"/>
                  </a:lnTo>
                  <a:lnTo>
                    <a:pt x="376" y="128"/>
                  </a:lnTo>
                  <a:lnTo>
                    <a:pt x="408" y="128"/>
                  </a:lnTo>
                  <a:lnTo>
                    <a:pt x="416" y="120"/>
                  </a:lnTo>
                  <a:lnTo>
                    <a:pt x="464" y="152"/>
                  </a:lnTo>
                  <a:lnTo>
                    <a:pt x="472" y="192"/>
                  </a:lnTo>
                  <a:lnTo>
                    <a:pt x="472" y="216"/>
                  </a:lnTo>
                  <a:lnTo>
                    <a:pt x="488" y="248"/>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55" name="Freeform 26"/>
            <p:cNvSpPr>
              <a:spLocks noChangeArrowheads="1"/>
            </p:cNvSpPr>
            <p:nvPr/>
          </p:nvSpPr>
          <p:spPr bwMode="auto">
            <a:xfrm>
              <a:off x="3823847" y="2532317"/>
              <a:ext cx="512835" cy="657725"/>
            </a:xfrm>
            <a:custGeom>
              <a:avLst/>
              <a:gdLst>
                <a:gd name="T0" fmla="*/ 218 w 305"/>
                <a:gd name="T1" fmla="*/ 0 h 385"/>
                <a:gd name="T2" fmla="*/ 319 w 305"/>
                <a:gd name="T3" fmla="*/ 53 h 385"/>
                <a:gd name="T4" fmla="*/ 438 w 305"/>
                <a:gd name="T5" fmla="*/ 109 h 385"/>
                <a:gd name="T6" fmla="*/ 498 w 305"/>
                <a:gd name="T7" fmla="*/ 161 h 385"/>
                <a:gd name="T8" fmla="*/ 598 w 305"/>
                <a:gd name="T9" fmla="*/ 227 h 385"/>
                <a:gd name="T10" fmla="*/ 676 w 305"/>
                <a:gd name="T11" fmla="*/ 241 h 385"/>
                <a:gd name="T12" fmla="*/ 619 w 305"/>
                <a:gd name="T13" fmla="*/ 241 h 385"/>
                <a:gd name="T14" fmla="*/ 577 w 305"/>
                <a:gd name="T15" fmla="*/ 295 h 385"/>
                <a:gd name="T16" fmla="*/ 619 w 305"/>
                <a:gd name="T17" fmla="*/ 375 h 385"/>
                <a:gd name="T18" fmla="*/ 718 w 305"/>
                <a:gd name="T19" fmla="*/ 416 h 385"/>
                <a:gd name="T20" fmla="*/ 718 w 305"/>
                <a:gd name="T21" fmla="*/ 497 h 385"/>
                <a:gd name="T22" fmla="*/ 697 w 305"/>
                <a:gd name="T23" fmla="*/ 538 h 385"/>
                <a:gd name="T24" fmla="*/ 656 w 305"/>
                <a:gd name="T25" fmla="*/ 523 h 385"/>
                <a:gd name="T26" fmla="*/ 676 w 305"/>
                <a:gd name="T27" fmla="*/ 578 h 385"/>
                <a:gd name="T28" fmla="*/ 656 w 305"/>
                <a:gd name="T29" fmla="*/ 604 h 385"/>
                <a:gd name="T30" fmla="*/ 559 w 305"/>
                <a:gd name="T31" fmla="*/ 643 h 385"/>
                <a:gd name="T32" fmla="*/ 458 w 305"/>
                <a:gd name="T33" fmla="*/ 643 h 385"/>
                <a:gd name="T34" fmla="*/ 377 w 305"/>
                <a:gd name="T35" fmla="*/ 618 h 385"/>
                <a:gd name="T36" fmla="*/ 319 w 305"/>
                <a:gd name="T37" fmla="*/ 643 h 385"/>
                <a:gd name="T38" fmla="*/ 338 w 305"/>
                <a:gd name="T39" fmla="*/ 604 h 385"/>
                <a:gd name="T40" fmla="*/ 300 w 305"/>
                <a:gd name="T41" fmla="*/ 618 h 385"/>
                <a:gd name="T42" fmla="*/ 199 w 305"/>
                <a:gd name="T43" fmla="*/ 523 h 385"/>
                <a:gd name="T44" fmla="*/ 179 w 305"/>
                <a:gd name="T45" fmla="*/ 443 h 385"/>
                <a:gd name="T46" fmla="*/ 179 w 305"/>
                <a:gd name="T47" fmla="*/ 363 h 385"/>
                <a:gd name="T48" fmla="*/ 179 w 305"/>
                <a:gd name="T49" fmla="*/ 267 h 385"/>
                <a:gd name="T50" fmla="*/ 60 w 305"/>
                <a:gd name="T51" fmla="*/ 255 h 385"/>
                <a:gd name="T52" fmla="*/ 0 w 305"/>
                <a:gd name="T53" fmla="*/ 227 h 385"/>
                <a:gd name="T54" fmla="*/ 79 w 305"/>
                <a:gd name="T55" fmla="*/ 202 h 385"/>
                <a:gd name="T56" fmla="*/ 101 w 305"/>
                <a:gd name="T57" fmla="*/ 67 h 385"/>
                <a:gd name="T58" fmla="*/ 179 w 305"/>
                <a:gd name="T59" fmla="*/ 94 h 385"/>
                <a:gd name="T60" fmla="*/ 259 w 305"/>
                <a:gd name="T61" fmla="*/ 80 h 385"/>
                <a:gd name="T62" fmla="*/ 199 w 305"/>
                <a:gd name="T63" fmla="*/ 27 h 38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05"/>
                <a:gd name="T97" fmla="*/ 0 h 385"/>
                <a:gd name="T98" fmla="*/ 305 w 305"/>
                <a:gd name="T99" fmla="*/ 385 h 38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05" h="385">
                  <a:moveTo>
                    <a:pt x="80" y="8"/>
                  </a:moveTo>
                  <a:lnTo>
                    <a:pt x="88" y="0"/>
                  </a:lnTo>
                  <a:lnTo>
                    <a:pt x="120" y="8"/>
                  </a:lnTo>
                  <a:lnTo>
                    <a:pt x="128" y="32"/>
                  </a:lnTo>
                  <a:lnTo>
                    <a:pt x="152" y="32"/>
                  </a:lnTo>
                  <a:lnTo>
                    <a:pt x="176" y="64"/>
                  </a:lnTo>
                  <a:lnTo>
                    <a:pt x="184" y="56"/>
                  </a:lnTo>
                  <a:lnTo>
                    <a:pt x="200" y="96"/>
                  </a:lnTo>
                  <a:lnTo>
                    <a:pt x="224" y="136"/>
                  </a:lnTo>
                  <a:lnTo>
                    <a:pt x="240" y="136"/>
                  </a:lnTo>
                  <a:lnTo>
                    <a:pt x="256" y="120"/>
                  </a:lnTo>
                  <a:lnTo>
                    <a:pt x="272" y="144"/>
                  </a:lnTo>
                  <a:lnTo>
                    <a:pt x="256" y="160"/>
                  </a:lnTo>
                  <a:lnTo>
                    <a:pt x="248" y="144"/>
                  </a:lnTo>
                  <a:lnTo>
                    <a:pt x="232" y="144"/>
                  </a:lnTo>
                  <a:lnTo>
                    <a:pt x="232" y="176"/>
                  </a:lnTo>
                  <a:lnTo>
                    <a:pt x="224" y="192"/>
                  </a:lnTo>
                  <a:lnTo>
                    <a:pt x="248" y="224"/>
                  </a:lnTo>
                  <a:lnTo>
                    <a:pt x="248" y="248"/>
                  </a:lnTo>
                  <a:lnTo>
                    <a:pt x="288" y="248"/>
                  </a:lnTo>
                  <a:lnTo>
                    <a:pt x="304" y="264"/>
                  </a:lnTo>
                  <a:lnTo>
                    <a:pt x="288" y="296"/>
                  </a:lnTo>
                  <a:lnTo>
                    <a:pt x="296" y="320"/>
                  </a:lnTo>
                  <a:lnTo>
                    <a:pt x="280" y="320"/>
                  </a:lnTo>
                  <a:lnTo>
                    <a:pt x="280" y="312"/>
                  </a:lnTo>
                  <a:lnTo>
                    <a:pt x="264" y="312"/>
                  </a:lnTo>
                  <a:lnTo>
                    <a:pt x="264" y="328"/>
                  </a:lnTo>
                  <a:lnTo>
                    <a:pt x="272" y="344"/>
                  </a:lnTo>
                  <a:lnTo>
                    <a:pt x="264" y="344"/>
                  </a:lnTo>
                  <a:lnTo>
                    <a:pt x="264" y="360"/>
                  </a:lnTo>
                  <a:lnTo>
                    <a:pt x="232" y="384"/>
                  </a:lnTo>
                  <a:lnTo>
                    <a:pt x="224" y="384"/>
                  </a:lnTo>
                  <a:lnTo>
                    <a:pt x="216" y="376"/>
                  </a:lnTo>
                  <a:lnTo>
                    <a:pt x="184" y="384"/>
                  </a:lnTo>
                  <a:lnTo>
                    <a:pt x="168" y="352"/>
                  </a:lnTo>
                  <a:lnTo>
                    <a:pt x="152" y="368"/>
                  </a:lnTo>
                  <a:lnTo>
                    <a:pt x="152" y="384"/>
                  </a:lnTo>
                  <a:lnTo>
                    <a:pt x="128" y="384"/>
                  </a:lnTo>
                  <a:lnTo>
                    <a:pt x="128" y="368"/>
                  </a:lnTo>
                  <a:lnTo>
                    <a:pt x="136" y="360"/>
                  </a:lnTo>
                  <a:lnTo>
                    <a:pt x="128" y="352"/>
                  </a:lnTo>
                  <a:lnTo>
                    <a:pt x="120" y="368"/>
                  </a:lnTo>
                  <a:lnTo>
                    <a:pt x="88" y="360"/>
                  </a:lnTo>
                  <a:lnTo>
                    <a:pt x="80" y="312"/>
                  </a:lnTo>
                  <a:lnTo>
                    <a:pt x="80" y="296"/>
                  </a:lnTo>
                  <a:lnTo>
                    <a:pt x="72" y="264"/>
                  </a:lnTo>
                  <a:lnTo>
                    <a:pt x="32" y="240"/>
                  </a:lnTo>
                  <a:lnTo>
                    <a:pt x="72" y="216"/>
                  </a:lnTo>
                  <a:lnTo>
                    <a:pt x="80" y="216"/>
                  </a:lnTo>
                  <a:lnTo>
                    <a:pt x="72" y="160"/>
                  </a:lnTo>
                  <a:lnTo>
                    <a:pt x="48" y="168"/>
                  </a:lnTo>
                  <a:lnTo>
                    <a:pt x="24" y="152"/>
                  </a:lnTo>
                  <a:lnTo>
                    <a:pt x="16" y="136"/>
                  </a:lnTo>
                  <a:lnTo>
                    <a:pt x="0" y="136"/>
                  </a:lnTo>
                  <a:lnTo>
                    <a:pt x="8" y="120"/>
                  </a:lnTo>
                  <a:lnTo>
                    <a:pt x="32" y="120"/>
                  </a:lnTo>
                  <a:lnTo>
                    <a:pt x="40" y="88"/>
                  </a:lnTo>
                  <a:lnTo>
                    <a:pt x="40" y="40"/>
                  </a:lnTo>
                  <a:lnTo>
                    <a:pt x="48" y="40"/>
                  </a:lnTo>
                  <a:lnTo>
                    <a:pt x="72" y="56"/>
                  </a:lnTo>
                  <a:lnTo>
                    <a:pt x="80" y="72"/>
                  </a:lnTo>
                  <a:lnTo>
                    <a:pt x="104" y="48"/>
                  </a:lnTo>
                  <a:lnTo>
                    <a:pt x="104" y="32"/>
                  </a:lnTo>
                  <a:lnTo>
                    <a:pt x="80" y="16"/>
                  </a:lnTo>
                  <a:lnTo>
                    <a:pt x="80" y="8"/>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56" name="Freeform 27"/>
            <p:cNvSpPr>
              <a:spLocks noChangeArrowheads="1"/>
            </p:cNvSpPr>
            <p:nvPr/>
          </p:nvSpPr>
          <p:spPr bwMode="auto">
            <a:xfrm>
              <a:off x="3367059" y="2327452"/>
              <a:ext cx="634739" cy="614595"/>
            </a:xfrm>
            <a:custGeom>
              <a:avLst/>
              <a:gdLst>
                <a:gd name="T0" fmla="*/ 500 w 377"/>
                <a:gd name="T1" fmla="*/ 13 h 361"/>
                <a:gd name="T2" fmla="*/ 621 w 377"/>
                <a:gd name="T3" fmla="*/ 0 h 361"/>
                <a:gd name="T4" fmla="*/ 661 w 377"/>
                <a:gd name="T5" fmla="*/ 27 h 361"/>
                <a:gd name="T6" fmla="*/ 761 w 377"/>
                <a:gd name="T7" fmla="*/ 40 h 361"/>
                <a:gd name="T8" fmla="*/ 803 w 377"/>
                <a:gd name="T9" fmla="*/ 27 h 361"/>
                <a:gd name="T10" fmla="*/ 842 w 377"/>
                <a:gd name="T11" fmla="*/ 27 h 361"/>
                <a:gd name="T12" fmla="*/ 701 w 377"/>
                <a:gd name="T13" fmla="*/ 105 h 361"/>
                <a:gd name="T14" fmla="*/ 681 w 377"/>
                <a:gd name="T15" fmla="*/ 144 h 361"/>
                <a:gd name="T16" fmla="*/ 701 w 377"/>
                <a:gd name="T17" fmla="*/ 158 h 361"/>
                <a:gd name="T18" fmla="*/ 722 w 377"/>
                <a:gd name="T19" fmla="*/ 158 h 361"/>
                <a:gd name="T20" fmla="*/ 803 w 377"/>
                <a:gd name="T21" fmla="*/ 210 h 361"/>
                <a:gd name="T22" fmla="*/ 881 w 377"/>
                <a:gd name="T23" fmla="*/ 210 h 361"/>
                <a:gd name="T24" fmla="*/ 881 w 377"/>
                <a:gd name="T25" fmla="*/ 239 h 361"/>
                <a:gd name="T26" fmla="*/ 941 w 377"/>
                <a:gd name="T27" fmla="*/ 252 h 361"/>
                <a:gd name="T28" fmla="*/ 941 w 377"/>
                <a:gd name="T29" fmla="*/ 279 h 361"/>
                <a:gd name="T30" fmla="*/ 881 w 377"/>
                <a:gd name="T31" fmla="*/ 316 h 361"/>
                <a:gd name="T32" fmla="*/ 881 w 377"/>
                <a:gd name="T33" fmla="*/ 292 h 361"/>
                <a:gd name="T34" fmla="*/ 821 w 377"/>
                <a:gd name="T35" fmla="*/ 265 h 361"/>
                <a:gd name="T36" fmla="*/ 782 w 377"/>
                <a:gd name="T37" fmla="*/ 265 h 361"/>
                <a:gd name="T38" fmla="*/ 782 w 377"/>
                <a:gd name="T39" fmla="*/ 344 h 361"/>
                <a:gd name="T40" fmla="*/ 761 w 377"/>
                <a:gd name="T41" fmla="*/ 396 h 361"/>
                <a:gd name="T42" fmla="*/ 701 w 377"/>
                <a:gd name="T43" fmla="*/ 396 h 361"/>
                <a:gd name="T44" fmla="*/ 681 w 377"/>
                <a:gd name="T45" fmla="*/ 409 h 361"/>
                <a:gd name="T46" fmla="*/ 722 w 377"/>
                <a:gd name="T47" fmla="*/ 422 h 361"/>
                <a:gd name="T48" fmla="*/ 743 w 377"/>
                <a:gd name="T49" fmla="*/ 450 h 361"/>
                <a:gd name="T50" fmla="*/ 803 w 377"/>
                <a:gd name="T51" fmla="*/ 474 h 361"/>
                <a:gd name="T52" fmla="*/ 860 w 377"/>
                <a:gd name="T53" fmla="*/ 462 h 361"/>
                <a:gd name="T54" fmla="*/ 881 w 377"/>
                <a:gd name="T55" fmla="*/ 554 h 361"/>
                <a:gd name="T56" fmla="*/ 761 w 377"/>
                <a:gd name="T57" fmla="*/ 594 h 361"/>
                <a:gd name="T58" fmla="*/ 743 w 377"/>
                <a:gd name="T59" fmla="*/ 580 h 361"/>
                <a:gd name="T60" fmla="*/ 722 w 377"/>
                <a:gd name="T61" fmla="*/ 594 h 361"/>
                <a:gd name="T62" fmla="*/ 643 w 377"/>
                <a:gd name="T63" fmla="*/ 594 h 361"/>
                <a:gd name="T64" fmla="*/ 601 w 377"/>
                <a:gd name="T65" fmla="*/ 567 h 361"/>
                <a:gd name="T66" fmla="*/ 582 w 377"/>
                <a:gd name="T67" fmla="*/ 594 h 361"/>
                <a:gd name="T68" fmla="*/ 542 w 377"/>
                <a:gd name="T69" fmla="*/ 567 h 361"/>
                <a:gd name="T70" fmla="*/ 542 w 377"/>
                <a:gd name="T71" fmla="*/ 527 h 361"/>
                <a:gd name="T72" fmla="*/ 482 w 377"/>
                <a:gd name="T73" fmla="*/ 501 h 361"/>
                <a:gd name="T74" fmla="*/ 440 w 377"/>
                <a:gd name="T75" fmla="*/ 514 h 361"/>
                <a:gd name="T76" fmla="*/ 401 w 377"/>
                <a:gd name="T77" fmla="*/ 501 h 361"/>
                <a:gd name="T78" fmla="*/ 221 w 377"/>
                <a:gd name="T79" fmla="*/ 487 h 361"/>
                <a:gd name="T80" fmla="*/ 121 w 377"/>
                <a:gd name="T81" fmla="*/ 382 h 361"/>
                <a:gd name="T82" fmla="*/ 41 w 377"/>
                <a:gd name="T83" fmla="*/ 303 h 361"/>
                <a:gd name="T84" fmla="*/ 0 w 377"/>
                <a:gd name="T85" fmla="*/ 210 h 361"/>
                <a:gd name="T86" fmla="*/ 79 w 377"/>
                <a:gd name="T87" fmla="*/ 210 h 361"/>
                <a:gd name="T88" fmla="*/ 281 w 377"/>
                <a:gd name="T89" fmla="*/ 130 h 361"/>
                <a:gd name="T90" fmla="*/ 341 w 377"/>
                <a:gd name="T91" fmla="*/ 130 h 361"/>
                <a:gd name="T92" fmla="*/ 422 w 377"/>
                <a:gd name="T93" fmla="*/ 130 h 361"/>
                <a:gd name="T94" fmla="*/ 482 w 377"/>
                <a:gd name="T95" fmla="*/ 80 h 361"/>
                <a:gd name="T96" fmla="*/ 500 w 377"/>
                <a:gd name="T97" fmla="*/ 13 h 36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77"/>
                <a:gd name="T148" fmla="*/ 0 h 361"/>
                <a:gd name="T149" fmla="*/ 377 w 377"/>
                <a:gd name="T150" fmla="*/ 361 h 36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77" h="361">
                  <a:moveTo>
                    <a:pt x="200" y="8"/>
                  </a:moveTo>
                  <a:lnTo>
                    <a:pt x="248" y="0"/>
                  </a:lnTo>
                  <a:lnTo>
                    <a:pt x="264" y="16"/>
                  </a:lnTo>
                  <a:lnTo>
                    <a:pt x="304" y="24"/>
                  </a:lnTo>
                  <a:lnTo>
                    <a:pt x="320" y="16"/>
                  </a:lnTo>
                  <a:lnTo>
                    <a:pt x="336" y="16"/>
                  </a:lnTo>
                  <a:lnTo>
                    <a:pt x="280" y="64"/>
                  </a:lnTo>
                  <a:lnTo>
                    <a:pt x="272" y="88"/>
                  </a:lnTo>
                  <a:lnTo>
                    <a:pt x="280" y="96"/>
                  </a:lnTo>
                  <a:lnTo>
                    <a:pt x="288" y="96"/>
                  </a:lnTo>
                  <a:lnTo>
                    <a:pt x="320" y="128"/>
                  </a:lnTo>
                  <a:lnTo>
                    <a:pt x="352" y="128"/>
                  </a:lnTo>
                  <a:lnTo>
                    <a:pt x="352" y="144"/>
                  </a:lnTo>
                  <a:lnTo>
                    <a:pt x="376" y="152"/>
                  </a:lnTo>
                  <a:lnTo>
                    <a:pt x="376" y="168"/>
                  </a:lnTo>
                  <a:lnTo>
                    <a:pt x="352" y="192"/>
                  </a:lnTo>
                  <a:lnTo>
                    <a:pt x="352" y="176"/>
                  </a:lnTo>
                  <a:lnTo>
                    <a:pt x="328" y="160"/>
                  </a:lnTo>
                  <a:lnTo>
                    <a:pt x="312" y="160"/>
                  </a:lnTo>
                  <a:lnTo>
                    <a:pt x="312" y="208"/>
                  </a:lnTo>
                  <a:lnTo>
                    <a:pt x="304" y="240"/>
                  </a:lnTo>
                  <a:lnTo>
                    <a:pt x="280" y="240"/>
                  </a:lnTo>
                  <a:lnTo>
                    <a:pt x="272" y="248"/>
                  </a:lnTo>
                  <a:lnTo>
                    <a:pt x="288" y="256"/>
                  </a:lnTo>
                  <a:lnTo>
                    <a:pt x="296" y="272"/>
                  </a:lnTo>
                  <a:lnTo>
                    <a:pt x="320" y="288"/>
                  </a:lnTo>
                  <a:lnTo>
                    <a:pt x="344" y="280"/>
                  </a:lnTo>
                  <a:lnTo>
                    <a:pt x="352" y="336"/>
                  </a:lnTo>
                  <a:lnTo>
                    <a:pt x="304" y="360"/>
                  </a:lnTo>
                  <a:lnTo>
                    <a:pt x="296" y="352"/>
                  </a:lnTo>
                  <a:lnTo>
                    <a:pt x="288" y="360"/>
                  </a:lnTo>
                  <a:lnTo>
                    <a:pt x="256" y="360"/>
                  </a:lnTo>
                  <a:lnTo>
                    <a:pt x="240" y="344"/>
                  </a:lnTo>
                  <a:lnTo>
                    <a:pt x="232" y="360"/>
                  </a:lnTo>
                  <a:lnTo>
                    <a:pt x="216" y="344"/>
                  </a:lnTo>
                  <a:lnTo>
                    <a:pt x="216" y="320"/>
                  </a:lnTo>
                  <a:lnTo>
                    <a:pt x="192" y="304"/>
                  </a:lnTo>
                  <a:lnTo>
                    <a:pt x="176" y="312"/>
                  </a:lnTo>
                  <a:lnTo>
                    <a:pt x="160" y="304"/>
                  </a:lnTo>
                  <a:lnTo>
                    <a:pt x="88" y="296"/>
                  </a:lnTo>
                  <a:lnTo>
                    <a:pt x="48" y="232"/>
                  </a:lnTo>
                  <a:lnTo>
                    <a:pt x="16" y="184"/>
                  </a:lnTo>
                  <a:lnTo>
                    <a:pt x="0" y="128"/>
                  </a:lnTo>
                  <a:lnTo>
                    <a:pt x="32" y="128"/>
                  </a:lnTo>
                  <a:lnTo>
                    <a:pt x="112" y="80"/>
                  </a:lnTo>
                  <a:lnTo>
                    <a:pt x="136" y="80"/>
                  </a:lnTo>
                  <a:lnTo>
                    <a:pt x="168" y="80"/>
                  </a:lnTo>
                  <a:lnTo>
                    <a:pt x="192" y="48"/>
                  </a:lnTo>
                  <a:lnTo>
                    <a:pt x="200" y="8"/>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57" name="Freeform 28"/>
            <p:cNvSpPr>
              <a:spLocks noChangeArrowheads="1"/>
            </p:cNvSpPr>
            <p:nvPr/>
          </p:nvSpPr>
          <p:spPr bwMode="auto">
            <a:xfrm>
              <a:off x="3354448" y="1768309"/>
              <a:ext cx="418956" cy="780952"/>
            </a:xfrm>
            <a:custGeom>
              <a:avLst/>
              <a:gdLst>
                <a:gd name="T0" fmla="*/ 519 w 249"/>
                <a:gd name="T1" fmla="*/ 565 h 457"/>
                <a:gd name="T2" fmla="*/ 498 w 249"/>
                <a:gd name="T3" fmla="*/ 632 h 457"/>
                <a:gd name="T4" fmla="*/ 438 w 249"/>
                <a:gd name="T5" fmla="*/ 687 h 457"/>
                <a:gd name="T6" fmla="*/ 339 w 249"/>
                <a:gd name="T7" fmla="*/ 673 h 457"/>
                <a:gd name="T8" fmla="*/ 199 w 249"/>
                <a:gd name="T9" fmla="*/ 724 h 457"/>
                <a:gd name="T10" fmla="*/ 101 w 249"/>
                <a:gd name="T11" fmla="*/ 765 h 457"/>
                <a:gd name="T12" fmla="*/ 20 w 249"/>
                <a:gd name="T13" fmla="*/ 765 h 457"/>
                <a:gd name="T14" fmla="*/ 0 w 249"/>
                <a:gd name="T15" fmla="*/ 752 h 457"/>
                <a:gd name="T16" fmla="*/ 41 w 249"/>
                <a:gd name="T17" fmla="*/ 646 h 457"/>
                <a:gd name="T18" fmla="*/ 60 w 249"/>
                <a:gd name="T19" fmla="*/ 619 h 457"/>
                <a:gd name="T20" fmla="*/ 20 w 249"/>
                <a:gd name="T21" fmla="*/ 551 h 457"/>
                <a:gd name="T22" fmla="*/ 41 w 249"/>
                <a:gd name="T23" fmla="*/ 444 h 457"/>
                <a:gd name="T24" fmla="*/ 60 w 249"/>
                <a:gd name="T25" fmla="*/ 376 h 457"/>
                <a:gd name="T26" fmla="*/ 79 w 249"/>
                <a:gd name="T27" fmla="*/ 349 h 457"/>
                <a:gd name="T28" fmla="*/ 41 w 249"/>
                <a:gd name="T29" fmla="*/ 323 h 457"/>
                <a:gd name="T30" fmla="*/ 79 w 249"/>
                <a:gd name="T31" fmla="*/ 270 h 457"/>
                <a:gd name="T32" fmla="*/ 138 w 249"/>
                <a:gd name="T33" fmla="*/ 189 h 457"/>
                <a:gd name="T34" fmla="*/ 138 w 249"/>
                <a:gd name="T35" fmla="*/ 135 h 457"/>
                <a:gd name="T36" fmla="*/ 179 w 249"/>
                <a:gd name="T37" fmla="*/ 135 h 457"/>
                <a:gd name="T38" fmla="*/ 300 w 249"/>
                <a:gd name="T39" fmla="*/ 41 h 457"/>
                <a:gd name="T40" fmla="*/ 360 w 249"/>
                <a:gd name="T41" fmla="*/ 27 h 457"/>
                <a:gd name="T42" fmla="*/ 421 w 249"/>
                <a:gd name="T43" fmla="*/ 0 h 457"/>
                <a:gd name="T44" fmla="*/ 438 w 249"/>
                <a:gd name="T45" fmla="*/ 13 h 457"/>
                <a:gd name="T46" fmla="*/ 538 w 249"/>
                <a:gd name="T47" fmla="*/ 0 h 457"/>
                <a:gd name="T48" fmla="*/ 598 w 249"/>
                <a:gd name="T49" fmla="*/ 41 h 457"/>
                <a:gd name="T50" fmla="*/ 538 w 249"/>
                <a:gd name="T51" fmla="*/ 54 h 457"/>
                <a:gd name="T52" fmla="*/ 519 w 249"/>
                <a:gd name="T53" fmla="*/ 80 h 457"/>
                <a:gd name="T54" fmla="*/ 598 w 249"/>
                <a:gd name="T55" fmla="*/ 80 h 457"/>
                <a:gd name="T56" fmla="*/ 620 w 249"/>
                <a:gd name="T57" fmla="*/ 149 h 457"/>
                <a:gd name="T58" fmla="*/ 580 w 249"/>
                <a:gd name="T59" fmla="*/ 202 h 457"/>
                <a:gd name="T60" fmla="*/ 538 w 249"/>
                <a:gd name="T61" fmla="*/ 175 h 457"/>
                <a:gd name="T62" fmla="*/ 480 w 249"/>
                <a:gd name="T63" fmla="*/ 202 h 457"/>
                <a:gd name="T64" fmla="*/ 498 w 249"/>
                <a:gd name="T65" fmla="*/ 229 h 457"/>
                <a:gd name="T66" fmla="*/ 459 w 249"/>
                <a:gd name="T67" fmla="*/ 270 h 457"/>
                <a:gd name="T68" fmla="*/ 560 w 249"/>
                <a:gd name="T69" fmla="*/ 363 h 457"/>
                <a:gd name="T70" fmla="*/ 480 w 249"/>
                <a:gd name="T71" fmla="*/ 510 h 457"/>
                <a:gd name="T72" fmla="*/ 519 w 249"/>
                <a:gd name="T73" fmla="*/ 565 h 4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49"/>
                <a:gd name="T112" fmla="*/ 0 h 457"/>
                <a:gd name="T113" fmla="*/ 249 w 249"/>
                <a:gd name="T114" fmla="*/ 457 h 45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49" h="457">
                  <a:moveTo>
                    <a:pt x="208" y="336"/>
                  </a:moveTo>
                  <a:lnTo>
                    <a:pt x="200" y="376"/>
                  </a:lnTo>
                  <a:lnTo>
                    <a:pt x="176" y="408"/>
                  </a:lnTo>
                  <a:lnTo>
                    <a:pt x="136" y="400"/>
                  </a:lnTo>
                  <a:lnTo>
                    <a:pt x="80" y="432"/>
                  </a:lnTo>
                  <a:lnTo>
                    <a:pt x="40" y="456"/>
                  </a:lnTo>
                  <a:lnTo>
                    <a:pt x="8" y="456"/>
                  </a:lnTo>
                  <a:lnTo>
                    <a:pt x="0" y="448"/>
                  </a:lnTo>
                  <a:lnTo>
                    <a:pt x="16" y="384"/>
                  </a:lnTo>
                  <a:lnTo>
                    <a:pt x="24" y="368"/>
                  </a:lnTo>
                  <a:lnTo>
                    <a:pt x="8" y="328"/>
                  </a:lnTo>
                  <a:lnTo>
                    <a:pt x="16" y="264"/>
                  </a:lnTo>
                  <a:lnTo>
                    <a:pt x="24" y="224"/>
                  </a:lnTo>
                  <a:lnTo>
                    <a:pt x="32" y="208"/>
                  </a:lnTo>
                  <a:lnTo>
                    <a:pt x="16" y="192"/>
                  </a:lnTo>
                  <a:lnTo>
                    <a:pt x="32" y="160"/>
                  </a:lnTo>
                  <a:lnTo>
                    <a:pt x="56" y="112"/>
                  </a:lnTo>
                  <a:lnTo>
                    <a:pt x="56" y="80"/>
                  </a:lnTo>
                  <a:lnTo>
                    <a:pt x="72" y="80"/>
                  </a:lnTo>
                  <a:lnTo>
                    <a:pt x="120" y="24"/>
                  </a:lnTo>
                  <a:lnTo>
                    <a:pt x="144" y="16"/>
                  </a:lnTo>
                  <a:lnTo>
                    <a:pt x="168" y="0"/>
                  </a:lnTo>
                  <a:lnTo>
                    <a:pt x="176" y="8"/>
                  </a:lnTo>
                  <a:lnTo>
                    <a:pt x="216" y="0"/>
                  </a:lnTo>
                  <a:lnTo>
                    <a:pt x="240" y="24"/>
                  </a:lnTo>
                  <a:lnTo>
                    <a:pt x="216" y="32"/>
                  </a:lnTo>
                  <a:lnTo>
                    <a:pt x="208" y="48"/>
                  </a:lnTo>
                  <a:lnTo>
                    <a:pt x="240" y="48"/>
                  </a:lnTo>
                  <a:lnTo>
                    <a:pt x="248" y="88"/>
                  </a:lnTo>
                  <a:lnTo>
                    <a:pt x="232" y="120"/>
                  </a:lnTo>
                  <a:lnTo>
                    <a:pt x="216" y="104"/>
                  </a:lnTo>
                  <a:lnTo>
                    <a:pt x="192" y="120"/>
                  </a:lnTo>
                  <a:lnTo>
                    <a:pt x="200" y="136"/>
                  </a:lnTo>
                  <a:lnTo>
                    <a:pt x="184" y="160"/>
                  </a:lnTo>
                  <a:lnTo>
                    <a:pt x="224" y="216"/>
                  </a:lnTo>
                  <a:lnTo>
                    <a:pt x="192" y="304"/>
                  </a:lnTo>
                  <a:lnTo>
                    <a:pt x="208" y="336"/>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58" name="Freeform 29"/>
            <p:cNvSpPr>
              <a:spLocks noChangeArrowheads="1"/>
            </p:cNvSpPr>
            <p:nvPr/>
          </p:nvSpPr>
          <p:spPr bwMode="auto">
            <a:xfrm>
              <a:off x="2908870" y="1903859"/>
              <a:ext cx="540859" cy="1038189"/>
            </a:xfrm>
            <a:custGeom>
              <a:avLst/>
              <a:gdLst>
                <a:gd name="T0" fmla="*/ 806 w 321"/>
                <a:gd name="T1" fmla="*/ 797 h 609"/>
                <a:gd name="T2" fmla="*/ 744 w 321"/>
                <a:gd name="T3" fmla="*/ 825 h 609"/>
                <a:gd name="T4" fmla="*/ 705 w 321"/>
                <a:gd name="T5" fmla="*/ 811 h 609"/>
                <a:gd name="T6" fmla="*/ 562 w 321"/>
                <a:gd name="T7" fmla="*/ 811 h 609"/>
                <a:gd name="T8" fmla="*/ 605 w 321"/>
                <a:gd name="T9" fmla="*/ 863 h 609"/>
                <a:gd name="T10" fmla="*/ 562 w 321"/>
                <a:gd name="T11" fmla="*/ 930 h 609"/>
                <a:gd name="T12" fmla="*/ 583 w 321"/>
                <a:gd name="T13" fmla="*/ 1010 h 609"/>
                <a:gd name="T14" fmla="*/ 503 w 321"/>
                <a:gd name="T15" fmla="*/ 996 h 609"/>
                <a:gd name="T16" fmla="*/ 384 w 321"/>
                <a:gd name="T17" fmla="*/ 943 h 609"/>
                <a:gd name="T18" fmla="*/ 240 w 321"/>
                <a:gd name="T19" fmla="*/ 916 h 609"/>
                <a:gd name="T20" fmla="*/ 141 w 321"/>
                <a:gd name="T21" fmla="*/ 863 h 609"/>
                <a:gd name="T22" fmla="*/ 41 w 321"/>
                <a:gd name="T23" fmla="*/ 863 h 609"/>
                <a:gd name="T24" fmla="*/ 41 w 321"/>
                <a:gd name="T25" fmla="*/ 851 h 609"/>
                <a:gd name="T26" fmla="*/ 0 w 321"/>
                <a:gd name="T27" fmla="*/ 838 h 609"/>
                <a:gd name="T28" fmla="*/ 20 w 321"/>
                <a:gd name="T29" fmla="*/ 825 h 609"/>
                <a:gd name="T30" fmla="*/ 20 w 321"/>
                <a:gd name="T31" fmla="*/ 784 h 609"/>
                <a:gd name="T32" fmla="*/ 0 w 321"/>
                <a:gd name="T33" fmla="*/ 771 h 609"/>
                <a:gd name="T34" fmla="*/ 41 w 321"/>
                <a:gd name="T35" fmla="*/ 758 h 609"/>
                <a:gd name="T36" fmla="*/ 121 w 321"/>
                <a:gd name="T37" fmla="*/ 758 h 609"/>
                <a:gd name="T38" fmla="*/ 121 w 321"/>
                <a:gd name="T39" fmla="*/ 572 h 609"/>
                <a:gd name="T40" fmla="*/ 221 w 321"/>
                <a:gd name="T41" fmla="*/ 572 h 609"/>
                <a:gd name="T42" fmla="*/ 221 w 321"/>
                <a:gd name="T43" fmla="*/ 597 h 609"/>
                <a:gd name="T44" fmla="*/ 281 w 321"/>
                <a:gd name="T45" fmla="*/ 597 h 609"/>
                <a:gd name="T46" fmla="*/ 281 w 321"/>
                <a:gd name="T47" fmla="*/ 545 h 609"/>
                <a:gd name="T48" fmla="*/ 402 w 321"/>
                <a:gd name="T49" fmla="*/ 545 h 609"/>
                <a:gd name="T50" fmla="*/ 422 w 321"/>
                <a:gd name="T51" fmla="*/ 466 h 609"/>
                <a:gd name="T52" fmla="*/ 422 w 321"/>
                <a:gd name="T53" fmla="*/ 411 h 609"/>
                <a:gd name="T54" fmla="*/ 362 w 321"/>
                <a:gd name="T55" fmla="*/ 385 h 609"/>
                <a:gd name="T56" fmla="*/ 281 w 321"/>
                <a:gd name="T57" fmla="*/ 345 h 609"/>
                <a:gd name="T58" fmla="*/ 240 w 321"/>
                <a:gd name="T59" fmla="*/ 307 h 609"/>
                <a:gd name="T60" fmla="*/ 260 w 321"/>
                <a:gd name="T61" fmla="*/ 239 h 609"/>
                <a:gd name="T62" fmla="*/ 301 w 321"/>
                <a:gd name="T63" fmla="*/ 214 h 609"/>
                <a:gd name="T64" fmla="*/ 362 w 321"/>
                <a:gd name="T65" fmla="*/ 239 h 609"/>
                <a:gd name="T66" fmla="*/ 444 w 321"/>
                <a:gd name="T67" fmla="*/ 239 h 609"/>
                <a:gd name="T68" fmla="*/ 463 w 321"/>
                <a:gd name="T69" fmla="*/ 199 h 609"/>
                <a:gd name="T70" fmla="*/ 503 w 321"/>
                <a:gd name="T71" fmla="*/ 199 h 609"/>
                <a:gd name="T72" fmla="*/ 483 w 321"/>
                <a:gd name="T73" fmla="*/ 145 h 609"/>
                <a:gd name="T74" fmla="*/ 622 w 321"/>
                <a:gd name="T75" fmla="*/ 53 h 609"/>
                <a:gd name="T76" fmla="*/ 622 w 321"/>
                <a:gd name="T77" fmla="*/ 27 h 609"/>
                <a:gd name="T78" fmla="*/ 705 w 321"/>
                <a:gd name="T79" fmla="*/ 27 h 609"/>
                <a:gd name="T80" fmla="*/ 723 w 321"/>
                <a:gd name="T81" fmla="*/ 41 h 609"/>
                <a:gd name="T82" fmla="*/ 744 w 321"/>
                <a:gd name="T83" fmla="*/ 13 h 609"/>
                <a:gd name="T84" fmla="*/ 765 w 321"/>
                <a:gd name="T85" fmla="*/ 0 h 609"/>
                <a:gd name="T86" fmla="*/ 806 w 321"/>
                <a:gd name="T87" fmla="*/ 41 h 609"/>
                <a:gd name="T88" fmla="*/ 806 w 321"/>
                <a:gd name="T89" fmla="*/ 53 h 609"/>
                <a:gd name="T90" fmla="*/ 705 w 321"/>
                <a:gd name="T91" fmla="*/ 186 h 609"/>
                <a:gd name="T92" fmla="*/ 744 w 321"/>
                <a:gd name="T93" fmla="*/ 214 h 609"/>
                <a:gd name="T94" fmla="*/ 705 w 321"/>
                <a:gd name="T95" fmla="*/ 307 h 609"/>
                <a:gd name="T96" fmla="*/ 684 w 321"/>
                <a:gd name="T97" fmla="*/ 411 h 609"/>
                <a:gd name="T98" fmla="*/ 723 w 321"/>
                <a:gd name="T99" fmla="*/ 479 h 609"/>
                <a:gd name="T100" fmla="*/ 663 w 321"/>
                <a:gd name="T101" fmla="*/ 597 h 609"/>
                <a:gd name="T102" fmla="*/ 684 w 321"/>
                <a:gd name="T103" fmla="*/ 623 h 609"/>
                <a:gd name="T104" fmla="*/ 723 w 321"/>
                <a:gd name="T105" fmla="*/ 716 h 609"/>
                <a:gd name="T106" fmla="*/ 806 w 321"/>
                <a:gd name="T107" fmla="*/ 797 h 60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21"/>
                <a:gd name="T163" fmla="*/ 0 h 609"/>
                <a:gd name="T164" fmla="*/ 321 w 321"/>
                <a:gd name="T165" fmla="*/ 609 h 60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21" h="609">
                  <a:moveTo>
                    <a:pt x="320" y="480"/>
                  </a:moveTo>
                  <a:lnTo>
                    <a:pt x="296" y="496"/>
                  </a:lnTo>
                  <a:lnTo>
                    <a:pt x="280" y="488"/>
                  </a:lnTo>
                  <a:lnTo>
                    <a:pt x="224" y="488"/>
                  </a:lnTo>
                  <a:lnTo>
                    <a:pt x="240" y="520"/>
                  </a:lnTo>
                  <a:lnTo>
                    <a:pt x="224" y="560"/>
                  </a:lnTo>
                  <a:lnTo>
                    <a:pt x="232" y="608"/>
                  </a:lnTo>
                  <a:lnTo>
                    <a:pt x="200" y="600"/>
                  </a:lnTo>
                  <a:lnTo>
                    <a:pt x="152" y="568"/>
                  </a:lnTo>
                  <a:lnTo>
                    <a:pt x="96" y="552"/>
                  </a:lnTo>
                  <a:lnTo>
                    <a:pt x="56" y="520"/>
                  </a:lnTo>
                  <a:lnTo>
                    <a:pt x="16" y="520"/>
                  </a:lnTo>
                  <a:lnTo>
                    <a:pt x="16" y="512"/>
                  </a:lnTo>
                  <a:lnTo>
                    <a:pt x="0" y="504"/>
                  </a:lnTo>
                  <a:lnTo>
                    <a:pt x="8" y="496"/>
                  </a:lnTo>
                  <a:lnTo>
                    <a:pt x="8" y="472"/>
                  </a:lnTo>
                  <a:lnTo>
                    <a:pt x="0" y="464"/>
                  </a:lnTo>
                  <a:lnTo>
                    <a:pt x="16" y="456"/>
                  </a:lnTo>
                  <a:lnTo>
                    <a:pt x="48" y="456"/>
                  </a:lnTo>
                  <a:lnTo>
                    <a:pt x="48" y="344"/>
                  </a:lnTo>
                  <a:lnTo>
                    <a:pt x="88" y="344"/>
                  </a:lnTo>
                  <a:lnTo>
                    <a:pt x="88" y="360"/>
                  </a:lnTo>
                  <a:lnTo>
                    <a:pt x="112" y="360"/>
                  </a:lnTo>
                  <a:lnTo>
                    <a:pt x="112" y="328"/>
                  </a:lnTo>
                  <a:lnTo>
                    <a:pt x="160" y="328"/>
                  </a:lnTo>
                  <a:lnTo>
                    <a:pt x="168" y="280"/>
                  </a:lnTo>
                  <a:lnTo>
                    <a:pt x="168" y="248"/>
                  </a:lnTo>
                  <a:lnTo>
                    <a:pt x="144" y="232"/>
                  </a:lnTo>
                  <a:lnTo>
                    <a:pt x="112" y="208"/>
                  </a:lnTo>
                  <a:lnTo>
                    <a:pt x="96" y="184"/>
                  </a:lnTo>
                  <a:lnTo>
                    <a:pt x="104" y="144"/>
                  </a:lnTo>
                  <a:lnTo>
                    <a:pt x="120" y="128"/>
                  </a:lnTo>
                  <a:lnTo>
                    <a:pt x="144" y="144"/>
                  </a:lnTo>
                  <a:lnTo>
                    <a:pt x="176" y="144"/>
                  </a:lnTo>
                  <a:lnTo>
                    <a:pt x="184" y="120"/>
                  </a:lnTo>
                  <a:lnTo>
                    <a:pt x="200" y="120"/>
                  </a:lnTo>
                  <a:lnTo>
                    <a:pt x="192" y="88"/>
                  </a:lnTo>
                  <a:lnTo>
                    <a:pt x="248" y="32"/>
                  </a:lnTo>
                  <a:lnTo>
                    <a:pt x="248" y="16"/>
                  </a:lnTo>
                  <a:lnTo>
                    <a:pt x="280" y="16"/>
                  </a:lnTo>
                  <a:lnTo>
                    <a:pt x="288" y="24"/>
                  </a:lnTo>
                  <a:lnTo>
                    <a:pt x="296" y="8"/>
                  </a:lnTo>
                  <a:lnTo>
                    <a:pt x="304" y="0"/>
                  </a:lnTo>
                  <a:lnTo>
                    <a:pt x="320" y="24"/>
                  </a:lnTo>
                  <a:lnTo>
                    <a:pt x="320" y="32"/>
                  </a:lnTo>
                  <a:lnTo>
                    <a:pt x="280" y="112"/>
                  </a:lnTo>
                  <a:lnTo>
                    <a:pt x="296" y="128"/>
                  </a:lnTo>
                  <a:lnTo>
                    <a:pt x="280" y="184"/>
                  </a:lnTo>
                  <a:lnTo>
                    <a:pt x="272" y="248"/>
                  </a:lnTo>
                  <a:lnTo>
                    <a:pt x="288" y="288"/>
                  </a:lnTo>
                  <a:lnTo>
                    <a:pt x="264" y="360"/>
                  </a:lnTo>
                  <a:lnTo>
                    <a:pt x="272" y="376"/>
                  </a:lnTo>
                  <a:lnTo>
                    <a:pt x="288" y="432"/>
                  </a:lnTo>
                  <a:lnTo>
                    <a:pt x="320" y="480"/>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59" name="Freeform 30"/>
            <p:cNvSpPr>
              <a:spLocks noChangeArrowheads="1"/>
            </p:cNvSpPr>
            <p:nvPr/>
          </p:nvSpPr>
          <p:spPr bwMode="auto">
            <a:xfrm>
              <a:off x="2807984" y="1917722"/>
              <a:ext cx="295651" cy="534498"/>
            </a:xfrm>
            <a:custGeom>
              <a:avLst/>
              <a:gdLst>
                <a:gd name="T0" fmla="*/ 423 w 177"/>
                <a:gd name="T1" fmla="*/ 201 h 313"/>
                <a:gd name="T2" fmla="*/ 386 w 177"/>
                <a:gd name="T3" fmla="*/ 173 h 313"/>
                <a:gd name="T4" fmla="*/ 288 w 177"/>
                <a:gd name="T5" fmla="*/ 149 h 313"/>
                <a:gd name="T6" fmla="*/ 327 w 177"/>
                <a:gd name="T7" fmla="*/ 53 h 313"/>
                <a:gd name="T8" fmla="*/ 309 w 177"/>
                <a:gd name="T9" fmla="*/ 0 h 313"/>
                <a:gd name="T10" fmla="*/ 175 w 177"/>
                <a:gd name="T11" fmla="*/ 93 h 313"/>
                <a:gd name="T12" fmla="*/ 154 w 177"/>
                <a:gd name="T13" fmla="*/ 187 h 313"/>
                <a:gd name="T14" fmla="*/ 97 w 177"/>
                <a:gd name="T15" fmla="*/ 201 h 313"/>
                <a:gd name="T16" fmla="*/ 20 w 177"/>
                <a:gd name="T17" fmla="*/ 241 h 313"/>
                <a:gd name="T18" fmla="*/ 0 w 177"/>
                <a:gd name="T19" fmla="*/ 280 h 313"/>
                <a:gd name="T20" fmla="*/ 97 w 177"/>
                <a:gd name="T21" fmla="*/ 322 h 313"/>
                <a:gd name="T22" fmla="*/ 97 w 177"/>
                <a:gd name="T23" fmla="*/ 375 h 313"/>
                <a:gd name="T24" fmla="*/ 116 w 177"/>
                <a:gd name="T25" fmla="*/ 402 h 313"/>
                <a:gd name="T26" fmla="*/ 97 w 177"/>
                <a:gd name="T27" fmla="*/ 442 h 313"/>
                <a:gd name="T28" fmla="*/ 116 w 177"/>
                <a:gd name="T29" fmla="*/ 468 h 313"/>
                <a:gd name="T30" fmla="*/ 230 w 177"/>
                <a:gd name="T31" fmla="*/ 523 h 313"/>
                <a:gd name="T32" fmla="*/ 272 w 177"/>
                <a:gd name="T33" fmla="*/ 523 h 313"/>
                <a:gd name="T34" fmla="*/ 272 w 177"/>
                <a:gd name="T35" fmla="*/ 497 h 313"/>
                <a:gd name="T36" fmla="*/ 309 w 177"/>
                <a:gd name="T37" fmla="*/ 456 h 313"/>
                <a:gd name="T38" fmla="*/ 288 w 177"/>
                <a:gd name="T39" fmla="*/ 402 h 313"/>
                <a:gd name="T40" fmla="*/ 272 w 177"/>
                <a:gd name="T41" fmla="*/ 402 h 313"/>
                <a:gd name="T42" fmla="*/ 250 w 177"/>
                <a:gd name="T43" fmla="*/ 349 h 313"/>
                <a:gd name="T44" fmla="*/ 288 w 177"/>
                <a:gd name="T45" fmla="*/ 349 h 313"/>
                <a:gd name="T46" fmla="*/ 288 w 177"/>
                <a:gd name="T47" fmla="*/ 294 h 313"/>
                <a:gd name="T48" fmla="*/ 327 w 177"/>
                <a:gd name="T49" fmla="*/ 294 h 313"/>
                <a:gd name="T50" fmla="*/ 365 w 177"/>
                <a:gd name="T51" fmla="*/ 308 h 313"/>
                <a:gd name="T52" fmla="*/ 386 w 177"/>
                <a:gd name="T53" fmla="*/ 227 h 313"/>
                <a:gd name="T54" fmla="*/ 423 w 177"/>
                <a:gd name="T55" fmla="*/ 201 h 31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77"/>
                <a:gd name="T85" fmla="*/ 0 h 313"/>
                <a:gd name="T86" fmla="*/ 177 w 177"/>
                <a:gd name="T87" fmla="*/ 313 h 31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77" h="313">
                  <a:moveTo>
                    <a:pt x="176" y="120"/>
                  </a:moveTo>
                  <a:lnTo>
                    <a:pt x="160" y="104"/>
                  </a:lnTo>
                  <a:lnTo>
                    <a:pt x="120" y="88"/>
                  </a:lnTo>
                  <a:lnTo>
                    <a:pt x="136" y="32"/>
                  </a:lnTo>
                  <a:lnTo>
                    <a:pt x="128" y="0"/>
                  </a:lnTo>
                  <a:lnTo>
                    <a:pt x="72" y="56"/>
                  </a:lnTo>
                  <a:lnTo>
                    <a:pt x="64" y="112"/>
                  </a:lnTo>
                  <a:lnTo>
                    <a:pt x="40" y="120"/>
                  </a:lnTo>
                  <a:lnTo>
                    <a:pt x="8" y="144"/>
                  </a:lnTo>
                  <a:lnTo>
                    <a:pt x="0" y="168"/>
                  </a:lnTo>
                  <a:lnTo>
                    <a:pt x="40" y="192"/>
                  </a:lnTo>
                  <a:lnTo>
                    <a:pt x="40" y="224"/>
                  </a:lnTo>
                  <a:lnTo>
                    <a:pt x="48" y="240"/>
                  </a:lnTo>
                  <a:lnTo>
                    <a:pt x="40" y="264"/>
                  </a:lnTo>
                  <a:lnTo>
                    <a:pt x="48" y="280"/>
                  </a:lnTo>
                  <a:lnTo>
                    <a:pt x="96" y="312"/>
                  </a:lnTo>
                  <a:lnTo>
                    <a:pt x="112" y="312"/>
                  </a:lnTo>
                  <a:lnTo>
                    <a:pt x="112" y="296"/>
                  </a:lnTo>
                  <a:lnTo>
                    <a:pt x="128" y="272"/>
                  </a:lnTo>
                  <a:lnTo>
                    <a:pt x="120" y="240"/>
                  </a:lnTo>
                  <a:lnTo>
                    <a:pt x="112" y="240"/>
                  </a:lnTo>
                  <a:lnTo>
                    <a:pt x="104" y="208"/>
                  </a:lnTo>
                  <a:lnTo>
                    <a:pt x="120" y="208"/>
                  </a:lnTo>
                  <a:lnTo>
                    <a:pt x="120" y="176"/>
                  </a:lnTo>
                  <a:lnTo>
                    <a:pt x="136" y="176"/>
                  </a:lnTo>
                  <a:lnTo>
                    <a:pt x="152" y="184"/>
                  </a:lnTo>
                  <a:lnTo>
                    <a:pt x="160" y="136"/>
                  </a:lnTo>
                  <a:lnTo>
                    <a:pt x="176" y="120"/>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60" name="Freeform 31"/>
            <p:cNvSpPr>
              <a:spLocks noChangeArrowheads="1"/>
            </p:cNvSpPr>
            <p:nvPr/>
          </p:nvSpPr>
          <p:spPr bwMode="auto">
            <a:xfrm>
              <a:off x="1750086" y="1386305"/>
              <a:ext cx="1443225" cy="1434056"/>
            </a:xfrm>
            <a:custGeom>
              <a:avLst/>
              <a:gdLst>
                <a:gd name="T0" fmla="*/ 1584 w 857"/>
                <a:gd name="T1" fmla="*/ 798 h 841"/>
                <a:gd name="T2" fmla="*/ 1686 w 857"/>
                <a:gd name="T3" fmla="*/ 890 h 841"/>
                <a:gd name="T4" fmla="*/ 1686 w 857"/>
                <a:gd name="T5" fmla="*/ 943 h 841"/>
                <a:gd name="T6" fmla="*/ 1847 w 857"/>
                <a:gd name="T7" fmla="*/ 1038 h 841"/>
                <a:gd name="T8" fmla="*/ 1865 w 857"/>
                <a:gd name="T9" fmla="*/ 997 h 841"/>
                <a:gd name="T10" fmla="*/ 1885 w 857"/>
                <a:gd name="T11" fmla="*/ 917 h 841"/>
                <a:gd name="T12" fmla="*/ 1847 w 857"/>
                <a:gd name="T13" fmla="*/ 866 h 841"/>
                <a:gd name="T14" fmla="*/ 1885 w 857"/>
                <a:gd name="T15" fmla="*/ 811 h 841"/>
                <a:gd name="T16" fmla="*/ 2005 w 857"/>
                <a:gd name="T17" fmla="*/ 851 h 841"/>
                <a:gd name="T18" fmla="*/ 2148 w 857"/>
                <a:gd name="T19" fmla="*/ 917 h 841"/>
                <a:gd name="T20" fmla="*/ 2005 w 857"/>
                <a:gd name="T21" fmla="*/ 1052 h 841"/>
                <a:gd name="T22" fmla="*/ 1946 w 857"/>
                <a:gd name="T23" fmla="*/ 1104 h 841"/>
                <a:gd name="T24" fmla="*/ 1847 w 857"/>
                <a:gd name="T25" fmla="*/ 1077 h 841"/>
                <a:gd name="T26" fmla="*/ 1766 w 857"/>
                <a:gd name="T27" fmla="*/ 1250 h 841"/>
                <a:gd name="T28" fmla="*/ 1745 w 857"/>
                <a:gd name="T29" fmla="*/ 1291 h 841"/>
                <a:gd name="T30" fmla="*/ 1726 w 857"/>
                <a:gd name="T31" fmla="*/ 1343 h 841"/>
                <a:gd name="T32" fmla="*/ 1584 w 857"/>
                <a:gd name="T33" fmla="*/ 1397 h 841"/>
                <a:gd name="T34" fmla="*/ 1487 w 857"/>
                <a:gd name="T35" fmla="*/ 1263 h 841"/>
                <a:gd name="T36" fmla="*/ 1445 w 857"/>
                <a:gd name="T37" fmla="*/ 1250 h 841"/>
                <a:gd name="T38" fmla="*/ 1324 w 857"/>
                <a:gd name="T39" fmla="*/ 1156 h 841"/>
                <a:gd name="T40" fmla="*/ 1244 w 857"/>
                <a:gd name="T41" fmla="*/ 1182 h 841"/>
                <a:gd name="T42" fmla="*/ 1224 w 857"/>
                <a:gd name="T43" fmla="*/ 1210 h 841"/>
                <a:gd name="T44" fmla="*/ 1203 w 857"/>
                <a:gd name="T45" fmla="*/ 1291 h 841"/>
                <a:gd name="T46" fmla="*/ 1165 w 857"/>
                <a:gd name="T47" fmla="*/ 1238 h 841"/>
                <a:gd name="T48" fmla="*/ 1043 w 857"/>
                <a:gd name="T49" fmla="*/ 1210 h 841"/>
                <a:gd name="T50" fmla="*/ 1023 w 857"/>
                <a:gd name="T51" fmla="*/ 1145 h 841"/>
                <a:gd name="T52" fmla="*/ 1144 w 857"/>
                <a:gd name="T53" fmla="*/ 1156 h 841"/>
                <a:gd name="T54" fmla="*/ 1224 w 857"/>
                <a:gd name="T55" fmla="*/ 1118 h 841"/>
                <a:gd name="T56" fmla="*/ 1165 w 857"/>
                <a:gd name="T57" fmla="*/ 1064 h 841"/>
                <a:gd name="T58" fmla="*/ 1264 w 857"/>
                <a:gd name="T59" fmla="*/ 997 h 841"/>
                <a:gd name="T60" fmla="*/ 1344 w 857"/>
                <a:gd name="T61" fmla="*/ 943 h 841"/>
                <a:gd name="T62" fmla="*/ 1203 w 857"/>
                <a:gd name="T63" fmla="*/ 679 h 841"/>
                <a:gd name="T64" fmla="*/ 1023 w 857"/>
                <a:gd name="T65" fmla="*/ 599 h 841"/>
                <a:gd name="T66" fmla="*/ 861 w 857"/>
                <a:gd name="T67" fmla="*/ 559 h 841"/>
                <a:gd name="T68" fmla="*/ 703 w 857"/>
                <a:gd name="T69" fmla="*/ 518 h 841"/>
                <a:gd name="T70" fmla="*/ 522 w 857"/>
                <a:gd name="T71" fmla="*/ 559 h 841"/>
                <a:gd name="T72" fmla="*/ 121 w 857"/>
                <a:gd name="T73" fmla="*/ 399 h 841"/>
                <a:gd name="T74" fmla="*/ 20 w 857"/>
                <a:gd name="T75" fmla="*/ 266 h 841"/>
                <a:gd name="T76" fmla="*/ 121 w 857"/>
                <a:gd name="T77" fmla="*/ 252 h 841"/>
                <a:gd name="T78" fmla="*/ 281 w 857"/>
                <a:gd name="T79" fmla="*/ 159 h 841"/>
                <a:gd name="T80" fmla="*/ 341 w 857"/>
                <a:gd name="T81" fmla="*/ 106 h 841"/>
                <a:gd name="T82" fmla="*/ 542 w 857"/>
                <a:gd name="T83" fmla="*/ 53 h 841"/>
                <a:gd name="T84" fmla="*/ 582 w 857"/>
                <a:gd name="T85" fmla="*/ 0 h 841"/>
                <a:gd name="T86" fmla="*/ 722 w 857"/>
                <a:gd name="T87" fmla="*/ 122 h 841"/>
                <a:gd name="T88" fmla="*/ 743 w 857"/>
                <a:gd name="T89" fmla="*/ 214 h 841"/>
                <a:gd name="T90" fmla="*/ 782 w 857"/>
                <a:gd name="T91" fmla="*/ 293 h 841"/>
                <a:gd name="T92" fmla="*/ 844 w 857"/>
                <a:gd name="T93" fmla="*/ 320 h 841"/>
                <a:gd name="T94" fmla="*/ 1023 w 857"/>
                <a:gd name="T95" fmla="*/ 293 h 841"/>
                <a:gd name="T96" fmla="*/ 1023 w 857"/>
                <a:gd name="T97" fmla="*/ 359 h 841"/>
                <a:gd name="T98" fmla="*/ 964 w 857"/>
                <a:gd name="T99" fmla="*/ 424 h 841"/>
                <a:gd name="T100" fmla="*/ 1083 w 857"/>
                <a:gd name="T101" fmla="*/ 546 h 841"/>
                <a:gd name="T102" fmla="*/ 1244 w 857"/>
                <a:gd name="T103" fmla="*/ 572 h 841"/>
                <a:gd name="T104" fmla="*/ 1324 w 857"/>
                <a:gd name="T105" fmla="*/ 531 h 841"/>
                <a:gd name="T106" fmla="*/ 1465 w 857"/>
                <a:gd name="T107" fmla="*/ 531 h 841"/>
                <a:gd name="T108" fmla="*/ 1565 w 857"/>
                <a:gd name="T109" fmla="*/ 559 h 841"/>
                <a:gd name="T110" fmla="*/ 1445 w 857"/>
                <a:gd name="T111" fmla="*/ 651 h 841"/>
                <a:gd name="T112" fmla="*/ 1505 w 857"/>
                <a:gd name="T113" fmla="*/ 758 h 84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57"/>
                <a:gd name="T172" fmla="*/ 0 h 841"/>
                <a:gd name="T173" fmla="*/ 857 w 857"/>
                <a:gd name="T174" fmla="*/ 841 h 84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57" h="841">
                  <a:moveTo>
                    <a:pt x="640" y="456"/>
                  </a:moveTo>
                  <a:lnTo>
                    <a:pt x="632" y="480"/>
                  </a:lnTo>
                  <a:lnTo>
                    <a:pt x="680" y="504"/>
                  </a:lnTo>
                  <a:lnTo>
                    <a:pt x="672" y="536"/>
                  </a:lnTo>
                  <a:lnTo>
                    <a:pt x="680" y="544"/>
                  </a:lnTo>
                  <a:lnTo>
                    <a:pt x="672" y="568"/>
                  </a:lnTo>
                  <a:lnTo>
                    <a:pt x="680" y="592"/>
                  </a:lnTo>
                  <a:lnTo>
                    <a:pt x="736" y="624"/>
                  </a:lnTo>
                  <a:lnTo>
                    <a:pt x="744" y="624"/>
                  </a:lnTo>
                  <a:lnTo>
                    <a:pt x="744" y="600"/>
                  </a:lnTo>
                  <a:lnTo>
                    <a:pt x="760" y="584"/>
                  </a:lnTo>
                  <a:lnTo>
                    <a:pt x="752" y="552"/>
                  </a:lnTo>
                  <a:lnTo>
                    <a:pt x="736" y="544"/>
                  </a:lnTo>
                  <a:lnTo>
                    <a:pt x="736" y="520"/>
                  </a:lnTo>
                  <a:lnTo>
                    <a:pt x="752" y="520"/>
                  </a:lnTo>
                  <a:lnTo>
                    <a:pt x="752" y="488"/>
                  </a:lnTo>
                  <a:lnTo>
                    <a:pt x="784" y="496"/>
                  </a:lnTo>
                  <a:lnTo>
                    <a:pt x="800" y="512"/>
                  </a:lnTo>
                  <a:lnTo>
                    <a:pt x="840" y="536"/>
                  </a:lnTo>
                  <a:lnTo>
                    <a:pt x="856" y="552"/>
                  </a:lnTo>
                  <a:lnTo>
                    <a:pt x="848" y="632"/>
                  </a:lnTo>
                  <a:lnTo>
                    <a:pt x="800" y="632"/>
                  </a:lnTo>
                  <a:lnTo>
                    <a:pt x="800" y="664"/>
                  </a:lnTo>
                  <a:lnTo>
                    <a:pt x="776" y="664"/>
                  </a:lnTo>
                  <a:lnTo>
                    <a:pt x="776" y="648"/>
                  </a:lnTo>
                  <a:lnTo>
                    <a:pt x="736" y="648"/>
                  </a:lnTo>
                  <a:lnTo>
                    <a:pt x="736" y="760"/>
                  </a:lnTo>
                  <a:lnTo>
                    <a:pt x="704" y="752"/>
                  </a:lnTo>
                  <a:lnTo>
                    <a:pt x="688" y="768"/>
                  </a:lnTo>
                  <a:lnTo>
                    <a:pt x="696" y="776"/>
                  </a:lnTo>
                  <a:lnTo>
                    <a:pt x="704" y="800"/>
                  </a:lnTo>
                  <a:lnTo>
                    <a:pt x="688" y="808"/>
                  </a:lnTo>
                  <a:lnTo>
                    <a:pt x="664" y="840"/>
                  </a:lnTo>
                  <a:lnTo>
                    <a:pt x="632" y="840"/>
                  </a:lnTo>
                  <a:lnTo>
                    <a:pt x="608" y="816"/>
                  </a:lnTo>
                  <a:lnTo>
                    <a:pt x="592" y="760"/>
                  </a:lnTo>
                  <a:lnTo>
                    <a:pt x="592" y="752"/>
                  </a:lnTo>
                  <a:lnTo>
                    <a:pt x="576" y="752"/>
                  </a:lnTo>
                  <a:lnTo>
                    <a:pt x="544" y="736"/>
                  </a:lnTo>
                  <a:lnTo>
                    <a:pt x="528" y="696"/>
                  </a:lnTo>
                  <a:lnTo>
                    <a:pt x="512" y="704"/>
                  </a:lnTo>
                  <a:lnTo>
                    <a:pt x="496" y="712"/>
                  </a:lnTo>
                  <a:lnTo>
                    <a:pt x="488" y="712"/>
                  </a:lnTo>
                  <a:lnTo>
                    <a:pt x="488" y="728"/>
                  </a:lnTo>
                  <a:lnTo>
                    <a:pt x="496" y="752"/>
                  </a:lnTo>
                  <a:lnTo>
                    <a:pt x="480" y="776"/>
                  </a:lnTo>
                  <a:lnTo>
                    <a:pt x="448" y="768"/>
                  </a:lnTo>
                  <a:lnTo>
                    <a:pt x="464" y="744"/>
                  </a:lnTo>
                  <a:lnTo>
                    <a:pt x="448" y="736"/>
                  </a:lnTo>
                  <a:lnTo>
                    <a:pt x="416" y="728"/>
                  </a:lnTo>
                  <a:lnTo>
                    <a:pt x="400" y="704"/>
                  </a:lnTo>
                  <a:lnTo>
                    <a:pt x="408" y="688"/>
                  </a:lnTo>
                  <a:lnTo>
                    <a:pt x="424" y="688"/>
                  </a:lnTo>
                  <a:lnTo>
                    <a:pt x="456" y="696"/>
                  </a:lnTo>
                  <a:lnTo>
                    <a:pt x="480" y="680"/>
                  </a:lnTo>
                  <a:lnTo>
                    <a:pt x="488" y="672"/>
                  </a:lnTo>
                  <a:lnTo>
                    <a:pt x="464" y="664"/>
                  </a:lnTo>
                  <a:lnTo>
                    <a:pt x="464" y="640"/>
                  </a:lnTo>
                  <a:lnTo>
                    <a:pt x="496" y="632"/>
                  </a:lnTo>
                  <a:lnTo>
                    <a:pt x="504" y="600"/>
                  </a:lnTo>
                  <a:lnTo>
                    <a:pt x="528" y="600"/>
                  </a:lnTo>
                  <a:lnTo>
                    <a:pt x="536" y="568"/>
                  </a:lnTo>
                  <a:lnTo>
                    <a:pt x="520" y="480"/>
                  </a:lnTo>
                  <a:lnTo>
                    <a:pt x="480" y="408"/>
                  </a:lnTo>
                  <a:lnTo>
                    <a:pt x="480" y="432"/>
                  </a:lnTo>
                  <a:lnTo>
                    <a:pt x="408" y="360"/>
                  </a:lnTo>
                  <a:lnTo>
                    <a:pt x="392" y="368"/>
                  </a:lnTo>
                  <a:lnTo>
                    <a:pt x="344" y="336"/>
                  </a:lnTo>
                  <a:lnTo>
                    <a:pt x="336" y="304"/>
                  </a:lnTo>
                  <a:lnTo>
                    <a:pt x="280" y="312"/>
                  </a:lnTo>
                  <a:lnTo>
                    <a:pt x="224" y="288"/>
                  </a:lnTo>
                  <a:lnTo>
                    <a:pt x="208" y="336"/>
                  </a:lnTo>
                  <a:lnTo>
                    <a:pt x="136" y="280"/>
                  </a:lnTo>
                  <a:lnTo>
                    <a:pt x="48" y="240"/>
                  </a:lnTo>
                  <a:lnTo>
                    <a:pt x="0" y="248"/>
                  </a:lnTo>
                  <a:lnTo>
                    <a:pt x="8" y="160"/>
                  </a:lnTo>
                  <a:lnTo>
                    <a:pt x="24" y="144"/>
                  </a:lnTo>
                  <a:lnTo>
                    <a:pt x="48" y="152"/>
                  </a:lnTo>
                  <a:lnTo>
                    <a:pt x="72" y="112"/>
                  </a:lnTo>
                  <a:lnTo>
                    <a:pt x="112" y="96"/>
                  </a:lnTo>
                  <a:lnTo>
                    <a:pt x="136" y="80"/>
                  </a:lnTo>
                  <a:lnTo>
                    <a:pt x="136" y="64"/>
                  </a:lnTo>
                  <a:lnTo>
                    <a:pt x="200" y="64"/>
                  </a:lnTo>
                  <a:lnTo>
                    <a:pt x="216" y="32"/>
                  </a:lnTo>
                  <a:lnTo>
                    <a:pt x="216" y="8"/>
                  </a:lnTo>
                  <a:lnTo>
                    <a:pt x="232" y="0"/>
                  </a:lnTo>
                  <a:lnTo>
                    <a:pt x="272" y="8"/>
                  </a:lnTo>
                  <a:lnTo>
                    <a:pt x="288" y="72"/>
                  </a:lnTo>
                  <a:lnTo>
                    <a:pt x="288" y="104"/>
                  </a:lnTo>
                  <a:lnTo>
                    <a:pt x="296" y="128"/>
                  </a:lnTo>
                  <a:lnTo>
                    <a:pt x="312" y="152"/>
                  </a:lnTo>
                  <a:lnTo>
                    <a:pt x="312" y="176"/>
                  </a:lnTo>
                  <a:lnTo>
                    <a:pt x="320" y="192"/>
                  </a:lnTo>
                  <a:lnTo>
                    <a:pt x="336" y="192"/>
                  </a:lnTo>
                  <a:lnTo>
                    <a:pt x="336" y="168"/>
                  </a:lnTo>
                  <a:lnTo>
                    <a:pt x="408" y="176"/>
                  </a:lnTo>
                  <a:lnTo>
                    <a:pt x="408" y="200"/>
                  </a:lnTo>
                  <a:lnTo>
                    <a:pt x="408" y="216"/>
                  </a:lnTo>
                  <a:lnTo>
                    <a:pt x="384" y="240"/>
                  </a:lnTo>
                  <a:lnTo>
                    <a:pt x="384" y="256"/>
                  </a:lnTo>
                  <a:lnTo>
                    <a:pt x="432" y="304"/>
                  </a:lnTo>
                  <a:lnTo>
                    <a:pt x="432" y="328"/>
                  </a:lnTo>
                  <a:lnTo>
                    <a:pt x="488" y="352"/>
                  </a:lnTo>
                  <a:lnTo>
                    <a:pt x="496" y="344"/>
                  </a:lnTo>
                  <a:lnTo>
                    <a:pt x="488" y="312"/>
                  </a:lnTo>
                  <a:lnTo>
                    <a:pt x="528" y="320"/>
                  </a:lnTo>
                  <a:lnTo>
                    <a:pt x="536" y="320"/>
                  </a:lnTo>
                  <a:lnTo>
                    <a:pt x="584" y="320"/>
                  </a:lnTo>
                  <a:lnTo>
                    <a:pt x="608" y="312"/>
                  </a:lnTo>
                  <a:lnTo>
                    <a:pt x="624" y="336"/>
                  </a:lnTo>
                  <a:lnTo>
                    <a:pt x="584" y="368"/>
                  </a:lnTo>
                  <a:lnTo>
                    <a:pt x="576" y="392"/>
                  </a:lnTo>
                  <a:lnTo>
                    <a:pt x="568" y="416"/>
                  </a:lnTo>
                  <a:lnTo>
                    <a:pt x="600" y="456"/>
                  </a:lnTo>
                  <a:lnTo>
                    <a:pt x="640" y="456"/>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61" name="Freeform 32"/>
            <p:cNvSpPr>
              <a:spLocks noChangeArrowheads="1"/>
            </p:cNvSpPr>
            <p:nvPr/>
          </p:nvSpPr>
          <p:spPr bwMode="auto">
            <a:xfrm>
              <a:off x="2208275" y="61614"/>
              <a:ext cx="2397436" cy="2117966"/>
            </a:xfrm>
            <a:custGeom>
              <a:avLst/>
              <a:gdLst>
                <a:gd name="T0" fmla="*/ 41 w 1425"/>
                <a:gd name="T1" fmla="*/ 1497 h 1241"/>
                <a:gd name="T2" fmla="*/ 158 w 1425"/>
                <a:gd name="T3" fmla="*/ 1617 h 1241"/>
                <a:gd name="T4" fmla="*/ 339 w 1425"/>
                <a:gd name="T5" fmla="*/ 1629 h 1241"/>
                <a:gd name="T6" fmla="*/ 279 w 1425"/>
                <a:gd name="T7" fmla="*/ 1722 h 1241"/>
                <a:gd name="T8" fmla="*/ 538 w 1425"/>
                <a:gd name="T9" fmla="*/ 1885 h 1241"/>
                <a:gd name="T10" fmla="*/ 639 w 1425"/>
                <a:gd name="T11" fmla="*/ 1829 h 1241"/>
                <a:gd name="T12" fmla="*/ 879 w 1425"/>
                <a:gd name="T13" fmla="*/ 1843 h 1241"/>
                <a:gd name="T14" fmla="*/ 819 w 1425"/>
                <a:gd name="T15" fmla="*/ 2070 h 1241"/>
                <a:gd name="T16" fmla="*/ 1058 w 1425"/>
                <a:gd name="T17" fmla="*/ 2004 h 1241"/>
                <a:gd name="T18" fmla="*/ 1240 w 1425"/>
                <a:gd name="T19" fmla="*/ 1856 h 1241"/>
                <a:gd name="T20" fmla="*/ 1396 w 1425"/>
                <a:gd name="T21" fmla="*/ 2043 h 1241"/>
                <a:gd name="T22" fmla="*/ 1498 w 1425"/>
                <a:gd name="T23" fmla="*/ 2004 h 1241"/>
                <a:gd name="T24" fmla="*/ 1657 w 1425"/>
                <a:gd name="T25" fmla="*/ 1856 h 1241"/>
                <a:gd name="T26" fmla="*/ 1758 w 1425"/>
                <a:gd name="T27" fmla="*/ 1829 h 1241"/>
                <a:gd name="T28" fmla="*/ 1837 w 1425"/>
                <a:gd name="T29" fmla="*/ 1829 h 1241"/>
                <a:gd name="T30" fmla="*/ 1998 w 1425"/>
                <a:gd name="T31" fmla="*/ 1712 h 1241"/>
                <a:gd name="T32" fmla="*/ 2155 w 1425"/>
                <a:gd name="T33" fmla="*/ 1684 h 1241"/>
                <a:gd name="T34" fmla="*/ 2236 w 1425"/>
                <a:gd name="T35" fmla="*/ 1536 h 1241"/>
                <a:gd name="T36" fmla="*/ 2355 w 1425"/>
                <a:gd name="T37" fmla="*/ 1522 h 1241"/>
                <a:gd name="T38" fmla="*/ 2515 w 1425"/>
                <a:gd name="T39" fmla="*/ 1456 h 1241"/>
                <a:gd name="T40" fmla="*/ 2715 w 1425"/>
                <a:gd name="T41" fmla="*/ 1376 h 1241"/>
                <a:gd name="T42" fmla="*/ 2814 w 1425"/>
                <a:gd name="T43" fmla="*/ 1536 h 1241"/>
                <a:gd name="T44" fmla="*/ 2933 w 1425"/>
                <a:gd name="T45" fmla="*/ 1482 h 1241"/>
                <a:gd name="T46" fmla="*/ 2933 w 1425"/>
                <a:gd name="T47" fmla="*/ 1403 h 1241"/>
                <a:gd name="T48" fmla="*/ 3374 w 1425"/>
                <a:gd name="T49" fmla="*/ 1310 h 1241"/>
                <a:gd name="T50" fmla="*/ 3434 w 1425"/>
                <a:gd name="T51" fmla="*/ 1217 h 1241"/>
                <a:gd name="T52" fmla="*/ 3274 w 1425"/>
                <a:gd name="T53" fmla="*/ 1122 h 1241"/>
                <a:gd name="T54" fmla="*/ 3155 w 1425"/>
                <a:gd name="T55" fmla="*/ 934 h 1241"/>
                <a:gd name="T56" fmla="*/ 3334 w 1425"/>
                <a:gd name="T57" fmla="*/ 934 h 1241"/>
                <a:gd name="T58" fmla="*/ 3374 w 1425"/>
                <a:gd name="T59" fmla="*/ 788 h 1241"/>
                <a:gd name="T60" fmla="*/ 3233 w 1425"/>
                <a:gd name="T61" fmla="*/ 721 h 1241"/>
                <a:gd name="T62" fmla="*/ 3472 w 1425"/>
                <a:gd name="T63" fmla="*/ 493 h 1241"/>
                <a:gd name="T64" fmla="*/ 3554 w 1425"/>
                <a:gd name="T65" fmla="*/ 214 h 1241"/>
                <a:gd name="T66" fmla="*/ 3355 w 1425"/>
                <a:gd name="T67" fmla="*/ 214 h 1241"/>
                <a:gd name="T68" fmla="*/ 3155 w 1425"/>
                <a:gd name="T69" fmla="*/ 122 h 1241"/>
                <a:gd name="T70" fmla="*/ 2974 w 1425"/>
                <a:gd name="T71" fmla="*/ 109 h 1241"/>
                <a:gd name="T72" fmla="*/ 2914 w 1425"/>
                <a:gd name="T73" fmla="*/ 0 h 1241"/>
                <a:gd name="T74" fmla="*/ 2896 w 1425"/>
                <a:gd name="T75" fmla="*/ 109 h 1241"/>
                <a:gd name="T76" fmla="*/ 2814 w 1425"/>
                <a:gd name="T77" fmla="*/ 280 h 1241"/>
                <a:gd name="T78" fmla="*/ 2795 w 1425"/>
                <a:gd name="T79" fmla="*/ 401 h 1241"/>
                <a:gd name="T80" fmla="*/ 2476 w 1425"/>
                <a:gd name="T81" fmla="*/ 466 h 1241"/>
                <a:gd name="T82" fmla="*/ 2476 w 1425"/>
                <a:gd name="T83" fmla="*/ 721 h 1241"/>
                <a:gd name="T84" fmla="*/ 2634 w 1425"/>
                <a:gd name="T85" fmla="*/ 695 h 1241"/>
                <a:gd name="T86" fmla="*/ 2836 w 1425"/>
                <a:gd name="T87" fmla="*/ 748 h 1241"/>
                <a:gd name="T88" fmla="*/ 2836 w 1425"/>
                <a:gd name="T89" fmla="*/ 841 h 1241"/>
                <a:gd name="T90" fmla="*/ 2596 w 1425"/>
                <a:gd name="T91" fmla="*/ 895 h 1241"/>
                <a:gd name="T92" fmla="*/ 2476 w 1425"/>
                <a:gd name="T93" fmla="*/ 988 h 1241"/>
                <a:gd name="T94" fmla="*/ 2155 w 1425"/>
                <a:gd name="T95" fmla="*/ 1109 h 1241"/>
                <a:gd name="T96" fmla="*/ 1897 w 1425"/>
                <a:gd name="T97" fmla="*/ 1082 h 1241"/>
                <a:gd name="T98" fmla="*/ 1916 w 1425"/>
                <a:gd name="T99" fmla="*/ 1255 h 1241"/>
                <a:gd name="T100" fmla="*/ 1596 w 1425"/>
                <a:gd name="T101" fmla="*/ 1415 h 1241"/>
                <a:gd name="T102" fmla="*/ 1139 w 1425"/>
                <a:gd name="T103" fmla="*/ 1469 h 1241"/>
                <a:gd name="T104" fmla="*/ 879 w 1425"/>
                <a:gd name="T105" fmla="*/ 1482 h 1241"/>
                <a:gd name="T106" fmla="*/ 620 w 1425"/>
                <a:gd name="T107" fmla="*/ 1441 h 1241"/>
                <a:gd name="T108" fmla="*/ 239 w 1425"/>
                <a:gd name="T109" fmla="*/ 1363 h 124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425"/>
                <a:gd name="T166" fmla="*/ 0 h 1241"/>
                <a:gd name="T167" fmla="*/ 1425 w 1425"/>
                <a:gd name="T168" fmla="*/ 1241 h 1241"/>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425" h="1241">
                  <a:moveTo>
                    <a:pt x="0" y="784"/>
                  </a:moveTo>
                  <a:lnTo>
                    <a:pt x="16" y="848"/>
                  </a:lnTo>
                  <a:lnTo>
                    <a:pt x="16" y="896"/>
                  </a:lnTo>
                  <a:lnTo>
                    <a:pt x="40" y="928"/>
                  </a:lnTo>
                  <a:lnTo>
                    <a:pt x="48" y="968"/>
                  </a:lnTo>
                  <a:lnTo>
                    <a:pt x="64" y="968"/>
                  </a:lnTo>
                  <a:lnTo>
                    <a:pt x="64" y="944"/>
                  </a:lnTo>
                  <a:lnTo>
                    <a:pt x="136" y="952"/>
                  </a:lnTo>
                  <a:lnTo>
                    <a:pt x="136" y="976"/>
                  </a:lnTo>
                  <a:lnTo>
                    <a:pt x="136" y="992"/>
                  </a:lnTo>
                  <a:lnTo>
                    <a:pt x="112" y="1016"/>
                  </a:lnTo>
                  <a:lnTo>
                    <a:pt x="112" y="1032"/>
                  </a:lnTo>
                  <a:lnTo>
                    <a:pt x="160" y="1080"/>
                  </a:lnTo>
                  <a:lnTo>
                    <a:pt x="160" y="1104"/>
                  </a:lnTo>
                  <a:lnTo>
                    <a:pt x="216" y="1128"/>
                  </a:lnTo>
                  <a:lnTo>
                    <a:pt x="224" y="1120"/>
                  </a:lnTo>
                  <a:lnTo>
                    <a:pt x="216" y="1088"/>
                  </a:lnTo>
                  <a:lnTo>
                    <a:pt x="256" y="1096"/>
                  </a:lnTo>
                  <a:lnTo>
                    <a:pt x="264" y="1096"/>
                  </a:lnTo>
                  <a:lnTo>
                    <a:pt x="336" y="1088"/>
                  </a:lnTo>
                  <a:lnTo>
                    <a:pt x="352" y="1104"/>
                  </a:lnTo>
                  <a:lnTo>
                    <a:pt x="312" y="1144"/>
                  </a:lnTo>
                  <a:lnTo>
                    <a:pt x="296" y="1192"/>
                  </a:lnTo>
                  <a:lnTo>
                    <a:pt x="328" y="1240"/>
                  </a:lnTo>
                  <a:lnTo>
                    <a:pt x="376" y="1232"/>
                  </a:lnTo>
                  <a:lnTo>
                    <a:pt x="400" y="1208"/>
                  </a:lnTo>
                  <a:lnTo>
                    <a:pt x="424" y="1200"/>
                  </a:lnTo>
                  <a:lnTo>
                    <a:pt x="432" y="1136"/>
                  </a:lnTo>
                  <a:lnTo>
                    <a:pt x="488" y="1088"/>
                  </a:lnTo>
                  <a:lnTo>
                    <a:pt x="496" y="1112"/>
                  </a:lnTo>
                  <a:lnTo>
                    <a:pt x="480" y="1176"/>
                  </a:lnTo>
                  <a:lnTo>
                    <a:pt x="520" y="1192"/>
                  </a:lnTo>
                  <a:lnTo>
                    <a:pt x="560" y="1224"/>
                  </a:lnTo>
                  <a:lnTo>
                    <a:pt x="576" y="1224"/>
                  </a:lnTo>
                  <a:lnTo>
                    <a:pt x="592" y="1224"/>
                  </a:lnTo>
                  <a:lnTo>
                    <a:pt x="600" y="1200"/>
                  </a:lnTo>
                  <a:lnTo>
                    <a:pt x="616" y="1200"/>
                  </a:lnTo>
                  <a:lnTo>
                    <a:pt x="608" y="1168"/>
                  </a:lnTo>
                  <a:lnTo>
                    <a:pt x="664" y="1112"/>
                  </a:lnTo>
                  <a:lnTo>
                    <a:pt x="664" y="1096"/>
                  </a:lnTo>
                  <a:lnTo>
                    <a:pt x="696" y="1096"/>
                  </a:lnTo>
                  <a:lnTo>
                    <a:pt x="704" y="1096"/>
                  </a:lnTo>
                  <a:lnTo>
                    <a:pt x="712" y="1080"/>
                  </a:lnTo>
                  <a:lnTo>
                    <a:pt x="720" y="1080"/>
                  </a:lnTo>
                  <a:lnTo>
                    <a:pt x="736" y="1096"/>
                  </a:lnTo>
                  <a:lnTo>
                    <a:pt x="736" y="1072"/>
                  </a:lnTo>
                  <a:lnTo>
                    <a:pt x="760" y="1080"/>
                  </a:lnTo>
                  <a:lnTo>
                    <a:pt x="800" y="1024"/>
                  </a:lnTo>
                  <a:lnTo>
                    <a:pt x="832" y="1016"/>
                  </a:lnTo>
                  <a:lnTo>
                    <a:pt x="848" y="1000"/>
                  </a:lnTo>
                  <a:lnTo>
                    <a:pt x="864" y="1008"/>
                  </a:lnTo>
                  <a:lnTo>
                    <a:pt x="896" y="1000"/>
                  </a:lnTo>
                  <a:lnTo>
                    <a:pt x="872" y="928"/>
                  </a:lnTo>
                  <a:lnTo>
                    <a:pt x="896" y="920"/>
                  </a:lnTo>
                  <a:lnTo>
                    <a:pt x="896" y="888"/>
                  </a:lnTo>
                  <a:lnTo>
                    <a:pt x="928" y="872"/>
                  </a:lnTo>
                  <a:lnTo>
                    <a:pt x="944" y="912"/>
                  </a:lnTo>
                  <a:lnTo>
                    <a:pt x="984" y="888"/>
                  </a:lnTo>
                  <a:lnTo>
                    <a:pt x="1000" y="896"/>
                  </a:lnTo>
                  <a:lnTo>
                    <a:pt x="1008" y="872"/>
                  </a:lnTo>
                  <a:lnTo>
                    <a:pt x="1040" y="880"/>
                  </a:lnTo>
                  <a:lnTo>
                    <a:pt x="1040" y="840"/>
                  </a:lnTo>
                  <a:lnTo>
                    <a:pt x="1088" y="824"/>
                  </a:lnTo>
                  <a:lnTo>
                    <a:pt x="1112" y="864"/>
                  </a:lnTo>
                  <a:lnTo>
                    <a:pt x="1112" y="904"/>
                  </a:lnTo>
                  <a:lnTo>
                    <a:pt x="1128" y="920"/>
                  </a:lnTo>
                  <a:lnTo>
                    <a:pt x="1160" y="912"/>
                  </a:lnTo>
                  <a:lnTo>
                    <a:pt x="1176" y="912"/>
                  </a:lnTo>
                  <a:lnTo>
                    <a:pt x="1176" y="888"/>
                  </a:lnTo>
                  <a:lnTo>
                    <a:pt x="1176" y="864"/>
                  </a:lnTo>
                  <a:lnTo>
                    <a:pt x="1160" y="832"/>
                  </a:lnTo>
                  <a:lnTo>
                    <a:pt x="1176" y="840"/>
                  </a:lnTo>
                  <a:lnTo>
                    <a:pt x="1200" y="872"/>
                  </a:lnTo>
                  <a:lnTo>
                    <a:pt x="1328" y="776"/>
                  </a:lnTo>
                  <a:lnTo>
                    <a:pt x="1352" y="784"/>
                  </a:lnTo>
                  <a:lnTo>
                    <a:pt x="1392" y="752"/>
                  </a:lnTo>
                  <a:lnTo>
                    <a:pt x="1392" y="728"/>
                  </a:lnTo>
                  <a:lnTo>
                    <a:pt x="1376" y="728"/>
                  </a:lnTo>
                  <a:lnTo>
                    <a:pt x="1376" y="688"/>
                  </a:lnTo>
                  <a:lnTo>
                    <a:pt x="1352" y="640"/>
                  </a:lnTo>
                  <a:lnTo>
                    <a:pt x="1312" y="672"/>
                  </a:lnTo>
                  <a:lnTo>
                    <a:pt x="1288" y="616"/>
                  </a:lnTo>
                  <a:lnTo>
                    <a:pt x="1296" y="592"/>
                  </a:lnTo>
                  <a:lnTo>
                    <a:pt x="1264" y="560"/>
                  </a:lnTo>
                  <a:lnTo>
                    <a:pt x="1272" y="536"/>
                  </a:lnTo>
                  <a:lnTo>
                    <a:pt x="1312" y="560"/>
                  </a:lnTo>
                  <a:lnTo>
                    <a:pt x="1336" y="560"/>
                  </a:lnTo>
                  <a:lnTo>
                    <a:pt x="1328" y="512"/>
                  </a:lnTo>
                  <a:lnTo>
                    <a:pt x="1328" y="488"/>
                  </a:lnTo>
                  <a:lnTo>
                    <a:pt x="1352" y="472"/>
                  </a:lnTo>
                  <a:lnTo>
                    <a:pt x="1352" y="456"/>
                  </a:lnTo>
                  <a:lnTo>
                    <a:pt x="1320" y="472"/>
                  </a:lnTo>
                  <a:lnTo>
                    <a:pt x="1296" y="432"/>
                  </a:lnTo>
                  <a:lnTo>
                    <a:pt x="1368" y="336"/>
                  </a:lnTo>
                  <a:lnTo>
                    <a:pt x="1384" y="360"/>
                  </a:lnTo>
                  <a:lnTo>
                    <a:pt x="1392" y="296"/>
                  </a:lnTo>
                  <a:lnTo>
                    <a:pt x="1408" y="272"/>
                  </a:lnTo>
                  <a:lnTo>
                    <a:pt x="1400" y="216"/>
                  </a:lnTo>
                  <a:lnTo>
                    <a:pt x="1424" y="128"/>
                  </a:lnTo>
                  <a:lnTo>
                    <a:pt x="1384" y="88"/>
                  </a:lnTo>
                  <a:lnTo>
                    <a:pt x="1360" y="120"/>
                  </a:lnTo>
                  <a:lnTo>
                    <a:pt x="1344" y="128"/>
                  </a:lnTo>
                  <a:lnTo>
                    <a:pt x="1296" y="144"/>
                  </a:lnTo>
                  <a:lnTo>
                    <a:pt x="1280" y="120"/>
                  </a:lnTo>
                  <a:lnTo>
                    <a:pt x="1264" y="72"/>
                  </a:lnTo>
                  <a:lnTo>
                    <a:pt x="1240" y="56"/>
                  </a:lnTo>
                  <a:lnTo>
                    <a:pt x="1224" y="72"/>
                  </a:lnTo>
                  <a:lnTo>
                    <a:pt x="1192" y="64"/>
                  </a:lnTo>
                  <a:lnTo>
                    <a:pt x="1208" y="32"/>
                  </a:lnTo>
                  <a:lnTo>
                    <a:pt x="1200" y="0"/>
                  </a:lnTo>
                  <a:lnTo>
                    <a:pt x="1168" y="0"/>
                  </a:lnTo>
                  <a:lnTo>
                    <a:pt x="1128" y="40"/>
                  </a:lnTo>
                  <a:lnTo>
                    <a:pt x="1128" y="56"/>
                  </a:lnTo>
                  <a:lnTo>
                    <a:pt x="1160" y="64"/>
                  </a:lnTo>
                  <a:lnTo>
                    <a:pt x="1168" y="88"/>
                  </a:lnTo>
                  <a:lnTo>
                    <a:pt x="1136" y="136"/>
                  </a:lnTo>
                  <a:lnTo>
                    <a:pt x="1128" y="168"/>
                  </a:lnTo>
                  <a:lnTo>
                    <a:pt x="1112" y="200"/>
                  </a:lnTo>
                  <a:lnTo>
                    <a:pt x="1112" y="232"/>
                  </a:lnTo>
                  <a:lnTo>
                    <a:pt x="1120" y="240"/>
                  </a:lnTo>
                  <a:lnTo>
                    <a:pt x="1056" y="288"/>
                  </a:lnTo>
                  <a:lnTo>
                    <a:pt x="1016" y="280"/>
                  </a:lnTo>
                  <a:lnTo>
                    <a:pt x="992" y="280"/>
                  </a:lnTo>
                  <a:lnTo>
                    <a:pt x="944" y="416"/>
                  </a:lnTo>
                  <a:lnTo>
                    <a:pt x="960" y="432"/>
                  </a:lnTo>
                  <a:lnTo>
                    <a:pt x="992" y="432"/>
                  </a:lnTo>
                  <a:lnTo>
                    <a:pt x="1032" y="432"/>
                  </a:lnTo>
                  <a:lnTo>
                    <a:pt x="1040" y="440"/>
                  </a:lnTo>
                  <a:lnTo>
                    <a:pt x="1056" y="416"/>
                  </a:lnTo>
                  <a:lnTo>
                    <a:pt x="1080" y="408"/>
                  </a:lnTo>
                  <a:lnTo>
                    <a:pt x="1104" y="416"/>
                  </a:lnTo>
                  <a:lnTo>
                    <a:pt x="1136" y="448"/>
                  </a:lnTo>
                  <a:lnTo>
                    <a:pt x="1160" y="480"/>
                  </a:lnTo>
                  <a:lnTo>
                    <a:pt x="1160" y="512"/>
                  </a:lnTo>
                  <a:lnTo>
                    <a:pt x="1136" y="504"/>
                  </a:lnTo>
                  <a:lnTo>
                    <a:pt x="1088" y="520"/>
                  </a:lnTo>
                  <a:lnTo>
                    <a:pt x="1048" y="520"/>
                  </a:lnTo>
                  <a:lnTo>
                    <a:pt x="1040" y="536"/>
                  </a:lnTo>
                  <a:lnTo>
                    <a:pt x="1016" y="536"/>
                  </a:lnTo>
                  <a:lnTo>
                    <a:pt x="992" y="560"/>
                  </a:lnTo>
                  <a:lnTo>
                    <a:pt x="992" y="592"/>
                  </a:lnTo>
                  <a:lnTo>
                    <a:pt x="968" y="608"/>
                  </a:lnTo>
                  <a:lnTo>
                    <a:pt x="912" y="616"/>
                  </a:lnTo>
                  <a:lnTo>
                    <a:pt x="864" y="664"/>
                  </a:lnTo>
                  <a:lnTo>
                    <a:pt x="800" y="664"/>
                  </a:lnTo>
                  <a:lnTo>
                    <a:pt x="784" y="648"/>
                  </a:lnTo>
                  <a:lnTo>
                    <a:pt x="760" y="648"/>
                  </a:lnTo>
                  <a:lnTo>
                    <a:pt x="752" y="680"/>
                  </a:lnTo>
                  <a:lnTo>
                    <a:pt x="728" y="704"/>
                  </a:lnTo>
                  <a:lnTo>
                    <a:pt x="768" y="752"/>
                  </a:lnTo>
                  <a:lnTo>
                    <a:pt x="720" y="784"/>
                  </a:lnTo>
                  <a:lnTo>
                    <a:pt x="696" y="824"/>
                  </a:lnTo>
                  <a:lnTo>
                    <a:pt x="640" y="848"/>
                  </a:lnTo>
                  <a:lnTo>
                    <a:pt x="560" y="856"/>
                  </a:lnTo>
                  <a:lnTo>
                    <a:pt x="496" y="864"/>
                  </a:lnTo>
                  <a:lnTo>
                    <a:pt x="456" y="880"/>
                  </a:lnTo>
                  <a:lnTo>
                    <a:pt x="408" y="912"/>
                  </a:lnTo>
                  <a:lnTo>
                    <a:pt x="384" y="912"/>
                  </a:lnTo>
                  <a:lnTo>
                    <a:pt x="352" y="888"/>
                  </a:lnTo>
                  <a:lnTo>
                    <a:pt x="312" y="888"/>
                  </a:lnTo>
                  <a:lnTo>
                    <a:pt x="280" y="864"/>
                  </a:lnTo>
                  <a:lnTo>
                    <a:pt x="248" y="864"/>
                  </a:lnTo>
                  <a:lnTo>
                    <a:pt x="224" y="824"/>
                  </a:lnTo>
                  <a:lnTo>
                    <a:pt x="160" y="816"/>
                  </a:lnTo>
                  <a:lnTo>
                    <a:pt x="96" y="816"/>
                  </a:lnTo>
                  <a:lnTo>
                    <a:pt x="64" y="792"/>
                  </a:lnTo>
                  <a:lnTo>
                    <a:pt x="0" y="784"/>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62" name="Freeform 33"/>
            <p:cNvSpPr>
              <a:spLocks noChangeArrowheads="1"/>
            </p:cNvSpPr>
            <p:nvPr/>
          </p:nvSpPr>
          <p:spPr bwMode="auto">
            <a:xfrm>
              <a:off x="0" y="417432"/>
              <a:ext cx="2142419" cy="1762148"/>
            </a:xfrm>
            <a:custGeom>
              <a:avLst/>
              <a:gdLst>
                <a:gd name="T0" fmla="*/ 3140 w 1273"/>
                <a:gd name="T1" fmla="*/ 960 h 1033"/>
                <a:gd name="T2" fmla="*/ 3099 w 1273"/>
                <a:gd name="T3" fmla="*/ 1052 h 1033"/>
                <a:gd name="T4" fmla="*/ 2939 w 1273"/>
                <a:gd name="T5" fmla="*/ 1052 h 1033"/>
                <a:gd name="T6" fmla="*/ 2879 w 1273"/>
                <a:gd name="T7" fmla="*/ 1105 h 1033"/>
                <a:gd name="T8" fmla="*/ 2699 w 1273"/>
                <a:gd name="T9" fmla="*/ 1199 h 1033"/>
                <a:gd name="T10" fmla="*/ 2620 w 1273"/>
                <a:gd name="T11" fmla="*/ 1213 h 1033"/>
                <a:gd name="T12" fmla="*/ 2339 w 1273"/>
                <a:gd name="T13" fmla="*/ 1373 h 1033"/>
                <a:gd name="T14" fmla="*/ 2200 w 1273"/>
                <a:gd name="T15" fmla="*/ 1467 h 1033"/>
                <a:gd name="T16" fmla="*/ 2300 w 1273"/>
                <a:gd name="T17" fmla="*/ 1571 h 1033"/>
                <a:gd name="T18" fmla="*/ 2222 w 1273"/>
                <a:gd name="T19" fmla="*/ 1653 h 1033"/>
                <a:gd name="T20" fmla="*/ 2239 w 1273"/>
                <a:gd name="T21" fmla="*/ 1720 h 1033"/>
                <a:gd name="T22" fmla="*/ 2101 w 1273"/>
                <a:gd name="T23" fmla="*/ 1692 h 1033"/>
                <a:gd name="T24" fmla="*/ 2018 w 1273"/>
                <a:gd name="T25" fmla="*/ 1666 h 1033"/>
                <a:gd name="T26" fmla="*/ 1841 w 1273"/>
                <a:gd name="T27" fmla="*/ 1598 h 1033"/>
                <a:gd name="T28" fmla="*/ 1500 w 1273"/>
                <a:gd name="T29" fmla="*/ 1640 h 1033"/>
                <a:gd name="T30" fmla="*/ 1282 w 1273"/>
                <a:gd name="T31" fmla="*/ 1653 h 1033"/>
                <a:gd name="T32" fmla="*/ 1079 w 1273"/>
                <a:gd name="T33" fmla="*/ 1585 h 1033"/>
                <a:gd name="T34" fmla="*/ 920 w 1273"/>
                <a:gd name="T35" fmla="*/ 1598 h 1033"/>
                <a:gd name="T36" fmla="*/ 681 w 1273"/>
                <a:gd name="T37" fmla="*/ 1545 h 1033"/>
                <a:gd name="T38" fmla="*/ 539 w 1273"/>
                <a:gd name="T39" fmla="*/ 1640 h 1033"/>
                <a:gd name="T40" fmla="*/ 381 w 1273"/>
                <a:gd name="T41" fmla="*/ 1571 h 1033"/>
                <a:gd name="T42" fmla="*/ 259 w 1273"/>
                <a:gd name="T43" fmla="*/ 1440 h 1033"/>
                <a:gd name="T44" fmla="*/ 138 w 1273"/>
                <a:gd name="T45" fmla="*/ 1332 h 1033"/>
                <a:gd name="T46" fmla="*/ 160 w 1273"/>
                <a:gd name="T47" fmla="*/ 1291 h 1033"/>
                <a:gd name="T48" fmla="*/ 101 w 1273"/>
                <a:gd name="T49" fmla="*/ 1187 h 1033"/>
                <a:gd name="T50" fmla="*/ 0 w 1273"/>
                <a:gd name="T51" fmla="*/ 1146 h 1033"/>
                <a:gd name="T52" fmla="*/ 79 w 1273"/>
                <a:gd name="T53" fmla="*/ 1146 h 1033"/>
                <a:gd name="T54" fmla="*/ 79 w 1273"/>
                <a:gd name="T55" fmla="*/ 1026 h 1033"/>
                <a:gd name="T56" fmla="*/ 60 w 1273"/>
                <a:gd name="T57" fmla="*/ 947 h 1033"/>
                <a:gd name="T58" fmla="*/ 0 w 1273"/>
                <a:gd name="T59" fmla="*/ 867 h 1033"/>
                <a:gd name="T60" fmla="*/ 221 w 1273"/>
                <a:gd name="T61" fmla="*/ 773 h 1033"/>
                <a:gd name="T62" fmla="*/ 339 w 1273"/>
                <a:gd name="T63" fmla="*/ 760 h 1033"/>
                <a:gd name="T64" fmla="*/ 381 w 1273"/>
                <a:gd name="T65" fmla="*/ 800 h 1033"/>
                <a:gd name="T66" fmla="*/ 500 w 1273"/>
                <a:gd name="T67" fmla="*/ 800 h 1033"/>
                <a:gd name="T68" fmla="*/ 759 w 1273"/>
                <a:gd name="T69" fmla="*/ 760 h 1033"/>
                <a:gd name="T70" fmla="*/ 1041 w 1273"/>
                <a:gd name="T71" fmla="*/ 708 h 1033"/>
                <a:gd name="T72" fmla="*/ 1059 w 1273"/>
                <a:gd name="T73" fmla="*/ 627 h 1033"/>
                <a:gd name="T74" fmla="*/ 1179 w 1273"/>
                <a:gd name="T75" fmla="*/ 388 h 1033"/>
                <a:gd name="T76" fmla="*/ 1140 w 1273"/>
                <a:gd name="T77" fmla="*/ 332 h 1033"/>
                <a:gd name="T78" fmla="*/ 1480 w 1273"/>
                <a:gd name="T79" fmla="*/ 374 h 1033"/>
                <a:gd name="T80" fmla="*/ 1660 w 1273"/>
                <a:gd name="T81" fmla="*/ 159 h 1033"/>
                <a:gd name="T82" fmla="*/ 1959 w 1273"/>
                <a:gd name="T83" fmla="*/ 214 h 1033"/>
                <a:gd name="T84" fmla="*/ 1959 w 1273"/>
                <a:gd name="T85" fmla="*/ 135 h 1033"/>
                <a:gd name="T86" fmla="*/ 2101 w 1273"/>
                <a:gd name="T87" fmla="*/ 66 h 1033"/>
                <a:gd name="T88" fmla="*/ 2200 w 1273"/>
                <a:gd name="T89" fmla="*/ 0 h 1033"/>
                <a:gd name="T90" fmla="*/ 2319 w 1273"/>
                <a:gd name="T91" fmla="*/ 27 h 1033"/>
                <a:gd name="T92" fmla="*/ 2319 w 1273"/>
                <a:gd name="T93" fmla="*/ 80 h 1033"/>
                <a:gd name="T94" fmla="*/ 2401 w 1273"/>
                <a:gd name="T95" fmla="*/ 186 h 1033"/>
                <a:gd name="T96" fmla="*/ 2560 w 1273"/>
                <a:gd name="T97" fmla="*/ 239 h 1033"/>
                <a:gd name="T98" fmla="*/ 2599 w 1273"/>
                <a:gd name="T99" fmla="*/ 414 h 1033"/>
                <a:gd name="T100" fmla="*/ 2539 w 1273"/>
                <a:gd name="T101" fmla="*/ 559 h 1033"/>
                <a:gd name="T102" fmla="*/ 2782 w 1273"/>
                <a:gd name="T103" fmla="*/ 615 h 1033"/>
                <a:gd name="T104" fmla="*/ 3021 w 1273"/>
                <a:gd name="T105" fmla="*/ 732 h 1033"/>
                <a:gd name="T106" fmla="*/ 3082 w 1273"/>
                <a:gd name="T107" fmla="*/ 800 h 1033"/>
                <a:gd name="T108" fmla="*/ 3179 w 1273"/>
                <a:gd name="T109" fmla="*/ 947 h 10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73"/>
                <a:gd name="T166" fmla="*/ 0 h 1033"/>
                <a:gd name="T167" fmla="*/ 1273 w 1273"/>
                <a:gd name="T168" fmla="*/ 1033 h 10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73" h="1033">
                  <a:moveTo>
                    <a:pt x="1272" y="568"/>
                  </a:moveTo>
                  <a:lnTo>
                    <a:pt x="1256" y="576"/>
                  </a:lnTo>
                  <a:lnTo>
                    <a:pt x="1256" y="600"/>
                  </a:lnTo>
                  <a:lnTo>
                    <a:pt x="1240" y="632"/>
                  </a:lnTo>
                  <a:lnTo>
                    <a:pt x="1208" y="632"/>
                  </a:lnTo>
                  <a:lnTo>
                    <a:pt x="1176" y="632"/>
                  </a:lnTo>
                  <a:lnTo>
                    <a:pt x="1176" y="648"/>
                  </a:lnTo>
                  <a:lnTo>
                    <a:pt x="1152" y="664"/>
                  </a:lnTo>
                  <a:lnTo>
                    <a:pt x="1112" y="680"/>
                  </a:lnTo>
                  <a:lnTo>
                    <a:pt x="1080" y="720"/>
                  </a:lnTo>
                  <a:lnTo>
                    <a:pt x="1064" y="712"/>
                  </a:lnTo>
                  <a:lnTo>
                    <a:pt x="1048" y="728"/>
                  </a:lnTo>
                  <a:lnTo>
                    <a:pt x="1040" y="816"/>
                  </a:lnTo>
                  <a:lnTo>
                    <a:pt x="936" y="824"/>
                  </a:lnTo>
                  <a:lnTo>
                    <a:pt x="888" y="840"/>
                  </a:lnTo>
                  <a:lnTo>
                    <a:pt x="880" y="880"/>
                  </a:lnTo>
                  <a:lnTo>
                    <a:pt x="920" y="928"/>
                  </a:lnTo>
                  <a:lnTo>
                    <a:pt x="920" y="944"/>
                  </a:lnTo>
                  <a:lnTo>
                    <a:pt x="888" y="968"/>
                  </a:lnTo>
                  <a:lnTo>
                    <a:pt x="888" y="992"/>
                  </a:lnTo>
                  <a:lnTo>
                    <a:pt x="896" y="1000"/>
                  </a:lnTo>
                  <a:lnTo>
                    <a:pt x="896" y="1032"/>
                  </a:lnTo>
                  <a:lnTo>
                    <a:pt x="840" y="1008"/>
                  </a:lnTo>
                  <a:lnTo>
                    <a:pt x="840" y="1016"/>
                  </a:lnTo>
                  <a:lnTo>
                    <a:pt x="816" y="1016"/>
                  </a:lnTo>
                  <a:lnTo>
                    <a:pt x="808" y="1000"/>
                  </a:lnTo>
                  <a:lnTo>
                    <a:pt x="760" y="976"/>
                  </a:lnTo>
                  <a:lnTo>
                    <a:pt x="736" y="960"/>
                  </a:lnTo>
                  <a:lnTo>
                    <a:pt x="624" y="968"/>
                  </a:lnTo>
                  <a:lnTo>
                    <a:pt x="600" y="984"/>
                  </a:lnTo>
                  <a:lnTo>
                    <a:pt x="528" y="984"/>
                  </a:lnTo>
                  <a:lnTo>
                    <a:pt x="512" y="992"/>
                  </a:lnTo>
                  <a:lnTo>
                    <a:pt x="440" y="984"/>
                  </a:lnTo>
                  <a:lnTo>
                    <a:pt x="432" y="952"/>
                  </a:lnTo>
                  <a:lnTo>
                    <a:pt x="384" y="944"/>
                  </a:lnTo>
                  <a:lnTo>
                    <a:pt x="368" y="960"/>
                  </a:lnTo>
                  <a:lnTo>
                    <a:pt x="296" y="928"/>
                  </a:lnTo>
                  <a:lnTo>
                    <a:pt x="272" y="928"/>
                  </a:lnTo>
                  <a:lnTo>
                    <a:pt x="248" y="968"/>
                  </a:lnTo>
                  <a:lnTo>
                    <a:pt x="216" y="984"/>
                  </a:lnTo>
                  <a:lnTo>
                    <a:pt x="176" y="976"/>
                  </a:lnTo>
                  <a:lnTo>
                    <a:pt x="152" y="944"/>
                  </a:lnTo>
                  <a:lnTo>
                    <a:pt x="152" y="872"/>
                  </a:lnTo>
                  <a:lnTo>
                    <a:pt x="104" y="864"/>
                  </a:lnTo>
                  <a:lnTo>
                    <a:pt x="72" y="816"/>
                  </a:lnTo>
                  <a:lnTo>
                    <a:pt x="56" y="800"/>
                  </a:lnTo>
                  <a:lnTo>
                    <a:pt x="48" y="784"/>
                  </a:lnTo>
                  <a:lnTo>
                    <a:pt x="64" y="776"/>
                  </a:lnTo>
                  <a:lnTo>
                    <a:pt x="64" y="752"/>
                  </a:lnTo>
                  <a:lnTo>
                    <a:pt x="40" y="712"/>
                  </a:lnTo>
                  <a:lnTo>
                    <a:pt x="16" y="704"/>
                  </a:lnTo>
                  <a:lnTo>
                    <a:pt x="0" y="688"/>
                  </a:lnTo>
                  <a:lnTo>
                    <a:pt x="16" y="680"/>
                  </a:lnTo>
                  <a:lnTo>
                    <a:pt x="32" y="688"/>
                  </a:lnTo>
                  <a:lnTo>
                    <a:pt x="40" y="672"/>
                  </a:lnTo>
                  <a:lnTo>
                    <a:pt x="32" y="616"/>
                  </a:lnTo>
                  <a:lnTo>
                    <a:pt x="48" y="592"/>
                  </a:lnTo>
                  <a:lnTo>
                    <a:pt x="24" y="568"/>
                  </a:lnTo>
                  <a:lnTo>
                    <a:pt x="0" y="568"/>
                  </a:lnTo>
                  <a:lnTo>
                    <a:pt x="0" y="520"/>
                  </a:lnTo>
                  <a:lnTo>
                    <a:pt x="48" y="464"/>
                  </a:lnTo>
                  <a:lnTo>
                    <a:pt x="88" y="464"/>
                  </a:lnTo>
                  <a:lnTo>
                    <a:pt x="112" y="448"/>
                  </a:lnTo>
                  <a:lnTo>
                    <a:pt x="136" y="456"/>
                  </a:lnTo>
                  <a:lnTo>
                    <a:pt x="144" y="448"/>
                  </a:lnTo>
                  <a:lnTo>
                    <a:pt x="152" y="480"/>
                  </a:lnTo>
                  <a:lnTo>
                    <a:pt x="168" y="472"/>
                  </a:lnTo>
                  <a:lnTo>
                    <a:pt x="200" y="480"/>
                  </a:lnTo>
                  <a:lnTo>
                    <a:pt x="208" y="456"/>
                  </a:lnTo>
                  <a:lnTo>
                    <a:pt x="304" y="456"/>
                  </a:lnTo>
                  <a:lnTo>
                    <a:pt x="320" y="432"/>
                  </a:lnTo>
                  <a:lnTo>
                    <a:pt x="416" y="424"/>
                  </a:lnTo>
                  <a:lnTo>
                    <a:pt x="424" y="408"/>
                  </a:lnTo>
                  <a:lnTo>
                    <a:pt x="424" y="376"/>
                  </a:lnTo>
                  <a:lnTo>
                    <a:pt x="464" y="352"/>
                  </a:lnTo>
                  <a:lnTo>
                    <a:pt x="472" y="232"/>
                  </a:lnTo>
                  <a:lnTo>
                    <a:pt x="456" y="224"/>
                  </a:lnTo>
                  <a:lnTo>
                    <a:pt x="456" y="200"/>
                  </a:lnTo>
                  <a:lnTo>
                    <a:pt x="576" y="208"/>
                  </a:lnTo>
                  <a:lnTo>
                    <a:pt x="592" y="224"/>
                  </a:lnTo>
                  <a:lnTo>
                    <a:pt x="608" y="176"/>
                  </a:lnTo>
                  <a:lnTo>
                    <a:pt x="664" y="96"/>
                  </a:lnTo>
                  <a:lnTo>
                    <a:pt x="744" y="136"/>
                  </a:lnTo>
                  <a:lnTo>
                    <a:pt x="784" y="128"/>
                  </a:lnTo>
                  <a:lnTo>
                    <a:pt x="792" y="104"/>
                  </a:lnTo>
                  <a:lnTo>
                    <a:pt x="784" y="80"/>
                  </a:lnTo>
                  <a:lnTo>
                    <a:pt x="816" y="48"/>
                  </a:lnTo>
                  <a:lnTo>
                    <a:pt x="840" y="40"/>
                  </a:lnTo>
                  <a:lnTo>
                    <a:pt x="872" y="24"/>
                  </a:lnTo>
                  <a:lnTo>
                    <a:pt x="880" y="0"/>
                  </a:lnTo>
                  <a:lnTo>
                    <a:pt x="928" y="8"/>
                  </a:lnTo>
                  <a:lnTo>
                    <a:pt x="928" y="16"/>
                  </a:lnTo>
                  <a:lnTo>
                    <a:pt x="912" y="32"/>
                  </a:lnTo>
                  <a:lnTo>
                    <a:pt x="928" y="48"/>
                  </a:lnTo>
                  <a:lnTo>
                    <a:pt x="936" y="72"/>
                  </a:lnTo>
                  <a:lnTo>
                    <a:pt x="960" y="112"/>
                  </a:lnTo>
                  <a:lnTo>
                    <a:pt x="984" y="120"/>
                  </a:lnTo>
                  <a:lnTo>
                    <a:pt x="1024" y="144"/>
                  </a:lnTo>
                  <a:lnTo>
                    <a:pt x="1024" y="200"/>
                  </a:lnTo>
                  <a:lnTo>
                    <a:pt x="1040" y="248"/>
                  </a:lnTo>
                  <a:lnTo>
                    <a:pt x="1008" y="304"/>
                  </a:lnTo>
                  <a:lnTo>
                    <a:pt x="1016" y="336"/>
                  </a:lnTo>
                  <a:lnTo>
                    <a:pt x="1048" y="360"/>
                  </a:lnTo>
                  <a:lnTo>
                    <a:pt x="1112" y="368"/>
                  </a:lnTo>
                  <a:lnTo>
                    <a:pt x="1160" y="392"/>
                  </a:lnTo>
                  <a:lnTo>
                    <a:pt x="1208" y="440"/>
                  </a:lnTo>
                  <a:lnTo>
                    <a:pt x="1232" y="440"/>
                  </a:lnTo>
                  <a:lnTo>
                    <a:pt x="1232" y="480"/>
                  </a:lnTo>
                  <a:lnTo>
                    <a:pt x="1248" y="520"/>
                  </a:lnTo>
                  <a:lnTo>
                    <a:pt x="1272" y="568"/>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sp>
          <p:nvSpPr>
            <p:cNvPr id="63" name="Freeform 34"/>
            <p:cNvSpPr>
              <a:spLocks noChangeArrowheads="1"/>
            </p:cNvSpPr>
            <p:nvPr/>
          </p:nvSpPr>
          <p:spPr bwMode="auto">
            <a:xfrm>
              <a:off x="4458586" y="3652144"/>
              <a:ext cx="214382" cy="440537"/>
            </a:xfrm>
            <a:custGeom>
              <a:avLst/>
              <a:gdLst>
                <a:gd name="T0" fmla="*/ 55 w 129"/>
                <a:gd name="T1" fmla="*/ 395 h 257"/>
                <a:gd name="T2" fmla="*/ 75 w 129"/>
                <a:gd name="T3" fmla="*/ 424 h 257"/>
                <a:gd name="T4" fmla="*/ 130 w 129"/>
                <a:gd name="T5" fmla="*/ 437 h 257"/>
                <a:gd name="T6" fmla="*/ 151 w 129"/>
                <a:gd name="T7" fmla="*/ 382 h 257"/>
                <a:gd name="T8" fmla="*/ 243 w 129"/>
                <a:gd name="T9" fmla="*/ 315 h 257"/>
                <a:gd name="T10" fmla="*/ 243 w 129"/>
                <a:gd name="T11" fmla="*/ 218 h 257"/>
                <a:gd name="T12" fmla="*/ 280 w 129"/>
                <a:gd name="T13" fmla="*/ 164 h 257"/>
                <a:gd name="T14" fmla="*/ 300 w 129"/>
                <a:gd name="T15" fmla="*/ 122 h 257"/>
                <a:gd name="T16" fmla="*/ 263 w 129"/>
                <a:gd name="T17" fmla="*/ 96 h 257"/>
                <a:gd name="T18" fmla="*/ 243 w 129"/>
                <a:gd name="T19" fmla="*/ 0 h 257"/>
                <a:gd name="T20" fmla="*/ 151 w 129"/>
                <a:gd name="T21" fmla="*/ 41 h 257"/>
                <a:gd name="T22" fmla="*/ 114 w 129"/>
                <a:gd name="T23" fmla="*/ 41 h 257"/>
                <a:gd name="T24" fmla="*/ 130 w 129"/>
                <a:gd name="T25" fmla="*/ 69 h 257"/>
                <a:gd name="T26" fmla="*/ 55 w 129"/>
                <a:gd name="T27" fmla="*/ 122 h 257"/>
                <a:gd name="T28" fmla="*/ 55 w 129"/>
                <a:gd name="T29" fmla="*/ 191 h 257"/>
                <a:gd name="T30" fmla="*/ 0 w 129"/>
                <a:gd name="T31" fmla="*/ 231 h 257"/>
                <a:gd name="T32" fmla="*/ 18 w 129"/>
                <a:gd name="T33" fmla="*/ 286 h 257"/>
                <a:gd name="T34" fmla="*/ 38 w 129"/>
                <a:gd name="T35" fmla="*/ 382 h 257"/>
                <a:gd name="T36" fmla="*/ 55 w 129"/>
                <a:gd name="T37" fmla="*/ 395 h 25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9"/>
                <a:gd name="T58" fmla="*/ 0 h 257"/>
                <a:gd name="T59" fmla="*/ 129 w 129"/>
                <a:gd name="T60" fmla="*/ 257 h 25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9" h="257">
                  <a:moveTo>
                    <a:pt x="24" y="232"/>
                  </a:moveTo>
                  <a:lnTo>
                    <a:pt x="32" y="248"/>
                  </a:lnTo>
                  <a:lnTo>
                    <a:pt x="56" y="256"/>
                  </a:lnTo>
                  <a:lnTo>
                    <a:pt x="64" y="224"/>
                  </a:lnTo>
                  <a:lnTo>
                    <a:pt x="104" y="184"/>
                  </a:lnTo>
                  <a:lnTo>
                    <a:pt x="104" y="128"/>
                  </a:lnTo>
                  <a:lnTo>
                    <a:pt x="120" y="96"/>
                  </a:lnTo>
                  <a:lnTo>
                    <a:pt x="128" y="72"/>
                  </a:lnTo>
                  <a:lnTo>
                    <a:pt x="112" y="56"/>
                  </a:lnTo>
                  <a:lnTo>
                    <a:pt x="104" y="0"/>
                  </a:lnTo>
                  <a:lnTo>
                    <a:pt x="64" y="24"/>
                  </a:lnTo>
                  <a:lnTo>
                    <a:pt x="48" y="24"/>
                  </a:lnTo>
                  <a:lnTo>
                    <a:pt x="56" y="40"/>
                  </a:lnTo>
                  <a:lnTo>
                    <a:pt x="24" y="72"/>
                  </a:lnTo>
                  <a:lnTo>
                    <a:pt x="24" y="112"/>
                  </a:lnTo>
                  <a:lnTo>
                    <a:pt x="0" y="136"/>
                  </a:lnTo>
                  <a:lnTo>
                    <a:pt x="8" y="168"/>
                  </a:lnTo>
                  <a:lnTo>
                    <a:pt x="16" y="224"/>
                  </a:lnTo>
                  <a:lnTo>
                    <a:pt x="24" y="232"/>
                  </a:lnTo>
                </a:path>
              </a:pathLst>
            </a:custGeom>
            <a:solidFill>
              <a:srgbClr val="7F7F7F">
                <a:alpha val="39999"/>
              </a:srgbClr>
            </a:solidFill>
            <a:ln w="9525" cmpd="sng">
              <a:solidFill>
                <a:schemeClr val="bg1"/>
              </a:solidFill>
              <a:bevel/>
              <a:headEnd/>
              <a:tailEnd/>
            </a:ln>
          </p:spPr>
          <p:txBody>
            <a:bodyPr/>
            <a:lstStyle/>
            <a:p>
              <a:endParaRPr lang="zh-CN" altLang="zh-CN" sz="900">
                <a:solidFill>
                  <a:srgbClr val="000000"/>
                </a:solidFill>
                <a:latin typeface="方正兰亭黑_GBK" pitchFamily="2" charset="-122"/>
                <a:ea typeface="方正兰亭黑_GBK" pitchFamily="2" charset="-122"/>
                <a:sym typeface="方正兰亭黑_GBK" pitchFamily="2" charset="-122"/>
              </a:endParaRPr>
            </a:p>
          </p:txBody>
        </p:sp>
      </p:grpSp>
      <p:sp>
        <p:nvSpPr>
          <p:cNvPr id="64" name="Oval 302"/>
          <p:cNvSpPr>
            <a:spLocks noChangeArrowheads="1"/>
          </p:cNvSpPr>
          <p:nvPr/>
        </p:nvSpPr>
        <p:spPr bwMode="auto">
          <a:xfrm>
            <a:off x="1861181" y="2176190"/>
            <a:ext cx="88095" cy="89297"/>
          </a:xfrm>
          <a:prstGeom prst="ellipse">
            <a:avLst/>
          </a:prstGeom>
          <a:solidFill>
            <a:srgbClr val="C00000"/>
          </a:solidFill>
          <a:ln w="12700" cap="flat" cmpd="sng">
            <a:solidFill>
              <a:schemeClr val="bg1"/>
            </a:solidFill>
            <a:bevel/>
            <a:headEnd/>
            <a:tailEnd/>
          </a:ln>
        </p:spPr>
        <p:txBody>
          <a:bodyPr lIns="68568" tIns="34284" rIns="68568" bIns="34284" anchor="ctr"/>
          <a:lstStyle/>
          <a:p>
            <a:pPr algn="ctr"/>
            <a:endParaRPr lang="zh-CN" altLang="zh-CN" sz="2399">
              <a:solidFill>
                <a:srgbClr val="FFFFFF"/>
              </a:solidFill>
              <a:latin typeface="Calibri" pitchFamily="34" charset="0"/>
              <a:cs typeface="Calibri" pitchFamily="34" charset="0"/>
              <a:sym typeface="Calibri" pitchFamily="34" charset="0"/>
            </a:endParaRPr>
          </a:p>
        </p:txBody>
      </p:sp>
      <p:sp>
        <p:nvSpPr>
          <p:cNvPr id="65" name="Oval 303"/>
          <p:cNvSpPr>
            <a:spLocks noChangeArrowheads="1"/>
          </p:cNvSpPr>
          <p:nvPr/>
        </p:nvSpPr>
        <p:spPr bwMode="auto">
          <a:xfrm>
            <a:off x="1651657" y="2984623"/>
            <a:ext cx="88095" cy="88106"/>
          </a:xfrm>
          <a:prstGeom prst="ellipse">
            <a:avLst/>
          </a:prstGeom>
          <a:solidFill>
            <a:srgbClr val="C00000"/>
          </a:solidFill>
          <a:ln w="12700" cap="flat" cmpd="sng">
            <a:solidFill>
              <a:schemeClr val="bg1"/>
            </a:solidFill>
            <a:bevel/>
            <a:headEnd/>
            <a:tailEnd/>
          </a:ln>
        </p:spPr>
        <p:txBody>
          <a:bodyPr lIns="68568" tIns="34284" rIns="68568" bIns="34284" anchor="ctr"/>
          <a:lstStyle/>
          <a:p>
            <a:pPr algn="ctr"/>
            <a:endParaRPr lang="zh-CN" altLang="zh-CN" sz="2399">
              <a:solidFill>
                <a:srgbClr val="FFFFFF"/>
              </a:solidFill>
              <a:latin typeface="Calibri" pitchFamily="34" charset="0"/>
              <a:cs typeface="Calibri" pitchFamily="34" charset="0"/>
              <a:sym typeface="Calibri" pitchFamily="34" charset="0"/>
            </a:endParaRPr>
          </a:p>
        </p:txBody>
      </p:sp>
      <p:sp>
        <p:nvSpPr>
          <p:cNvPr id="66" name="Oval 304"/>
          <p:cNvSpPr>
            <a:spLocks noChangeArrowheads="1"/>
          </p:cNvSpPr>
          <p:nvPr/>
        </p:nvSpPr>
        <p:spPr bwMode="auto">
          <a:xfrm>
            <a:off x="2990931" y="3291805"/>
            <a:ext cx="88095" cy="88106"/>
          </a:xfrm>
          <a:prstGeom prst="ellipse">
            <a:avLst/>
          </a:prstGeom>
          <a:solidFill>
            <a:srgbClr val="C00000"/>
          </a:solidFill>
          <a:ln w="12700" cap="flat" cmpd="sng">
            <a:solidFill>
              <a:schemeClr val="bg1"/>
            </a:solidFill>
            <a:bevel/>
            <a:headEnd/>
            <a:tailEnd/>
          </a:ln>
        </p:spPr>
        <p:txBody>
          <a:bodyPr lIns="68568" tIns="34284" rIns="68568" bIns="34284" anchor="ctr"/>
          <a:lstStyle/>
          <a:p>
            <a:pPr algn="ctr"/>
            <a:endParaRPr lang="zh-CN" altLang="zh-CN" sz="2399">
              <a:solidFill>
                <a:srgbClr val="FFFFFF"/>
              </a:solidFill>
              <a:latin typeface="Calibri" pitchFamily="34" charset="0"/>
              <a:cs typeface="Calibri" pitchFamily="34" charset="0"/>
              <a:sym typeface="Calibri" pitchFamily="34" charset="0"/>
            </a:endParaRPr>
          </a:p>
        </p:txBody>
      </p:sp>
      <p:sp>
        <p:nvSpPr>
          <p:cNvPr id="67" name="Oval 305"/>
          <p:cNvSpPr>
            <a:spLocks noChangeArrowheads="1"/>
          </p:cNvSpPr>
          <p:nvPr/>
        </p:nvSpPr>
        <p:spPr bwMode="auto">
          <a:xfrm>
            <a:off x="3388547" y="3020343"/>
            <a:ext cx="89285" cy="89296"/>
          </a:xfrm>
          <a:prstGeom prst="ellipse">
            <a:avLst/>
          </a:prstGeom>
          <a:solidFill>
            <a:srgbClr val="C00000"/>
          </a:solidFill>
          <a:ln w="12700" cap="flat" cmpd="sng">
            <a:solidFill>
              <a:schemeClr val="bg1"/>
            </a:solidFill>
            <a:bevel/>
            <a:headEnd/>
            <a:tailEnd/>
          </a:ln>
        </p:spPr>
        <p:txBody>
          <a:bodyPr lIns="68568" tIns="34284" rIns="68568" bIns="34284" anchor="ctr"/>
          <a:lstStyle/>
          <a:p>
            <a:pPr algn="ctr"/>
            <a:endParaRPr lang="zh-CN" altLang="zh-CN" sz="2399">
              <a:solidFill>
                <a:srgbClr val="FFFFFF"/>
              </a:solidFill>
              <a:latin typeface="Calibri" pitchFamily="34" charset="0"/>
              <a:cs typeface="Calibri" pitchFamily="34" charset="0"/>
              <a:sym typeface="Calibri" pitchFamily="34" charset="0"/>
            </a:endParaRPr>
          </a:p>
        </p:txBody>
      </p:sp>
      <p:sp>
        <p:nvSpPr>
          <p:cNvPr id="68" name="Oval 306"/>
          <p:cNvSpPr>
            <a:spLocks noChangeArrowheads="1"/>
          </p:cNvSpPr>
          <p:nvPr/>
        </p:nvSpPr>
        <p:spPr bwMode="auto">
          <a:xfrm>
            <a:off x="3943304" y="2553617"/>
            <a:ext cx="89285" cy="89296"/>
          </a:xfrm>
          <a:prstGeom prst="ellipse">
            <a:avLst/>
          </a:prstGeom>
          <a:solidFill>
            <a:srgbClr val="C00000"/>
          </a:solidFill>
          <a:ln w="12700" cap="flat" cmpd="sng">
            <a:solidFill>
              <a:schemeClr val="bg1"/>
            </a:solidFill>
            <a:bevel/>
            <a:headEnd/>
            <a:tailEnd/>
          </a:ln>
        </p:spPr>
        <p:txBody>
          <a:bodyPr lIns="68568" tIns="34284" rIns="68568" bIns="34284" anchor="ctr"/>
          <a:lstStyle/>
          <a:p>
            <a:pPr algn="ctr"/>
            <a:endParaRPr lang="zh-CN" altLang="zh-CN" sz="2399">
              <a:solidFill>
                <a:srgbClr val="FFFFFF"/>
              </a:solidFill>
              <a:latin typeface="Calibri" pitchFamily="34" charset="0"/>
              <a:cs typeface="Calibri" pitchFamily="34" charset="0"/>
              <a:sym typeface="Calibri" pitchFamily="34" charset="0"/>
            </a:endParaRPr>
          </a:p>
        </p:txBody>
      </p:sp>
      <p:sp>
        <p:nvSpPr>
          <p:cNvPr id="69" name="Oval 307"/>
          <p:cNvSpPr>
            <a:spLocks noChangeArrowheads="1"/>
          </p:cNvSpPr>
          <p:nvPr/>
        </p:nvSpPr>
        <p:spPr bwMode="auto">
          <a:xfrm>
            <a:off x="4336156" y="3231083"/>
            <a:ext cx="88095" cy="89297"/>
          </a:xfrm>
          <a:prstGeom prst="ellipse">
            <a:avLst/>
          </a:prstGeom>
          <a:solidFill>
            <a:srgbClr val="C00000"/>
          </a:solidFill>
          <a:ln w="12700" cap="flat" cmpd="sng">
            <a:solidFill>
              <a:schemeClr val="bg1"/>
            </a:solidFill>
            <a:bevel/>
            <a:headEnd/>
            <a:tailEnd/>
          </a:ln>
        </p:spPr>
        <p:txBody>
          <a:bodyPr lIns="68568" tIns="34284" rIns="68568" bIns="34284" anchor="ctr"/>
          <a:lstStyle/>
          <a:p>
            <a:pPr algn="ctr"/>
            <a:endParaRPr lang="zh-CN" altLang="zh-CN" sz="2399">
              <a:solidFill>
                <a:srgbClr val="FFFFFF"/>
              </a:solidFill>
              <a:latin typeface="Calibri" pitchFamily="34" charset="0"/>
              <a:cs typeface="Calibri" pitchFamily="34" charset="0"/>
              <a:sym typeface="Calibri" pitchFamily="34" charset="0"/>
            </a:endParaRPr>
          </a:p>
        </p:txBody>
      </p:sp>
      <p:sp>
        <p:nvSpPr>
          <p:cNvPr id="70" name="Freeform 158"/>
          <p:cNvSpPr>
            <a:spLocks noEditPoints="1"/>
          </p:cNvSpPr>
          <p:nvPr/>
        </p:nvSpPr>
        <p:spPr bwMode="auto">
          <a:xfrm>
            <a:off x="3881335" y="2227686"/>
            <a:ext cx="225434" cy="297988"/>
          </a:xfrm>
          <a:custGeom>
            <a:avLst/>
            <a:gdLst>
              <a:gd name="T0" fmla="*/ 72 w 144"/>
              <a:gd name="T1" fmla="*/ 0 h 192"/>
              <a:gd name="T2" fmla="*/ 0 w 144"/>
              <a:gd name="T3" fmla="*/ 72 h 192"/>
              <a:gd name="T4" fmla="*/ 72 w 144"/>
              <a:gd name="T5" fmla="*/ 192 h 192"/>
              <a:gd name="T6" fmla="*/ 144 w 144"/>
              <a:gd name="T7" fmla="*/ 72 h 192"/>
              <a:gd name="T8" fmla="*/ 72 w 144"/>
              <a:gd name="T9" fmla="*/ 0 h 192"/>
              <a:gd name="T10" fmla="*/ 72 w 144"/>
              <a:gd name="T11" fmla="*/ 120 h 192"/>
              <a:gd name="T12" fmla="*/ 24 w 144"/>
              <a:gd name="T13" fmla="*/ 72 h 192"/>
              <a:gd name="T14" fmla="*/ 72 w 144"/>
              <a:gd name="T15" fmla="*/ 24 h 192"/>
              <a:gd name="T16" fmla="*/ 120 w 144"/>
              <a:gd name="T17" fmla="*/ 72 h 192"/>
              <a:gd name="T18" fmla="*/ 72 w 144"/>
              <a:gd name="T19" fmla="*/ 120 h 192"/>
              <a:gd name="T20" fmla="*/ 72 w 144"/>
              <a:gd name="T21" fmla="*/ 48 h 192"/>
              <a:gd name="T22" fmla="*/ 48 w 144"/>
              <a:gd name="T23" fmla="*/ 72 h 192"/>
              <a:gd name="T24" fmla="*/ 72 w 144"/>
              <a:gd name="T25" fmla="*/ 96 h 192"/>
              <a:gd name="T26" fmla="*/ 96 w 144"/>
              <a:gd name="T27" fmla="*/ 72 h 192"/>
              <a:gd name="T28" fmla="*/ 72 w 144"/>
              <a:gd name="T29" fmla="*/ 4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4" h="192">
                <a:moveTo>
                  <a:pt x="72" y="0"/>
                </a:moveTo>
                <a:cubicBezTo>
                  <a:pt x="32" y="0"/>
                  <a:pt x="0" y="32"/>
                  <a:pt x="0" y="72"/>
                </a:cubicBezTo>
                <a:cubicBezTo>
                  <a:pt x="0" y="112"/>
                  <a:pt x="72" y="192"/>
                  <a:pt x="72" y="192"/>
                </a:cubicBezTo>
                <a:cubicBezTo>
                  <a:pt x="72" y="192"/>
                  <a:pt x="144" y="112"/>
                  <a:pt x="144" y="72"/>
                </a:cubicBezTo>
                <a:cubicBezTo>
                  <a:pt x="144" y="32"/>
                  <a:pt x="112" y="0"/>
                  <a:pt x="72" y="0"/>
                </a:cubicBezTo>
                <a:close/>
                <a:moveTo>
                  <a:pt x="72" y="120"/>
                </a:moveTo>
                <a:cubicBezTo>
                  <a:pt x="45" y="120"/>
                  <a:pt x="24" y="99"/>
                  <a:pt x="24" y="72"/>
                </a:cubicBezTo>
                <a:cubicBezTo>
                  <a:pt x="24" y="45"/>
                  <a:pt x="45" y="24"/>
                  <a:pt x="72" y="24"/>
                </a:cubicBezTo>
                <a:cubicBezTo>
                  <a:pt x="99" y="24"/>
                  <a:pt x="120" y="45"/>
                  <a:pt x="120" y="72"/>
                </a:cubicBezTo>
                <a:cubicBezTo>
                  <a:pt x="120" y="99"/>
                  <a:pt x="99" y="120"/>
                  <a:pt x="72" y="120"/>
                </a:cubicBezTo>
                <a:close/>
                <a:moveTo>
                  <a:pt x="72" y="48"/>
                </a:moveTo>
                <a:cubicBezTo>
                  <a:pt x="59" y="48"/>
                  <a:pt x="48" y="59"/>
                  <a:pt x="48" y="72"/>
                </a:cubicBezTo>
                <a:cubicBezTo>
                  <a:pt x="48" y="85"/>
                  <a:pt x="59" y="96"/>
                  <a:pt x="72" y="96"/>
                </a:cubicBezTo>
                <a:cubicBezTo>
                  <a:pt x="85" y="96"/>
                  <a:pt x="96" y="85"/>
                  <a:pt x="96" y="72"/>
                </a:cubicBezTo>
                <a:cubicBezTo>
                  <a:pt x="96" y="59"/>
                  <a:pt x="85" y="48"/>
                  <a:pt x="72" y="48"/>
                </a:cubicBezTo>
                <a:close/>
              </a:path>
            </a:pathLst>
          </a:custGeom>
          <a:solidFill>
            <a:srgbClr val="C00000"/>
          </a:solidFill>
          <a:ln>
            <a:noFill/>
          </a:ln>
        </p:spPr>
        <p:txBody>
          <a:bodyPr vert="horz" wrap="square" lIns="91412" tIns="45706" rIns="91412" bIns="45706" numCol="1" anchor="t" anchorCtr="0" compatLnSpc="1">
            <a:prstTxWarp prst="textNoShape">
              <a:avLst/>
            </a:prstTxWarp>
          </a:bodyPr>
          <a:lstStyle/>
          <a:p>
            <a:endParaRPr lang="zh-CN" altLang="en-US"/>
          </a:p>
        </p:txBody>
      </p:sp>
      <p:sp>
        <p:nvSpPr>
          <p:cNvPr id="71" name="Freeform 158"/>
          <p:cNvSpPr>
            <a:spLocks noEditPoints="1"/>
          </p:cNvSpPr>
          <p:nvPr/>
        </p:nvSpPr>
        <p:spPr bwMode="auto">
          <a:xfrm>
            <a:off x="3335404" y="2669148"/>
            <a:ext cx="225434" cy="297988"/>
          </a:xfrm>
          <a:custGeom>
            <a:avLst/>
            <a:gdLst>
              <a:gd name="T0" fmla="*/ 72 w 144"/>
              <a:gd name="T1" fmla="*/ 0 h 192"/>
              <a:gd name="T2" fmla="*/ 0 w 144"/>
              <a:gd name="T3" fmla="*/ 72 h 192"/>
              <a:gd name="T4" fmla="*/ 72 w 144"/>
              <a:gd name="T5" fmla="*/ 192 h 192"/>
              <a:gd name="T6" fmla="*/ 144 w 144"/>
              <a:gd name="T7" fmla="*/ 72 h 192"/>
              <a:gd name="T8" fmla="*/ 72 w 144"/>
              <a:gd name="T9" fmla="*/ 0 h 192"/>
              <a:gd name="T10" fmla="*/ 72 w 144"/>
              <a:gd name="T11" fmla="*/ 120 h 192"/>
              <a:gd name="T12" fmla="*/ 24 w 144"/>
              <a:gd name="T13" fmla="*/ 72 h 192"/>
              <a:gd name="T14" fmla="*/ 72 w 144"/>
              <a:gd name="T15" fmla="*/ 24 h 192"/>
              <a:gd name="T16" fmla="*/ 120 w 144"/>
              <a:gd name="T17" fmla="*/ 72 h 192"/>
              <a:gd name="T18" fmla="*/ 72 w 144"/>
              <a:gd name="T19" fmla="*/ 120 h 192"/>
              <a:gd name="T20" fmla="*/ 72 w 144"/>
              <a:gd name="T21" fmla="*/ 48 h 192"/>
              <a:gd name="T22" fmla="*/ 48 w 144"/>
              <a:gd name="T23" fmla="*/ 72 h 192"/>
              <a:gd name="T24" fmla="*/ 72 w 144"/>
              <a:gd name="T25" fmla="*/ 96 h 192"/>
              <a:gd name="T26" fmla="*/ 96 w 144"/>
              <a:gd name="T27" fmla="*/ 72 h 192"/>
              <a:gd name="T28" fmla="*/ 72 w 144"/>
              <a:gd name="T29" fmla="*/ 4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4" h="192">
                <a:moveTo>
                  <a:pt x="72" y="0"/>
                </a:moveTo>
                <a:cubicBezTo>
                  <a:pt x="32" y="0"/>
                  <a:pt x="0" y="32"/>
                  <a:pt x="0" y="72"/>
                </a:cubicBezTo>
                <a:cubicBezTo>
                  <a:pt x="0" y="112"/>
                  <a:pt x="72" y="192"/>
                  <a:pt x="72" y="192"/>
                </a:cubicBezTo>
                <a:cubicBezTo>
                  <a:pt x="72" y="192"/>
                  <a:pt x="144" y="112"/>
                  <a:pt x="144" y="72"/>
                </a:cubicBezTo>
                <a:cubicBezTo>
                  <a:pt x="144" y="32"/>
                  <a:pt x="112" y="0"/>
                  <a:pt x="72" y="0"/>
                </a:cubicBezTo>
                <a:close/>
                <a:moveTo>
                  <a:pt x="72" y="120"/>
                </a:moveTo>
                <a:cubicBezTo>
                  <a:pt x="45" y="120"/>
                  <a:pt x="24" y="99"/>
                  <a:pt x="24" y="72"/>
                </a:cubicBezTo>
                <a:cubicBezTo>
                  <a:pt x="24" y="45"/>
                  <a:pt x="45" y="24"/>
                  <a:pt x="72" y="24"/>
                </a:cubicBezTo>
                <a:cubicBezTo>
                  <a:pt x="99" y="24"/>
                  <a:pt x="120" y="45"/>
                  <a:pt x="120" y="72"/>
                </a:cubicBezTo>
                <a:cubicBezTo>
                  <a:pt x="120" y="99"/>
                  <a:pt x="99" y="120"/>
                  <a:pt x="72" y="120"/>
                </a:cubicBezTo>
                <a:close/>
                <a:moveTo>
                  <a:pt x="72" y="48"/>
                </a:moveTo>
                <a:cubicBezTo>
                  <a:pt x="59" y="48"/>
                  <a:pt x="48" y="59"/>
                  <a:pt x="48" y="72"/>
                </a:cubicBezTo>
                <a:cubicBezTo>
                  <a:pt x="48" y="85"/>
                  <a:pt x="59" y="96"/>
                  <a:pt x="72" y="96"/>
                </a:cubicBezTo>
                <a:cubicBezTo>
                  <a:pt x="85" y="96"/>
                  <a:pt x="96" y="85"/>
                  <a:pt x="96" y="72"/>
                </a:cubicBezTo>
                <a:cubicBezTo>
                  <a:pt x="96" y="59"/>
                  <a:pt x="85" y="48"/>
                  <a:pt x="72" y="48"/>
                </a:cubicBezTo>
                <a:close/>
              </a:path>
            </a:pathLst>
          </a:custGeom>
          <a:solidFill>
            <a:srgbClr val="C00000"/>
          </a:solidFill>
          <a:ln>
            <a:noFill/>
          </a:ln>
        </p:spPr>
        <p:txBody>
          <a:bodyPr vert="horz" wrap="square" lIns="91412" tIns="45706" rIns="91412" bIns="45706" numCol="1" anchor="t" anchorCtr="0" compatLnSpc="1">
            <a:prstTxWarp prst="textNoShape">
              <a:avLst/>
            </a:prstTxWarp>
          </a:bodyPr>
          <a:lstStyle/>
          <a:p>
            <a:endParaRPr lang="zh-CN" altLang="en-US"/>
          </a:p>
        </p:txBody>
      </p:sp>
      <p:sp>
        <p:nvSpPr>
          <p:cNvPr id="72" name="Freeform 158"/>
          <p:cNvSpPr>
            <a:spLocks noEditPoints="1"/>
          </p:cNvSpPr>
          <p:nvPr/>
        </p:nvSpPr>
        <p:spPr bwMode="auto">
          <a:xfrm>
            <a:off x="1583345" y="2669148"/>
            <a:ext cx="225434" cy="297988"/>
          </a:xfrm>
          <a:custGeom>
            <a:avLst/>
            <a:gdLst>
              <a:gd name="T0" fmla="*/ 72 w 144"/>
              <a:gd name="T1" fmla="*/ 0 h 192"/>
              <a:gd name="T2" fmla="*/ 0 w 144"/>
              <a:gd name="T3" fmla="*/ 72 h 192"/>
              <a:gd name="T4" fmla="*/ 72 w 144"/>
              <a:gd name="T5" fmla="*/ 192 h 192"/>
              <a:gd name="T6" fmla="*/ 144 w 144"/>
              <a:gd name="T7" fmla="*/ 72 h 192"/>
              <a:gd name="T8" fmla="*/ 72 w 144"/>
              <a:gd name="T9" fmla="*/ 0 h 192"/>
              <a:gd name="T10" fmla="*/ 72 w 144"/>
              <a:gd name="T11" fmla="*/ 120 h 192"/>
              <a:gd name="T12" fmla="*/ 24 w 144"/>
              <a:gd name="T13" fmla="*/ 72 h 192"/>
              <a:gd name="T14" fmla="*/ 72 w 144"/>
              <a:gd name="T15" fmla="*/ 24 h 192"/>
              <a:gd name="T16" fmla="*/ 120 w 144"/>
              <a:gd name="T17" fmla="*/ 72 h 192"/>
              <a:gd name="T18" fmla="*/ 72 w 144"/>
              <a:gd name="T19" fmla="*/ 120 h 192"/>
              <a:gd name="T20" fmla="*/ 72 w 144"/>
              <a:gd name="T21" fmla="*/ 48 h 192"/>
              <a:gd name="T22" fmla="*/ 48 w 144"/>
              <a:gd name="T23" fmla="*/ 72 h 192"/>
              <a:gd name="T24" fmla="*/ 72 w 144"/>
              <a:gd name="T25" fmla="*/ 96 h 192"/>
              <a:gd name="T26" fmla="*/ 96 w 144"/>
              <a:gd name="T27" fmla="*/ 72 h 192"/>
              <a:gd name="T28" fmla="*/ 72 w 144"/>
              <a:gd name="T29" fmla="*/ 4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4" h="192">
                <a:moveTo>
                  <a:pt x="72" y="0"/>
                </a:moveTo>
                <a:cubicBezTo>
                  <a:pt x="32" y="0"/>
                  <a:pt x="0" y="32"/>
                  <a:pt x="0" y="72"/>
                </a:cubicBezTo>
                <a:cubicBezTo>
                  <a:pt x="0" y="112"/>
                  <a:pt x="72" y="192"/>
                  <a:pt x="72" y="192"/>
                </a:cubicBezTo>
                <a:cubicBezTo>
                  <a:pt x="72" y="192"/>
                  <a:pt x="144" y="112"/>
                  <a:pt x="144" y="72"/>
                </a:cubicBezTo>
                <a:cubicBezTo>
                  <a:pt x="144" y="32"/>
                  <a:pt x="112" y="0"/>
                  <a:pt x="72" y="0"/>
                </a:cubicBezTo>
                <a:close/>
                <a:moveTo>
                  <a:pt x="72" y="120"/>
                </a:moveTo>
                <a:cubicBezTo>
                  <a:pt x="45" y="120"/>
                  <a:pt x="24" y="99"/>
                  <a:pt x="24" y="72"/>
                </a:cubicBezTo>
                <a:cubicBezTo>
                  <a:pt x="24" y="45"/>
                  <a:pt x="45" y="24"/>
                  <a:pt x="72" y="24"/>
                </a:cubicBezTo>
                <a:cubicBezTo>
                  <a:pt x="99" y="24"/>
                  <a:pt x="120" y="45"/>
                  <a:pt x="120" y="72"/>
                </a:cubicBezTo>
                <a:cubicBezTo>
                  <a:pt x="120" y="99"/>
                  <a:pt x="99" y="120"/>
                  <a:pt x="72" y="120"/>
                </a:cubicBezTo>
                <a:close/>
                <a:moveTo>
                  <a:pt x="72" y="48"/>
                </a:moveTo>
                <a:cubicBezTo>
                  <a:pt x="59" y="48"/>
                  <a:pt x="48" y="59"/>
                  <a:pt x="48" y="72"/>
                </a:cubicBezTo>
                <a:cubicBezTo>
                  <a:pt x="48" y="85"/>
                  <a:pt x="59" y="96"/>
                  <a:pt x="72" y="96"/>
                </a:cubicBezTo>
                <a:cubicBezTo>
                  <a:pt x="85" y="96"/>
                  <a:pt x="96" y="85"/>
                  <a:pt x="96" y="72"/>
                </a:cubicBezTo>
                <a:cubicBezTo>
                  <a:pt x="96" y="59"/>
                  <a:pt x="85" y="48"/>
                  <a:pt x="72" y="48"/>
                </a:cubicBezTo>
                <a:close/>
              </a:path>
            </a:pathLst>
          </a:custGeom>
          <a:solidFill>
            <a:srgbClr val="C00000"/>
          </a:solidFill>
          <a:ln>
            <a:noFill/>
          </a:ln>
        </p:spPr>
        <p:txBody>
          <a:bodyPr vert="horz" wrap="square" lIns="91412" tIns="45706" rIns="91412" bIns="45706" numCol="1" anchor="t" anchorCtr="0" compatLnSpc="1">
            <a:prstTxWarp prst="textNoShape">
              <a:avLst/>
            </a:prstTxWarp>
          </a:bodyPr>
          <a:lstStyle/>
          <a:p>
            <a:endParaRPr lang="zh-CN" altLang="en-US"/>
          </a:p>
        </p:txBody>
      </p:sp>
      <p:sp>
        <p:nvSpPr>
          <p:cNvPr id="73" name="Freeform 158"/>
          <p:cNvSpPr>
            <a:spLocks noEditPoints="1"/>
          </p:cNvSpPr>
          <p:nvPr/>
        </p:nvSpPr>
        <p:spPr bwMode="auto">
          <a:xfrm>
            <a:off x="2929090" y="2984624"/>
            <a:ext cx="225434" cy="297988"/>
          </a:xfrm>
          <a:custGeom>
            <a:avLst/>
            <a:gdLst>
              <a:gd name="T0" fmla="*/ 72 w 144"/>
              <a:gd name="T1" fmla="*/ 0 h 192"/>
              <a:gd name="T2" fmla="*/ 0 w 144"/>
              <a:gd name="T3" fmla="*/ 72 h 192"/>
              <a:gd name="T4" fmla="*/ 72 w 144"/>
              <a:gd name="T5" fmla="*/ 192 h 192"/>
              <a:gd name="T6" fmla="*/ 144 w 144"/>
              <a:gd name="T7" fmla="*/ 72 h 192"/>
              <a:gd name="T8" fmla="*/ 72 w 144"/>
              <a:gd name="T9" fmla="*/ 0 h 192"/>
              <a:gd name="T10" fmla="*/ 72 w 144"/>
              <a:gd name="T11" fmla="*/ 120 h 192"/>
              <a:gd name="T12" fmla="*/ 24 w 144"/>
              <a:gd name="T13" fmla="*/ 72 h 192"/>
              <a:gd name="T14" fmla="*/ 72 w 144"/>
              <a:gd name="T15" fmla="*/ 24 h 192"/>
              <a:gd name="T16" fmla="*/ 120 w 144"/>
              <a:gd name="T17" fmla="*/ 72 h 192"/>
              <a:gd name="T18" fmla="*/ 72 w 144"/>
              <a:gd name="T19" fmla="*/ 120 h 192"/>
              <a:gd name="T20" fmla="*/ 72 w 144"/>
              <a:gd name="T21" fmla="*/ 48 h 192"/>
              <a:gd name="T22" fmla="*/ 48 w 144"/>
              <a:gd name="T23" fmla="*/ 72 h 192"/>
              <a:gd name="T24" fmla="*/ 72 w 144"/>
              <a:gd name="T25" fmla="*/ 96 h 192"/>
              <a:gd name="T26" fmla="*/ 96 w 144"/>
              <a:gd name="T27" fmla="*/ 72 h 192"/>
              <a:gd name="T28" fmla="*/ 72 w 144"/>
              <a:gd name="T29" fmla="*/ 4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4" h="192">
                <a:moveTo>
                  <a:pt x="72" y="0"/>
                </a:moveTo>
                <a:cubicBezTo>
                  <a:pt x="32" y="0"/>
                  <a:pt x="0" y="32"/>
                  <a:pt x="0" y="72"/>
                </a:cubicBezTo>
                <a:cubicBezTo>
                  <a:pt x="0" y="112"/>
                  <a:pt x="72" y="192"/>
                  <a:pt x="72" y="192"/>
                </a:cubicBezTo>
                <a:cubicBezTo>
                  <a:pt x="72" y="192"/>
                  <a:pt x="144" y="112"/>
                  <a:pt x="144" y="72"/>
                </a:cubicBezTo>
                <a:cubicBezTo>
                  <a:pt x="144" y="32"/>
                  <a:pt x="112" y="0"/>
                  <a:pt x="72" y="0"/>
                </a:cubicBezTo>
                <a:close/>
                <a:moveTo>
                  <a:pt x="72" y="120"/>
                </a:moveTo>
                <a:cubicBezTo>
                  <a:pt x="45" y="120"/>
                  <a:pt x="24" y="99"/>
                  <a:pt x="24" y="72"/>
                </a:cubicBezTo>
                <a:cubicBezTo>
                  <a:pt x="24" y="45"/>
                  <a:pt x="45" y="24"/>
                  <a:pt x="72" y="24"/>
                </a:cubicBezTo>
                <a:cubicBezTo>
                  <a:pt x="99" y="24"/>
                  <a:pt x="120" y="45"/>
                  <a:pt x="120" y="72"/>
                </a:cubicBezTo>
                <a:cubicBezTo>
                  <a:pt x="120" y="99"/>
                  <a:pt x="99" y="120"/>
                  <a:pt x="72" y="120"/>
                </a:cubicBezTo>
                <a:close/>
                <a:moveTo>
                  <a:pt x="72" y="48"/>
                </a:moveTo>
                <a:cubicBezTo>
                  <a:pt x="59" y="48"/>
                  <a:pt x="48" y="59"/>
                  <a:pt x="48" y="72"/>
                </a:cubicBezTo>
                <a:cubicBezTo>
                  <a:pt x="48" y="85"/>
                  <a:pt x="59" y="96"/>
                  <a:pt x="72" y="96"/>
                </a:cubicBezTo>
                <a:cubicBezTo>
                  <a:pt x="85" y="96"/>
                  <a:pt x="96" y="85"/>
                  <a:pt x="96" y="72"/>
                </a:cubicBezTo>
                <a:cubicBezTo>
                  <a:pt x="96" y="59"/>
                  <a:pt x="85" y="48"/>
                  <a:pt x="72" y="48"/>
                </a:cubicBezTo>
                <a:close/>
              </a:path>
            </a:pathLst>
          </a:custGeom>
          <a:solidFill>
            <a:srgbClr val="C00000"/>
          </a:solidFill>
          <a:ln>
            <a:noFill/>
          </a:ln>
        </p:spPr>
        <p:txBody>
          <a:bodyPr vert="horz" wrap="square" lIns="91412" tIns="45706" rIns="91412" bIns="45706" numCol="1" anchor="t" anchorCtr="0" compatLnSpc="1">
            <a:prstTxWarp prst="textNoShape">
              <a:avLst/>
            </a:prstTxWarp>
          </a:bodyPr>
          <a:lstStyle/>
          <a:p>
            <a:endParaRPr lang="zh-CN" altLang="en-US"/>
          </a:p>
        </p:txBody>
      </p:sp>
      <p:sp>
        <p:nvSpPr>
          <p:cNvPr id="74" name="Freeform 158"/>
          <p:cNvSpPr>
            <a:spLocks noEditPoints="1"/>
          </p:cNvSpPr>
          <p:nvPr/>
        </p:nvSpPr>
        <p:spPr bwMode="auto">
          <a:xfrm>
            <a:off x="1792509" y="1877436"/>
            <a:ext cx="225434" cy="297988"/>
          </a:xfrm>
          <a:custGeom>
            <a:avLst/>
            <a:gdLst>
              <a:gd name="T0" fmla="*/ 72 w 144"/>
              <a:gd name="T1" fmla="*/ 0 h 192"/>
              <a:gd name="T2" fmla="*/ 0 w 144"/>
              <a:gd name="T3" fmla="*/ 72 h 192"/>
              <a:gd name="T4" fmla="*/ 72 w 144"/>
              <a:gd name="T5" fmla="*/ 192 h 192"/>
              <a:gd name="T6" fmla="*/ 144 w 144"/>
              <a:gd name="T7" fmla="*/ 72 h 192"/>
              <a:gd name="T8" fmla="*/ 72 w 144"/>
              <a:gd name="T9" fmla="*/ 0 h 192"/>
              <a:gd name="T10" fmla="*/ 72 w 144"/>
              <a:gd name="T11" fmla="*/ 120 h 192"/>
              <a:gd name="T12" fmla="*/ 24 w 144"/>
              <a:gd name="T13" fmla="*/ 72 h 192"/>
              <a:gd name="T14" fmla="*/ 72 w 144"/>
              <a:gd name="T15" fmla="*/ 24 h 192"/>
              <a:gd name="T16" fmla="*/ 120 w 144"/>
              <a:gd name="T17" fmla="*/ 72 h 192"/>
              <a:gd name="T18" fmla="*/ 72 w 144"/>
              <a:gd name="T19" fmla="*/ 120 h 192"/>
              <a:gd name="T20" fmla="*/ 72 w 144"/>
              <a:gd name="T21" fmla="*/ 48 h 192"/>
              <a:gd name="T22" fmla="*/ 48 w 144"/>
              <a:gd name="T23" fmla="*/ 72 h 192"/>
              <a:gd name="T24" fmla="*/ 72 w 144"/>
              <a:gd name="T25" fmla="*/ 96 h 192"/>
              <a:gd name="T26" fmla="*/ 96 w 144"/>
              <a:gd name="T27" fmla="*/ 72 h 192"/>
              <a:gd name="T28" fmla="*/ 72 w 144"/>
              <a:gd name="T29" fmla="*/ 4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4" h="192">
                <a:moveTo>
                  <a:pt x="72" y="0"/>
                </a:moveTo>
                <a:cubicBezTo>
                  <a:pt x="32" y="0"/>
                  <a:pt x="0" y="32"/>
                  <a:pt x="0" y="72"/>
                </a:cubicBezTo>
                <a:cubicBezTo>
                  <a:pt x="0" y="112"/>
                  <a:pt x="72" y="192"/>
                  <a:pt x="72" y="192"/>
                </a:cubicBezTo>
                <a:cubicBezTo>
                  <a:pt x="72" y="192"/>
                  <a:pt x="144" y="112"/>
                  <a:pt x="144" y="72"/>
                </a:cubicBezTo>
                <a:cubicBezTo>
                  <a:pt x="144" y="32"/>
                  <a:pt x="112" y="0"/>
                  <a:pt x="72" y="0"/>
                </a:cubicBezTo>
                <a:close/>
                <a:moveTo>
                  <a:pt x="72" y="120"/>
                </a:moveTo>
                <a:cubicBezTo>
                  <a:pt x="45" y="120"/>
                  <a:pt x="24" y="99"/>
                  <a:pt x="24" y="72"/>
                </a:cubicBezTo>
                <a:cubicBezTo>
                  <a:pt x="24" y="45"/>
                  <a:pt x="45" y="24"/>
                  <a:pt x="72" y="24"/>
                </a:cubicBezTo>
                <a:cubicBezTo>
                  <a:pt x="99" y="24"/>
                  <a:pt x="120" y="45"/>
                  <a:pt x="120" y="72"/>
                </a:cubicBezTo>
                <a:cubicBezTo>
                  <a:pt x="120" y="99"/>
                  <a:pt x="99" y="120"/>
                  <a:pt x="72" y="120"/>
                </a:cubicBezTo>
                <a:close/>
                <a:moveTo>
                  <a:pt x="72" y="48"/>
                </a:moveTo>
                <a:cubicBezTo>
                  <a:pt x="59" y="48"/>
                  <a:pt x="48" y="59"/>
                  <a:pt x="48" y="72"/>
                </a:cubicBezTo>
                <a:cubicBezTo>
                  <a:pt x="48" y="85"/>
                  <a:pt x="59" y="96"/>
                  <a:pt x="72" y="96"/>
                </a:cubicBezTo>
                <a:cubicBezTo>
                  <a:pt x="85" y="96"/>
                  <a:pt x="96" y="85"/>
                  <a:pt x="96" y="72"/>
                </a:cubicBezTo>
                <a:cubicBezTo>
                  <a:pt x="96" y="59"/>
                  <a:pt x="85" y="48"/>
                  <a:pt x="72" y="48"/>
                </a:cubicBezTo>
                <a:close/>
              </a:path>
            </a:pathLst>
          </a:custGeom>
          <a:solidFill>
            <a:srgbClr val="C00000"/>
          </a:solidFill>
          <a:ln>
            <a:noFill/>
          </a:ln>
        </p:spPr>
        <p:txBody>
          <a:bodyPr vert="horz" wrap="square" lIns="91412" tIns="45706" rIns="91412" bIns="45706" numCol="1" anchor="t" anchorCtr="0" compatLnSpc="1">
            <a:prstTxWarp prst="textNoShape">
              <a:avLst/>
            </a:prstTxWarp>
          </a:bodyPr>
          <a:lstStyle/>
          <a:p>
            <a:endParaRPr lang="zh-CN" altLang="en-US"/>
          </a:p>
        </p:txBody>
      </p:sp>
      <p:sp>
        <p:nvSpPr>
          <p:cNvPr id="75" name="Freeform 158"/>
          <p:cNvSpPr>
            <a:spLocks noEditPoints="1"/>
          </p:cNvSpPr>
          <p:nvPr/>
        </p:nvSpPr>
        <p:spPr bwMode="auto">
          <a:xfrm>
            <a:off x="4260036" y="2918886"/>
            <a:ext cx="225434" cy="297988"/>
          </a:xfrm>
          <a:custGeom>
            <a:avLst/>
            <a:gdLst>
              <a:gd name="T0" fmla="*/ 72 w 144"/>
              <a:gd name="T1" fmla="*/ 0 h 192"/>
              <a:gd name="T2" fmla="*/ 0 w 144"/>
              <a:gd name="T3" fmla="*/ 72 h 192"/>
              <a:gd name="T4" fmla="*/ 72 w 144"/>
              <a:gd name="T5" fmla="*/ 192 h 192"/>
              <a:gd name="T6" fmla="*/ 144 w 144"/>
              <a:gd name="T7" fmla="*/ 72 h 192"/>
              <a:gd name="T8" fmla="*/ 72 w 144"/>
              <a:gd name="T9" fmla="*/ 0 h 192"/>
              <a:gd name="T10" fmla="*/ 72 w 144"/>
              <a:gd name="T11" fmla="*/ 120 h 192"/>
              <a:gd name="T12" fmla="*/ 24 w 144"/>
              <a:gd name="T13" fmla="*/ 72 h 192"/>
              <a:gd name="T14" fmla="*/ 72 w 144"/>
              <a:gd name="T15" fmla="*/ 24 h 192"/>
              <a:gd name="T16" fmla="*/ 120 w 144"/>
              <a:gd name="T17" fmla="*/ 72 h 192"/>
              <a:gd name="T18" fmla="*/ 72 w 144"/>
              <a:gd name="T19" fmla="*/ 120 h 192"/>
              <a:gd name="T20" fmla="*/ 72 w 144"/>
              <a:gd name="T21" fmla="*/ 48 h 192"/>
              <a:gd name="T22" fmla="*/ 48 w 144"/>
              <a:gd name="T23" fmla="*/ 72 h 192"/>
              <a:gd name="T24" fmla="*/ 72 w 144"/>
              <a:gd name="T25" fmla="*/ 96 h 192"/>
              <a:gd name="T26" fmla="*/ 96 w 144"/>
              <a:gd name="T27" fmla="*/ 72 h 192"/>
              <a:gd name="T28" fmla="*/ 72 w 144"/>
              <a:gd name="T29" fmla="*/ 4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4" h="192">
                <a:moveTo>
                  <a:pt x="72" y="0"/>
                </a:moveTo>
                <a:cubicBezTo>
                  <a:pt x="32" y="0"/>
                  <a:pt x="0" y="32"/>
                  <a:pt x="0" y="72"/>
                </a:cubicBezTo>
                <a:cubicBezTo>
                  <a:pt x="0" y="112"/>
                  <a:pt x="72" y="192"/>
                  <a:pt x="72" y="192"/>
                </a:cubicBezTo>
                <a:cubicBezTo>
                  <a:pt x="72" y="192"/>
                  <a:pt x="144" y="112"/>
                  <a:pt x="144" y="72"/>
                </a:cubicBezTo>
                <a:cubicBezTo>
                  <a:pt x="144" y="32"/>
                  <a:pt x="112" y="0"/>
                  <a:pt x="72" y="0"/>
                </a:cubicBezTo>
                <a:close/>
                <a:moveTo>
                  <a:pt x="72" y="120"/>
                </a:moveTo>
                <a:cubicBezTo>
                  <a:pt x="45" y="120"/>
                  <a:pt x="24" y="99"/>
                  <a:pt x="24" y="72"/>
                </a:cubicBezTo>
                <a:cubicBezTo>
                  <a:pt x="24" y="45"/>
                  <a:pt x="45" y="24"/>
                  <a:pt x="72" y="24"/>
                </a:cubicBezTo>
                <a:cubicBezTo>
                  <a:pt x="99" y="24"/>
                  <a:pt x="120" y="45"/>
                  <a:pt x="120" y="72"/>
                </a:cubicBezTo>
                <a:cubicBezTo>
                  <a:pt x="120" y="99"/>
                  <a:pt x="99" y="120"/>
                  <a:pt x="72" y="120"/>
                </a:cubicBezTo>
                <a:close/>
                <a:moveTo>
                  <a:pt x="72" y="48"/>
                </a:moveTo>
                <a:cubicBezTo>
                  <a:pt x="59" y="48"/>
                  <a:pt x="48" y="59"/>
                  <a:pt x="48" y="72"/>
                </a:cubicBezTo>
                <a:cubicBezTo>
                  <a:pt x="48" y="85"/>
                  <a:pt x="59" y="96"/>
                  <a:pt x="72" y="96"/>
                </a:cubicBezTo>
                <a:cubicBezTo>
                  <a:pt x="85" y="96"/>
                  <a:pt x="96" y="85"/>
                  <a:pt x="96" y="72"/>
                </a:cubicBezTo>
                <a:cubicBezTo>
                  <a:pt x="96" y="59"/>
                  <a:pt x="85" y="48"/>
                  <a:pt x="72" y="48"/>
                </a:cubicBezTo>
                <a:close/>
              </a:path>
            </a:pathLst>
          </a:custGeom>
          <a:solidFill>
            <a:srgbClr val="C00000"/>
          </a:solidFill>
          <a:ln>
            <a:noFill/>
          </a:ln>
        </p:spPr>
        <p:txBody>
          <a:bodyPr vert="horz" wrap="square" lIns="91412" tIns="45706" rIns="91412" bIns="45706" numCol="1" anchor="t" anchorCtr="0" compatLnSpc="1">
            <a:prstTxWarp prst="textNoShape">
              <a:avLst/>
            </a:prstTxWarp>
          </a:bodyPr>
          <a:lstStyle/>
          <a:p>
            <a:endParaRPr lang="zh-CN" altLang="en-US"/>
          </a:p>
        </p:txBody>
      </p:sp>
      <p:sp>
        <p:nvSpPr>
          <p:cNvPr id="76" name="矩形 75"/>
          <p:cNvSpPr/>
          <p:nvPr/>
        </p:nvSpPr>
        <p:spPr>
          <a:xfrm>
            <a:off x="5730350" y="1537858"/>
            <a:ext cx="2700467" cy="1131079"/>
          </a:xfrm>
          <a:prstGeom prst="rect">
            <a:avLst/>
          </a:prstGeom>
        </p:spPr>
        <p:txBody>
          <a:bodyPr wrap="square">
            <a:spAutoFit/>
          </a:bodyPr>
          <a:lstStyle/>
          <a:p>
            <a:pPr>
              <a:lnSpc>
                <a:spcPct val="150000"/>
              </a:lnSpc>
            </a:pPr>
            <a:r>
              <a:rPr lang="zh-CN" altLang="en-US" sz="900" b="0" dirty="0">
                <a:solidFill>
                  <a:schemeClr val="accent3">
                    <a:lumMod val="75000"/>
                  </a:schemeClr>
                </a:solidFill>
                <a:latin typeface="微软雅黑" pitchFamily="34" charset="-122"/>
                <a:ea typeface="微软雅黑" pitchFamily="34" charset="-122"/>
                <a:cs typeface="华文黑体" pitchFamily="2"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a:t>
            </a:r>
            <a:endParaRPr lang="zh-CN" altLang="en-US" sz="900" b="0" dirty="0">
              <a:solidFill>
                <a:schemeClr val="accent3">
                  <a:lumMod val="75000"/>
                </a:schemeClr>
              </a:solidFill>
              <a:latin typeface="微软雅黑" pitchFamily="34" charset="-122"/>
              <a:ea typeface="微软雅黑" pitchFamily="34" charset="-122"/>
            </a:endParaRPr>
          </a:p>
        </p:txBody>
      </p:sp>
      <p:sp>
        <p:nvSpPr>
          <p:cNvPr id="77" name="矩形 76"/>
          <p:cNvSpPr/>
          <p:nvPr/>
        </p:nvSpPr>
        <p:spPr>
          <a:xfrm>
            <a:off x="5730350" y="3050245"/>
            <a:ext cx="2700467" cy="1131079"/>
          </a:xfrm>
          <a:prstGeom prst="rect">
            <a:avLst/>
          </a:prstGeom>
        </p:spPr>
        <p:txBody>
          <a:bodyPr wrap="square">
            <a:spAutoFit/>
          </a:bodyPr>
          <a:lstStyle/>
          <a:p>
            <a:pPr>
              <a:lnSpc>
                <a:spcPct val="150000"/>
              </a:lnSpc>
            </a:pPr>
            <a:r>
              <a:rPr lang="zh-CN" altLang="en-US" sz="900" b="0" dirty="0">
                <a:solidFill>
                  <a:schemeClr val="accent3">
                    <a:lumMod val="75000"/>
                  </a:schemeClr>
                </a:solidFill>
                <a:latin typeface="微软雅黑" pitchFamily="34" charset="-122"/>
                <a:ea typeface="微软雅黑" pitchFamily="34" charset="-122"/>
                <a:cs typeface="华文黑体" pitchFamily="2"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a:t>
            </a:r>
            <a:endParaRPr lang="zh-CN" altLang="en-US" sz="900" b="0" dirty="0">
              <a:solidFill>
                <a:schemeClr val="accent3">
                  <a:lumMod val="7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1858121793"/>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par>
                                    <p:cTn id="13" presetID="22" presetClass="entr" presetSubtype="8" fill="hold" nodeType="withEffect">
                                      <p:stCondLst>
                                        <p:cond delay="40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53" presetClass="entr" presetSubtype="16"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Effect transition="in" filter="fade">
                                          <p:cBhvr>
                                            <p:cTn id="20" dur="500"/>
                                            <p:tgtEl>
                                              <p:spTgt spid="23"/>
                                            </p:tgtEl>
                                          </p:cBhvr>
                                        </p:animEffect>
                                      </p:childTnLst>
                                    </p:cTn>
                                  </p:par>
                                </p:childTnLst>
                              </p:cTn>
                            </p:par>
                            <p:par>
                              <p:cTn id="21" fill="hold">
                                <p:stCondLst>
                                  <p:cond delay="900"/>
                                </p:stCondLst>
                                <p:childTnLst>
                                  <p:par>
                                    <p:cTn id="22" presetID="22" presetClass="entr" presetSubtype="8"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par>
                                    <p:cTn id="25" presetID="22" presetClass="entr" presetSubtype="8" fill="hold" grpId="0"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childTnLst>
                              </p:cTn>
                            </p:par>
                            <p:par>
                              <p:cTn id="28" fill="hold">
                                <p:stCondLst>
                                  <p:cond delay="1900"/>
                                </p:stCondLst>
                                <p:childTnLst>
                                  <p:par>
                                    <p:cTn id="29" presetID="53" presetClass="entr" presetSubtype="16" fill="hold" nodeType="after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500" fill="hold"/>
                                            <p:tgtEl>
                                              <p:spTgt spid="31"/>
                                            </p:tgtEl>
                                            <p:attrNameLst>
                                              <p:attrName>ppt_w</p:attrName>
                                            </p:attrNameLst>
                                          </p:cBhvr>
                                          <p:tavLst>
                                            <p:tav tm="0">
                                              <p:val>
                                                <p:fltVal val="0"/>
                                              </p:val>
                                            </p:tav>
                                            <p:tav tm="100000">
                                              <p:val>
                                                <p:strVal val="#ppt_w"/>
                                              </p:val>
                                            </p:tav>
                                          </p:tavLst>
                                        </p:anim>
                                        <p:anim calcmode="lin" valueType="num">
                                          <p:cBhvr>
                                            <p:cTn id="32" dur="500" fill="hold"/>
                                            <p:tgtEl>
                                              <p:spTgt spid="31"/>
                                            </p:tgtEl>
                                            <p:attrNameLst>
                                              <p:attrName>ppt_h</p:attrName>
                                            </p:attrNameLst>
                                          </p:cBhvr>
                                          <p:tavLst>
                                            <p:tav tm="0">
                                              <p:val>
                                                <p:fltVal val="0"/>
                                              </p:val>
                                            </p:tav>
                                            <p:tav tm="100000">
                                              <p:val>
                                                <p:strVal val="#ppt_h"/>
                                              </p:val>
                                            </p:tav>
                                          </p:tavLst>
                                        </p:anim>
                                        <p:animEffect transition="in" filter="fade">
                                          <p:cBhvr>
                                            <p:cTn id="33" dur="500"/>
                                            <p:tgtEl>
                                              <p:spTgt spid="31"/>
                                            </p:tgtEl>
                                          </p:cBhvr>
                                        </p:animEffect>
                                      </p:childTnLst>
                                    </p:cTn>
                                  </p:par>
                                </p:childTnLst>
                              </p:cTn>
                            </p:par>
                            <p:par>
                              <p:cTn id="34" fill="hold">
                                <p:stCondLst>
                                  <p:cond delay="2400"/>
                                </p:stCondLst>
                                <p:childTnLst>
                                  <p:par>
                                    <p:cTn id="35" presetID="10" presetClass="entr" presetSubtype="0" fill="hold" grpId="0" nodeType="afterEffect">
                                      <p:stCondLst>
                                        <p:cond delay="0"/>
                                      </p:stCondLst>
                                      <p:childTnLst>
                                        <p:set>
                                          <p:cBhvr>
                                            <p:cTn id="36" dur="1" fill="hold">
                                              <p:stCondLst>
                                                <p:cond delay="0"/>
                                              </p:stCondLst>
                                            </p:cTn>
                                            <p:tgtEl>
                                              <p:spTgt spid="64"/>
                                            </p:tgtEl>
                                            <p:attrNameLst>
                                              <p:attrName>style.visibility</p:attrName>
                                            </p:attrNameLst>
                                          </p:cBhvr>
                                          <p:to>
                                            <p:strVal val="visible"/>
                                          </p:to>
                                        </p:set>
                                        <p:animEffect transition="in" filter="fade">
                                          <p:cBhvr>
                                            <p:cTn id="37" dur="500"/>
                                            <p:tgtEl>
                                              <p:spTgt spid="64"/>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65"/>
                                            </p:tgtEl>
                                            <p:attrNameLst>
                                              <p:attrName>style.visibility</p:attrName>
                                            </p:attrNameLst>
                                          </p:cBhvr>
                                          <p:to>
                                            <p:strVal val="visible"/>
                                          </p:to>
                                        </p:set>
                                        <p:animEffect transition="in" filter="fade">
                                          <p:cBhvr>
                                            <p:cTn id="40" dur="500"/>
                                            <p:tgtEl>
                                              <p:spTgt spid="6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fade">
                                          <p:cBhvr>
                                            <p:cTn id="43" dur="500"/>
                                            <p:tgtEl>
                                              <p:spTgt spid="6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67"/>
                                            </p:tgtEl>
                                            <p:attrNameLst>
                                              <p:attrName>style.visibility</p:attrName>
                                            </p:attrNameLst>
                                          </p:cBhvr>
                                          <p:to>
                                            <p:strVal val="visible"/>
                                          </p:to>
                                        </p:set>
                                        <p:animEffect transition="in" filter="fade">
                                          <p:cBhvr>
                                            <p:cTn id="46" dur="500"/>
                                            <p:tgtEl>
                                              <p:spTgt spid="6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68"/>
                                            </p:tgtEl>
                                            <p:attrNameLst>
                                              <p:attrName>style.visibility</p:attrName>
                                            </p:attrNameLst>
                                          </p:cBhvr>
                                          <p:to>
                                            <p:strVal val="visible"/>
                                          </p:to>
                                        </p:set>
                                        <p:animEffect transition="in" filter="fade">
                                          <p:cBhvr>
                                            <p:cTn id="49" dur="500"/>
                                            <p:tgtEl>
                                              <p:spTgt spid="68"/>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69"/>
                                            </p:tgtEl>
                                            <p:attrNameLst>
                                              <p:attrName>style.visibility</p:attrName>
                                            </p:attrNameLst>
                                          </p:cBhvr>
                                          <p:to>
                                            <p:strVal val="visible"/>
                                          </p:to>
                                        </p:set>
                                        <p:animEffect transition="in" filter="fade">
                                          <p:cBhvr>
                                            <p:cTn id="52" dur="500"/>
                                            <p:tgtEl>
                                              <p:spTgt spid="69"/>
                                            </p:tgtEl>
                                          </p:cBhvr>
                                        </p:animEffect>
                                      </p:childTnLst>
                                    </p:cTn>
                                  </p:par>
                                </p:childTnLst>
                              </p:cTn>
                            </p:par>
                            <p:par>
                              <p:cTn id="53" fill="hold">
                                <p:stCondLst>
                                  <p:cond delay="2900"/>
                                </p:stCondLst>
                                <p:childTnLst>
                                  <p:par>
                                    <p:cTn id="54" presetID="2" presetClass="entr" presetSubtype="1" fill="hold" grpId="0" nodeType="afterEffect" p14:presetBounceEnd="46000">
                                      <p:stCondLst>
                                        <p:cond delay="0"/>
                                      </p:stCondLst>
                                      <p:childTnLst>
                                        <p:set>
                                          <p:cBhvr>
                                            <p:cTn id="55" dur="1" fill="hold">
                                              <p:stCondLst>
                                                <p:cond delay="0"/>
                                              </p:stCondLst>
                                            </p:cTn>
                                            <p:tgtEl>
                                              <p:spTgt spid="75"/>
                                            </p:tgtEl>
                                            <p:attrNameLst>
                                              <p:attrName>style.visibility</p:attrName>
                                            </p:attrNameLst>
                                          </p:cBhvr>
                                          <p:to>
                                            <p:strVal val="visible"/>
                                          </p:to>
                                        </p:set>
                                        <p:anim calcmode="lin" valueType="num" p14:bounceEnd="46000">
                                          <p:cBhvr additive="base">
                                            <p:cTn id="56" dur="500" fill="hold"/>
                                            <p:tgtEl>
                                              <p:spTgt spid="75"/>
                                            </p:tgtEl>
                                            <p:attrNameLst>
                                              <p:attrName>ppt_x</p:attrName>
                                            </p:attrNameLst>
                                          </p:cBhvr>
                                          <p:tavLst>
                                            <p:tav tm="0">
                                              <p:val>
                                                <p:strVal val="#ppt_x"/>
                                              </p:val>
                                            </p:tav>
                                            <p:tav tm="100000">
                                              <p:val>
                                                <p:strVal val="#ppt_x"/>
                                              </p:val>
                                            </p:tav>
                                          </p:tavLst>
                                        </p:anim>
                                        <p:anim calcmode="lin" valueType="num" p14:bounceEnd="46000">
                                          <p:cBhvr additive="base">
                                            <p:cTn id="57" dur="500" fill="hold"/>
                                            <p:tgtEl>
                                              <p:spTgt spid="75"/>
                                            </p:tgtEl>
                                            <p:attrNameLst>
                                              <p:attrName>ppt_y</p:attrName>
                                            </p:attrNameLst>
                                          </p:cBhvr>
                                          <p:tavLst>
                                            <p:tav tm="0">
                                              <p:val>
                                                <p:strVal val="0-#ppt_h/2"/>
                                              </p:val>
                                            </p:tav>
                                            <p:tav tm="100000">
                                              <p:val>
                                                <p:strVal val="#ppt_y"/>
                                              </p:val>
                                            </p:tav>
                                          </p:tavLst>
                                        </p:anim>
                                      </p:childTnLst>
                                    </p:cTn>
                                  </p:par>
                                  <p:par>
                                    <p:cTn id="58" presetID="2" presetClass="entr" presetSubtype="1" fill="hold" grpId="0" nodeType="withEffect" p14:presetBounceEnd="46000">
                                      <p:stCondLst>
                                        <p:cond delay="200"/>
                                      </p:stCondLst>
                                      <p:childTnLst>
                                        <p:set>
                                          <p:cBhvr>
                                            <p:cTn id="59" dur="1" fill="hold">
                                              <p:stCondLst>
                                                <p:cond delay="0"/>
                                              </p:stCondLst>
                                            </p:cTn>
                                            <p:tgtEl>
                                              <p:spTgt spid="70"/>
                                            </p:tgtEl>
                                            <p:attrNameLst>
                                              <p:attrName>style.visibility</p:attrName>
                                            </p:attrNameLst>
                                          </p:cBhvr>
                                          <p:to>
                                            <p:strVal val="visible"/>
                                          </p:to>
                                        </p:set>
                                        <p:anim calcmode="lin" valueType="num" p14:bounceEnd="46000">
                                          <p:cBhvr additive="base">
                                            <p:cTn id="60" dur="500" fill="hold"/>
                                            <p:tgtEl>
                                              <p:spTgt spid="70"/>
                                            </p:tgtEl>
                                            <p:attrNameLst>
                                              <p:attrName>ppt_x</p:attrName>
                                            </p:attrNameLst>
                                          </p:cBhvr>
                                          <p:tavLst>
                                            <p:tav tm="0">
                                              <p:val>
                                                <p:strVal val="#ppt_x"/>
                                              </p:val>
                                            </p:tav>
                                            <p:tav tm="100000">
                                              <p:val>
                                                <p:strVal val="#ppt_x"/>
                                              </p:val>
                                            </p:tav>
                                          </p:tavLst>
                                        </p:anim>
                                        <p:anim calcmode="lin" valueType="num" p14:bounceEnd="46000">
                                          <p:cBhvr additive="base">
                                            <p:cTn id="61" dur="500" fill="hold"/>
                                            <p:tgtEl>
                                              <p:spTgt spid="70"/>
                                            </p:tgtEl>
                                            <p:attrNameLst>
                                              <p:attrName>ppt_y</p:attrName>
                                            </p:attrNameLst>
                                          </p:cBhvr>
                                          <p:tavLst>
                                            <p:tav tm="0">
                                              <p:val>
                                                <p:strVal val="0-#ppt_h/2"/>
                                              </p:val>
                                            </p:tav>
                                            <p:tav tm="100000">
                                              <p:val>
                                                <p:strVal val="#ppt_y"/>
                                              </p:val>
                                            </p:tav>
                                          </p:tavLst>
                                        </p:anim>
                                      </p:childTnLst>
                                    </p:cTn>
                                  </p:par>
                                  <p:par>
                                    <p:cTn id="62" presetID="2" presetClass="entr" presetSubtype="1" fill="hold" grpId="0" nodeType="withEffect" p14:presetBounceEnd="46000">
                                      <p:stCondLst>
                                        <p:cond delay="200"/>
                                      </p:stCondLst>
                                      <p:childTnLst>
                                        <p:set>
                                          <p:cBhvr>
                                            <p:cTn id="63" dur="1" fill="hold">
                                              <p:stCondLst>
                                                <p:cond delay="0"/>
                                              </p:stCondLst>
                                            </p:cTn>
                                            <p:tgtEl>
                                              <p:spTgt spid="71"/>
                                            </p:tgtEl>
                                            <p:attrNameLst>
                                              <p:attrName>style.visibility</p:attrName>
                                            </p:attrNameLst>
                                          </p:cBhvr>
                                          <p:to>
                                            <p:strVal val="visible"/>
                                          </p:to>
                                        </p:set>
                                        <p:anim calcmode="lin" valueType="num" p14:bounceEnd="46000">
                                          <p:cBhvr additive="base">
                                            <p:cTn id="64" dur="500" fill="hold"/>
                                            <p:tgtEl>
                                              <p:spTgt spid="71"/>
                                            </p:tgtEl>
                                            <p:attrNameLst>
                                              <p:attrName>ppt_x</p:attrName>
                                            </p:attrNameLst>
                                          </p:cBhvr>
                                          <p:tavLst>
                                            <p:tav tm="0">
                                              <p:val>
                                                <p:strVal val="#ppt_x"/>
                                              </p:val>
                                            </p:tav>
                                            <p:tav tm="100000">
                                              <p:val>
                                                <p:strVal val="#ppt_x"/>
                                              </p:val>
                                            </p:tav>
                                          </p:tavLst>
                                        </p:anim>
                                        <p:anim calcmode="lin" valueType="num" p14:bounceEnd="46000">
                                          <p:cBhvr additive="base">
                                            <p:cTn id="65" dur="500" fill="hold"/>
                                            <p:tgtEl>
                                              <p:spTgt spid="71"/>
                                            </p:tgtEl>
                                            <p:attrNameLst>
                                              <p:attrName>ppt_y</p:attrName>
                                            </p:attrNameLst>
                                          </p:cBhvr>
                                          <p:tavLst>
                                            <p:tav tm="0">
                                              <p:val>
                                                <p:strVal val="0-#ppt_h/2"/>
                                              </p:val>
                                            </p:tav>
                                            <p:tav tm="100000">
                                              <p:val>
                                                <p:strVal val="#ppt_y"/>
                                              </p:val>
                                            </p:tav>
                                          </p:tavLst>
                                        </p:anim>
                                      </p:childTnLst>
                                    </p:cTn>
                                  </p:par>
                                  <p:par>
                                    <p:cTn id="66" presetID="2" presetClass="entr" presetSubtype="1" fill="hold" grpId="0" nodeType="withEffect" p14:presetBounceEnd="46000">
                                      <p:stCondLst>
                                        <p:cond delay="500"/>
                                      </p:stCondLst>
                                      <p:childTnLst>
                                        <p:set>
                                          <p:cBhvr>
                                            <p:cTn id="67" dur="1" fill="hold">
                                              <p:stCondLst>
                                                <p:cond delay="0"/>
                                              </p:stCondLst>
                                            </p:cTn>
                                            <p:tgtEl>
                                              <p:spTgt spid="73"/>
                                            </p:tgtEl>
                                            <p:attrNameLst>
                                              <p:attrName>style.visibility</p:attrName>
                                            </p:attrNameLst>
                                          </p:cBhvr>
                                          <p:to>
                                            <p:strVal val="visible"/>
                                          </p:to>
                                        </p:set>
                                        <p:anim calcmode="lin" valueType="num" p14:bounceEnd="46000">
                                          <p:cBhvr additive="base">
                                            <p:cTn id="68" dur="500" fill="hold"/>
                                            <p:tgtEl>
                                              <p:spTgt spid="73"/>
                                            </p:tgtEl>
                                            <p:attrNameLst>
                                              <p:attrName>ppt_x</p:attrName>
                                            </p:attrNameLst>
                                          </p:cBhvr>
                                          <p:tavLst>
                                            <p:tav tm="0">
                                              <p:val>
                                                <p:strVal val="#ppt_x"/>
                                              </p:val>
                                            </p:tav>
                                            <p:tav tm="100000">
                                              <p:val>
                                                <p:strVal val="#ppt_x"/>
                                              </p:val>
                                            </p:tav>
                                          </p:tavLst>
                                        </p:anim>
                                        <p:anim calcmode="lin" valueType="num" p14:bounceEnd="46000">
                                          <p:cBhvr additive="base">
                                            <p:cTn id="69" dur="500" fill="hold"/>
                                            <p:tgtEl>
                                              <p:spTgt spid="73"/>
                                            </p:tgtEl>
                                            <p:attrNameLst>
                                              <p:attrName>ppt_y</p:attrName>
                                            </p:attrNameLst>
                                          </p:cBhvr>
                                          <p:tavLst>
                                            <p:tav tm="0">
                                              <p:val>
                                                <p:strVal val="0-#ppt_h/2"/>
                                              </p:val>
                                            </p:tav>
                                            <p:tav tm="100000">
                                              <p:val>
                                                <p:strVal val="#ppt_y"/>
                                              </p:val>
                                            </p:tav>
                                          </p:tavLst>
                                        </p:anim>
                                      </p:childTnLst>
                                    </p:cTn>
                                  </p:par>
                                  <p:par>
                                    <p:cTn id="70" presetID="2" presetClass="entr" presetSubtype="1" fill="hold" grpId="0" nodeType="withEffect" p14:presetBounceEnd="46000">
                                      <p:stCondLst>
                                        <p:cond delay="300"/>
                                      </p:stCondLst>
                                      <p:childTnLst>
                                        <p:set>
                                          <p:cBhvr>
                                            <p:cTn id="71" dur="1" fill="hold">
                                              <p:stCondLst>
                                                <p:cond delay="0"/>
                                              </p:stCondLst>
                                            </p:cTn>
                                            <p:tgtEl>
                                              <p:spTgt spid="74"/>
                                            </p:tgtEl>
                                            <p:attrNameLst>
                                              <p:attrName>style.visibility</p:attrName>
                                            </p:attrNameLst>
                                          </p:cBhvr>
                                          <p:to>
                                            <p:strVal val="visible"/>
                                          </p:to>
                                        </p:set>
                                        <p:anim calcmode="lin" valueType="num" p14:bounceEnd="46000">
                                          <p:cBhvr additive="base">
                                            <p:cTn id="72" dur="500" fill="hold"/>
                                            <p:tgtEl>
                                              <p:spTgt spid="74"/>
                                            </p:tgtEl>
                                            <p:attrNameLst>
                                              <p:attrName>ppt_x</p:attrName>
                                            </p:attrNameLst>
                                          </p:cBhvr>
                                          <p:tavLst>
                                            <p:tav tm="0">
                                              <p:val>
                                                <p:strVal val="#ppt_x"/>
                                              </p:val>
                                            </p:tav>
                                            <p:tav tm="100000">
                                              <p:val>
                                                <p:strVal val="#ppt_x"/>
                                              </p:val>
                                            </p:tav>
                                          </p:tavLst>
                                        </p:anim>
                                        <p:anim calcmode="lin" valueType="num" p14:bounceEnd="46000">
                                          <p:cBhvr additive="base">
                                            <p:cTn id="73" dur="500" fill="hold"/>
                                            <p:tgtEl>
                                              <p:spTgt spid="74"/>
                                            </p:tgtEl>
                                            <p:attrNameLst>
                                              <p:attrName>ppt_y</p:attrName>
                                            </p:attrNameLst>
                                          </p:cBhvr>
                                          <p:tavLst>
                                            <p:tav tm="0">
                                              <p:val>
                                                <p:strVal val="0-#ppt_h/2"/>
                                              </p:val>
                                            </p:tav>
                                            <p:tav tm="100000">
                                              <p:val>
                                                <p:strVal val="#ppt_y"/>
                                              </p:val>
                                            </p:tav>
                                          </p:tavLst>
                                        </p:anim>
                                      </p:childTnLst>
                                    </p:cTn>
                                  </p:par>
                                  <p:par>
                                    <p:cTn id="74" presetID="2" presetClass="entr" presetSubtype="1" fill="hold" grpId="0" nodeType="withEffect" p14:presetBounceEnd="46000">
                                      <p:stCondLst>
                                        <p:cond delay="300"/>
                                      </p:stCondLst>
                                      <p:childTnLst>
                                        <p:set>
                                          <p:cBhvr>
                                            <p:cTn id="75" dur="1" fill="hold">
                                              <p:stCondLst>
                                                <p:cond delay="0"/>
                                              </p:stCondLst>
                                            </p:cTn>
                                            <p:tgtEl>
                                              <p:spTgt spid="72"/>
                                            </p:tgtEl>
                                            <p:attrNameLst>
                                              <p:attrName>style.visibility</p:attrName>
                                            </p:attrNameLst>
                                          </p:cBhvr>
                                          <p:to>
                                            <p:strVal val="visible"/>
                                          </p:to>
                                        </p:set>
                                        <p:anim calcmode="lin" valueType="num" p14:bounceEnd="46000">
                                          <p:cBhvr additive="base">
                                            <p:cTn id="76" dur="500" fill="hold"/>
                                            <p:tgtEl>
                                              <p:spTgt spid="72"/>
                                            </p:tgtEl>
                                            <p:attrNameLst>
                                              <p:attrName>ppt_x</p:attrName>
                                            </p:attrNameLst>
                                          </p:cBhvr>
                                          <p:tavLst>
                                            <p:tav tm="0">
                                              <p:val>
                                                <p:strVal val="#ppt_x"/>
                                              </p:val>
                                            </p:tav>
                                            <p:tav tm="100000">
                                              <p:val>
                                                <p:strVal val="#ppt_x"/>
                                              </p:val>
                                            </p:tav>
                                          </p:tavLst>
                                        </p:anim>
                                        <p:anim calcmode="lin" valueType="num" p14:bounceEnd="46000">
                                          <p:cBhvr additive="base">
                                            <p:cTn id="77" dur="500" fill="hold"/>
                                            <p:tgtEl>
                                              <p:spTgt spid="72"/>
                                            </p:tgtEl>
                                            <p:attrNameLst>
                                              <p:attrName>ppt_y</p:attrName>
                                            </p:attrNameLst>
                                          </p:cBhvr>
                                          <p:tavLst>
                                            <p:tav tm="0">
                                              <p:val>
                                                <p:strVal val="0-#ppt_h/2"/>
                                              </p:val>
                                            </p:tav>
                                            <p:tav tm="100000">
                                              <p:val>
                                                <p:strVal val="#ppt_y"/>
                                              </p:val>
                                            </p:tav>
                                          </p:tavLst>
                                        </p:anim>
                                      </p:childTnLst>
                                    </p:cTn>
                                  </p:par>
                                </p:childTnLst>
                              </p:cTn>
                            </p:par>
                            <p:par>
                              <p:cTn id="78" fill="hold">
                                <p:stCondLst>
                                  <p:cond delay="3900"/>
                                </p:stCondLst>
                                <p:childTnLst>
                                  <p:par>
                                    <p:cTn id="79" presetID="42" presetClass="entr" presetSubtype="0" fill="hold" grpId="0" nodeType="afterEffect">
                                      <p:stCondLst>
                                        <p:cond delay="0"/>
                                      </p:stCondLst>
                                      <p:childTnLst>
                                        <p:set>
                                          <p:cBhvr>
                                            <p:cTn id="80" dur="1" fill="hold">
                                              <p:stCondLst>
                                                <p:cond delay="0"/>
                                              </p:stCondLst>
                                            </p:cTn>
                                            <p:tgtEl>
                                              <p:spTgt spid="76"/>
                                            </p:tgtEl>
                                            <p:attrNameLst>
                                              <p:attrName>style.visibility</p:attrName>
                                            </p:attrNameLst>
                                          </p:cBhvr>
                                          <p:to>
                                            <p:strVal val="visible"/>
                                          </p:to>
                                        </p:set>
                                        <p:animEffect transition="in" filter="fade">
                                          <p:cBhvr>
                                            <p:cTn id="81" dur="1000"/>
                                            <p:tgtEl>
                                              <p:spTgt spid="76"/>
                                            </p:tgtEl>
                                          </p:cBhvr>
                                        </p:animEffect>
                                        <p:anim calcmode="lin" valueType="num">
                                          <p:cBhvr>
                                            <p:cTn id="82" dur="1000" fill="hold"/>
                                            <p:tgtEl>
                                              <p:spTgt spid="76"/>
                                            </p:tgtEl>
                                            <p:attrNameLst>
                                              <p:attrName>ppt_x</p:attrName>
                                            </p:attrNameLst>
                                          </p:cBhvr>
                                          <p:tavLst>
                                            <p:tav tm="0">
                                              <p:val>
                                                <p:strVal val="#ppt_x"/>
                                              </p:val>
                                            </p:tav>
                                            <p:tav tm="100000">
                                              <p:val>
                                                <p:strVal val="#ppt_x"/>
                                              </p:val>
                                            </p:tav>
                                          </p:tavLst>
                                        </p:anim>
                                        <p:anim calcmode="lin" valueType="num">
                                          <p:cBhvr>
                                            <p:cTn id="83" dur="1000" fill="hold"/>
                                            <p:tgtEl>
                                              <p:spTgt spid="76"/>
                                            </p:tgtEl>
                                            <p:attrNameLst>
                                              <p:attrName>ppt_y</p:attrName>
                                            </p:attrNameLst>
                                          </p:cBhvr>
                                          <p:tavLst>
                                            <p:tav tm="0">
                                              <p:val>
                                                <p:strVal val="#ppt_y+.1"/>
                                              </p:val>
                                            </p:tav>
                                            <p:tav tm="100000">
                                              <p:val>
                                                <p:strVal val="#ppt_y"/>
                                              </p:val>
                                            </p:tav>
                                          </p:tavLst>
                                        </p:anim>
                                      </p:childTnLst>
                                    </p:cTn>
                                  </p:par>
                                </p:childTnLst>
                              </p:cTn>
                            </p:par>
                            <p:par>
                              <p:cTn id="84" fill="hold">
                                <p:stCondLst>
                                  <p:cond delay="4900"/>
                                </p:stCondLst>
                                <p:childTnLst>
                                  <p:par>
                                    <p:cTn id="85" presetID="47" presetClass="entr" presetSubtype="0" fill="hold" grpId="0" nodeType="afterEffect">
                                      <p:stCondLst>
                                        <p:cond delay="0"/>
                                      </p:stCondLst>
                                      <p:childTnLst>
                                        <p:set>
                                          <p:cBhvr>
                                            <p:cTn id="86" dur="1" fill="hold">
                                              <p:stCondLst>
                                                <p:cond delay="0"/>
                                              </p:stCondLst>
                                            </p:cTn>
                                            <p:tgtEl>
                                              <p:spTgt spid="77"/>
                                            </p:tgtEl>
                                            <p:attrNameLst>
                                              <p:attrName>style.visibility</p:attrName>
                                            </p:attrNameLst>
                                          </p:cBhvr>
                                          <p:to>
                                            <p:strVal val="visible"/>
                                          </p:to>
                                        </p:set>
                                        <p:animEffect transition="in" filter="fade">
                                          <p:cBhvr>
                                            <p:cTn id="87" dur="1000"/>
                                            <p:tgtEl>
                                              <p:spTgt spid="77"/>
                                            </p:tgtEl>
                                          </p:cBhvr>
                                        </p:animEffect>
                                        <p:anim calcmode="lin" valueType="num">
                                          <p:cBhvr>
                                            <p:cTn id="88" dur="1000" fill="hold"/>
                                            <p:tgtEl>
                                              <p:spTgt spid="77"/>
                                            </p:tgtEl>
                                            <p:attrNameLst>
                                              <p:attrName>ppt_x</p:attrName>
                                            </p:attrNameLst>
                                          </p:cBhvr>
                                          <p:tavLst>
                                            <p:tav tm="0">
                                              <p:val>
                                                <p:strVal val="#ppt_x"/>
                                              </p:val>
                                            </p:tav>
                                            <p:tav tm="100000">
                                              <p:val>
                                                <p:strVal val="#ppt_x"/>
                                              </p:val>
                                            </p:tav>
                                          </p:tavLst>
                                        </p:anim>
                                        <p:anim calcmode="lin" valueType="num">
                                          <p:cBhvr>
                                            <p:cTn id="89" dur="1000" fill="hold"/>
                                            <p:tgtEl>
                                              <p:spTgt spid="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p:bldP spid="77"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par>
                                    <p:cTn id="13" presetID="22" presetClass="entr" presetSubtype="8" fill="hold" nodeType="withEffect">
                                      <p:stCondLst>
                                        <p:cond delay="40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53" presetClass="entr" presetSubtype="16"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Effect transition="in" filter="fade">
                                          <p:cBhvr>
                                            <p:cTn id="20" dur="500"/>
                                            <p:tgtEl>
                                              <p:spTgt spid="23"/>
                                            </p:tgtEl>
                                          </p:cBhvr>
                                        </p:animEffect>
                                      </p:childTnLst>
                                    </p:cTn>
                                  </p:par>
                                </p:childTnLst>
                              </p:cTn>
                            </p:par>
                            <p:par>
                              <p:cTn id="21" fill="hold">
                                <p:stCondLst>
                                  <p:cond delay="900"/>
                                </p:stCondLst>
                                <p:childTnLst>
                                  <p:par>
                                    <p:cTn id="22" presetID="22" presetClass="entr" presetSubtype="8"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par>
                                    <p:cTn id="25" presetID="22" presetClass="entr" presetSubtype="8" fill="hold" grpId="0"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childTnLst>
                              </p:cTn>
                            </p:par>
                            <p:par>
                              <p:cTn id="28" fill="hold">
                                <p:stCondLst>
                                  <p:cond delay="1900"/>
                                </p:stCondLst>
                                <p:childTnLst>
                                  <p:par>
                                    <p:cTn id="29" presetID="53" presetClass="entr" presetSubtype="16" fill="hold" nodeType="after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500" fill="hold"/>
                                            <p:tgtEl>
                                              <p:spTgt spid="31"/>
                                            </p:tgtEl>
                                            <p:attrNameLst>
                                              <p:attrName>ppt_w</p:attrName>
                                            </p:attrNameLst>
                                          </p:cBhvr>
                                          <p:tavLst>
                                            <p:tav tm="0">
                                              <p:val>
                                                <p:fltVal val="0"/>
                                              </p:val>
                                            </p:tav>
                                            <p:tav tm="100000">
                                              <p:val>
                                                <p:strVal val="#ppt_w"/>
                                              </p:val>
                                            </p:tav>
                                          </p:tavLst>
                                        </p:anim>
                                        <p:anim calcmode="lin" valueType="num">
                                          <p:cBhvr>
                                            <p:cTn id="32" dur="500" fill="hold"/>
                                            <p:tgtEl>
                                              <p:spTgt spid="31"/>
                                            </p:tgtEl>
                                            <p:attrNameLst>
                                              <p:attrName>ppt_h</p:attrName>
                                            </p:attrNameLst>
                                          </p:cBhvr>
                                          <p:tavLst>
                                            <p:tav tm="0">
                                              <p:val>
                                                <p:fltVal val="0"/>
                                              </p:val>
                                            </p:tav>
                                            <p:tav tm="100000">
                                              <p:val>
                                                <p:strVal val="#ppt_h"/>
                                              </p:val>
                                            </p:tav>
                                          </p:tavLst>
                                        </p:anim>
                                        <p:animEffect transition="in" filter="fade">
                                          <p:cBhvr>
                                            <p:cTn id="33" dur="500"/>
                                            <p:tgtEl>
                                              <p:spTgt spid="31"/>
                                            </p:tgtEl>
                                          </p:cBhvr>
                                        </p:animEffect>
                                      </p:childTnLst>
                                    </p:cTn>
                                  </p:par>
                                </p:childTnLst>
                              </p:cTn>
                            </p:par>
                            <p:par>
                              <p:cTn id="34" fill="hold">
                                <p:stCondLst>
                                  <p:cond delay="2400"/>
                                </p:stCondLst>
                                <p:childTnLst>
                                  <p:par>
                                    <p:cTn id="35" presetID="10" presetClass="entr" presetSubtype="0" fill="hold" grpId="0" nodeType="afterEffect">
                                      <p:stCondLst>
                                        <p:cond delay="0"/>
                                      </p:stCondLst>
                                      <p:childTnLst>
                                        <p:set>
                                          <p:cBhvr>
                                            <p:cTn id="36" dur="1" fill="hold">
                                              <p:stCondLst>
                                                <p:cond delay="0"/>
                                              </p:stCondLst>
                                            </p:cTn>
                                            <p:tgtEl>
                                              <p:spTgt spid="64"/>
                                            </p:tgtEl>
                                            <p:attrNameLst>
                                              <p:attrName>style.visibility</p:attrName>
                                            </p:attrNameLst>
                                          </p:cBhvr>
                                          <p:to>
                                            <p:strVal val="visible"/>
                                          </p:to>
                                        </p:set>
                                        <p:animEffect transition="in" filter="fade">
                                          <p:cBhvr>
                                            <p:cTn id="37" dur="500"/>
                                            <p:tgtEl>
                                              <p:spTgt spid="64"/>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65"/>
                                            </p:tgtEl>
                                            <p:attrNameLst>
                                              <p:attrName>style.visibility</p:attrName>
                                            </p:attrNameLst>
                                          </p:cBhvr>
                                          <p:to>
                                            <p:strVal val="visible"/>
                                          </p:to>
                                        </p:set>
                                        <p:animEffect transition="in" filter="fade">
                                          <p:cBhvr>
                                            <p:cTn id="40" dur="500"/>
                                            <p:tgtEl>
                                              <p:spTgt spid="6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fade">
                                          <p:cBhvr>
                                            <p:cTn id="43" dur="500"/>
                                            <p:tgtEl>
                                              <p:spTgt spid="6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67"/>
                                            </p:tgtEl>
                                            <p:attrNameLst>
                                              <p:attrName>style.visibility</p:attrName>
                                            </p:attrNameLst>
                                          </p:cBhvr>
                                          <p:to>
                                            <p:strVal val="visible"/>
                                          </p:to>
                                        </p:set>
                                        <p:animEffect transition="in" filter="fade">
                                          <p:cBhvr>
                                            <p:cTn id="46" dur="500"/>
                                            <p:tgtEl>
                                              <p:spTgt spid="6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68"/>
                                            </p:tgtEl>
                                            <p:attrNameLst>
                                              <p:attrName>style.visibility</p:attrName>
                                            </p:attrNameLst>
                                          </p:cBhvr>
                                          <p:to>
                                            <p:strVal val="visible"/>
                                          </p:to>
                                        </p:set>
                                        <p:animEffect transition="in" filter="fade">
                                          <p:cBhvr>
                                            <p:cTn id="49" dur="500"/>
                                            <p:tgtEl>
                                              <p:spTgt spid="68"/>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69"/>
                                            </p:tgtEl>
                                            <p:attrNameLst>
                                              <p:attrName>style.visibility</p:attrName>
                                            </p:attrNameLst>
                                          </p:cBhvr>
                                          <p:to>
                                            <p:strVal val="visible"/>
                                          </p:to>
                                        </p:set>
                                        <p:animEffect transition="in" filter="fade">
                                          <p:cBhvr>
                                            <p:cTn id="52" dur="500"/>
                                            <p:tgtEl>
                                              <p:spTgt spid="69"/>
                                            </p:tgtEl>
                                          </p:cBhvr>
                                        </p:animEffect>
                                      </p:childTnLst>
                                    </p:cTn>
                                  </p:par>
                                </p:childTnLst>
                              </p:cTn>
                            </p:par>
                            <p:par>
                              <p:cTn id="53" fill="hold">
                                <p:stCondLst>
                                  <p:cond delay="2900"/>
                                </p:stCondLst>
                                <p:childTnLst>
                                  <p:par>
                                    <p:cTn id="54" presetID="2" presetClass="entr" presetSubtype="1" fill="hold" grpId="0" nodeType="afterEffect">
                                      <p:stCondLst>
                                        <p:cond delay="0"/>
                                      </p:stCondLst>
                                      <p:childTnLst>
                                        <p:set>
                                          <p:cBhvr>
                                            <p:cTn id="55" dur="1" fill="hold">
                                              <p:stCondLst>
                                                <p:cond delay="0"/>
                                              </p:stCondLst>
                                            </p:cTn>
                                            <p:tgtEl>
                                              <p:spTgt spid="75"/>
                                            </p:tgtEl>
                                            <p:attrNameLst>
                                              <p:attrName>style.visibility</p:attrName>
                                            </p:attrNameLst>
                                          </p:cBhvr>
                                          <p:to>
                                            <p:strVal val="visible"/>
                                          </p:to>
                                        </p:set>
                                        <p:anim calcmode="lin" valueType="num">
                                          <p:cBhvr additive="base">
                                            <p:cTn id="56" dur="500" fill="hold"/>
                                            <p:tgtEl>
                                              <p:spTgt spid="75"/>
                                            </p:tgtEl>
                                            <p:attrNameLst>
                                              <p:attrName>ppt_x</p:attrName>
                                            </p:attrNameLst>
                                          </p:cBhvr>
                                          <p:tavLst>
                                            <p:tav tm="0">
                                              <p:val>
                                                <p:strVal val="#ppt_x"/>
                                              </p:val>
                                            </p:tav>
                                            <p:tav tm="100000">
                                              <p:val>
                                                <p:strVal val="#ppt_x"/>
                                              </p:val>
                                            </p:tav>
                                          </p:tavLst>
                                        </p:anim>
                                        <p:anim calcmode="lin" valueType="num">
                                          <p:cBhvr additive="base">
                                            <p:cTn id="57" dur="500" fill="hold"/>
                                            <p:tgtEl>
                                              <p:spTgt spid="75"/>
                                            </p:tgtEl>
                                            <p:attrNameLst>
                                              <p:attrName>ppt_y</p:attrName>
                                            </p:attrNameLst>
                                          </p:cBhvr>
                                          <p:tavLst>
                                            <p:tav tm="0">
                                              <p:val>
                                                <p:strVal val="0-#ppt_h/2"/>
                                              </p:val>
                                            </p:tav>
                                            <p:tav tm="100000">
                                              <p:val>
                                                <p:strVal val="#ppt_y"/>
                                              </p:val>
                                            </p:tav>
                                          </p:tavLst>
                                        </p:anim>
                                      </p:childTnLst>
                                    </p:cTn>
                                  </p:par>
                                  <p:par>
                                    <p:cTn id="58" presetID="2" presetClass="entr" presetSubtype="1" fill="hold" grpId="0" nodeType="withEffect">
                                      <p:stCondLst>
                                        <p:cond delay="200"/>
                                      </p:stCondLst>
                                      <p:childTnLst>
                                        <p:set>
                                          <p:cBhvr>
                                            <p:cTn id="59" dur="1" fill="hold">
                                              <p:stCondLst>
                                                <p:cond delay="0"/>
                                              </p:stCondLst>
                                            </p:cTn>
                                            <p:tgtEl>
                                              <p:spTgt spid="70"/>
                                            </p:tgtEl>
                                            <p:attrNameLst>
                                              <p:attrName>style.visibility</p:attrName>
                                            </p:attrNameLst>
                                          </p:cBhvr>
                                          <p:to>
                                            <p:strVal val="visible"/>
                                          </p:to>
                                        </p:set>
                                        <p:anim calcmode="lin" valueType="num">
                                          <p:cBhvr additive="base">
                                            <p:cTn id="60" dur="500" fill="hold"/>
                                            <p:tgtEl>
                                              <p:spTgt spid="70"/>
                                            </p:tgtEl>
                                            <p:attrNameLst>
                                              <p:attrName>ppt_x</p:attrName>
                                            </p:attrNameLst>
                                          </p:cBhvr>
                                          <p:tavLst>
                                            <p:tav tm="0">
                                              <p:val>
                                                <p:strVal val="#ppt_x"/>
                                              </p:val>
                                            </p:tav>
                                            <p:tav tm="100000">
                                              <p:val>
                                                <p:strVal val="#ppt_x"/>
                                              </p:val>
                                            </p:tav>
                                          </p:tavLst>
                                        </p:anim>
                                        <p:anim calcmode="lin" valueType="num">
                                          <p:cBhvr additive="base">
                                            <p:cTn id="61" dur="500" fill="hold"/>
                                            <p:tgtEl>
                                              <p:spTgt spid="70"/>
                                            </p:tgtEl>
                                            <p:attrNameLst>
                                              <p:attrName>ppt_y</p:attrName>
                                            </p:attrNameLst>
                                          </p:cBhvr>
                                          <p:tavLst>
                                            <p:tav tm="0">
                                              <p:val>
                                                <p:strVal val="0-#ppt_h/2"/>
                                              </p:val>
                                            </p:tav>
                                            <p:tav tm="100000">
                                              <p:val>
                                                <p:strVal val="#ppt_y"/>
                                              </p:val>
                                            </p:tav>
                                          </p:tavLst>
                                        </p:anim>
                                      </p:childTnLst>
                                    </p:cTn>
                                  </p:par>
                                  <p:par>
                                    <p:cTn id="62" presetID="2" presetClass="entr" presetSubtype="1" fill="hold" grpId="0" nodeType="withEffect">
                                      <p:stCondLst>
                                        <p:cond delay="200"/>
                                      </p:stCondLst>
                                      <p:childTnLst>
                                        <p:set>
                                          <p:cBhvr>
                                            <p:cTn id="63" dur="1" fill="hold">
                                              <p:stCondLst>
                                                <p:cond delay="0"/>
                                              </p:stCondLst>
                                            </p:cTn>
                                            <p:tgtEl>
                                              <p:spTgt spid="71"/>
                                            </p:tgtEl>
                                            <p:attrNameLst>
                                              <p:attrName>style.visibility</p:attrName>
                                            </p:attrNameLst>
                                          </p:cBhvr>
                                          <p:to>
                                            <p:strVal val="visible"/>
                                          </p:to>
                                        </p:set>
                                        <p:anim calcmode="lin" valueType="num">
                                          <p:cBhvr additive="base">
                                            <p:cTn id="64" dur="500" fill="hold"/>
                                            <p:tgtEl>
                                              <p:spTgt spid="71"/>
                                            </p:tgtEl>
                                            <p:attrNameLst>
                                              <p:attrName>ppt_x</p:attrName>
                                            </p:attrNameLst>
                                          </p:cBhvr>
                                          <p:tavLst>
                                            <p:tav tm="0">
                                              <p:val>
                                                <p:strVal val="#ppt_x"/>
                                              </p:val>
                                            </p:tav>
                                            <p:tav tm="100000">
                                              <p:val>
                                                <p:strVal val="#ppt_x"/>
                                              </p:val>
                                            </p:tav>
                                          </p:tavLst>
                                        </p:anim>
                                        <p:anim calcmode="lin" valueType="num">
                                          <p:cBhvr additive="base">
                                            <p:cTn id="65" dur="500" fill="hold"/>
                                            <p:tgtEl>
                                              <p:spTgt spid="71"/>
                                            </p:tgtEl>
                                            <p:attrNameLst>
                                              <p:attrName>ppt_y</p:attrName>
                                            </p:attrNameLst>
                                          </p:cBhvr>
                                          <p:tavLst>
                                            <p:tav tm="0">
                                              <p:val>
                                                <p:strVal val="0-#ppt_h/2"/>
                                              </p:val>
                                            </p:tav>
                                            <p:tav tm="100000">
                                              <p:val>
                                                <p:strVal val="#ppt_y"/>
                                              </p:val>
                                            </p:tav>
                                          </p:tavLst>
                                        </p:anim>
                                      </p:childTnLst>
                                    </p:cTn>
                                  </p:par>
                                  <p:par>
                                    <p:cTn id="66" presetID="2" presetClass="entr" presetSubtype="1" fill="hold" grpId="0" nodeType="withEffect">
                                      <p:stCondLst>
                                        <p:cond delay="500"/>
                                      </p:stCondLst>
                                      <p:childTnLst>
                                        <p:set>
                                          <p:cBhvr>
                                            <p:cTn id="67" dur="1" fill="hold">
                                              <p:stCondLst>
                                                <p:cond delay="0"/>
                                              </p:stCondLst>
                                            </p:cTn>
                                            <p:tgtEl>
                                              <p:spTgt spid="73"/>
                                            </p:tgtEl>
                                            <p:attrNameLst>
                                              <p:attrName>style.visibility</p:attrName>
                                            </p:attrNameLst>
                                          </p:cBhvr>
                                          <p:to>
                                            <p:strVal val="visible"/>
                                          </p:to>
                                        </p:set>
                                        <p:anim calcmode="lin" valueType="num">
                                          <p:cBhvr additive="base">
                                            <p:cTn id="68" dur="500" fill="hold"/>
                                            <p:tgtEl>
                                              <p:spTgt spid="73"/>
                                            </p:tgtEl>
                                            <p:attrNameLst>
                                              <p:attrName>ppt_x</p:attrName>
                                            </p:attrNameLst>
                                          </p:cBhvr>
                                          <p:tavLst>
                                            <p:tav tm="0">
                                              <p:val>
                                                <p:strVal val="#ppt_x"/>
                                              </p:val>
                                            </p:tav>
                                            <p:tav tm="100000">
                                              <p:val>
                                                <p:strVal val="#ppt_x"/>
                                              </p:val>
                                            </p:tav>
                                          </p:tavLst>
                                        </p:anim>
                                        <p:anim calcmode="lin" valueType="num">
                                          <p:cBhvr additive="base">
                                            <p:cTn id="69" dur="500" fill="hold"/>
                                            <p:tgtEl>
                                              <p:spTgt spid="73"/>
                                            </p:tgtEl>
                                            <p:attrNameLst>
                                              <p:attrName>ppt_y</p:attrName>
                                            </p:attrNameLst>
                                          </p:cBhvr>
                                          <p:tavLst>
                                            <p:tav tm="0">
                                              <p:val>
                                                <p:strVal val="0-#ppt_h/2"/>
                                              </p:val>
                                            </p:tav>
                                            <p:tav tm="100000">
                                              <p:val>
                                                <p:strVal val="#ppt_y"/>
                                              </p:val>
                                            </p:tav>
                                          </p:tavLst>
                                        </p:anim>
                                      </p:childTnLst>
                                    </p:cTn>
                                  </p:par>
                                  <p:par>
                                    <p:cTn id="70" presetID="2" presetClass="entr" presetSubtype="1" fill="hold" grpId="0" nodeType="withEffect">
                                      <p:stCondLst>
                                        <p:cond delay="300"/>
                                      </p:stCondLst>
                                      <p:childTnLst>
                                        <p:set>
                                          <p:cBhvr>
                                            <p:cTn id="71" dur="1" fill="hold">
                                              <p:stCondLst>
                                                <p:cond delay="0"/>
                                              </p:stCondLst>
                                            </p:cTn>
                                            <p:tgtEl>
                                              <p:spTgt spid="74"/>
                                            </p:tgtEl>
                                            <p:attrNameLst>
                                              <p:attrName>style.visibility</p:attrName>
                                            </p:attrNameLst>
                                          </p:cBhvr>
                                          <p:to>
                                            <p:strVal val="visible"/>
                                          </p:to>
                                        </p:set>
                                        <p:anim calcmode="lin" valueType="num">
                                          <p:cBhvr additive="base">
                                            <p:cTn id="72" dur="500" fill="hold"/>
                                            <p:tgtEl>
                                              <p:spTgt spid="74"/>
                                            </p:tgtEl>
                                            <p:attrNameLst>
                                              <p:attrName>ppt_x</p:attrName>
                                            </p:attrNameLst>
                                          </p:cBhvr>
                                          <p:tavLst>
                                            <p:tav tm="0">
                                              <p:val>
                                                <p:strVal val="#ppt_x"/>
                                              </p:val>
                                            </p:tav>
                                            <p:tav tm="100000">
                                              <p:val>
                                                <p:strVal val="#ppt_x"/>
                                              </p:val>
                                            </p:tav>
                                          </p:tavLst>
                                        </p:anim>
                                        <p:anim calcmode="lin" valueType="num">
                                          <p:cBhvr additive="base">
                                            <p:cTn id="73" dur="500" fill="hold"/>
                                            <p:tgtEl>
                                              <p:spTgt spid="74"/>
                                            </p:tgtEl>
                                            <p:attrNameLst>
                                              <p:attrName>ppt_y</p:attrName>
                                            </p:attrNameLst>
                                          </p:cBhvr>
                                          <p:tavLst>
                                            <p:tav tm="0">
                                              <p:val>
                                                <p:strVal val="0-#ppt_h/2"/>
                                              </p:val>
                                            </p:tav>
                                            <p:tav tm="100000">
                                              <p:val>
                                                <p:strVal val="#ppt_y"/>
                                              </p:val>
                                            </p:tav>
                                          </p:tavLst>
                                        </p:anim>
                                      </p:childTnLst>
                                    </p:cTn>
                                  </p:par>
                                  <p:par>
                                    <p:cTn id="74" presetID="2" presetClass="entr" presetSubtype="1" fill="hold" grpId="0" nodeType="withEffect">
                                      <p:stCondLst>
                                        <p:cond delay="300"/>
                                      </p:stCondLst>
                                      <p:childTnLst>
                                        <p:set>
                                          <p:cBhvr>
                                            <p:cTn id="75" dur="1" fill="hold">
                                              <p:stCondLst>
                                                <p:cond delay="0"/>
                                              </p:stCondLst>
                                            </p:cTn>
                                            <p:tgtEl>
                                              <p:spTgt spid="72"/>
                                            </p:tgtEl>
                                            <p:attrNameLst>
                                              <p:attrName>style.visibility</p:attrName>
                                            </p:attrNameLst>
                                          </p:cBhvr>
                                          <p:to>
                                            <p:strVal val="visible"/>
                                          </p:to>
                                        </p:set>
                                        <p:anim calcmode="lin" valueType="num">
                                          <p:cBhvr additive="base">
                                            <p:cTn id="76" dur="500" fill="hold"/>
                                            <p:tgtEl>
                                              <p:spTgt spid="72"/>
                                            </p:tgtEl>
                                            <p:attrNameLst>
                                              <p:attrName>ppt_x</p:attrName>
                                            </p:attrNameLst>
                                          </p:cBhvr>
                                          <p:tavLst>
                                            <p:tav tm="0">
                                              <p:val>
                                                <p:strVal val="#ppt_x"/>
                                              </p:val>
                                            </p:tav>
                                            <p:tav tm="100000">
                                              <p:val>
                                                <p:strVal val="#ppt_x"/>
                                              </p:val>
                                            </p:tav>
                                          </p:tavLst>
                                        </p:anim>
                                        <p:anim calcmode="lin" valueType="num">
                                          <p:cBhvr additive="base">
                                            <p:cTn id="77" dur="500" fill="hold"/>
                                            <p:tgtEl>
                                              <p:spTgt spid="72"/>
                                            </p:tgtEl>
                                            <p:attrNameLst>
                                              <p:attrName>ppt_y</p:attrName>
                                            </p:attrNameLst>
                                          </p:cBhvr>
                                          <p:tavLst>
                                            <p:tav tm="0">
                                              <p:val>
                                                <p:strVal val="0-#ppt_h/2"/>
                                              </p:val>
                                            </p:tav>
                                            <p:tav tm="100000">
                                              <p:val>
                                                <p:strVal val="#ppt_y"/>
                                              </p:val>
                                            </p:tav>
                                          </p:tavLst>
                                        </p:anim>
                                      </p:childTnLst>
                                    </p:cTn>
                                  </p:par>
                                </p:childTnLst>
                              </p:cTn>
                            </p:par>
                            <p:par>
                              <p:cTn id="78" fill="hold">
                                <p:stCondLst>
                                  <p:cond delay="3900"/>
                                </p:stCondLst>
                                <p:childTnLst>
                                  <p:par>
                                    <p:cTn id="79" presetID="42" presetClass="entr" presetSubtype="0" fill="hold" grpId="0" nodeType="afterEffect">
                                      <p:stCondLst>
                                        <p:cond delay="0"/>
                                      </p:stCondLst>
                                      <p:childTnLst>
                                        <p:set>
                                          <p:cBhvr>
                                            <p:cTn id="80" dur="1" fill="hold">
                                              <p:stCondLst>
                                                <p:cond delay="0"/>
                                              </p:stCondLst>
                                            </p:cTn>
                                            <p:tgtEl>
                                              <p:spTgt spid="76"/>
                                            </p:tgtEl>
                                            <p:attrNameLst>
                                              <p:attrName>style.visibility</p:attrName>
                                            </p:attrNameLst>
                                          </p:cBhvr>
                                          <p:to>
                                            <p:strVal val="visible"/>
                                          </p:to>
                                        </p:set>
                                        <p:animEffect transition="in" filter="fade">
                                          <p:cBhvr>
                                            <p:cTn id="81" dur="1000"/>
                                            <p:tgtEl>
                                              <p:spTgt spid="76"/>
                                            </p:tgtEl>
                                          </p:cBhvr>
                                        </p:animEffect>
                                        <p:anim calcmode="lin" valueType="num">
                                          <p:cBhvr>
                                            <p:cTn id="82" dur="1000" fill="hold"/>
                                            <p:tgtEl>
                                              <p:spTgt spid="76"/>
                                            </p:tgtEl>
                                            <p:attrNameLst>
                                              <p:attrName>ppt_x</p:attrName>
                                            </p:attrNameLst>
                                          </p:cBhvr>
                                          <p:tavLst>
                                            <p:tav tm="0">
                                              <p:val>
                                                <p:strVal val="#ppt_x"/>
                                              </p:val>
                                            </p:tav>
                                            <p:tav tm="100000">
                                              <p:val>
                                                <p:strVal val="#ppt_x"/>
                                              </p:val>
                                            </p:tav>
                                          </p:tavLst>
                                        </p:anim>
                                        <p:anim calcmode="lin" valueType="num">
                                          <p:cBhvr>
                                            <p:cTn id="83" dur="1000" fill="hold"/>
                                            <p:tgtEl>
                                              <p:spTgt spid="76"/>
                                            </p:tgtEl>
                                            <p:attrNameLst>
                                              <p:attrName>ppt_y</p:attrName>
                                            </p:attrNameLst>
                                          </p:cBhvr>
                                          <p:tavLst>
                                            <p:tav tm="0">
                                              <p:val>
                                                <p:strVal val="#ppt_y+.1"/>
                                              </p:val>
                                            </p:tav>
                                            <p:tav tm="100000">
                                              <p:val>
                                                <p:strVal val="#ppt_y"/>
                                              </p:val>
                                            </p:tav>
                                          </p:tavLst>
                                        </p:anim>
                                      </p:childTnLst>
                                    </p:cTn>
                                  </p:par>
                                </p:childTnLst>
                              </p:cTn>
                            </p:par>
                            <p:par>
                              <p:cTn id="84" fill="hold">
                                <p:stCondLst>
                                  <p:cond delay="4900"/>
                                </p:stCondLst>
                                <p:childTnLst>
                                  <p:par>
                                    <p:cTn id="85" presetID="47" presetClass="entr" presetSubtype="0" fill="hold" grpId="0" nodeType="afterEffect">
                                      <p:stCondLst>
                                        <p:cond delay="0"/>
                                      </p:stCondLst>
                                      <p:childTnLst>
                                        <p:set>
                                          <p:cBhvr>
                                            <p:cTn id="86" dur="1" fill="hold">
                                              <p:stCondLst>
                                                <p:cond delay="0"/>
                                              </p:stCondLst>
                                            </p:cTn>
                                            <p:tgtEl>
                                              <p:spTgt spid="77"/>
                                            </p:tgtEl>
                                            <p:attrNameLst>
                                              <p:attrName>style.visibility</p:attrName>
                                            </p:attrNameLst>
                                          </p:cBhvr>
                                          <p:to>
                                            <p:strVal val="visible"/>
                                          </p:to>
                                        </p:set>
                                        <p:animEffect transition="in" filter="fade">
                                          <p:cBhvr>
                                            <p:cTn id="87" dur="1000"/>
                                            <p:tgtEl>
                                              <p:spTgt spid="77"/>
                                            </p:tgtEl>
                                          </p:cBhvr>
                                        </p:animEffect>
                                        <p:anim calcmode="lin" valueType="num">
                                          <p:cBhvr>
                                            <p:cTn id="88" dur="1000" fill="hold"/>
                                            <p:tgtEl>
                                              <p:spTgt spid="77"/>
                                            </p:tgtEl>
                                            <p:attrNameLst>
                                              <p:attrName>ppt_x</p:attrName>
                                            </p:attrNameLst>
                                          </p:cBhvr>
                                          <p:tavLst>
                                            <p:tav tm="0">
                                              <p:val>
                                                <p:strVal val="#ppt_x"/>
                                              </p:val>
                                            </p:tav>
                                            <p:tav tm="100000">
                                              <p:val>
                                                <p:strVal val="#ppt_x"/>
                                              </p:val>
                                            </p:tav>
                                          </p:tavLst>
                                        </p:anim>
                                        <p:anim calcmode="lin" valueType="num">
                                          <p:cBhvr>
                                            <p:cTn id="89" dur="1000" fill="hold"/>
                                            <p:tgtEl>
                                              <p:spTgt spid="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p:bldP spid="77"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284675" y="4110384"/>
            <a:ext cx="1178917" cy="1178917"/>
            <a:chOff x="304800" y="673100"/>
            <a:chExt cx="4000500" cy="4000500"/>
          </a:xfrm>
          <a:effectLst>
            <a:outerShdw blurRad="444500" dist="254000" dir="8100000" algn="tr" rotWithShape="0">
              <a:prstClr val="black">
                <a:alpha val="50000"/>
              </a:prstClr>
            </a:outerShdw>
          </a:effectLst>
        </p:grpSpPr>
        <p:sp>
          <p:nvSpPr>
            <p:cNvPr id="3" name="同心圆 11"/>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4" name="椭圆 12"/>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5" name="组合 4"/>
          <p:cNvGrpSpPr/>
          <p:nvPr/>
        </p:nvGrpSpPr>
        <p:grpSpPr>
          <a:xfrm>
            <a:off x="4757991" y="4605222"/>
            <a:ext cx="630036" cy="630036"/>
            <a:chOff x="304800" y="673100"/>
            <a:chExt cx="4000500" cy="4000500"/>
          </a:xfrm>
          <a:effectLst>
            <a:outerShdw blurRad="444500" dist="254000" dir="8100000" algn="tr" rotWithShape="0">
              <a:prstClr val="black">
                <a:alpha val="50000"/>
              </a:prstClr>
            </a:outerShdw>
          </a:effectLst>
        </p:grpSpPr>
        <p:sp>
          <p:nvSpPr>
            <p:cNvPr id="6" name="同心圆 14"/>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7" name="椭圆 15"/>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8" name="组合 7"/>
          <p:cNvGrpSpPr/>
          <p:nvPr/>
        </p:nvGrpSpPr>
        <p:grpSpPr>
          <a:xfrm>
            <a:off x="5436572" y="4920241"/>
            <a:ext cx="890244" cy="890244"/>
            <a:chOff x="304800" y="673100"/>
            <a:chExt cx="4000500" cy="4000500"/>
          </a:xfrm>
          <a:effectLst>
            <a:outerShdw blurRad="444500" dist="254000" dir="8100000" algn="tr" rotWithShape="0">
              <a:prstClr val="black">
                <a:alpha val="50000"/>
              </a:prstClr>
            </a:outerShdw>
          </a:effectLst>
        </p:grpSpPr>
        <p:sp>
          <p:nvSpPr>
            <p:cNvPr id="9" name="同心圆 17"/>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10" name="椭圆 18"/>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11" name="组合 10"/>
          <p:cNvGrpSpPr/>
          <p:nvPr/>
        </p:nvGrpSpPr>
        <p:grpSpPr>
          <a:xfrm>
            <a:off x="7758358" y="4730423"/>
            <a:ext cx="685588" cy="685588"/>
            <a:chOff x="304800" y="673100"/>
            <a:chExt cx="4000500" cy="4000500"/>
          </a:xfrm>
          <a:effectLst>
            <a:outerShdw blurRad="444500" dist="254000" dir="8100000" algn="tr" rotWithShape="0">
              <a:prstClr val="black">
                <a:alpha val="50000"/>
              </a:prstClr>
            </a:outerShdw>
          </a:effectLst>
        </p:grpSpPr>
        <p:sp>
          <p:nvSpPr>
            <p:cNvPr id="12" name="同心圆 20"/>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13" name="椭圆 21"/>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14" name="组合 13"/>
          <p:cNvGrpSpPr/>
          <p:nvPr/>
        </p:nvGrpSpPr>
        <p:grpSpPr>
          <a:xfrm>
            <a:off x="766955" y="5038934"/>
            <a:ext cx="588675" cy="588675"/>
            <a:chOff x="304800" y="673100"/>
            <a:chExt cx="4000500" cy="4000500"/>
          </a:xfrm>
          <a:effectLst>
            <a:outerShdw blurRad="444500" dist="254000" dir="8100000" algn="tr" rotWithShape="0">
              <a:prstClr val="black">
                <a:alpha val="50000"/>
              </a:prstClr>
            </a:outerShdw>
          </a:effectLst>
        </p:grpSpPr>
        <p:sp>
          <p:nvSpPr>
            <p:cNvPr id="15" name="同心圆 23"/>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16" name="椭圆 24"/>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17" name="组合 16"/>
          <p:cNvGrpSpPr/>
          <p:nvPr/>
        </p:nvGrpSpPr>
        <p:grpSpPr>
          <a:xfrm>
            <a:off x="3962591" y="4528456"/>
            <a:ext cx="252413" cy="252413"/>
            <a:chOff x="304800" y="673100"/>
            <a:chExt cx="4000500" cy="4000500"/>
          </a:xfrm>
          <a:effectLst>
            <a:outerShdw blurRad="444500" dist="254000" dir="8100000" algn="tr" rotWithShape="0">
              <a:prstClr val="black">
                <a:alpha val="50000"/>
              </a:prstClr>
            </a:outerShdw>
          </a:effectLst>
        </p:grpSpPr>
        <p:sp>
          <p:nvSpPr>
            <p:cNvPr id="18" name="同心圆 26"/>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19" name="椭圆 27"/>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20" name="组合 19"/>
          <p:cNvGrpSpPr/>
          <p:nvPr/>
        </p:nvGrpSpPr>
        <p:grpSpPr>
          <a:xfrm>
            <a:off x="3181440" y="4325716"/>
            <a:ext cx="528912" cy="528912"/>
            <a:chOff x="304800" y="673100"/>
            <a:chExt cx="4000500" cy="4000500"/>
          </a:xfrm>
          <a:effectLst>
            <a:outerShdw blurRad="444500" dist="254000" dir="8100000" algn="tr" rotWithShape="0">
              <a:prstClr val="black">
                <a:alpha val="50000"/>
              </a:prstClr>
            </a:outerShdw>
          </a:effectLst>
        </p:grpSpPr>
        <p:sp>
          <p:nvSpPr>
            <p:cNvPr id="21" name="同心圆 29"/>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22" name="椭圆 30"/>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23" name="组合 22"/>
          <p:cNvGrpSpPr/>
          <p:nvPr/>
        </p:nvGrpSpPr>
        <p:grpSpPr>
          <a:xfrm>
            <a:off x="8463461" y="3830482"/>
            <a:ext cx="1178917" cy="1178917"/>
            <a:chOff x="304800" y="673100"/>
            <a:chExt cx="4000500" cy="4000500"/>
          </a:xfrm>
          <a:effectLst>
            <a:outerShdw blurRad="444500" dist="254000" dir="8100000" algn="tr" rotWithShape="0">
              <a:prstClr val="black">
                <a:alpha val="50000"/>
              </a:prstClr>
            </a:outerShdw>
          </a:effectLst>
        </p:grpSpPr>
        <p:sp>
          <p:nvSpPr>
            <p:cNvPr id="24" name="同心圆 32"/>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25" name="椭圆 33"/>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26" name="组合 25"/>
          <p:cNvGrpSpPr/>
          <p:nvPr/>
        </p:nvGrpSpPr>
        <p:grpSpPr>
          <a:xfrm>
            <a:off x="4419649" y="4323809"/>
            <a:ext cx="223011" cy="223011"/>
            <a:chOff x="304800" y="673100"/>
            <a:chExt cx="4000500" cy="4000500"/>
          </a:xfrm>
          <a:effectLst>
            <a:outerShdw blurRad="444500" dist="254000" dir="8100000" algn="tr" rotWithShape="0">
              <a:prstClr val="black">
                <a:alpha val="50000"/>
              </a:prstClr>
            </a:outerShdw>
          </a:effectLst>
        </p:grpSpPr>
        <p:sp>
          <p:nvSpPr>
            <p:cNvPr id="27" name="同心圆 35"/>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28" name="椭圆 36"/>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29" name="组合 28"/>
          <p:cNvGrpSpPr/>
          <p:nvPr/>
        </p:nvGrpSpPr>
        <p:grpSpPr>
          <a:xfrm>
            <a:off x="1943493" y="4704693"/>
            <a:ext cx="1178917" cy="1178917"/>
            <a:chOff x="304800" y="673100"/>
            <a:chExt cx="4000500" cy="4000500"/>
          </a:xfrm>
          <a:effectLst>
            <a:outerShdw blurRad="444500" dist="254000" dir="8100000" algn="tr" rotWithShape="0">
              <a:prstClr val="black">
                <a:alpha val="50000"/>
              </a:prstClr>
            </a:outerShdw>
          </a:effectLst>
        </p:grpSpPr>
        <p:sp>
          <p:nvSpPr>
            <p:cNvPr id="30" name="同心圆 38"/>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31" name="椭圆 39"/>
            <p:cNvSpPr/>
            <p:nvPr/>
          </p:nvSpPr>
          <p:spPr>
            <a:xfrm>
              <a:off x="392112" y="760412"/>
              <a:ext cx="3825873" cy="3825873"/>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32" name="组合 31"/>
          <p:cNvGrpSpPr/>
          <p:nvPr/>
        </p:nvGrpSpPr>
        <p:grpSpPr>
          <a:xfrm>
            <a:off x="1275642" y="4605225"/>
            <a:ext cx="520031" cy="520031"/>
            <a:chOff x="304800" y="673100"/>
            <a:chExt cx="4000500" cy="4000500"/>
          </a:xfrm>
          <a:effectLst>
            <a:outerShdw blurRad="444500" dist="254000" dir="8100000" algn="tr" rotWithShape="0">
              <a:prstClr val="black">
                <a:alpha val="50000"/>
              </a:prstClr>
            </a:outerShdw>
          </a:effectLst>
        </p:grpSpPr>
        <p:sp>
          <p:nvSpPr>
            <p:cNvPr id="33" name="同心圆 41"/>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34" name="椭圆 42"/>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35" name="组合 34"/>
          <p:cNvGrpSpPr/>
          <p:nvPr/>
        </p:nvGrpSpPr>
        <p:grpSpPr>
          <a:xfrm>
            <a:off x="291658" y="4920242"/>
            <a:ext cx="316779" cy="316779"/>
            <a:chOff x="304800" y="673100"/>
            <a:chExt cx="4000500" cy="4000500"/>
          </a:xfrm>
          <a:effectLst>
            <a:outerShdw blurRad="444500" dist="254000" dir="8100000" algn="tr" rotWithShape="0">
              <a:prstClr val="black">
                <a:alpha val="50000"/>
              </a:prstClr>
            </a:outerShdw>
          </a:effectLst>
        </p:grpSpPr>
        <p:sp>
          <p:nvSpPr>
            <p:cNvPr id="36" name="同心圆 44"/>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37" name="椭圆 45"/>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grpSp>
        <p:nvGrpSpPr>
          <p:cNvPr id="38" name="组合 37"/>
          <p:cNvGrpSpPr/>
          <p:nvPr/>
        </p:nvGrpSpPr>
        <p:grpSpPr>
          <a:xfrm>
            <a:off x="117747" y="4736991"/>
            <a:ext cx="158389" cy="158389"/>
            <a:chOff x="304800" y="673100"/>
            <a:chExt cx="4000500" cy="4000500"/>
          </a:xfrm>
          <a:effectLst>
            <a:outerShdw blurRad="444500" dist="254000" dir="8100000" algn="tr" rotWithShape="0">
              <a:prstClr val="black">
                <a:alpha val="50000"/>
              </a:prstClr>
            </a:outerShdw>
          </a:effectLst>
        </p:grpSpPr>
        <p:sp>
          <p:nvSpPr>
            <p:cNvPr id="39" name="同心圆 47"/>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sp>
          <p:nvSpPr>
            <p:cNvPr id="40" name="椭圆 48"/>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200" b="0" kern="0">
                <a:solidFill>
                  <a:sysClr val="windowText" lastClr="000000"/>
                </a:solidFill>
                <a:latin typeface="Calibri"/>
                <a:ea typeface="宋体"/>
              </a:endParaRPr>
            </a:p>
          </p:txBody>
        </p:sp>
      </p:grpSp>
      <p:cxnSp>
        <p:nvCxnSpPr>
          <p:cNvPr id="41" name="直接连接符 40"/>
          <p:cNvCxnSpPr/>
          <p:nvPr/>
        </p:nvCxnSpPr>
        <p:spPr>
          <a:xfrm>
            <a:off x="6113230" y="1071337"/>
            <a:ext cx="0" cy="1187633"/>
          </a:xfrm>
          <a:prstGeom prst="line">
            <a:avLst/>
          </a:prstGeom>
          <a:ln w="6350">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6041244" y="993811"/>
            <a:ext cx="143972" cy="143972"/>
            <a:chOff x="4971660" y="1569718"/>
            <a:chExt cx="144016" cy="144016"/>
          </a:xfrm>
          <a:solidFill>
            <a:srgbClr val="C00000"/>
          </a:solidFill>
        </p:grpSpPr>
        <p:sp>
          <p:nvSpPr>
            <p:cNvPr id="43" name="椭圆 51"/>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44" name="椭圆 52"/>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grpSp>
        <p:nvGrpSpPr>
          <p:cNvPr id="45" name="组合 44"/>
          <p:cNvGrpSpPr/>
          <p:nvPr/>
        </p:nvGrpSpPr>
        <p:grpSpPr>
          <a:xfrm>
            <a:off x="6041244" y="1391476"/>
            <a:ext cx="143972" cy="143972"/>
            <a:chOff x="4971660" y="1569718"/>
            <a:chExt cx="144016" cy="144016"/>
          </a:xfrm>
          <a:solidFill>
            <a:srgbClr val="C00000"/>
          </a:solidFill>
        </p:grpSpPr>
        <p:sp>
          <p:nvSpPr>
            <p:cNvPr id="46" name="椭圆 54"/>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47" name="椭圆 55"/>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grpSp>
        <p:nvGrpSpPr>
          <p:cNvPr id="48" name="组合 47"/>
          <p:cNvGrpSpPr/>
          <p:nvPr/>
        </p:nvGrpSpPr>
        <p:grpSpPr>
          <a:xfrm>
            <a:off x="6041244" y="1789143"/>
            <a:ext cx="143972" cy="143972"/>
            <a:chOff x="4971660" y="1569718"/>
            <a:chExt cx="144016" cy="144016"/>
          </a:xfrm>
          <a:solidFill>
            <a:srgbClr val="C00000"/>
          </a:solidFill>
        </p:grpSpPr>
        <p:sp>
          <p:nvSpPr>
            <p:cNvPr id="49" name="椭圆 57"/>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50" name="椭圆 58"/>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grpSp>
        <p:nvGrpSpPr>
          <p:cNvPr id="51" name="组合 50"/>
          <p:cNvGrpSpPr/>
          <p:nvPr/>
        </p:nvGrpSpPr>
        <p:grpSpPr>
          <a:xfrm>
            <a:off x="6041244" y="2186809"/>
            <a:ext cx="143972" cy="143972"/>
            <a:chOff x="4971660" y="1569718"/>
            <a:chExt cx="144016" cy="144016"/>
          </a:xfrm>
          <a:solidFill>
            <a:srgbClr val="C00000"/>
          </a:solidFill>
        </p:grpSpPr>
        <p:sp>
          <p:nvSpPr>
            <p:cNvPr id="52" name="椭圆 60"/>
            <p:cNvSpPr/>
            <p:nvPr/>
          </p:nvSpPr>
          <p:spPr>
            <a:xfrm>
              <a:off x="4971660" y="1569718"/>
              <a:ext cx="144016" cy="14401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sp>
          <p:nvSpPr>
            <p:cNvPr id="53" name="椭圆 61"/>
            <p:cNvSpPr/>
            <p:nvPr/>
          </p:nvSpPr>
          <p:spPr>
            <a:xfrm>
              <a:off x="5005748" y="1603806"/>
              <a:ext cx="75840" cy="7584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3">
                    <a:lumMod val="50000"/>
                  </a:schemeClr>
                </a:solidFill>
              </a:endParaRPr>
            </a:p>
          </p:txBody>
        </p:sp>
      </p:grpSp>
      <p:sp>
        <p:nvSpPr>
          <p:cNvPr id="54" name="TextBox 71"/>
          <p:cNvSpPr txBox="1"/>
          <p:nvPr/>
        </p:nvSpPr>
        <p:spPr>
          <a:xfrm>
            <a:off x="6324059" y="811650"/>
            <a:ext cx="1697774" cy="1669656"/>
          </a:xfrm>
          <a:prstGeom prst="rect">
            <a:avLst/>
          </a:prstGeom>
          <a:noFill/>
        </p:spPr>
        <p:txBody>
          <a:bodyPr wrap="square" lIns="68550" tIns="34274" rIns="68550" bIns="34274" rtlCol="0">
            <a:spAutoFit/>
          </a:bodyPr>
          <a:lstStyle/>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a:p>
            <a:pPr>
              <a:lnSpc>
                <a:spcPct val="200000"/>
              </a:lnSpc>
            </a:pPr>
            <a:r>
              <a:rPr lang="zh-CN" altLang="en-US" sz="1300" dirty="0" smtClean="0">
                <a:solidFill>
                  <a:schemeClr val="accent3">
                    <a:lumMod val="50000"/>
                  </a:schemeClr>
                </a:solidFill>
                <a:latin typeface="微软雅黑" pitchFamily="34" charset="-122"/>
                <a:ea typeface="微软雅黑" pitchFamily="34" charset="-122"/>
              </a:rPr>
              <a:t>添加标题</a:t>
            </a:r>
            <a:endParaRPr lang="en-US" altLang="zh-CN" sz="1300" b="0" dirty="0" smtClean="0">
              <a:solidFill>
                <a:schemeClr val="accent3">
                  <a:lumMod val="50000"/>
                </a:schemeClr>
              </a:solidFill>
              <a:latin typeface="微软雅黑" pitchFamily="34" charset="-122"/>
              <a:ea typeface="微软雅黑" pitchFamily="34" charset="-122"/>
            </a:endParaRPr>
          </a:p>
        </p:txBody>
      </p:sp>
      <p:sp>
        <p:nvSpPr>
          <p:cNvPr id="55" name="Rectangle 4"/>
          <p:cNvSpPr txBox="1">
            <a:spLocks noChangeArrowheads="1"/>
          </p:cNvSpPr>
          <p:nvPr/>
        </p:nvSpPr>
        <p:spPr bwMode="auto">
          <a:xfrm>
            <a:off x="1203605" y="2889558"/>
            <a:ext cx="1921042" cy="79654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50" tIns="34274" rIns="68550" bIns="3427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defTabSz="914126" fontAlgn="auto">
              <a:spcBef>
                <a:spcPts val="0"/>
              </a:spcBef>
              <a:spcAft>
                <a:spcPts val="0"/>
              </a:spcAft>
              <a:defRPr/>
            </a:pPr>
            <a:r>
              <a:rPr lang="zh-CN" altLang="en-US" sz="2499" b="0" kern="0" dirty="0">
                <a:solidFill>
                  <a:schemeClr val="accent3">
                    <a:lumMod val="75000"/>
                  </a:schemeClr>
                </a:solidFill>
                <a:latin typeface="Arial"/>
                <a:ea typeface="微软雅黑"/>
              </a:rPr>
              <a:t>添加标题</a:t>
            </a:r>
          </a:p>
        </p:txBody>
      </p:sp>
      <p:grpSp>
        <p:nvGrpSpPr>
          <p:cNvPr id="57" name="组合 56"/>
          <p:cNvGrpSpPr/>
          <p:nvPr/>
        </p:nvGrpSpPr>
        <p:grpSpPr>
          <a:xfrm>
            <a:off x="1267939" y="895868"/>
            <a:ext cx="1857566" cy="2144979"/>
            <a:chOff x="1267713" y="896144"/>
            <a:chExt cx="1858140" cy="2145641"/>
          </a:xfrm>
        </p:grpSpPr>
        <p:grpSp>
          <p:nvGrpSpPr>
            <p:cNvPr id="58" name="组合 57"/>
            <p:cNvGrpSpPr/>
            <p:nvPr/>
          </p:nvGrpSpPr>
          <p:grpSpPr>
            <a:xfrm>
              <a:off x="1267713" y="896144"/>
              <a:ext cx="1858140" cy="2145641"/>
              <a:chOff x="789153" y="2729597"/>
              <a:chExt cx="1202093" cy="1388087"/>
            </a:xfrm>
          </p:grpSpPr>
          <p:grpSp>
            <p:nvGrpSpPr>
              <p:cNvPr id="71" name="组合 70"/>
              <p:cNvGrpSpPr/>
              <p:nvPr/>
            </p:nvGrpSpPr>
            <p:grpSpPr>
              <a:xfrm>
                <a:off x="789153" y="2729597"/>
                <a:ext cx="1202093" cy="1388087"/>
                <a:chOff x="3273692" y="1099961"/>
                <a:chExt cx="1202093" cy="1388087"/>
              </a:xfrm>
            </p:grpSpPr>
            <p:sp>
              <p:nvSpPr>
                <p:cNvPr id="73" name="Freeform 14"/>
                <p:cNvSpPr>
                  <a:spLocks/>
                </p:cNvSpPr>
                <p:nvPr/>
              </p:nvSpPr>
              <p:spPr bwMode="auto">
                <a:xfrm>
                  <a:off x="3345550" y="1141029"/>
                  <a:ext cx="529701" cy="237166"/>
                </a:xfrm>
                <a:custGeom>
                  <a:avLst/>
                  <a:gdLst>
                    <a:gd name="T0" fmla="*/ 0 w 516"/>
                    <a:gd name="T1" fmla="*/ 231 h 231"/>
                    <a:gd name="T2" fmla="*/ 398 w 516"/>
                    <a:gd name="T3" fmla="*/ 0 h 231"/>
                    <a:gd name="T4" fmla="*/ 516 w 516"/>
                    <a:gd name="T5" fmla="*/ 0 h 231"/>
                    <a:gd name="T6" fmla="*/ 516 w 516"/>
                    <a:gd name="T7" fmla="*/ 231 h 231"/>
                    <a:gd name="T8" fmla="*/ 0 w 516"/>
                    <a:gd name="T9" fmla="*/ 231 h 231"/>
                  </a:gdLst>
                  <a:ahLst/>
                  <a:cxnLst>
                    <a:cxn ang="0">
                      <a:pos x="T0" y="T1"/>
                    </a:cxn>
                    <a:cxn ang="0">
                      <a:pos x="T2" y="T3"/>
                    </a:cxn>
                    <a:cxn ang="0">
                      <a:pos x="T4" y="T5"/>
                    </a:cxn>
                    <a:cxn ang="0">
                      <a:pos x="T6" y="T7"/>
                    </a:cxn>
                    <a:cxn ang="0">
                      <a:pos x="T8" y="T9"/>
                    </a:cxn>
                  </a:cxnLst>
                  <a:rect l="0" t="0" r="r" b="b"/>
                  <a:pathLst>
                    <a:path w="516" h="231">
                      <a:moveTo>
                        <a:pt x="0" y="231"/>
                      </a:moveTo>
                      <a:lnTo>
                        <a:pt x="398" y="0"/>
                      </a:lnTo>
                      <a:lnTo>
                        <a:pt x="516" y="0"/>
                      </a:lnTo>
                      <a:lnTo>
                        <a:pt x="516" y="231"/>
                      </a:lnTo>
                      <a:lnTo>
                        <a:pt x="0" y="231"/>
                      </a:lnTo>
                      <a:close/>
                    </a:path>
                  </a:pathLst>
                </a:custGeom>
                <a:solidFill>
                  <a:srgbClr val="5F652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8" tIns="34284" rIns="68568" bIns="34284" numCol="1" anchor="t" anchorCtr="0" compatLnSpc="1">
                  <a:prstTxWarp prst="textNoShape">
                    <a:avLst/>
                  </a:prstTxWarp>
                </a:bodyPr>
                <a:lstStyle/>
                <a:p>
                  <a:endParaRPr lang="zh-CN" altLang="en-US"/>
                </a:p>
              </p:txBody>
            </p:sp>
            <p:sp>
              <p:nvSpPr>
                <p:cNvPr id="74" name="Freeform 15"/>
                <p:cNvSpPr>
                  <a:spLocks/>
                </p:cNvSpPr>
                <p:nvPr/>
              </p:nvSpPr>
              <p:spPr bwMode="auto">
                <a:xfrm>
                  <a:off x="3273692" y="1099961"/>
                  <a:ext cx="1202093" cy="1388087"/>
                </a:xfrm>
                <a:custGeom>
                  <a:avLst/>
                  <a:gdLst>
                    <a:gd name="T0" fmla="*/ 0 w 1171"/>
                    <a:gd name="T1" fmla="*/ 1014 h 1352"/>
                    <a:gd name="T2" fmla="*/ 0 w 1171"/>
                    <a:gd name="T3" fmla="*/ 338 h 1352"/>
                    <a:gd name="T4" fmla="*/ 586 w 1171"/>
                    <a:gd name="T5" fmla="*/ 0 h 1352"/>
                    <a:gd name="T6" fmla="*/ 1171 w 1171"/>
                    <a:gd name="T7" fmla="*/ 338 h 1352"/>
                    <a:gd name="T8" fmla="*/ 1171 w 1171"/>
                    <a:gd name="T9" fmla="*/ 1014 h 1352"/>
                    <a:gd name="T10" fmla="*/ 586 w 1171"/>
                    <a:gd name="T11" fmla="*/ 1352 h 1352"/>
                    <a:gd name="T12" fmla="*/ 0 w 1171"/>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71" h="1352">
                      <a:moveTo>
                        <a:pt x="0" y="1014"/>
                      </a:moveTo>
                      <a:lnTo>
                        <a:pt x="0" y="338"/>
                      </a:lnTo>
                      <a:lnTo>
                        <a:pt x="586" y="0"/>
                      </a:lnTo>
                      <a:lnTo>
                        <a:pt x="1171" y="338"/>
                      </a:lnTo>
                      <a:lnTo>
                        <a:pt x="1171" y="1014"/>
                      </a:lnTo>
                      <a:lnTo>
                        <a:pt x="586" y="1352"/>
                      </a:lnTo>
                      <a:lnTo>
                        <a:pt x="0" y="1014"/>
                      </a:lnTo>
                      <a:close/>
                    </a:path>
                  </a:pathLst>
                </a:custGeom>
                <a:solidFill>
                  <a:schemeClr val="bg1">
                    <a:lumMod val="95000"/>
                  </a:schemeClr>
                </a:solidFill>
                <a:ln>
                  <a:noFill/>
                </a:ln>
                <a:effectLst>
                  <a:outerShdw blurRad="228600" sx="102000" sy="102000" algn="ctr" rotWithShape="0">
                    <a:prstClr val="black">
                      <a:alpha val="28000"/>
                    </a:prstClr>
                  </a:outerShdw>
                </a:effectLst>
                <a:extLst/>
              </p:spPr>
              <p:txBody>
                <a:bodyPr vert="horz" wrap="square" lIns="68568" tIns="34284" rIns="68568" bIns="34284" numCol="1" anchor="t" anchorCtr="0" compatLnSpc="1">
                  <a:prstTxWarp prst="textNoShape">
                    <a:avLst/>
                  </a:prstTxWarp>
                </a:bodyPr>
                <a:lstStyle/>
                <a:p>
                  <a:endParaRPr lang="zh-CN" altLang="en-US"/>
                </a:p>
              </p:txBody>
            </p:sp>
            <p:sp>
              <p:nvSpPr>
                <p:cNvPr id="75" name="Freeform 16"/>
                <p:cNvSpPr>
                  <a:spLocks/>
                </p:cNvSpPr>
                <p:nvPr/>
              </p:nvSpPr>
              <p:spPr bwMode="auto">
                <a:xfrm>
                  <a:off x="3345551" y="1141029"/>
                  <a:ext cx="408568" cy="441478"/>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C00000"/>
                </a:solidFill>
                <a:ln w="28575">
                  <a:noFill/>
                </a:ln>
                <a:effectLst>
                  <a:outerShdw blurRad="279400" dist="76200" dir="2700000" sx="101000" sy="101000" algn="tl" rotWithShape="0">
                    <a:prstClr val="black">
                      <a:alpha val="28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dirty="0">
                    <a:solidFill>
                      <a:schemeClr val="lt1"/>
                    </a:solidFill>
                  </a:endParaRPr>
                </a:p>
              </p:txBody>
            </p:sp>
          </p:grpSp>
          <p:sp>
            <p:nvSpPr>
              <p:cNvPr id="72" name="TextBox 79"/>
              <p:cNvSpPr txBox="1"/>
              <p:nvPr/>
            </p:nvSpPr>
            <p:spPr>
              <a:xfrm>
                <a:off x="906887" y="2840568"/>
                <a:ext cx="948647" cy="438096"/>
              </a:xfrm>
              <a:prstGeom prst="rect">
                <a:avLst/>
              </a:prstGeom>
              <a:noFill/>
            </p:spPr>
            <p:txBody>
              <a:bodyPr wrap="square" rtlCol="0">
                <a:spAutoFit/>
              </a:bodyPr>
              <a:lstStyle/>
              <a:p>
                <a:r>
                  <a:rPr lang="en-US" altLang="zh-CN" sz="3799" dirty="0">
                    <a:solidFill>
                      <a:srgbClr val="FFFFFF"/>
                    </a:solidFill>
                    <a:latin typeface="Agency FB" panose="020B0503020202020204" pitchFamily="34" charset="0"/>
                  </a:rPr>
                  <a:t>05</a:t>
                </a:r>
                <a:endParaRPr lang="zh-CN" altLang="en-US" sz="3799" dirty="0">
                  <a:solidFill>
                    <a:srgbClr val="FFFFFF"/>
                  </a:solidFill>
                  <a:latin typeface="Agency FB" panose="020B0503020202020204" pitchFamily="34" charset="0"/>
                </a:endParaRPr>
              </a:p>
            </p:txBody>
          </p:sp>
        </p:grpSp>
        <p:grpSp>
          <p:nvGrpSpPr>
            <p:cNvPr id="59" name="组合 58"/>
            <p:cNvGrpSpPr/>
            <p:nvPr/>
          </p:nvGrpSpPr>
          <p:grpSpPr>
            <a:xfrm>
              <a:off x="1784254" y="1556803"/>
              <a:ext cx="898649" cy="859029"/>
              <a:chOff x="3294063" y="754063"/>
              <a:chExt cx="5600701" cy="5353051"/>
            </a:xfrm>
            <a:solidFill>
              <a:schemeClr val="accent3">
                <a:lumMod val="75000"/>
              </a:schemeClr>
            </a:solidFill>
          </p:grpSpPr>
          <p:sp>
            <p:nvSpPr>
              <p:cNvPr id="60" name="Freeform 458"/>
              <p:cNvSpPr>
                <a:spLocks/>
              </p:cNvSpPr>
              <p:nvPr/>
            </p:nvSpPr>
            <p:spPr bwMode="auto">
              <a:xfrm>
                <a:off x="8235951" y="3122613"/>
                <a:ext cx="658813" cy="307975"/>
              </a:xfrm>
              <a:custGeom>
                <a:avLst/>
                <a:gdLst>
                  <a:gd name="T0" fmla="*/ 135 w 175"/>
                  <a:gd name="T1" fmla="*/ 0 h 82"/>
                  <a:gd name="T2" fmla="*/ 175 w 175"/>
                  <a:gd name="T3" fmla="*/ 41 h 82"/>
                  <a:gd name="T4" fmla="*/ 135 w 175"/>
                  <a:gd name="T5" fmla="*/ 82 h 82"/>
                  <a:gd name="T6" fmla="*/ 41 w 175"/>
                  <a:gd name="T7" fmla="*/ 82 h 82"/>
                  <a:gd name="T8" fmla="*/ 0 w 175"/>
                  <a:gd name="T9" fmla="*/ 41 h 82"/>
                  <a:gd name="T10" fmla="*/ 12 w 175"/>
                  <a:gd name="T11" fmla="*/ 12 h 82"/>
                  <a:gd name="T12" fmla="*/ 41 w 175"/>
                  <a:gd name="T13" fmla="*/ 0 h 82"/>
                  <a:gd name="T14" fmla="*/ 135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5" y="0"/>
                    </a:moveTo>
                    <a:cubicBezTo>
                      <a:pt x="157" y="0"/>
                      <a:pt x="175" y="19"/>
                      <a:pt x="175" y="41"/>
                    </a:cubicBezTo>
                    <a:cubicBezTo>
                      <a:pt x="175" y="64"/>
                      <a:pt x="157" y="82"/>
                      <a:pt x="135" y="82"/>
                    </a:cubicBezTo>
                    <a:cubicBezTo>
                      <a:pt x="41" y="82"/>
                      <a:pt x="41" y="82"/>
                      <a:pt x="41" y="82"/>
                    </a:cubicBezTo>
                    <a:cubicBezTo>
                      <a:pt x="19" y="82"/>
                      <a:pt x="0" y="64"/>
                      <a:pt x="0" y="41"/>
                    </a:cubicBezTo>
                    <a:cubicBezTo>
                      <a:pt x="0" y="30"/>
                      <a:pt x="5" y="20"/>
                      <a:pt x="12" y="12"/>
                    </a:cubicBezTo>
                    <a:cubicBezTo>
                      <a:pt x="20" y="5"/>
                      <a:pt x="30" y="0"/>
                      <a:pt x="41" y="0"/>
                    </a:cubicBezTo>
                    <a:lnTo>
                      <a:pt x="135"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sp>
            <p:nvSpPr>
              <p:cNvPr id="61" name="Freeform 459"/>
              <p:cNvSpPr>
                <a:spLocks/>
              </p:cNvSpPr>
              <p:nvPr/>
            </p:nvSpPr>
            <p:spPr bwMode="auto">
              <a:xfrm>
                <a:off x="7646988" y="1539876"/>
                <a:ext cx="571500" cy="587375"/>
              </a:xfrm>
              <a:custGeom>
                <a:avLst/>
                <a:gdLst>
                  <a:gd name="T0" fmla="*/ 136 w 152"/>
                  <a:gd name="T1" fmla="*/ 16 h 156"/>
                  <a:gd name="T2" fmla="*/ 136 w 152"/>
                  <a:gd name="T3" fmla="*/ 74 h 156"/>
                  <a:gd name="T4" fmla="*/ 70 w 152"/>
                  <a:gd name="T5" fmla="*/ 140 h 156"/>
                  <a:gd name="T6" fmla="*/ 12 w 152"/>
                  <a:gd name="T7" fmla="*/ 140 h 156"/>
                  <a:gd name="T8" fmla="*/ 0 w 152"/>
                  <a:gd name="T9" fmla="*/ 111 h 156"/>
                  <a:gd name="T10" fmla="*/ 12 w 152"/>
                  <a:gd name="T11" fmla="*/ 82 h 156"/>
                  <a:gd name="T12" fmla="*/ 78 w 152"/>
                  <a:gd name="T13" fmla="*/ 16 h 156"/>
                  <a:gd name="T14" fmla="*/ 136 w 152"/>
                  <a:gd name="T15" fmla="*/ 16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36" y="16"/>
                    </a:moveTo>
                    <a:cubicBezTo>
                      <a:pt x="152" y="32"/>
                      <a:pt x="152" y="58"/>
                      <a:pt x="136" y="74"/>
                    </a:cubicBezTo>
                    <a:cubicBezTo>
                      <a:pt x="70" y="140"/>
                      <a:pt x="70" y="140"/>
                      <a:pt x="70" y="140"/>
                    </a:cubicBezTo>
                    <a:cubicBezTo>
                      <a:pt x="54" y="156"/>
                      <a:pt x="28" y="156"/>
                      <a:pt x="12" y="140"/>
                    </a:cubicBezTo>
                    <a:cubicBezTo>
                      <a:pt x="4" y="132"/>
                      <a:pt x="0" y="121"/>
                      <a:pt x="0" y="111"/>
                    </a:cubicBezTo>
                    <a:cubicBezTo>
                      <a:pt x="0" y="100"/>
                      <a:pt x="4" y="90"/>
                      <a:pt x="12" y="82"/>
                    </a:cubicBezTo>
                    <a:cubicBezTo>
                      <a:pt x="78" y="16"/>
                      <a:pt x="78" y="16"/>
                      <a:pt x="78" y="16"/>
                    </a:cubicBezTo>
                    <a:cubicBezTo>
                      <a:pt x="94" y="0"/>
                      <a:pt x="120" y="0"/>
                      <a:pt x="136" y="1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sp>
            <p:nvSpPr>
              <p:cNvPr id="62" name="Freeform 460"/>
              <p:cNvSpPr>
                <a:spLocks noEditPoints="1"/>
              </p:cNvSpPr>
              <p:nvPr/>
            </p:nvSpPr>
            <p:spPr bwMode="auto">
              <a:xfrm>
                <a:off x="4170363" y="1525588"/>
                <a:ext cx="3863975" cy="3567113"/>
              </a:xfrm>
              <a:custGeom>
                <a:avLst/>
                <a:gdLst>
                  <a:gd name="T0" fmla="*/ 1028 w 1028"/>
                  <a:gd name="T1" fmla="*/ 514 h 949"/>
                  <a:gd name="T2" fmla="*/ 787 w 1028"/>
                  <a:gd name="T3" fmla="*/ 949 h 949"/>
                  <a:gd name="T4" fmla="*/ 241 w 1028"/>
                  <a:gd name="T5" fmla="*/ 949 h 949"/>
                  <a:gd name="T6" fmla="*/ 0 w 1028"/>
                  <a:gd name="T7" fmla="*/ 514 h 949"/>
                  <a:gd name="T8" fmla="*/ 514 w 1028"/>
                  <a:gd name="T9" fmla="*/ 0 h 949"/>
                  <a:gd name="T10" fmla="*/ 1028 w 1028"/>
                  <a:gd name="T11" fmla="*/ 514 h 949"/>
                  <a:gd name="T12" fmla="*/ 714 w 1028"/>
                  <a:gd name="T13" fmla="*/ 345 h 949"/>
                  <a:gd name="T14" fmla="*/ 714 w 1028"/>
                  <a:gd name="T15" fmla="*/ 251 h 949"/>
                  <a:gd name="T16" fmla="*/ 632 w 1028"/>
                  <a:gd name="T17" fmla="*/ 187 h 949"/>
                  <a:gd name="T18" fmla="*/ 563 w 1028"/>
                  <a:gd name="T19" fmla="*/ 187 h 949"/>
                  <a:gd name="T20" fmla="*/ 563 w 1028"/>
                  <a:gd name="T21" fmla="*/ 153 h 949"/>
                  <a:gd name="T22" fmla="*/ 466 w 1028"/>
                  <a:gd name="T23" fmla="*/ 153 h 949"/>
                  <a:gd name="T24" fmla="*/ 466 w 1028"/>
                  <a:gd name="T25" fmla="*/ 187 h 949"/>
                  <a:gd name="T26" fmla="*/ 397 w 1028"/>
                  <a:gd name="T27" fmla="*/ 187 h 949"/>
                  <a:gd name="T28" fmla="*/ 316 w 1028"/>
                  <a:gd name="T29" fmla="*/ 251 h 949"/>
                  <a:gd name="T30" fmla="*/ 316 w 1028"/>
                  <a:gd name="T31" fmla="*/ 438 h 949"/>
                  <a:gd name="T32" fmla="*/ 397 w 1028"/>
                  <a:gd name="T33" fmla="*/ 503 h 949"/>
                  <a:gd name="T34" fmla="*/ 466 w 1028"/>
                  <a:gd name="T35" fmla="*/ 503 h 949"/>
                  <a:gd name="T36" fmla="*/ 466 w 1028"/>
                  <a:gd name="T37" fmla="*/ 701 h 949"/>
                  <a:gd name="T38" fmla="*/ 440 w 1028"/>
                  <a:gd name="T39" fmla="*/ 701 h 949"/>
                  <a:gd name="T40" fmla="*/ 389 w 1028"/>
                  <a:gd name="T41" fmla="*/ 661 h 949"/>
                  <a:gd name="T42" fmla="*/ 389 w 1028"/>
                  <a:gd name="T43" fmla="*/ 602 h 949"/>
                  <a:gd name="T44" fmla="*/ 315 w 1028"/>
                  <a:gd name="T45" fmla="*/ 602 h 949"/>
                  <a:gd name="T46" fmla="*/ 315 w 1028"/>
                  <a:gd name="T47" fmla="*/ 696 h 949"/>
                  <a:gd name="T48" fmla="*/ 396 w 1028"/>
                  <a:gd name="T49" fmla="*/ 760 h 949"/>
                  <a:gd name="T50" fmla="*/ 466 w 1028"/>
                  <a:gd name="T51" fmla="*/ 760 h 949"/>
                  <a:gd name="T52" fmla="*/ 466 w 1028"/>
                  <a:gd name="T53" fmla="*/ 796 h 949"/>
                  <a:gd name="T54" fmla="*/ 563 w 1028"/>
                  <a:gd name="T55" fmla="*/ 796 h 949"/>
                  <a:gd name="T56" fmla="*/ 563 w 1028"/>
                  <a:gd name="T57" fmla="*/ 760 h 949"/>
                  <a:gd name="T58" fmla="*/ 632 w 1028"/>
                  <a:gd name="T59" fmla="*/ 760 h 949"/>
                  <a:gd name="T60" fmla="*/ 713 w 1028"/>
                  <a:gd name="T61" fmla="*/ 696 h 949"/>
                  <a:gd name="T62" fmla="*/ 713 w 1028"/>
                  <a:gd name="T63" fmla="*/ 509 h 949"/>
                  <a:gd name="T64" fmla="*/ 632 w 1028"/>
                  <a:gd name="T65" fmla="*/ 444 h 949"/>
                  <a:gd name="T66" fmla="*/ 563 w 1028"/>
                  <a:gd name="T67" fmla="*/ 444 h 949"/>
                  <a:gd name="T68" fmla="*/ 563 w 1028"/>
                  <a:gd name="T69" fmla="*/ 246 h 949"/>
                  <a:gd name="T70" fmla="*/ 588 w 1028"/>
                  <a:gd name="T71" fmla="*/ 246 h 949"/>
                  <a:gd name="T72" fmla="*/ 639 w 1028"/>
                  <a:gd name="T73" fmla="*/ 286 h 949"/>
                  <a:gd name="T74" fmla="*/ 639 w 1028"/>
                  <a:gd name="T75" fmla="*/ 345 h 949"/>
                  <a:gd name="T76" fmla="*/ 714 w 1028"/>
                  <a:gd name="T77" fmla="*/ 345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28" h="949">
                    <a:moveTo>
                      <a:pt x="1028" y="514"/>
                    </a:moveTo>
                    <a:cubicBezTo>
                      <a:pt x="1028" y="697"/>
                      <a:pt x="932" y="858"/>
                      <a:pt x="787" y="949"/>
                    </a:cubicBezTo>
                    <a:cubicBezTo>
                      <a:pt x="241" y="949"/>
                      <a:pt x="241" y="949"/>
                      <a:pt x="241" y="949"/>
                    </a:cubicBezTo>
                    <a:cubicBezTo>
                      <a:pt x="97" y="858"/>
                      <a:pt x="0" y="697"/>
                      <a:pt x="0" y="514"/>
                    </a:cubicBezTo>
                    <a:cubicBezTo>
                      <a:pt x="0" y="230"/>
                      <a:pt x="231" y="0"/>
                      <a:pt x="514" y="0"/>
                    </a:cubicBezTo>
                    <a:cubicBezTo>
                      <a:pt x="798" y="0"/>
                      <a:pt x="1028" y="230"/>
                      <a:pt x="1028" y="514"/>
                    </a:cubicBezTo>
                    <a:close/>
                    <a:moveTo>
                      <a:pt x="714" y="345"/>
                    </a:moveTo>
                    <a:cubicBezTo>
                      <a:pt x="714" y="251"/>
                      <a:pt x="714" y="251"/>
                      <a:pt x="714" y="251"/>
                    </a:cubicBezTo>
                    <a:cubicBezTo>
                      <a:pt x="714" y="216"/>
                      <a:pt x="677" y="187"/>
                      <a:pt x="632" y="187"/>
                    </a:cubicBezTo>
                    <a:cubicBezTo>
                      <a:pt x="563" y="187"/>
                      <a:pt x="563" y="187"/>
                      <a:pt x="563" y="187"/>
                    </a:cubicBezTo>
                    <a:cubicBezTo>
                      <a:pt x="563" y="153"/>
                      <a:pt x="563" y="153"/>
                      <a:pt x="563" y="153"/>
                    </a:cubicBezTo>
                    <a:cubicBezTo>
                      <a:pt x="466" y="153"/>
                      <a:pt x="466" y="153"/>
                      <a:pt x="466" y="153"/>
                    </a:cubicBezTo>
                    <a:cubicBezTo>
                      <a:pt x="466" y="187"/>
                      <a:pt x="466" y="187"/>
                      <a:pt x="466" y="187"/>
                    </a:cubicBezTo>
                    <a:cubicBezTo>
                      <a:pt x="397" y="187"/>
                      <a:pt x="397" y="187"/>
                      <a:pt x="397" y="187"/>
                    </a:cubicBezTo>
                    <a:cubicBezTo>
                      <a:pt x="352" y="187"/>
                      <a:pt x="316" y="216"/>
                      <a:pt x="316" y="251"/>
                    </a:cubicBezTo>
                    <a:cubicBezTo>
                      <a:pt x="316" y="438"/>
                      <a:pt x="316" y="438"/>
                      <a:pt x="316" y="438"/>
                    </a:cubicBezTo>
                    <a:cubicBezTo>
                      <a:pt x="316" y="474"/>
                      <a:pt x="352" y="503"/>
                      <a:pt x="397" y="503"/>
                    </a:cubicBezTo>
                    <a:cubicBezTo>
                      <a:pt x="466" y="503"/>
                      <a:pt x="466" y="503"/>
                      <a:pt x="466" y="503"/>
                    </a:cubicBezTo>
                    <a:cubicBezTo>
                      <a:pt x="466" y="701"/>
                      <a:pt x="466" y="701"/>
                      <a:pt x="466" y="701"/>
                    </a:cubicBezTo>
                    <a:cubicBezTo>
                      <a:pt x="440" y="701"/>
                      <a:pt x="440" y="701"/>
                      <a:pt x="440" y="701"/>
                    </a:cubicBezTo>
                    <a:cubicBezTo>
                      <a:pt x="412" y="701"/>
                      <a:pt x="389" y="683"/>
                      <a:pt x="389" y="661"/>
                    </a:cubicBezTo>
                    <a:cubicBezTo>
                      <a:pt x="389" y="602"/>
                      <a:pt x="389" y="602"/>
                      <a:pt x="389" y="602"/>
                    </a:cubicBezTo>
                    <a:cubicBezTo>
                      <a:pt x="315" y="602"/>
                      <a:pt x="315" y="602"/>
                      <a:pt x="315" y="602"/>
                    </a:cubicBezTo>
                    <a:cubicBezTo>
                      <a:pt x="315" y="696"/>
                      <a:pt x="315" y="696"/>
                      <a:pt x="315" y="696"/>
                    </a:cubicBezTo>
                    <a:cubicBezTo>
                      <a:pt x="315" y="731"/>
                      <a:pt x="351" y="760"/>
                      <a:pt x="396" y="760"/>
                    </a:cubicBezTo>
                    <a:cubicBezTo>
                      <a:pt x="466" y="760"/>
                      <a:pt x="466" y="760"/>
                      <a:pt x="466" y="760"/>
                    </a:cubicBezTo>
                    <a:cubicBezTo>
                      <a:pt x="466" y="796"/>
                      <a:pt x="466" y="796"/>
                      <a:pt x="466" y="796"/>
                    </a:cubicBezTo>
                    <a:cubicBezTo>
                      <a:pt x="563" y="796"/>
                      <a:pt x="563" y="796"/>
                      <a:pt x="563" y="796"/>
                    </a:cubicBezTo>
                    <a:cubicBezTo>
                      <a:pt x="563" y="760"/>
                      <a:pt x="563" y="760"/>
                      <a:pt x="563" y="760"/>
                    </a:cubicBezTo>
                    <a:cubicBezTo>
                      <a:pt x="632" y="760"/>
                      <a:pt x="632" y="760"/>
                      <a:pt x="632" y="760"/>
                    </a:cubicBezTo>
                    <a:cubicBezTo>
                      <a:pt x="677" y="760"/>
                      <a:pt x="713" y="731"/>
                      <a:pt x="713" y="696"/>
                    </a:cubicBezTo>
                    <a:cubicBezTo>
                      <a:pt x="713" y="509"/>
                      <a:pt x="713" y="509"/>
                      <a:pt x="713" y="509"/>
                    </a:cubicBezTo>
                    <a:cubicBezTo>
                      <a:pt x="713" y="473"/>
                      <a:pt x="677" y="444"/>
                      <a:pt x="632" y="444"/>
                    </a:cubicBezTo>
                    <a:cubicBezTo>
                      <a:pt x="563" y="444"/>
                      <a:pt x="563" y="444"/>
                      <a:pt x="563" y="444"/>
                    </a:cubicBezTo>
                    <a:cubicBezTo>
                      <a:pt x="563" y="246"/>
                      <a:pt x="563" y="246"/>
                      <a:pt x="563" y="246"/>
                    </a:cubicBezTo>
                    <a:cubicBezTo>
                      <a:pt x="588" y="246"/>
                      <a:pt x="588" y="246"/>
                      <a:pt x="588" y="246"/>
                    </a:cubicBezTo>
                    <a:cubicBezTo>
                      <a:pt x="617" y="246"/>
                      <a:pt x="639" y="264"/>
                      <a:pt x="639" y="286"/>
                    </a:cubicBezTo>
                    <a:cubicBezTo>
                      <a:pt x="639" y="345"/>
                      <a:pt x="639" y="345"/>
                      <a:pt x="639" y="345"/>
                    </a:cubicBezTo>
                    <a:lnTo>
                      <a:pt x="714" y="34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sp>
            <p:nvSpPr>
              <p:cNvPr id="63" name="Freeform 461"/>
              <p:cNvSpPr>
                <a:spLocks/>
              </p:cNvSpPr>
              <p:nvPr/>
            </p:nvSpPr>
            <p:spPr bwMode="auto">
              <a:xfrm>
                <a:off x="5187951" y="5254626"/>
                <a:ext cx="1827213" cy="209550"/>
              </a:xfrm>
              <a:custGeom>
                <a:avLst/>
                <a:gdLst>
                  <a:gd name="T0" fmla="*/ 436 w 486"/>
                  <a:gd name="T1" fmla="*/ 0 h 56"/>
                  <a:gd name="T2" fmla="*/ 486 w 486"/>
                  <a:gd name="T3" fmla="*/ 28 h 56"/>
                  <a:gd name="T4" fmla="*/ 436 w 486"/>
                  <a:gd name="T5" fmla="*/ 56 h 56"/>
                  <a:gd name="T6" fmla="*/ 51 w 486"/>
                  <a:gd name="T7" fmla="*/ 56 h 56"/>
                  <a:gd name="T8" fmla="*/ 0 w 486"/>
                  <a:gd name="T9" fmla="*/ 28 h 56"/>
                  <a:gd name="T10" fmla="*/ 15 w 486"/>
                  <a:gd name="T11" fmla="*/ 8 h 56"/>
                  <a:gd name="T12" fmla="*/ 51 w 486"/>
                  <a:gd name="T13" fmla="*/ 0 h 56"/>
                  <a:gd name="T14" fmla="*/ 436 w 486"/>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6" h="56">
                    <a:moveTo>
                      <a:pt x="436" y="0"/>
                    </a:moveTo>
                    <a:cubicBezTo>
                      <a:pt x="464" y="0"/>
                      <a:pt x="486" y="13"/>
                      <a:pt x="486" y="28"/>
                    </a:cubicBezTo>
                    <a:cubicBezTo>
                      <a:pt x="486" y="44"/>
                      <a:pt x="464" y="56"/>
                      <a:pt x="436" y="56"/>
                    </a:cubicBezTo>
                    <a:cubicBezTo>
                      <a:pt x="51" y="56"/>
                      <a:pt x="51" y="56"/>
                      <a:pt x="51" y="56"/>
                    </a:cubicBezTo>
                    <a:cubicBezTo>
                      <a:pt x="23" y="56"/>
                      <a:pt x="0" y="44"/>
                      <a:pt x="0" y="28"/>
                    </a:cubicBezTo>
                    <a:cubicBezTo>
                      <a:pt x="0" y="20"/>
                      <a:pt x="6" y="13"/>
                      <a:pt x="15" y="8"/>
                    </a:cubicBezTo>
                    <a:cubicBezTo>
                      <a:pt x="24" y="3"/>
                      <a:pt x="37" y="0"/>
                      <a:pt x="51" y="0"/>
                    </a:cubicBezTo>
                    <a:lnTo>
                      <a:pt x="436"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sp>
            <p:nvSpPr>
              <p:cNvPr id="64" name="Freeform 462"/>
              <p:cNvSpPr>
                <a:spLocks/>
              </p:cNvSpPr>
              <p:nvPr/>
            </p:nvSpPr>
            <p:spPr bwMode="auto">
              <a:xfrm>
                <a:off x="5368926" y="5576888"/>
                <a:ext cx="1470025" cy="211138"/>
              </a:xfrm>
              <a:custGeom>
                <a:avLst/>
                <a:gdLst>
                  <a:gd name="T0" fmla="*/ 341 w 391"/>
                  <a:gd name="T1" fmla="*/ 0 h 56"/>
                  <a:gd name="T2" fmla="*/ 391 w 391"/>
                  <a:gd name="T3" fmla="*/ 28 h 56"/>
                  <a:gd name="T4" fmla="*/ 341 w 391"/>
                  <a:gd name="T5" fmla="*/ 56 h 56"/>
                  <a:gd name="T6" fmla="*/ 50 w 391"/>
                  <a:gd name="T7" fmla="*/ 56 h 56"/>
                  <a:gd name="T8" fmla="*/ 0 w 391"/>
                  <a:gd name="T9" fmla="*/ 28 h 56"/>
                  <a:gd name="T10" fmla="*/ 14 w 391"/>
                  <a:gd name="T11" fmla="*/ 8 h 56"/>
                  <a:gd name="T12" fmla="*/ 50 w 391"/>
                  <a:gd name="T13" fmla="*/ 0 h 56"/>
                  <a:gd name="T14" fmla="*/ 341 w 391"/>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1" h="56">
                    <a:moveTo>
                      <a:pt x="341" y="0"/>
                    </a:moveTo>
                    <a:cubicBezTo>
                      <a:pt x="369" y="0"/>
                      <a:pt x="391" y="12"/>
                      <a:pt x="391" y="28"/>
                    </a:cubicBezTo>
                    <a:cubicBezTo>
                      <a:pt x="391" y="43"/>
                      <a:pt x="369" y="56"/>
                      <a:pt x="341" y="56"/>
                    </a:cubicBezTo>
                    <a:cubicBezTo>
                      <a:pt x="50" y="56"/>
                      <a:pt x="50" y="56"/>
                      <a:pt x="50" y="56"/>
                    </a:cubicBezTo>
                    <a:cubicBezTo>
                      <a:pt x="22" y="56"/>
                      <a:pt x="0" y="43"/>
                      <a:pt x="0" y="28"/>
                    </a:cubicBezTo>
                    <a:cubicBezTo>
                      <a:pt x="0" y="20"/>
                      <a:pt x="5" y="13"/>
                      <a:pt x="14" y="8"/>
                    </a:cubicBezTo>
                    <a:cubicBezTo>
                      <a:pt x="24" y="3"/>
                      <a:pt x="36" y="0"/>
                      <a:pt x="50" y="0"/>
                    </a:cubicBezTo>
                    <a:lnTo>
                      <a:pt x="341"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sp>
            <p:nvSpPr>
              <p:cNvPr id="65" name="Freeform 463"/>
              <p:cNvSpPr>
                <a:spLocks/>
              </p:cNvSpPr>
              <p:nvPr/>
            </p:nvSpPr>
            <p:spPr bwMode="auto">
              <a:xfrm>
                <a:off x="5556251" y="5895976"/>
                <a:ext cx="1090613" cy="211138"/>
              </a:xfrm>
              <a:custGeom>
                <a:avLst/>
                <a:gdLst>
                  <a:gd name="T0" fmla="*/ 240 w 290"/>
                  <a:gd name="T1" fmla="*/ 0 h 56"/>
                  <a:gd name="T2" fmla="*/ 290 w 290"/>
                  <a:gd name="T3" fmla="*/ 28 h 56"/>
                  <a:gd name="T4" fmla="*/ 240 w 290"/>
                  <a:gd name="T5" fmla="*/ 56 h 56"/>
                  <a:gd name="T6" fmla="*/ 50 w 290"/>
                  <a:gd name="T7" fmla="*/ 56 h 56"/>
                  <a:gd name="T8" fmla="*/ 0 w 290"/>
                  <a:gd name="T9" fmla="*/ 28 h 56"/>
                  <a:gd name="T10" fmla="*/ 15 w 290"/>
                  <a:gd name="T11" fmla="*/ 8 h 56"/>
                  <a:gd name="T12" fmla="*/ 50 w 290"/>
                  <a:gd name="T13" fmla="*/ 0 h 56"/>
                  <a:gd name="T14" fmla="*/ 240 w 290"/>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0" h="56">
                    <a:moveTo>
                      <a:pt x="240" y="0"/>
                    </a:moveTo>
                    <a:cubicBezTo>
                      <a:pt x="268" y="0"/>
                      <a:pt x="290" y="12"/>
                      <a:pt x="290" y="28"/>
                    </a:cubicBezTo>
                    <a:cubicBezTo>
                      <a:pt x="290" y="43"/>
                      <a:pt x="268" y="56"/>
                      <a:pt x="240" y="56"/>
                    </a:cubicBezTo>
                    <a:cubicBezTo>
                      <a:pt x="50" y="56"/>
                      <a:pt x="50" y="56"/>
                      <a:pt x="50" y="56"/>
                    </a:cubicBezTo>
                    <a:cubicBezTo>
                      <a:pt x="23" y="56"/>
                      <a:pt x="0" y="43"/>
                      <a:pt x="0" y="28"/>
                    </a:cubicBezTo>
                    <a:cubicBezTo>
                      <a:pt x="0" y="20"/>
                      <a:pt x="6" y="13"/>
                      <a:pt x="15" y="8"/>
                    </a:cubicBezTo>
                    <a:cubicBezTo>
                      <a:pt x="24" y="3"/>
                      <a:pt x="37" y="0"/>
                      <a:pt x="50" y="0"/>
                    </a:cubicBezTo>
                    <a:lnTo>
                      <a:pt x="24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sp>
            <p:nvSpPr>
              <p:cNvPr id="66" name="Freeform 464"/>
              <p:cNvSpPr>
                <a:spLocks/>
              </p:cNvSpPr>
              <p:nvPr/>
            </p:nvSpPr>
            <p:spPr bwMode="auto">
              <a:xfrm>
                <a:off x="6286501" y="3416301"/>
                <a:ext cx="285750" cy="744538"/>
              </a:xfrm>
              <a:custGeom>
                <a:avLst/>
                <a:gdLst>
                  <a:gd name="T0" fmla="*/ 76 w 76"/>
                  <a:gd name="T1" fmla="*/ 41 h 198"/>
                  <a:gd name="T2" fmla="*/ 76 w 76"/>
                  <a:gd name="T3" fmla="*/ 158 h 198"/>
                  <a:gd name="T4" fmla="*/ 25 w 76"/>
                  <a:gd name="T5" fmla="*/ 198 h 198"/>
                  <a:gd name="T6" fmla="*/ 0 w 76"/>
                  <a:gd name="T7" fmla="*/ 198 h 198"/>
                  <a:gd name="T8" fmla="*/ 0 w 76"/>
                  <a:gd name="T9" fmla="*/ 0 h 198"/>
                  <a:gd name="T10" fmla="*/ 25 w 76"/>
                  <a:gd name="T11" fmla="*/ 0 h 198"/>
                  <a:gd name="T12" fmla="*/ 76 w 76"/>
                  <a:gd name="T13" fmla="*/ 41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41"/>
                    </a:moveTo>
                    <a:cubicBezTo>
                      <a:pt x="76" y="158"/>
                      <a:pt x="76" y="158"/>
                      <a:pt x="76" y="158"/>
                    </a:cubicBezTo>
                    <a:cubicBezTo>
                      <a:pt x="76" y="180"/>
                      <a:pt x="53" y="198"/>
                      <a:pt x="25" y="198"/>
                    </a:cubicBezTo>
                    <a:cubicBezTo>
                      <a:pt x="0" y="198"/>
                      <a:pt x="0" y="198"/>
                      <a:pt x="0" y="198"/>
                    </a:cubicBezTo>
                    <a:cubicBezTo>
                      <a:pt x="0" y="0"/>
                      <a:pt x="0" y="0"/>
                      <a:pt x="0" y="0"/>
                    </a:cubicBezTo>
                    <a:cubicBezTo>
                      <a:pt x="25" y="0"/>
                      <a:pt x="25" y="0"/>
                      <a:pt x="25" y="0"/>
                    </a:cubicBezTo>
                    <a:cubicBezTo>
                      <a:pt x="53" y="0"/>
                      <a:pt x="76" y="18"/>
                      <a:pt x="76" y="4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sp>
            <p:nvSpPr>
              <p:cNvPr id="67" name="Freeform 465"/>
              <p:cNvSpPr>
                <a:spLocks/>
              </p:cNvSpPr>
              <p:nvPr/>
            </p:nvSpPr>
            <p:spPr bwMode="auto">
              <a:xfrm>
                <a:off x="5948363" y="754063"/>
                <a:ext cx="307975" cy="658813"/>
              </a:xfrm>
              <a:custGeom>
                <a:avLst/>
                <a:gdLst>
                  <a:gd name="T0" fmla="*/ 82 w 82"/>
                  <a:gd name="T1" fmla="*/ 41 h 175"/>
                  <a:gd name="T2" fmla="*/ 82 w 82"/>
                  <a:gd name="T3" fmla="*/ 134 h 175"/>
                  <a:gd name="T4" fmla="*/ 41 w 82"/>
                  <a:gd name="T5" fmla="*/ 175 h 175"/>
                  <a:gd name="T6" fmla="*/ 12 w 82"/>
                  <a:gd name="T7" fmla="*/ 163 h 175"/>
                  <a:gd name="T8" fmla="*/ 0 w 82"/>
                  <a:gd name="T9" fmla="*/ 134 h 175"/>
                  <a:gd name="T10" fmla="*/ 0 w 82"/>
                  <a:gd name="T11" fmla="*/ 41 h 175"/>
                  <a:gd name="T12" fmla="*/ 41 w 82"/>
                  <a:gd name="T13" fmla="*/ 0 h 175"/>
                  <a:gd name="T14" fmla="*/ 82 w 82"/>
                  <a:gd name="T15" fmla="*/ 41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 h="175">
                    <a:moveTo>
                      <a:pt x="82" y="41"/>
                    </a:moveTo>
                    <a:cubicBezTo>
                      <a:pt x="82" y="134"/>
                      <a:pt x="82" y="134"/>
                      <a:pt x="82" y="134"/>
                    </a:cubicBezTo>
                    <a:cubicBezTo>
                      <a:pt x="82" y="157"/>
                      <a:pt x="64" y="175"/>
                      <a:pt x="41" y="175"/>
                    </a:cubicBezTo>
                    <a:cubicBezTo>
                      <a:pt x="30" y="175"/>
                      <a:pt x="20" y="171"/>
                      <a:pt x="12" y="163"/>
                    </a:cubicBezTo>
                    <a:cubicBezTo>
                      <a:pt x="5" y="156"/>
                      <a:pt x="0" y="146"/>
                      <a:pt x="0" y="134"/>
                    </a:cubicBezTo>
                    <a:cubicBezTo>
                      <a:pt x="0" y="41"/>
                      <a:pt x="0" y="41"/>
                      <a:pt x="0" y="41"/>
                    </a:cubicBezTo>
                    <a:cubicBezTo>
                      <a:pt x="0" y="19"/>
                      <a:pt x="19" y="0"/>
                      <a:pt x="41" y="0"/>
                    </a:cubicBezTo>
                    <a:cubicBezTo>
                      <a:pt x="64" y="0"/>
                      <a:pt x="82" y="19"/>
                      <a:pt x="82" y="4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sp>
            <p:nvSpPr>
              <p:cNvPr id="68" name="Freeform 466"/>
              <p:cNvSpPr>
                <a:spLocks/>
              </p:cNvSpPr>
              <p:nvPr/>
            </p:nvSpPr>
            <p:spPr bwMode="auto">
              <a:xfrm>
                <a:off x="5635626" y="2449513"/>
                <a:ext cx="285750" cy="744538"/>
              </a:xfrm>
              <a:custGeom>
                <a:avLst/>
                <a:gdLst>
                  <a:gd name="T0" fmla="*/ 76 w 76"/>
                  <a:gd name="T1" fmla="*/ 0 h 198"/>
                  <a:gd name="T2" fmla="*/ 76 w 76"/>
                  <a:gd name="T3" fmla="*/ 198 h 198"/>
                  <a:gd name="T4" fmla="*/ 51 w 76"/>
                  <a:gd name="T5" fmla="*/ 198 h 198"/>
                  <a:gd name="T6" fmla="*/ 0 w 76"/>
                  <a:gd name="T7" fmla="*/ 157 h 198"/>
                  <a:gd name="T8" fmla="*/ 0 w 76"/>
                  <a:gd name="T9" fmla="*/ 40 h 198"/>
                  <a:gd name="T10" fmla="*/ 51 w 76"/>
                  <a:gd name="T11" fmla="*/ 0 h 198"/>
                  <a:gd name="T12" fmla="*/ 76 w 76"/>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0"/>
                    </a:moveTo>
                    <a:cubicBezTo>
                      <a:pt x="76" y="198"/>
                      <a:pt x="76" y="198"/>
                      <a:pt x="76" y="198"/>
                    </a:cubicBezTo>
                    <a:cubicBezTo>
                      <a:pt x="51" y="198"/>
                      <a:pt x="51" y="198"/>
                      <a:pt x="51" y="198"/>
                    </a:cubicBezTo>
                    <a:cubicBezTo>
                      <a:pt x="23" y="198"/>
                      <a:pt x="0" y="180"/>
                      <a:pt x="0" y="157"/>
                    </a:cubicBezTo>
                    <a:cubicBezTo>
                      <a:pt x="0" y="40"/>
                      <a:pt x="0" y="40"/>
                      <a:pt x="0" y="40"/>
                    </a:cubicBezTo>
                    <a:cubicBezTo>
                      <a:pt x="0" y="18"/>
                      <a:pt x="23" y="0"/>
                      <a:pt x="51" y="0"/>
                    </a:cubicBezTo>
                    <a:lnTo>
                      <a:pt x="76"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sp>
            <p:nvSpPr>
              <p:cNvPr id="69" name="Freeform 467"/>
              <p:cNvSpPr>
                <a:spLocks/>
              </p:cNvSpPr>
              <p:nvPr/>
            </p:nvSpPr>
            <p:spPr bwMode="auto">
              <a:xfrm>
                <a:off x="3951288" y="1539876"/>
                <a:ext cx="571500" cy="587375"/>
              </a:xfrm>
              <a:custGeom>
                <a:avLst/>
                <a:gdLst>
                  <a:gd name="T0" fmla="*/ 140 w 152"/>
                  <a:gd name="T1" fmla="*/ 82 h 156"/>
                  <a:gd name="T2" fmla="*/ 152 w 152"/>
                  <a:gd name="T3" fmla="*/ 111 h 156"/>
                  <a:gd name="T4" fmla="*/ 140 w 152"/>
                  <a:gd name="T5" fmla="*/ 140 h 156"/>
                  <a:gd name="T6" fmla="*/ 82 w 152"/>
                  <a:gd name="T7" fmla="*/ 140 h 156"/>
                  <a:gd name="T8" fmla="*/ 16 w 152"/>
                  <a:gd name="T9" fmla="*/ 74 h 156"/>
                  <a:gd name="T10" fmla="*/ 16 w 152"/>
                  <a:gd name="T11" fmla="*/ 16 h 156"/>
                  <a:gd name="T12" fmla="*/ 74 w 152"/>
                  <a:gd name="T13" fmla="*/ 16 h 156"/>
                  <a:gd name="T14" fmla="*/ 140 w 152"/>
                  <a:gd name="T15" fmla="*/ 82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40" y="82"/>
                    </a:moveTo>
                    <a:cubicBezTo>
                      <a:pt x="148" y="90"/>
                      <a:pt x="152" y="100"/>
                      <a:pt x="152" y="111"/>
                    </a:cubicBezTo>
                    <a:cubicBezTo>
                      <a:pt x="152" y="121"/>
                      <a:pt x="148" y="132"/>
                      <a:pt x="140" y="140"/>
                    </a:cubicBezTo>
                    <a:cubicBezTo>
                      <a:pt x="124" y="156"/>
                      <a:pt x="98" y="156"/>
                      <a:pt x="82" y="140"/>
                    </a:cubicBezTo>
                    <a:cubicBezTo>
                      <a:pt x="16" y="74"/>
                      <a:pt x="16" y="74"/>
                      <a:pt x="16" y="74"/>
                    </a:cubicBezTo>
                    <a:cubicBezTo>
                      <a:pt x="0" y="58"/>
                      <a:pt x="0" y="32"/>
                      <a:pt x="16" y="16"/>
                    </a:cubicBezTo>
                    <a:cubicBezTo>
                      <a:pt x="32" y="0"/>
                      <a:pt x="58" y="0"/>
                      <a:pt x="74" y="16"/>
                    </a:cubicBezTo>
                    <a:lnTo>
                      <a:pt x="140" y="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sp>
            <p:nvSpPr>
              <p:cNvPr id="70" name="Freeform 468"/>
              <p:cNvSpPr>
                <a:spLocks/>
              </p:cNvSpPr>
              <p:nvPr/>
            </p:nvSpPr>
            <p:spPr bwMode="auto">
              <a:xfrm>
                <a:off x="3294063" y="3122613"/>
                <a:ext cx="657225" cy="307975"/>
              </a:xfrm>
              <a:custGeom>
                <a:avLst/>
                <a:gdLst>
                  <a:gd name="T0" fmla="*/ 134 w 175"/>
                  <a:gd name="T1" fmla="*/ 0 h 82"/>
                  <a:gd name="T2" fmla="*/ 175 w 175"/>
                  <a:gd name="T3" fmla="*/ 41 h 82"/>
                  <a:gd name="T4" fmla="*/ 134 w 175"/>
                  <a:gd name="T5" fmla="*/ 82 h 82"/>
                  <a:gd name="T6" fmla="*/ 41 w 175"/>
                  <a:gd name="T7" fmla="*/ 82 h 82"/>
                  <a:gd name="T8" fmla="*/ 0 w 175"/>
                  <a:gd name="T9" fmla="*/ 41 h 82"/>
                  <a:gd name="T10" fmla="*/ 12 w 175"/>
                  <a:gd name="T11" fmla="*/ 12 h 82"/>
                  <a:gd name="T12" fmla="*/ 41 w 175"/>
                  <a:gd name="T13" fmla="*/ 0 h 82"/>
                  <a:gd name="T14" fmla="*/ 134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4" y="0"/>
                    </a:moveTo>
                    <a:cubicBezTo>
                      <a:pt x="156" y="0"/>
                      <a:pt x="175" y="19"/>
                      <a:pt x="175" y="41"/>
                    </a:cubicBezTo>
                    <a:cubicBezTo>
                      <a:pt x="175" y="64"/>
                      <a:pt x="156" y="82"/>
                      <a:pt x="134" y="82"/>
                    </a:cubicBezTo>
                    <a:cubicBezTo>
                      <a:pt x="41" y="82"/>
                      <a:pt x="41" y="82"/>
                      <a:pt x="41" y="82"/>
                    </a:cubicBezTo>
                    <a:cubicBezTo>
                      <a:pt x="18" y="82"/>
                      <a:pt x="0" y="64"/>
                      <a:pt x="0" y="41"/>
                    </a:cubicBezTo>
                    <a:cubicBezTo>
                      <a:pt x="0" y="30"/>
                      <a:pt x="4" y="20"/>
                      <a:pt x="12" y="12"/>
                    </a:cubicBezTo>
                    <a:cubicBezTo>
                      <a:pt x="19" y="5"/>
                      <a:pt x="29" y="0"/>
                      <a:pt x="41" y="0"/>
                    </a:cubicBezTo>
                    <a:lnTo>
                      <a:pt x="134"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684646" fontAlgn="auto">
                  <a:spcBef>
                    <a:spcPts val="0"/>
                  </a:spcBef>
                  <a:spcAft>
                    <a:spcPts val="0"/>
                  </a:spcAft>
                </a:pPr>
                <a:endParaRPr lang="zh-CN" altLang="en-US" sz="1400">
                  <a:solidFill>
                    <a:prstClr val="black"/>
                  </a:solidFill>
                  <a:latin typeface="Calibri"/>
                  <a:ea typeface="宋体"/>
                </a:endParaRPr>
              </a:p>
            </p:txBody>
          </p:sp>
        </p:grpSp>
      </p:grpSp>
    </p:spTree>
    <p:extLst>
      <p:ext uri="{BB962C8B-B14F-4D97-AF65-F5344CB8AC3E}">
        <p14:creationId xmlns:p14="http://schemas.microsoft.com/office/powerpoint/2010/main" xmlns="" val="1814482574"/>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1000" fill="hold"/>
                                        <p:tgtEl>
                                          <p:spTgt spid="57"/>
                                        </p:tgtEl>
                                        <p:attrNameLst>
                                          <p:attrName>ppt_w</p:attrName>
                                        </p:attrNameLst>
                                      </p:cBhvr>
                                      <p:tavLst>
                                        <p:tav tm="0">
                                          <p:val>
                                            <p:fltVal val="0"/>
                                          </p:val>
                                        </p:tav>
                                        <p:tav tm="100000">
                                          <p:val>
                                            <p:strVal val="#ppt_w"/>
                                          </p:val>
                                        </p:tav>
                                      </p:tavLst>
                                    </p:anim>
                                    <p:anim calcmode="lin" valueType="num">
                                      <p:cBhvr>
                                        <p:cTn id="8" dur="1000" fill="hold"/>
                                        <p:tgtEl>
                                          <p:spTgt spid="57"/>
                                        </p:tgtEl>
                                        <p:attrNameLst>
                                          <p:attrName>ppt_h</p:attrName>
                                        </p:attrNameLst>
                                      </p:cBhvr>
                                      <p:tavLst>
                                        <p:tav tm="0">
                                          <p:val>
                                            <p:fltVal val="0"/>
                                          </p:val>
                                        </p:tav>
                                        <p:tav tm="100000">
                                          <p:val>
                                            <p:strVal val="#ppt_h"/>
                                          </p:val>
                                        </p:tav>
                                      </p:tavLst>
                                    </p:anim>
                                    <p:animEffect transition="in" filter="fade">
                                      <p:cBhvr>
                                        <p:cTn id="9" dur="1000"/>
                                        <p:tgtEl>
                                          <p:spTgt spid="57"/>
                                        </p:tgtEl>
                                      </p:cBhvr>
                                    </p:animEffect>
                                  </p:childTnLst>
                                </p:cTn>
                              </p:par>
                              <p:par>
                                <p:cTn id="10" presetID="22" presetClass="entr" presetSubtype="8" fill="hold" grpId="0" nodeType="withEffect">
                                  <p:stCondLst>
                                    <p:cond delay="400"/>
                                  </p:stCondLst>
                                  <p:childTnLst>
                                    <p:set>
                                      <p:cBhvr>
                                        <p:cTn id="11" dur="1" fill="hold">
                                          <p:stCondLst>
                                            <p:cond delay="0"/>
                                          </p:stCondLst>
                                        </p:cTn>
                                        <p:tgtEl>
                                          <p:spTgt spid="55"/>
                                        </p:tgtEl>
                                        <p:attrNameLst>
                                          <p:attrName>style.visibility</p:attrName>
                                        </p:attrNameLst>
                                      </p:cBhvr>
                                      <p:to>
                                        <p:strVal val="visible"/>
                                      </p:to>
                                    </p:set>
                                    <p:animEffect transition="in" filter="wipe(left)">
                                      <p:cBhvr>
                                        <p:cTn id="12" dur="700"/>
                                        <p:tgtEl>
                                          <p:spTgt spid="55"/>
                                        </p:tgtEl>
                                      </p:cBhvr>
                                    </p:animEffect>
                                  </p:childTnLst>
                                </p:cTn>
                              </p:par>
                            </p:childTnLst>
                          </p:cTn>
                        </p:par>
                        <p:par>
                          <p:cTn id="13" fill="hold">
                            <p:stCondLst>
                              <p:cond delay="1100"/>
                            </p:stCondLst>
                            <p:childTnLst>
                              <p:par>
                                <p:cTn id="14" presetID="23" presetClass="entr" presetSubtype="528"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 fill="hold"/>
                                        <p:tgtEl>
                                          <p:spTgt spid="2"/>
                                        </p:tgtEl>
                                        <p:attrNameLst>
                                          <p:attrName>ppt_w</p:attrName>
                                        </p:attrNameLst>
                                      </p:cBhvr>
                                      <p:tavLst>
                                        <p:tav tm="0">
                                          <p:val>
                                            <p:fltVal val="0"/>
                                          </p:val>
                                        </p:tav>
                                        <p:tav tm="100000">
                                          <p:val>
                                            <p:strVal val="#ppt_w"/>
                                          </p:val>
                                        </p:tav>
                                      </p:tavLst>
                                    </p:anim>
                                    <p:anim calcmode="lin" valueType="num">
                                      <p:cBhvr>
                                        <p:cTn id="17" dur="500" fill="hold"/>
                                        <p:tgtEl>
                                          <p:spTgt spid="2"/>
                                        </p:tgtEl>
                                        <p:attrNameLst>
                                          <p:attrName>ppt_h</p:attrName>
                                        </p:attrNameLst>
                                      </p:cBhvr>
                                      <p:tavLst>
                                        <p:tav tm="0">
                                          <p:val>
                                            <p:fltVal val="0"/>
                                          </p:val>
                                        </p:tav>
                                        <p:tav tm="100000">
                                          <p:val>
                                            <p:strVal val="#ppt_h"/>
                                          </p:val>
                                        </p:tav>
                                      </p:tavLst>
                                    </p:anim>
                                    <p:anim calcmode="lin" valueType="num">
                                      <p:cBhvr>
                                        <p:cTn id="18" dur="500" fill="hold"/>
                                        <p:tgtEl>
                                          <p:spTgt spid="2"/>
                                        </p:tgtEl>
                                        <p:attrNameLst>
                                          <p:attrName>ppt_x</p:attrName>
                                        </p:attrNameLst>
                                      </p:cBhvr>
                                      <p:tavLst>
                                        <p:tav tm="0">
                                          <p:val>
                                            <p:fltVal val="0.5"/>
                                          </p:val>
                                        </p:tav>
                                        <p:tav tm="100000">
                                          <p:val>
                                            <p:strVal val="#ppt_x"/>
                                          </p:val>
                                        </p:tav>
                                      </p:tavLst>
                                    </p:anim>
                                    <p:anim calcmode="lin" valueType="num">
                                      <p:cBhvr>
                                        <p:cTn id="19" dur="500" fill="hold"/>
                                        <p:tgtEl>
                                          <p:spTgt spid="2"/>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30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 calcmode="lin" valueType="num">
                                      <p:cBhvr>
                                        <p:cTn id="24" dur="500" fill="hold"/>
                                        <p:tgtEl>
                                          <p:spTgt spid="5"/>
                                        </p:tgtEl>
                                        <p:attrNameLst>
                                          <p:attrName>ppt_x</p:attrName>
                                        </p:attrNameLst>
                                      </p:cBhvr>
                                      <p:tavLst>
                                        <p:tav tm="0">
                                          <p:val>
                                            <p:fltVal val="0.5"/>
                                          </p:val>
                                        </p:tav>
                                        <p:tav tm="100000">
                                          <p:val>
                                            <p:strVal val="#ppt_x"/>
                                          </p:val>
                                        </p:tav>
                                      </p:tavLst>
                                    </p:anim>
                                    <p:anim calcmode="lin" valueType="num">
                                      <p:cBhvr>
                                        <p:cTn id="25" dur="5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70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 calcmode="lin" valueType="num">
                                      <p:cBhvr>
                                        <p:cTn id="30" dur="500" fill="hold"/>
                                        <p:tgtEl>
                                          <p:spTgt spid="8"/>
                                        </p:tgtEl>
                                        <p:attrNameLst>
                                          <p:attrName>ppt_x</p:attrName>
                                        </p:attrNameLst>
                                      </p:cBhvr>
                                      <p:tavLst>
                                        <p:tav tm="0">
                                          <p:val>
                                            <p:fltVal val="0.5"/>
                                          </p:val>
                                        </p:tav>
                                        <p:tav tm="100000">
                                          <p:val>
                                            <p:strVal val="#ppt_x"/>
                                          </p:val>
                                        </p:tav>
                                      </p:tavLst>
                                    </p:anim>
                                    <p:anim calcmode="lin" valueType="num">
                                      <p:cBhvr>
                                        <p:cTn id="31" dur="5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30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 calcmode="lin" valueType="num">
                                      <p:cBhvr>
                                        <p:cTn id="36" dur="500" fill="hold"/>
                                        <p:tgtEl>
                                          <p:spTgt spid="11"/>
                                        </p:tgtEl>
                                        <p:attrNameLst>
                                          <p:attrName>ppt_x</p:attrName>
                                        </p:attrNameLst>
                                      </p:cBhvr>
                                      <p:tavLst>
                                        <p:tav tm="0">
                                          <p:val>
                                            <p:fltVal val="0.5"/>
                                          </p:val>
                                        </p:tav>
                                        <p:tav tm="100000">
                                          <p:val>
                                            <p:strVal val="#ppt_x"/>
                                          </p:val>
                                        </p:tav>
                                      </p:tavLst>
                                    </p:anim>
                                    <p:anim calcmode="lin" valueType="num">
                                      <p:cBhvr>
                                        <p:cTn id="37" dur="500" fill="hold"/>
                                        <p:tgtEl>
                                          <p:spTgt spid="11"/>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100"/>
                                  </p:stCondLst>
                                  <p:childTnLst>
                                    <p:set>
                                      <p:cBhvr>
                                        <p:cTn id="39" dur="1" fill="hold">
                                          <p:stCondLst>
                                            <p:cond delay="0"/>
                                          </p:stCondLst>
                                        </p:cTn>
                                        <p:tgtEl>
                                          <p:spTgt spid="14"/>
                                        </p:tgtEl>
                                        <p:attrNameLst>
                                          <p:attrName>style.visibility</p:attrName>
                                        </p:attrNameLst>
                                      </p:cBhvr>
                                      <p:to>
                                        <p:strVal val="visible"/>
                                      </p:to>
                                    </p:set>
                                    <p:anim calcmode="lin" valueType="num">
                                      <p:cBhvr>
                                        <p:cTn id="40" dur="500" fill="hold"/>
                                        <p:tgtEl>
                                          <p:spTgt spid="14"/>
                                        </p:tgtEl>
                                        <p:attrNameLst>
                                          <p:attrName>ppt_w</p:attrName>
                                        </p:attrNameLst>
                                      </p:cBhvr>
                                      <p:tavLst>
                                        <p:tav tm="0">
                                          <p:val>
                                            <p:fltVal val="0"/>
                                          </p:val>
                                        </p:tav>
                                        <p:tav tm="100000">
                                          <p:val>
                                            <p:strVal val="#ppt_w"/>
                                          </p:val>
                                        </p:tav>
                                      </p:tavLst>
                                    </p:anim>
                                    <p:anim calcmode="lin" valueType="num">
                                      <p:cBhvr>
                                        <p:cTn id="41" dur="500" fill="hold"/>
                                        <p:tgtEl>
                                          <p:spTgt spid="14"/>
                                        </p:tgtEl>
                                        <p:attrNameLst>
                                          <p:attrName>ppt_h</p:attrName>
                                        </p:attrNameLst>
                                      </p:cBhvr>
                                      <p:tavLst>
                                        <p:tav tm="0">
                                          <p:val>
                                            <p:fltVal val="0"/>
                                          </p:val>
                                        </p:tav>
                                        <p:tav tm="100000">
                                          <p:val>
                                            <p:strVal val="#ppt_h"/>
                                          </p:val>
                                        </p:tav>
                                      </p:tavLst>
                                    </p:anim>
                                    <p:anim calcmode="lin" valueType="num">
                                      <p:cBhvr>
                                        <p:cTn id="42" dur="500" fill="hold"/>
                                        <p:tgtEl>
                                          <p:spTgt spid="14"/>
                                        </p:tgtEl>
                                        <p:attrNameLst>
                                          <p:attrName>ppt_x</p:attrName>
                                        </p:attrNameLst>
                                      </p:cBhvr>
                                      <p:tavLst>
                                        <p:tav tm="0">
                                          <p:val>
                                            <p:fltVal val="0.5"/>
                                          </p:val>
                                        </p:tav>
                                        <p:tav tm="100000">
                                          <p:val>
                                            <p:strVal val="#ppt_x"/>
                                          </p:val>
                                        </p:tav>
                                      </p:tavLst>
                                    </p:anim>
                                    <p:anim calcmode="lin" valueType="num">
                                      <p:cBhvr>
                                        <p:cTn id="43" dur="500" fill="hold"/>
                                        <p:tgtEl>
                                          <p:spTgt spid="14"/>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600"/>
                                  </p:stCondLst>
                                  <p:childTnLst>
                                    <p:set>
                                      <p:cBhvr>
                                        <p:cTn id="45" dur="1" fill="hold">
                                          <p:stCondLst>
                                            <p:cond delay="0"/>
                                          </p:stCondLst>
                                        </p:cTn>
                                        <p:tgtEl>
                                          <p:spTgt spid="17"/>
                                        </p:tgtEl>
                                        <p:attrNameLst>
                                          <p:attrName>style.visibility</p:attrName>
                                        </p:attrNameLst>
                                      </p:cBhvr>
                                      <p:to>
                                        <p:strVal val="visible"/>
                                      </p:to>
                                    </p:set>
                                    <p:anim calcmode="lin" valueType="num">
                                      <p:cBhvr>
                                        <p:cTn id="46" dur="500" fill="hold"/>
                                        <p:tgtEl>
                                          <p:spTgt spid="17"/>
                                        </p:tgtEl>
                                        <p:attrNameLst>
                                          <p:attrName>ppt_w</p:attrName>
                                        </p:attrNameLst>
                                      </p:cBhvr>
                                      <p:tavLst>
                                        <p:tav tm="0">
                                          <p:val>
                                            <p:fltVal val="0"/>
                                          </p:val>
                                        </p:tav>
                                        <p:tav tm="100000">
                                          <p:val>
                                            <p:strVal val="#ppt_w"/>
                                          </p:val>
                                        </p:tav>
                                      </p:tavLst>
                                    </p:anim>
                                    <p:anim calcmode="lin" valueType="num">
                                      <p:cBhvr>
                                        <p:cTn id="47" dur="500" fill="hold"/>
                                        <p:tgtEl>
                                          <p:spTgt spid="17"/>
                                        </p:tgtEl>
                                        <p:attrNameLst>
                                          <p:attrName>ppt_h</p:attrName>
                                        </p:attrNameLst>
                                      </p:cBhvr>
                                      <p:tavLst>
                                        <p:tav tm="0">
                                          <p:val>
                                            <p:fltVal val="0"/>
                                          </p:val>
                                        </p:tav>
                                        <p:tav tm="100000">
                                          <p:val>
                                            <p:strVal val="#ppt_h"/>
                                          </p:val>
                                        </p:tav>
                                      </p:tavLst>
                                    </p:anim>
                                    <p:anim calcmode="lin" valueType="num">
                                      <p:cBhvr>
                                        <p:cTn id="48" dur="500" fill="hold"/>
                                        <p:tgtEl>
                                          <p:spTgt spid="17"/>
                                        </p:tgtEl>
                                        <p:attrNameLst>
                                          <p:attrName>ppt_x</p:attrName>
                                        </p:attrNameLst>
                                      </p:cBhvr>
                                      <p:tavLst>
                                        <p:tav tm="0">
                                          <p:val>
                                            <p:fltVal val="0.5"/>
                                          </p:val>
                                        </p:tav>
                                        <p:tav tm="100000">
                                          <p:val>
                                            <p:strVal val="#ppt_x"/>
                                          </p:val>
                                        </p:tav>
                                      </p:tavLst>
                                    </p:anim>
                                    <p:anim calcmode="lin" valueType="num">
                                      <p:cBhvr>
                                        <p:cTn id="49" dur="500" fill="hold"/>
                                        <p:tgtEl>
                                          <p:spTgt spid="17"/>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300"/>
                                  </p:stCondLst>
                                  <p:childTnLst>
                                    <p:set>
                                      <p:cBhvr>
                                        <p:cTn id="51" dur="1" fill="hold">
                                          <p:stCondLst>
                                            <p:cond delay="0"/>
                                          </p:stCondLst>
                                        </p:cTn>
                                        <p:tgtEl>
                                          <p:spTgt spid="20"/>
                                        </p:tgtEl>
                                        <p:attrNameLst>
                                          <p:attrName>style.visibility</p:attrName>
                                        </p:attrNameLst>
                                      </p:cBhvr>
                                      <p:to>
                                        <p:strVal val="visible"/>
                                      </p:to>
                                    </p:set>
                                    <p:anim calcmode="lin" valueType="num">
                                      <p:cBhvr>
                                        <p:cTn id="52" dur="500" fill="hold"/>
                                        <p:tgtEl>
                                          <p:spTgt spid="20"/>
                                        </p:tgtEl>
                                        <p:attrNameLst>
                                          <p:attrName>ppt_w</p:attrName>
                                        </p:attrNameLst>
                                      </p:cBhvr>
                                      <p:tavLst>
                                        <p:tav tm="0">
                                          <p:val>
                                            <p:fltVal val="0"/>
                                          </p:val>
                                        </p:tav>
                                        <p:tav tm="100000">
                                          <p:val>
                                            <p:strVal val="#ppt_w"/>
                                          </p:val>
                                        </p:tav>
                                      </p:tavLst>
                                    </p:anim>
                                    <p:anim calcmode="lin" valueType="num">
                                      <p:cBhvr>
                                        <p:cTn id="53" dur="500" fill="hold"/>
                                        <p:tgtEl>
                                          <p:spTgt spid="20"/>
                                        </p:tgtEl>
                                        <p:attrNameLst>
                                          <p:attrName>ppt_h</p:attrName>
                                        </p:attrNameLst>
                                      </p:cBhvr>
                                      <p:tavLst>
                                        <p:tav tm="0">
                                          <p:val>
                                            <p:fltVal val="0"/>
                                          </p:val>
                                        </p:tav>
                                        <p:tav tm="100000">
                                          <p:val>
                                            <p:strVal val="#ppt_h"/>
                                          </p:val>
                                        </p:tav>
                                      </p:tavLst>
                                    </p:anim>
                                    <p:anim calcmode="lin" valueType="num">
                                      <p:cBhvr>
                                        <p:cTn id="54" dur="500" fill="hold"/>
                                        <p:tgtEl>
                                          <p:spTgt spid="20"/>
                                        </p:tgtEl>
                                        <p:attrNameLst>
                                          <p:attrName>ppt_x</p:attrName>
                                        </p:attrNameLst>
                                      </p:cBhvr>
                                      <p:tavLst>
                                        <p:tav tm="0">
                                          <p:val>
                                            <p:fltVal val="0.5"/>
                                          </p:val>
                                        </p:tav>
                                        <p:tav tm="100000">
                                          <p:val>
                                            <p:strVal val="#ppt_x"/>
                                          </p:val>
                                        </p:tav>
                                      </p:tavLst>
                                    </p:anim>
                                    <p:anim calcmode="lin" valueType="num">
                                      <p:cBhvr>
                                        <p:cTn id="55" dur="500" fill="hold"/>
                                        <p:tgtEl>
                                          <p:spTgt spid="20"/>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300"/>
                                  </p:stCondLst>
                                  <p:childTnLst>
                                    <p:set>
                                      <p:cBhvr>
                                        <p:cTn id="57" dur="1" fill="hold">
                                          <p:stCondLst>
                                            <p:cond delay="0"/>
                                          </p:stCondLst>
                                        </p:cTn>
                                        <p:tgtEl>
                                          <p:spTgt spid="23"/>
                                        </p:tgtEl>
                                        <p:attrNameLst>
                                          <p:attrName>style.visibility</p:attrName>
                                        </p:attrNameLst>
                                      </p:cBhvr>
                                      <p:to>
                                        <p:strVal val="visible"/>
                                      </p:to>
                                    </p:set>
                                    <p:anim calcmode="lin" valueType="num">
                                      <p:cBhvr>
                                        <p:cTn id="58" dur="500" fill="hold"/>
                                        <p:tgtEl>
                                          <p:spTgt spid="23"/>
                                        </p:tgtEl>
                                        <p:attrNameLst>
                                          <p:attrName>ppt_w</p:attrName>
                                        </p:attrNameLst>
                                      </p:cBhvr>
                                      <p:tavLst>
                                        <p:tav tm="0">
                                          <p:val>
                                            <p:fltVal val="0"/>
                                          </p:val>
                                        </p:tav>
                                        <p:tav tm="100000">
                                          <p:val>
                                            <p:strVal val="#ppt_w"/>
                                          </p:val>
                                        </p:tav>
                                      </p:tavLst>
                                    </p:anim>
                                    <p:anim calcmode="lin" valueType="num">
                                      <p:cBhvr>
                                        <p:cTn id="59" dur="500" fill="hold"/>
                                        <p:tgtEl>
                                          <p:spTgt spid="23"/>
                                        </p:tgtEl>
                                        <p:attrNameLst>
                                          <p:attrName>ppt_h</p:attrName>
                                        </p:attrNameLst>
                                      </p:cBhvr>
                                      <p:tavLst>
                                        <p:tav tm="0">
                                          <p:val>
                                            <p:fltVal val="0"/>
                                          </p:val>
                                        </p:tav>
                                        <p:tav tm="100000">
                                          <p:val>
                                            <p:strVal val="#ppt_h"/>
                                          </p:val>
                                        </p:tav>
                                      </p:tavLst>
                                    </p:anim>
                                    <p:anim calcmode="lin" valueType="num">
                                      <p:cBhvr>
                                        <p:cTn id="60" dur="500" fill="hold"/>
                                        <p:tgtEl>
                                          <p:spTgt spid="23"/>
                                        </p:tgtEl>
                                        <p:attrNameLst>
                                          <p:attrName>ppt_x</p:attrName>
                                        </p:attrNameLst>
                                      </p:cBhvr>
                                      <p:tavLst>
                                        <p:tav tm="0">
                                          <p:val>
                                            <p:fltVal val="0.5"/>
                                          </p:val>
                                        </p:tav>
                                        <p:tav tm="100000">
                                          <p:val>
                                            <p:strVal val="#ppt_x"/>
                                          </p:val>
                                        </p:tav>
                                      </p:tavLst>
                                    </p:anim>
                                    <p:anim calcmode="lin" valueType="num">
                                      <p:cBhvr>
                                        <p:cTn id="61" dur="500" fill="hold"/>
                                        <p:tgtEl>
                                          <p:spTgt spid="2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600"/>
                                  </p:stCondLst>
                                  <p:childTnLst>
                                    <p:set>
                                      <p:cBhvr>
                                        <p:cTn id="63" dur="1" fill="hold">
                                          <p:stCondLst>
                                            <p:cond delay="0"/>
                                          </p:stCondLst>
                                        </p:cTn>
                                        <p:tgtEl>
                                          <p:spTgt spid="26"/>
                                        </p:tgtEl>
                                        <p:attrNameLst>
                                          <p:attrName>style.visibility</p:attrName>
                                        </p:attrNameLst>
                                      </p:cBhvr>
                                      <p:to>
                                        <p:strVal val="visible"/>
                                      </p:to>
                                    </p:set>
                                    <p:anim calcmode="lin" valueType="num">
                                      <p:cBhvr>
                                        <p:cTn id="64" dur="500" fill="hold"/>
                                        <p:tgtEl>
                                          <p:spTgt spid="26"/>
                                        </p:tgtEl>
                                        <p:attrNameLst>
                                          <p:attrName>ppt_w</p:attrName>
                                        </p:attrNameLst>
                                      </p:cBhvr>
                                      <p:tavLst>
                                        <p:tav tm="0">
                                          <p:val>
                                            <p:fltVal val="0"/>
                                          </p:val>
                                        </p:tav>
                                        <p:tav tm="100000">
                                          <p:val>
                                            <p:strVal val="#ppt_w"/>
                                          </p:val>
                                        </p:tav>
                                      </p:tavLst>
                                    </p:anim>
                                    <p:anim calcmode="lin" valueType="num">
                                      <p:cBhvr>
                                        <p:cTn id="65" dur="500" fill="hold"/>
                                        <p:tgtEl>
                                          <p:spTgt spid="26"/>
                                        </p:tgtEl>
                                        <p:attrNameLst>
                                          <p:attrName>ppt_h</p:attrName>
                                        </p:attrNameLst>
                                      </p:cBhvr>
                                      <p:tavLst>
                                        <p:tav tm="0">
                                          <p:val>
                                            <p:fltVal val="0"/>
                                          </p:val>
                                        </p:tav>
                                        <p:tav tm="100000">
                                          <p:val>
                                            <p:strVal val="#ppt_h"/>
                                          </p:val>
                                        </p:tav>
                                      </p:tavLst>
                                    </p:anim>
                                    <p:anim calcmode="lin" valueType="num">
                                      <p:cBhvr>
                                        <p:cTn id="66" dur="500" fill="hold"/>
                                        <p:tgtEl>
                                          <p:spTgt spid="26"/>
                                        </p:tgtEl>
                                        <p:attrNameLst>
                                          <p:attrName>ppt_x</p:attrName>
                                        </p:attrNameLst>
                                      </p:cBhvr>
                                      <p:tavLst>
                                        <p:tav tm="0">
                                          <p:val>
                                            <p:fltVal val="0.5"/>
                                          </p:val>
                                        </p:tav>
                                        <p:tav tm="100000">
                                          <p:val>
                                            <p:strVal val="#ppt_x"/>
                                          </p:val>
                                        </p:tav>
                                      </p:tavLst>
                                    </p:anim>
                                    <p:anim calcmode="lin" valueType="num">
                                      <p:cBhvr>
                                        <p:cTn id="67" dur="500" fill="hold"/>
                                        <p:tgtEl>
                                          <p:spTgt spid="26"/>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600"/>
                                  </p:stCondLst>
                                  <p:childTnLst>
                                    <p:set>
                                      <p:cBhvr>
                                        <p:cTn id="69" dur="1" fill="hold">
                                          <p:stCondLst>
                                            <p:cond delay="0"/>
                                          </p:stCondLst>
                                        </p:cTn>
                                        <p:tgtEl>
                                          <p:spTgt spid="29"/>
                                        </p:tgtEl>
                                        <p:attrNameLst>
                                          <p:attrName>style.visibility</p:attrName>
                                        </p:attrNameLst>
                                      </p:cBhvr>
                                      <p:to>
                                        <p:strVal val="visible"/>
                                      </p:to>
                                    </p:set>
                                    <p:anim calcmode="lin" valueType="num">
                                      <p:cBhvr>
                                        <p:cTn id="70" dur="500" fill="hold"/>
                                        <p:tgtEl>
                                          <p:spTgt spid="29"/>
                                        </p:tgtEl>
                                        <p:attrNameLst>
                                          <p:attrName>ppt_w</p:attrName>
                                        </p:attrNameLst>
                                      </p:cBhvr>
                                      <p:tavLst>
                                        <p:tav tm="0">
                                          <p:val>
                                            <p:fltVal val="0"/>
                                          </p:val>
                                        </p:tav>
                                        <p:tav tm="100000">
                                          <p:val>
                                            <p:strVal val="#ppt_w"/>
                                          </p:val>
                                        </p:tav>
                                      </p:tavLst>
                                    </p:anim>
                                    <p:anim calcmode="lin" valueType="num">
                                      <p:cBhvr>
                                        <p:cTn id="71" dur="500" fill="hold"/>
                                        <p:tgtEl>
                                          <p:spTgt spid="29"/>
                                        </p:tgtEl>
                                        <p:attrNameLst>
                                          <p:attrName>ppt_h</p:attrName>
                                        </p:attrNameLst>
                                      </p:cBhvr>
                                      <p:tavLst>
                                        <p:tav tm="0">
                                          <p:val>
                                            <p:fltVal val="0"/>
                                          </p:val>
                                        </p:tav>
                                        <p:tav tm="100000">
                                          <p:val>
                                            <p:strVal val="#ppt_h"/>
                                          </p:val>
                                        </p:tav>
                                      </p:tavLst>
                                    </p:anim>
                                    <p:anim calcmode="lin" valueType="num">
                                      <p:cBhvr>
                                        <p:cTn id="72" dur="500" fill="hold"/>
                                        <p:tgtEl>
                                          <p:spTgt spid="29"/>
                                        </p:tgtEl>
                                        <p:attrNameLst>
                                          <p:attrName>ppt_x</p:attrName>
                                        </p:attrNameLst>
                                      </p:cBhvr>
                                      <p:tavLst>
                                        <p:tav tm="0">
                                          <p:val>
                                            <p:fltVal val="0.5"/>
                                          </p:val>
                                        </p:tav>
                                        <p:tav tm="100000">
                                          <p:val>
                                            <p:strVal val="#ppt_x"/>
                                          </p:val>
                                        </p:tav>
                                      </p:tavLst>
                                    </p:anim>
                                    <p:anim calcmode="lin" valueType="num">
                                      <p:cBhvr>
                                        <p:cTn id="73" dur="500" fill="hold"/>
                                        <p:tgtEl>
                                          <p:spTgt spid="29"/>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300"/>
                                  </p:stCondLst>
                                  <p:childTnLst>
                                    <p:set>
                                      <p:cBhvr>
                                        <p:cTn id="75" dur="1" fill="hold">
                                          <p:stCondLst>
                                            <p:cond delay="0"/>
                                          </p:stCondLst>
                                        </p:cTn>
                                        <p:tgtEl>
                                          <p:spTgt spid="32"/>
                                        </p:tgtEl>
                                        <p:attrNameLst>
                                          <p:attrName>style.visibility</p:attrName>
                                        </p:attrNameLst>
                                      </p:cBhvr>
                                      <p:to>
                                        <p:strVal val="visible"/>
                                      </p:to>
                                    </p:set>
                                    <p:anim calcmode="lin" valueType="num">
                                      <p:cBhvr>
                                        <p:cTn id="76" dur="500" fill="hold"/>
                                        <p:tgtEl>
                                          <p:spTgt spid="32"/>
                                        </p:tgtEl>
                                        <p:attrNameLst>
                                          <p:attrName>ppt_w</p:attrName>
                                        </p:attrNameLst>
                                      </p:cBhvr>
                                      <p:tavLst>
                                        <p:tav tm="0">
                                          <p:val>
                                            <p:fltVal val="0"/>
                                          </p:val>
                                        </p:tav>
                                        <p:tav tm="100000">
                                          <p:val>
                                            <p:strVal val="#ppt_w"/>
                                          </p:val>
                                        </p:tav>
                                      </p:tavLst>
                                    </p:anim>
                                    <p:anim calcmode="lin" valueType="num">
                                      <p:cBhvr>
                                        <p:cTn id="77" dur="500" fill="hold"/>
                                        <p:tgtEl>
                                          <p:spTgt spid="32"/>
                                        </p:tgtEl>
                                        <p:attrNameLst>
                                          <p:attrName>ppt_h</p:attrName>
                                        </p:attrNameLst>
                                      </p:cBhvr>
                                      <p:tavLst>
                                        <p:tav tm="0">
                                          <p:val>
                                            <p:fltVal val="0"/>
                                          </p:val>
                                        </p:tav>
                                        <p:tav tm="100000">
                                          <p:val>
                                            <p:strVal val="#ppt_h"/>
                                          </p:val>
                                        </p:tav>
                                      </p:tavLst>
                                    </p:anim>
                                    <p:anim calcmode="lin" valueType="num">
                                      <p:cBhvr>
                                        <p:cTn id="78" dur="500" fill="hold"/>
                                        <p:tgtEl>
                                          <p:spTgt spid="32"/>
                                        </p:tgtEl>
                                        <p:attrNameLst>
                                          <p:attrName>ppt_x</p:attrName>
                                        </p:attrNameLst>
                                      </p:cBhvr>
                                      <p:tavLst>
                                        <p:tav tm="0">
                                          <p:val>
                                            <p:fltVal val="0.5"/>
                                          </p:val>
                                        </p:tav>
                                        <p:tav tm="100000">
                                          <p:val>
                                            <p:strVal val="#ppt_x"/>
                                          </p:val>
                                        </p:tav>
                                      </p:tavLst>
                                    </p:anim>
                                    <p:anim calcmode="lin" valueType="num">
                                      <p:cBhvr>
                                        <p:cTn id="79" dur="500" fill="hold"/>
                                        <p:tgtEl>
                                          <p:spTgt spid="32"/>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600"/>
                                  </p:stCondLst>
                                  <p:childTnLst>
                                    <p:set>
                                      <p:cBhvr>
                                        <p:cTn id="81" dur="1" fill="hold">
                                          <p:stCondLst>
                                            <p:cond delay="0"/>
                                          </p:stCondLst>
                                        </p:cTn>
                                        <p:tgtEl>
                                          <p:spTgt spid="35"/>
                                        </p:tgtEl>
                                        <p:attrNameLst>
                                          <p:attrName>style.visibility</p:attrName>
                                        </p:attrNameLst>
                                      </p:cBhvr>
                                      <p:to>
                                        <p:strVal val="visible"/>
                                      </p:to>
                                    </p:set>
                                    <p:anim calcmode="lin" valueType="num">
                                      <p:cBhvr>
                                        <p:cTn id="82" dur="500" fill="hold"/>
                                        <p:tgtEl>
                                          <p:spTgt spid="35"/>
                                        </p:tgtEl>
                                        <p:attrNameLst>
                                          <p:attrName>ppt_w</p:attrName>
                                        </p:attrNameLst>
                                      </p:cBhvr>
                                      <p:tavLst>
                                        <p:tav tm="0">
                                          <p:val>
                                            <p:fltVal val="0"/>
                                          </p:val>
                                        </p:tav>
                                        <p:tav tm="100000">
                                          <p:val>
                                            <p:strVal val="#ppt_w"/>
                                          </p:val>
                                        </p:tav>
                                      </p:tavLst>
                                    </p:anim>
                                    <p:anim calcmode="lin" valueType="num">
                                      <p:cBhvr>
                                        <p:cTn id="83" dur="500" fill="hold"/>
                                        <p:tgtEl>
                                          <p:spTgt spid="35"/>
                                        </p:tgtEl>
                                        <p:attrNameLst>
                                          <p:attrName>ppt_h</p:attrName>
                                        </p:attrNameLst>
                                      </p:cBhvr>
                                      <p:tavLst>
                                        <p:tav tm="0">
                                          <p:val>
                                            <p:fltVal val="0"/>
                                          </p:val>
                                        </p:tav>
                                        <p:tav tm="100000">
                                          <p:val>
                                            <p:strVal val="#ppt_h"/>
                                          </p:val>
                                        </p:tav>
                                      </p:tavLst>
                                    </p:anim>
                                    <p:anim calcmode="lin" valueType="num">
                                      <p:cBhvr>
                                        <p:cTn id="84" dur="500" fill="hold"/>
                                        <p:tgtEl>
                                          <p:spTgt spid="35"/>
                                        </p:tgtEl>
                                        <p:attrNameLst>
                                          <p:attrName>ppt_x</p:attrName>
                                        </p:attrNameLst>
                                      </p:cBhvr>
                                      <p:tavLst>
                                        <p:tav tm="0">
                                          <p:val>
                                            <p:fltVal val="0.5"/>
                                          </p:val>
                                        </p:tav>
                                        <p:tav tm="100000">
                                          <p:val>
                                            <p:strVal val="#ppt_x"/>
                                          </p:val>
                                        </p:tav>
                                      </p:tavLst>
                                    </p:anim>
                                    <p:anim calcmode="lin" valueType="num">
                                      <p:cBhvr>
                                        <p:cTn id="85" dur="500" fill="hold"/>
                                        <p:tgtEl>
                                          <p:spTgt spid="35"/>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600"/>
                                  </p:stCondLst>
                                  <p:childTnLst>
                                    <p:set>
                                      <p:cBhvr>
                                        <p:cTn id="87" dur="1" fill="hold">
                                          <p:stCondLst>
                                            <p:cond delay="0"/>
                                          </p:stCondLst>
                                        </p:cTn>
                                        <p:tgtEl>
                                          <p:spTgt spid="38"/>
                                        </p:tgtEl>
                                        <p:attrNameLst>
                                          <p:attrName>style.visibility</p:attrName>
                                        </p:attrNameLst>
                                      </p:cBhvr>
                                      <p:to>
                                        <p:strVal val="visible"/>
                                      </p:to>
                                    </p:set>
                                    <p:anim calcmode="lin" valueType="num">
                                      <p:cBhvr>
                                        <p:cTn id="88" dur="500" fill="hold"/>
                                        <p:tgtEl>
                                          <p:spTgt spid="38"/>
                                        </p:tgtEl>
                                        <p:attrNameLst>
                                          <p:attrName>ppt_w</p:attrName>
                                        </p:attrNameLst>
                                      </p:cBhvr>
                                      <p:tavLst>
                                        <p:tav tm="0">
                                          <p:val>
                                            <p:fltVal val="0"/>
                                          </p:val>
                                        </p:tav>
                                        <p:tav tm="100000">
                                          <p:val>
                                            <p:strVal val="#ppt_w"/>
                                          </p:val>
                                        </p:tav>
                                      </p:tavLst>
                                    </p:anim>
                                    <p:anim calcmode="lin" valueType="num">
                                      <p:cBhvr>
                                        <p:cTn id="89" dur="500" fill="hold"/>
                                        <p:tgtEl>
                                          <p:spTgt spid="38"/>
                                        </p:tgtEl>
                                        <p:attrNameLst>
                                          <p:attrName>ppt_h</p:attrName>
                                        </p:attrNameLst>
                                      </p:cBhvr>
                                      <p:tavLst>
                                        <p:tav tm="0">
                                          <p:val>
                                            <p:fltVal val="0"/>
                                          </p:val>
                                        </p:tav>
                                        <p:tav tm="100000">
                                          <p:val>
                                            <p:strVal val="#ppt_h"/>
                                          </p:val>
                                        </p:tav>
                                      </p:tavLst>
                                    </p:anim>
                                    <p:anim calcmode="lin" valueType="num">
                                      <p:cBhvr>
                                        <p:cTn id="90" dur="500" fill="hold"/>
                                        <p:tgtEl>
                                          <p:spTgt spid="38"/>
                                        </p:tgtEl>
                                        <p:attrNameLst>
                                          <p:attrName>ppt_x</p:attrName>
                                        </p:attrNameLst>
                                      </p:cBhvr>
                                      <p:tavLst>
                                        <p:tav tm="0">
                                          <p:val>
                                            <p:fltVal val="0.5"/>
                                          </p:val>
                                        </p:tav>
                                        <p:tav tm="100000">
                                          <p:val>
                                            <p:strVal val="#ppt_x"/>
                                          </p:val>
                                        </p:tav>
                                      </p:tavLst>
                                    </p:anim>
                                    <p:anim calcmode="lin" valueType="num">
                                      <p:cBhvr>
                                        <p:cTn id="91" dur="500" fill="hold"/>
                                        <p:tgtEl>
                                          <p:spTgt spid="38"/>
                                        </p:tgtEl>
                                        <p:attrNameLst>
                                          <p:attrName>ppt_y</p:attrName>
                                        </p:attrNameLst>
                                      </p:cBhvr>
                                      <p:tavLst>
                                        <p:tav tm="0">
                                          <p:val>
                                            <p:fltVal val="0.5"/>
                                          </p:val>
                                        </p:tav>
                                        <p:tav tm="100000">
                                          <p:val>
                                            <p:strVal val="#ppt_y"/>
                                          </p:val>
                                        </p:tav>
                                      </p:tavLst>
                                    </p:anim>
                                  </p:childTnLst>
                                </p:cTn>
                              </p:par>
                              <p:par>
                                <p:cTn id="92" presetID="26" presetClass="emph" presetSubtype="0" repeatCount="3000" fill="hold" nodeType="withEffect">
                                  <p:stCondLst>
                                    <p:cond delay="600"/>
                                  </p:stCondLst>
                                  <p:childTnLst>
                                    <p:animEffect transition="out" filter="fade">
                                      <p:cBhvr>
                                        <p:cTn id="93" dur="500" tmFilter="0, 0; .2, .5; .8, .5; 1, 0"/>
                                        <p:tgtEl>
                                          <p:spTgt spid="2"/>
                                        </p:tgtEl>
                                      </p:cBhvr>
                                    </p:animEffect>
                                    <p:animScale>
                                      <p:cBhvr>
                                        <p:cTn id="94" dur="250" autoRev="1" fill="hold"/>
                                        <p:tgtEl>
                                          <p:spTgt spid="2"/>
                                        </p:tgtEl>
                                      </p:cBhvr>
                                      <p:by x="105000" y="105000"/>
                                    </p:animScale>
                                  </p:childTnLst>
                                </p:cTn>
                              </p:par>
                              <p:par>
                                <p:cTn id="95" presetID="26" presetClass="emph" presetSubtype="0" repeatCount="3000" fill="hold" nodeType="withEffect">
                                  <p:stCondLst>
                                    <p:cond delay="710"/>
                                  </p:stCondLst>
                                  <p:childTnLst>
                                    <p:animEffect transition="out" filter="fade">
                                      <p:cBhvr>
                                        <p:cTn id="96" dur="500" tmFilter="0, 0; .2, .5; .8, .5; 1, 0"/>
                                        <p:tgtEl>
                                          <p:spTgt spid="23"/>
                                        </p:tgtEl>
                                      </p:cBhvr>
                                    </p:animEffect>
                                    <p:animScale>
                                      <p:cBhvr>
                                        <p:cTn id="97" dur="250" autoRev="1" fill="hold"/>
                                        <p:tgtEl>
                                          <p:spTgt spid="23"/>
                                        </p:tgtEl>
                                      </p:cBhvr>
                                      <p:by x="105000" y="105000"/>
                                    </p:animScale>
                                  </p:childTnLst>
                                </p:cTn>
                              </p:par>
                              <p:par>
                                <p:cTn id="98" presetID="26" presetClass="emph" presetSubtype="0" repeatCount="3000" fill="hold" nodeType="withEffect">
                                  <p:stCondLst>
                                    <p:cond delay="410"/>
                                  </p:stCondLst>
                                  <p:childTnLst>
                                    <p:animEffect transition="out" filter="fade">
                                      <p:cBhvr>
                                        <p:cTn id="99" dur="500" tmFilter="0, 0; .2, .5; .8, .5; 1, 0"/>
                                        <p:tgtEl>
                                          <p:spTgt spid="29"/>
                                        </p:tgtEl>
                                      </p:cBhvr>
                                    </p:animEffect>
                                    <p:animScale>
                                      <p:cBhvr>
                                        <p:cTn id="100" dur="250" autoRev="1" fill="hold"/>
                                        <p:tgtEl>
                                          <p:spTgt spid="29"/>
                                        </p:tgtEl>
                                      </p:cBhvr>
                                      <p:by x="105000" y="105000"/>
                                    </p:animScale>
                                  </p:childTnLst>
                                </p:cTn>
                              </p:par>
                              <p:par>
                                <p:cTn id="101" presetID="26" presetClass="emph" presetSubtype="0" repeatCount="3000" fill="hold" nodeType="withEffect">
                                  <p:stCondLst>
                                    <p:cond delay="810"/>
                                  </p:stCondLst>
                                  <p:childTnLst>
                                    <p:animEffect transition="out" filter="fade">
                                      <p:cBhvr>
                                        <p:cTn id="102" dur="500" tmFilter="0, 0; .2, .5; .8, .5; 1, 0"/>
                                        <p:tgtEl>
                                          <p:spTgt spid="32"/>
                                        </p:tgtEl>
                                      </p:cBhvr>
                                    </p:animEffect>
                                    <p:animScale>
                                      <p:cBhvr>
                                        <p:cTn id="103" dur="250" autoRev="1" fill="hold"/>
                                        <p:tgtEl>
                                          <p:spTgt spid="32"/>
                                        </p:tgtEl>
                                      </p:cBhvr>
                                      <p:by x="105000" y="105000"/>
                                    </p:animScale>
                                  </p:childTnLst>
                                </p:cTn>
                              </p:par>
                            </p:childTnLst>
                          </p:cTn>
                        </p:par>
                        <p:par>
                          <p:cTn id="104" fill="hold">
                            <p:stCondLst>
                              <p:cond delay="3410"/>
                            </p:stCondLst>
                            <p:childTnLst>
                              <p:par>
                                <p:cTn id="105" presetID="16" presetClass="entr" presetSubtype="42" fill="hold" nodeType="afterEffect">
                                  <p:stCondLst>
                                    <p:cond delay="0"/>
                                  </p:stCondLst>
                                  <p:childTnLst>
                                    <p:set>
                                      <p:cBhvr>
                                        <p:cTn id="106" dur="1" fill="hold">
                                          <p:stCondLst>
                                            <p:cond delay="0"/>
                                          </p:stCondLst>
                                        </p:cTn>
                                        <p:tgtEl>
                                          <p:spTgt spid="41"/>
                                        </p:tgtEl>
                                        <p:attrNameLst>
                                          <p:attrName>style.visibility</p:attrName>
                                        </p:attrNameLst>
                                      </p:cBhvr>
                                      <p:to>
                                        <p:strVal val="visible"/>
                                      </p:to>
                                    </p:set>
                                    <p:animEffect transition="in" filter="barn(outHorizontal)">
                                      <p:cBhvr>
                                        <p:cTn id="107" dur="500"/>
                                        <p:tgtEl>
                                          <p:spTgt spid="41"/>
                                        </p:tgtEl>
                                      </p:cBhvr>
                                    </p:animEffect>
                                  </p:childTnLst>
                                </p:cTn>
                              </p:par>
                            </p:childTnLst>
                          </p:cTn>
                        </p:par>
                        <p:par>
                          <p:cTn id="108" fill="hold">
                            <p:stCondLst>
                              <p:cond delay="3910"/>
                            </p:stCondLst>
                            <p:childTnLst>
                              <p:par>
                                <p:cTn id="109" presetID="23" presetClass="entr" presetSubtype="32" fill="hold" nodeType="afterEffect">
                                  <p:stCondLst>
                                    <p:cond delay="0"/>
                                  </p:stCondLst>
                                  <p:childTnLst>
                                    <p:set>
                                      <p:cBhvr>
                                        <p:cTn id="110" dur="1" fill="hold">
                                          <p:stCondLst>
                                            <p:cond delay="0"/>
                                          </p:stCondLst>
                                        </p:cTn>
                                        <p:tgtEl>
                                          <p:spTgt spid="42"/>
                                        </p:tgtEl>
                                        <p:attrNameLst>
                                          <p:attrName>style.visibility</p:attrName>
                                        </p:attrNameLst>
                                      </p:cBhvr>
                                      <p:to>
                                        <p:strVal val="visible"/>
                                      </p:to>
                                    </p:set>
                                    <p:anim calcmode="lin" valueType="num">
                                      <p:cBhvr>
                                        <p:cTn id="111" dur="500" fill="hold"/>
                                        <p:tgtEl>
                                          <p:spTgt spid="42"/>
                                        </p:tgtEl>
                                        <p:attrNameLst>
                                          <p:attrName>ppt_w</p:attrName>
                                        </p:attrNameLst>
                                      </p:cBhvr>
                                      <p:tavLst>
                                        <p:tav tm="0">
                                          <p:val>
                                            <p:strVal val="4*#ppt_w"/>
                                          </p:val>
                                        </p:tav>
                                        <p:tav tm="100000">
                                          <p:val>
                                            <p:strVal val="#ppt_w"/>
                                          </p:val>
                                        </p:tav>
                                      </p:tavLst>
                                    </p:anim>
                                    <p:anim calcmode="lin" valueType="num">
                                      <p:cBhvr>
                                        <p:cTn id="112" dur="500" fill="hold"/>
                                        <p:tgtEl>
                                          <p:spTgt spid="42"/>
                                        </p:tgtEl>
                                        <p:attrNameLst>
                                          <p:attrName>ppt_h</p:attrName>
                                        </p:attrNameLst>
                                      </p:cBhvr>
                                      <p:tavLst>
                                        <p:tav tm="0">
                                          <p:val>
                                            <p:strVal val="4*#ppt_h"/>
                                          </p:val>
                                        </p:tav>
                                        <p:tav tm="100000">
                                          <p:val>
                                            <p:strVal val="#ppt_h"/>
                                          </p:val>
                                        </p:tav>
                                      </p:tavLst>
                                    </p:anim>
                                  </p:childTnLst>
                                </p:cTn>
                              </p:par>
                              <p:par>
                                <p:cTn id="113" presetID="23" presetClass="entr" presetSubtype="32" fill="hold" nodeType="withEffect">
                                  <p:stCondLst>
                                    <p:cond delay="200"/>
                                  </p:stCondLst>
                                  <p:childTnLst>
                                    <p:set>
                                      <p:cBhvr>
                                        <p:cTn id="114" dur="1" fill="hold">
                                          <p:stCondLst>
                                            <p:cond delay="0"/>
                                          </p:stCondLst>
                                        </p:cTn>
                                        <p:tgtEl>
                                          <p:spTgt spid="45"/>
                                        </p:tgtEl>
                                        <p:attrNameLst>
                                          <p:attrName>style.visibility</p:attrName>
                                        </p:attrNameLst>
                                      </p:cBhvr>
                                      <p:to>
                                        <p:strVal val="visible"/>
                                      </p:to>
                                    </p:set>
                                    <p:anim calcmode="lin" valueType="num">
                                      <p:cBhvr>
                                        <p:cTn id="115" dur="500" fill="hold"/>
                                        <p:tgtEl>
                                          <p:spTgt spid="45"/>
                                        </p:tgtEl>
                                        <p:attrNameLst>
                                          <p:attrName>ppt_w</p:attrName>
                                        </p:attrNameLst>
                                      </p:cBhvr>
                                      <p:tavLst>
                                        <p:tav tm="0">
                                          <p:val>
                                            <p:strVal val="4*#ppt_w"/>
                                          </p:val>
                                        </p:tav>
                                        <p:tav tm="100000">
                                          <p:val>
                                            <p:strVal val="#ppt_w"/>
                                          </p:val>
                                        </p:tav>
                                      </p:tavLst>
                                    </p:anim>
                                    <p:anim calcmode="lin" valueType="num">
                                      <p:cBhvr>
                                        <p:cTn id="116" dur="500" fill="hold"/>
                                        <p:tgtEl>
                                          <p:spTgt spid="45"/>
                                        </p:tgtEl>
                                        <p:attrNameLst>
                                          <p:attrName>ppt_h</p:attrName>
                                        </p:attrNameLst>
                                      </p:cBhvr>
                                      <p:tavLst>
                                        <p:tav tm="0">
                                          <p:val>
                                            <p:strVal val="4*#ppt_h"/>
                                          </p:val>
                                        </p:tav>
                                        <p:tav tm="100000">
                                          <p:val>
                                            <p:strVal val="#ppt_h"/>
                                          </p:val>
                                        </p:tav>
                                      </p:tavLst>
                                    </p:anim>
                                  </p:childTnLst>
                                </p:cTn>
                              </p:par>
                              <p:par>
                                <p:cTn id="117" presetID="23" presetClass="entr" presetSubtype="32" fill="hold" nodeType="withEffect">
                                  <p:stCondLst>
                                    <p:cond delay="200"/>
                                  </p:stCondLst>
                                  <p:childTnLst>
                                    <p:set>
                                      <p:cBhvr>
                                        <p:cTn id="118" dur="1" fill="hold">
                                          <p:stCondLst>
                                            <p:cond delay="0"/>
                                          </p:stCondLst>
                                        </p:cTn>
                                        <p:tgtEl>
                                          <p:spTgt spid="48"/>
                                        </p:tgtEl>
                                        <p:attrNameLst>
                                          <p:attrName>style.visibility</p:attrName>
                                        </p:attrNameLst>
                                      </p:cBhvr>
                                      <p:to>
                                        <p:strVal val="visible"/>
                                      </p:to>
                                    </p:set>
                                    <p:anim calcmode="lin" valueType="num">
                                      <p:cBhvr>
                                        <p:cTn id="119" dur="500" fill="hold"/>
                                        <p:tgtEl>
                                          <p:spTgt spid="48"/>
                                        </p:tgtEl>
                                        <p:attrNameLst>
                                          <p:attrName>ppt_w</p:attrName>
                                        </p:attrNameLst>
                                      </p:cBhvr>
                                      <p:tavLst>
                                        <p:tav tm="0">
                                          <p:val>
                                            <p:strVal val="4*#ppt_w"/>
                                          </p:val>
                                        </p:tav>
                                        <p:tav tm="100000">
                                          <p:val>
                                            <p:strVal val="#ppt_w"/>
                                          </p:val>
                                        </p:tav>
                                      </p:tavLst>
                                    </p:anim>
                                    <p:anim calcmode="lin" valueType="num">
                                      <p:cBhvr>
                                        <p:cTn id="120" dur="500" fill="hold"/>
                                        <p:tgtEl>
                                          <p:spTgt spid="48"/>
                                        </p:tgtEl>
                                        <p:attrNameLst>
                                          <p:attrName>ppt_h</p:attrName>
                                        </p:attrNameLst>
                                      </p:cBhvr>
                                      <p:tavLst>
                                        <p:tav tm="0">
                                          <p:val>
                                            <p:strVal val="4*#ppt_h"/>
                                          </p:val>
                                        </p:tav>
                                        <p:tav tm="100000">
                                          <p:val>
                                            <p:strVal val="#ppt_h"/>
                                          </p:val>
                                        </p:tav>
                                      </p:tavLst>
                                    </p:anim>
                                  </p:childTnLst>
                                </p:cTn>
                              </p:par>
                              <p:par>
                                <p:cTn id="121" presetID="23" presetClass="entr" presetSubtype="32" fill="hold" nodeType="withEffect">
                                  <p:stCondLst>
                                    <p:cond delay="200"/>
                                  </p:stCondLst>
                                  <p:childTnLst>
                                    <p:set>
                                      <p:cBhvr>
                                        <p:cTn id="122" dur="1" fill="hold">
                                          <p:stCondLst>
                                            <p:cond delay="0"/>
                                          </p:stCondLst>
                                        </p:cTn>
                                        <p:tgtEl>
                                          <p:spTgt spid="51"/>
                                        </p:tgtEl>
                                        <p:attrNameLst>
                                          <p:attrName>style.visibility</p:attrName>
                                        </p:attrNameLst>
                                      </p:cBhvr>
                                      <p:to>
                                        <p:strVal val="visible"/>
                                      </p:to>
                                    </p:set>
                                    <p:anim calcmode="lin" valueType="num">
                                      <p:cBhvr>
                                        <p:cTn id="123" dur="500" fill="hold"/>
                                        <p:tgtEl>
                                          <p:spTgt spid="51"/>
                                        </p:tgtEl>
                                        <p:attrNameLst>
                                          <p:attrName>ppt_w</p:attrName>
                                        </p:attrNameLst>
                                      </p:cBhvr>
                                      <p:tavLst>
                                        <p:tav tm="0">
                                          <p:val>
                                            <p:strVal val="4*#ppt_w"/>
                                          </p:val>
                                        </p:tav>
                                        <p:tav tm="100000">
                                          <p:val>
                                            <p:strVal val="#ppt_w"/>
                                          </p:val>
                                        </p:tav>
                                      </p:tavLst>
                                    </p:anim>
                                    <p:anim calcmode="lin" valueType="num">
                                      <p:cBhvr>
                                        <p:cTn id="124" dur="500" fill="hold"/>
                                        <p:tgtEl>
                                          <p:spTgt spid="51"/>
                                        </p:tgtEl>
                                        <p:attrNameLst>
                                          <p:attrName>ppt_h</p:attrName>
                                        </p:attrNameLst>
                                      </p:cBhvr>
                                      <p:tavLst>
                                        <p:tav tm="0">
                                          <p:val>
                                            <p:strVal val="4*#ppt_h"/>
                                          </p:val>
                                        </p:tav>
                                        <p:tav tm="100000">
                                          <p:val>
                                            <p:strVal val="#ppt_h"/>
                                          </p:val>
                                        </p:tav>
                                      </p:tavLst>
                                    </p:anim>
                                  </p:childTnLst>
                                </p:cTn>
                              </p:par>
                            </p:childTnLst>
                          </p:cTn>
                        </p:par>
                        <p:par>
                          <p:cTn id="125" fill="hold">
                            <p:stCondLst>
                              <p:cond delay="4610"/>
                            </p:stCondLst>
                            <p:childTnLst>
                              <p:par>
                                <p:cTn id="126" presetID="22" presetClass="entr" presetSubtype="8" fill="hold" grpId="0" nodeType="afterEffect">
                                  <p:stCondLst>
                                    <p:cond delay="0"/>
                                  </p:stCondLst>
                                  <p:childTnLst>
                                    <p:set>
                                      <p:cBhvr>
                                        <p:cTn id="127" dur="1" fill="hold">
                                          <p:stCondLst>
                                            <p:cond delay="0"/>
                                          </p:stCondLst>
                                        </p:cTn>
                                        <p:tgtEl>
                                          <p:spTgt spid="54"/>
                                        </p:tgtEl>
                                        <p:attrNameLst>
                                          <p:attrName>style.visibility</p:attrName>
                                        </p:attrNameLst>
                                      </p:cBhvr>
                                      <p:to>
                                        <p:strVal val="visible"/>
                                      </p:to>
                                    </p:set>
                                    <p:animEffect transition="in" filter="wipe(left)">
                                      <p:cBhvr>
                                        <p:cTn id="128"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8264978" y="-18249"/>
            <a:ext cx="593292" cy="761765"/>
            <a:chOff x="8266914" y="-18254"/>
            <a:chExt cx="593475" cy="762000"/>
          </a:xfrm>
        </p:grpSpPr>
        <p:sp>
          <p:nvSpPr>
            <p:cNvPr id="16" name="AutoShape 7"/>
            <p:cNvSpPr>
              <a:spLocks noChangeArrowheads="1"/>
            </p:cNvSpPr>
            <p:nvPr/>
          </p:nvSpPr>
          <p:spPr bwMode="auto">
            <a:xfrm rot="5400000">
              <a:off x="8201851" y="88633"/>
              <a:ext cx="762000" cy="548226"/>
            </a:xfrm>
            <a:prstGeom prst="homePlate">
              <a:avLst>
                <a:gd name="adj" fmla="val 35606"/>
              </a:avLst>
            </a:prstGeom>
            <a:solidFill>
              <a:schemeClr val="bg1">
                <a:lumMod val="9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lIns="91412" tIns="45706" rIns="91412" bIns="45706" numCol="1" anchor="ctr" anchorCtr="0" compatLnSpc="1">
              <a:prstTxWarp prst="textNoShape">
                <a:avLst/>
              </a:prstTxWarp>
            </a:bodyPr>
            <a:lstStyle/>
            <a:p>
              <a:pPr defTabSz="914126"/>
              <a:endParaRPr lang="zh-CN" altLang="zh-CN" sz="1799" b="0" dirty="0">
                <a:ea typeface="宋体" pitchFamily="2" charset="-122"/>
                <a:cs typeface="宋体" pitchFamily="2" charset="-122"/>
              </a:endParaRPr>
            </a:p>
          </p:txBody>
        </p:sp>
        <p:grpSp>
          <p:nvGrpSpPr>
            <p:cNvPr id="17" name="组合 16"/>
            <p:cNvGrpSpPr/>
            <p:nvPr/>
          </p:nvGrpSpPr>
          <p:grpSpPr>
            <a:xfrm>
              <a:off x="8266914" y="134144"/>
              <a:ext cx="593475" cy="475620"/>
              <a:chOff x="235091" y="185120"/>
              <a:chExt cx="593475" cy="475620"/>
            </a:xfrm>
          </p:grpSpPr>
          <p:sp>
            <p:nvSpPr>
              <p:cNvPr id="18" name="矩形 17"/>
              <p:cNvSpPr/>
              <p:nvPr/>
            </p:nvSpPr>
            <p:spPr>
              <a:xfrm>
                <a:off x="235091" y="185120"/>
                <a:ext cx="533259" cy="300174"/>
              </a:xfrm>
              <a:prstGeom prst="rect">
                <a:avLst/>
              </a:prstGeom>
            </p:spPr>
            <p:txBody>
              <a:bodyPr wrap="none">
                <a:spAutoFit/>
              </a:bodyPr>
              <a:lstStyle/>
              <a:p>
                <a:r>
                  <a:rPr lang="en-US" altLang="zh-CN" b="0" dirty="0">
                    <a:solidFill>
                      <a:schemeClr val="accent3">
                        <a:lumMod val="50000"/>
                      </a:schemeClr>
                    </a:solidFill>
                    <a:latin typeface="Impact" pitchFamily="34" charset="0"/>
                  </a:rPr>
                  <a:t>LOGO</a:t>
                </a:r>
                <a:endParaRPr lang="zh-CN" altLang="en-US" b="0" dirty="0">
                  <a:solidFill>
                    <a:schemeClr val="accent3">
                      <a:lumMod val="50000"/>
                    </a:schemeClr>
                  </a:solidFill>
                  <a:latin typeface="Impact" pitchFamily="34" charset="0"/>
                </a:endParaRPr>
              </a:p>
            </p:txBody>
          </p:sp>
          <p:sp>
            <p:nvSpPr>
              <p:cNvPr id="19" name="矩形 18"/>
              <p:cNvSpPr/>
              <p:nvPr/>
            </p:nvSpPr>
            <p:spPr>
              <a:xfrm>
                <a:off x="292677" y="460623"/>
                <a:ext cx="535889" cy="200117"/>
              </a:xfrm>
              <a:prstGeom prst="rect">
                <a:avLst/>
              </a:prstGeom>
            </p:spPr>
            <p:txBody>
              <a:bodyPr wrap="none">
                <a:spAutoFit/>
              </a:bodyPr>
              <a:lstStyle/>
              <a:p>
                <a:r>
                  <a:rPr lang="en-US" altLang="zh-CN" sz="700" b="0" dirty="0">
                    <a:solidFill>
                      <a:srgbClr val="C00000"/>
                    </a:solidFill>
                    <a:latin typeface="Impact" pitchFamily="34" charset="0"/>
                    <a:ea typeface="微软雅黑" pitchFamily="34" charset="-122"/>
                  </a:rPr>
                  <a:t>TEXT HERE</a:t>
                </a:r>
                <a:endParaRPr lang="zh-CN" altLang="en-US" sz="700" b="0" dirty="0">
                  <a:solidFill>
                    <a:srgbClr val="C00000"/>
                  </a:solidFill>
                  <a:latin typeface="Impact" pitchFamily="34" charset="0"/>
                  <a:ea typeface="微软雅黑" pitchFamily="34" charset="-122"/>
                </a:endParaRPr>
              </a:p>
            </p:txBody>
          </p:sp>
        </p:grpSp>
      </p:grpSp>
      <p:grpSp>
        <p:nvGrpSpPr>
          <p:cNvPr id="20" name="组合 19"/>
          <p:cNvGrpSpPr/>
          <p:nvPr/>
        </p:nvGrpSpPr>
        <p:grpSpPr>
          <a:xfrm>
            <a:off x="903710" y="249867"/>
            <a:ext cx="2830349" cy="679489"/>
            <a:chOff x="903371" y="249943"/>
            <a:chExt cx="2831223" cy="679699"/>
          </a:xfrm>
        </p:grpSpPr>
        <p:sp>
          <p:nvSpPr>
            <p:cNvPr id="21" name="任意多边形 20"/>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sp>
          <p:nvSpPr>
            <p:cNvPr id="22" name="任意多边形 21"/>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grpSp>
      <p:grpSp>
        <p:nvGrpSpPr>
          <p:cNvPr id="23" name="组合 22"/>
          <p:cNvGrpSpPr/>
          <p:nvPr/>
        </p:nvGrpSpPr>
        <p:grpSpPr>
          <a:xfrm rot="16200000">
            <a:off x="574965" y="158113"/>
            <a:ext cx="764867" cy="862996"/>
            <a:chOff x="8439634" y="3544648"/>
            <a:chExt cx="1611146" cy="1817848"/>
          </a:xfrm>
        </p:grpSpPr>
        <p:sp>
          <p:nvSpPr>
            <p:cNvPr id="24"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5"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nvGrpSpPr>
          <p:cNvPr id="26" name="Group 17"/>
          <p:cNvGrpSpPr>
            <a:grpSpLocks noChangeAspect="1"/>
          </p:cNvGrpSpPr>
          <p:nvPr/>
        </p:nvGrpSpPr>
        <p:grpSpPr bwMode="auto">
          <a:xfrm>
            <a:off x="827767" y="455514"/>
            <a:ext cx="259260" cy="278300"/>
            <a:chOff x="231" y="1205"/>
            <a:chExt cx="640" cy="687"/>
          </a:xfrm>
          <a:solidFill>
            <a:schemeClr val="bg1"/>
          </a:solidFill>
          <a:effectLst/>
        </p:grpSpPr>
        <p:sp>
          <p:nvSpPr>
            <p:cNvPr id="27"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8"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sp>
        <p:nvSpPr>
          <p:cNvPr id="29" name="矩形 3"/>
          <p:cNvSpPr>
            <a:spLocks noChangeArrowheads="1"/>
          </p:cNvSpPr>
          <p:nvPr/>
        </p:nvSpPr>
        <p:spPr bwMode="auto">
          <a:xfrm>
            <a:off x="1448766" y="442777"/>
            <a:ext cx="1164383" cy="376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61" tIns="34281" rIns="68561" bIns="34281">
            <a:spAutoFit/>
          </a:bodyPr>
          <a:lstStyle/>
          <a:p>
            <a:r>
              <a:rPr lang="zh-CN" altLang="en-US" sz="1999" b="0" dirty="0" smtClean="0">
                <a:solidFill>
                  <a:schemeClr val="accent3">
                    <a:lumMod val="50000"/>
                  </a:schemeClr>
                </a:solidFill>
                <a:latin typeface="微软雅黑" pitchFamily="34" charset="-122"/>
                <a:ea typeface="微软雅黑" pitchFamily="34" charset="-122"/>
                <a:sym typeface="Arial" pitchFamily="34" charset="0"/>
              </a:rPr>
              <a:t>添加标题</a:t>
            </a:r>
            <a:endParaRPr lang="zh-CN" altLang="en-US" sz="1999" b="0" dirty="0">
              <a:solidFill>
                <a:schemeClr val="accent3">
                  <a:lumMod val="50000"/>
                </a:schemeClr>
              </a:solidFill>
              <a:latin typeface="微软雅黑" pitchFamily="34" charset="-122"/>
              <a:ea typeface="微软雅黑" pitchFamily="34" charset="-122"/>
              <a:sym typeface="Arial" pitchFamily="34" charset="0"/>
            </a:endParaRPr>
          </a:p>
        </p:txBody>
      </p:sp>
      <p:sp>
        <p:nvSpPr>
          <p:cNvPr id="30" name="文本框 37"/>
          <p:cNvSpPr>
            <a:spLocks noChangeArrowheads="1"/>
          </p:cNvSpPr>
          <p:nvPr/>
        </p:nvSpPr>
        <p:spPr bwMode="auto">
          <a:xfrm>
            <a:off x="2591414" y="570056"/>
            <a:ext cx="1730935" cy="2231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1" tIns="34281" rIns="68561" bIns="34281">
            <a:spAutoFit/>
          </a:bodyPr>
          <a:lstStyle/>
          <a:p>
            <a:pPr fontAlgn="auto">
              <a:spcBef>
                <a:spcPts val="0"/>
              </a:spcBef>
              <a:spcAft>
                <a:spcPts val="0"/>
              </a:spcAft>
              <a:defRPr/>
            </a:pPr>
            <a:r>
              <a:rPr lang="en-US" altLang="zh-CN" sz="1000" kern="0" dirty="0">
                <a:solidFill>
                  <a:schemeClr val="accent3">
                    <a:lumMod val="75000"/>
                  </a:schemeClr>
                </a:solidFill>
                <a:latin typeface="Arial"/>
                <a:ea typeface="微软雅黑"/>
              </a:rPr>
              <a:t>Add title</a:t>
            </a:r>
            <a:endParaRPr lang="zh-CN" altLang="en-US" sz="1000" kern="0" dirty="0">
              <a:solidFill>
                <a:schemeClr val="accent3">
                  <a:lumMod val="75000"/>
                </a:schemeClr>
              </a:solidFill>
              <a:latin typeface="Arial"/>
              <a:ea typeface="微软雅黑"/>
            </a:endParaRPr>
          </a:p>
        </p:txBody>
      </p:sp>
      <p:grpSp>
        <p:nvGrpSpPr>
          <p:cNvPr id="31" name="组合 30"/>
          <p:cNvGrpSpPr/>
          <p:nvPr/>
        </p:nvGrpSpPr>
        <p:grpSpPr>
          <a:xfrm flipH="1">
            <a:off x="4764956" y="3585211"/>
            <a:ext cx="3325830" cy="112298"/>
            <a:chOff x="7872142" y="1716173"/>
            <a:chExt cx="4433863" cy="149766"/>
          </a:xfrm>
        </p:grpSpPr>
        <p:cxnSp>
          <p:nvCxnSpPr>
            <p:cNvPr id="32" name="直接连接符 31"/>
            <p:cNvCxnSpPr>
              <a:endCxn id="33" idx="6"/>
            </p:cNvCxnSpPr>
            <p:nvPr/>
          </p:nvCxnSpPr>
          <p:spPr>
            <a:xfrm flipH="1" flipV="1">
              <a:off x="8021908" y="1791056"/>
              <a:ext cx="4284097" cy="22276"/>
            </a:xfrm>
            <a:prstGeom prst="line">
              <a:avLst/>
            </a:prstGeom>
            <a:ln w="2540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7872142" y="1716173"/>
              <a:ext cx="149766" cy="149766"/>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4" name="组合 33"/>
          <p:cNvGrpSpPr/>
          <p:nvPr/>
        </p:nvGrpSpPr>
        <p:grpSpPr>
          <a:xfrm flipH="1">
            <a:off x="5151745" y="2097834"/>
            <a:ext cx="2939040" cy="112298"/>
            <a:chOff x="7872142" y="1716173"/>
            <a:chExt cx="3918210" cy="149766"/>
          </a:xfrm>
        </p:grpSpPr>
        <p:cxnSp>
          <p:nvCxnSpPr>
            <p:cNvPr id="35" name="直接连接符 34"/>
            <p:cNvCxnSpPr>
              <a:endCxn id="36" idx="6"/>
            </p:cNvCxnSpPr>
            <p:nvPr/>
          </p:nvCxnSpPr>
          <p:spPr>
            <a:xfrm flipH="1" flipV="1">
              <a:off x="8021908" y="1791056"/>
              <a:ext cx="3768444" cy="19595"/>
            </a:xfrm>
            <a:prstGeom prst="line">
              <a:avLst/>
            </a:prstGeom>
            <a:ln w="2540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7872142" y="1716173"/>
              <a:ext cx="149766" cy="149766"/>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37" name="任意多边形 36"/>
          <p:cNvSpPr/>
          <p:nvPr/>
        </p:nvSpPr>
        <p:spPr>
          <a:xfrm>
            <a:off x="3842640" y="833075"/>
            <a:ext cx="1459912" cy="666082"/>
          </a:xfrm>
          <a:custGeom>
            <a:avLst/>
            <a:gdLst>
              <a:gd name="connsiteX0" fmla="*/ 1289422 w 2578844"/>
              <a:gd name="connsiteY0" fmla="*/ 0 h 1177018"/>
              <a:gd name="connsiteX1" fmla="*/ 2578134 w 2578844"/>
              <a:gd name="connsiteY1" fmla="*/ 1162953 h 1177018"/>
              <a:gd name="connsiteX2" fmla="*/ 2578844 w 2578844"/>
              <a:gd name="connsiteY2" fmla="*/ 1177018 h 1177018"/>
              <a:gd name="connsiteX3" fmla="*/ 0 w 2578844"/>
              <a:gd name="connsiteY3" fmla="*/ 1177018 h 1177018"/>
              <a:gd name="connsiteX4" fmla="*/ 710 w 2578844"/>
              <a:gd name="connsiteY4" fmla="*/ 1162953 h 1177018"/>
              <a:gd name="connsiteX5" fmla="*/ 1289422 w 2578844"/>
              <a:gd name="connsiteY5" fmla="*/ 0 h 1177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78844" h="1177018">
                <a:moveTo>
                  <a:pt x="1289422" y="0"/>
                </a:moveTo>
                <a:cubicBezTo>
                  <a:pt x="1960138" y="0"/>
                  <a:pt x="2511797" y="509739"/>
                  <a:pt x="2578134" y="1162953"/>
                </a:cubicBezTo>
                <a:lnTo>
                  <a:pt x="2578844" y="1177018"/>
                </a:lnTo>
                <a:lnTo>
                  <a:pt x="0" y="1177018"/>
                </a:lnTo>
                <a:lnTo>
                  <a:pt x="710" y="1162953"/>
                </a:lnTo>
                <a:cubicBezTo>
                  <a:pt x="67048" y="509739"/>
                  <a:pt x="618707" y="0"/>
                  <a:pt x="1289422" y="0"/>
                </a:cubicBezTo>
                <a:close/>
              </a:path>
            </a:pathLst>
          </a:custGeom>
          <a:gradFill>
            <a:gsLst>
              <a:gs pos="100000">
                <a:schemeClr val="bg1">
                  <a:lumMod val="95000"/>
                </a:schemeClr>
              </a:gs>
              <a:gs pos="0">
                <a:schemeClr val="bg1">
                  <a:lumMod val="80000"/>
                </a:schemeClr>
              </a:gs>
            </a:gsLst>
            <a:lin ang="2700000" scaled="1"/>
          </a:gradFill>
          <a:ln w="25400">
            <a:gradFill flip="none" rotWithShape="1">
              <a:gsLst>
                <a:gs pos="0">
                  <a:schemeClr val="bg1"/>
                </a:gs>
                <a:gs pos="100000">
                  <a:schemeClr val="bg1">
                    <a:lumMod val="75000"/>
                  </a:schemeClr>
                </a:gs>
              </a:gsLst>
              <a:lin ang="27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 name="梯形 37"/>
          <p:cNvSpPr/>
          <p:nvPr/>
        </p:nvSpPr>
        <p:spPr>
          <a:xfrm flipV="1">
            <a:off x="3842640" y="1559826"/>
            <a:ext cx="1459912" cy="604643"/>
          </a:xfrm>
          <a:prstGeom prst="trapezoid">
            <a:avLst/>
          </a:prstGeom>
          <a:gradFill flip="none" rotWithShape="1">
            <a:gsLst>
              <a:gs pos="100000">
                <a:schemeClr val="bg1">
                  <a:lumMod val="95000"/>
                </a:schemeClr>
              </a:gs>
              <a:gs pos="0">
                <a:schemeClr val="bg1">
                  <a:lumMod val="80000"/>
                </a:schemeClr>
              </a:gs>
            </a:gsLst>
            <a:lin ang="18900000" scaled="1"/>
            <a:tileRect/>
          </a:gradFill>
          <a:ln w="25400">
            <a:gradFill flip="none" rotWithShape="1">
              <a:gsLst>
                <a:gs pos="0">
                  <a:schemeClr val="bg1">
                    <a:lumMod val="96000"/>
                  </a:schemeClr>
                </a:gs>
                <a:gs pos="100000">
                  <a:schemeClr val="bg1">
                    <a:lumMod val="75000"/>
                  </a:schemeClr>
                </a:gs>
              </a:gsLst>
              <a:lin ang="189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 name="梯形 38"/>
          <p:cNvSpPr/>
          <p:nvPr/>
        </p:nvSpPr>
        <p:spPr>
          <a:xfrm flipV="1">
            <a:off x="4005801" y="2225138"/>
            <a:ext cx="1139553" cy="604643"/>
          </a:xfrm>
          <a:prstGeom prst="trapezoid">
            <a:avLst/>
          </a:prstGeom>
          <a:gradFill flip="none" rotWithShape="1">
            <a:gsLst>
              <a:gs pos="100000">
                <a:schemeClr val="bg1">
                  <a:lumMod val="95000"/>
                </a:schemeClr>
              </a:gs>
              <a:gs pos="0">
                <a:schemeClr val="bg1">
                  <a:lumMod val="80000"/>
                </a:schemeClr>
              </a:gs>
            </a:gsLst>
            <a:lin ang="18900000" scaled="1"/>
            <a:tileRect/>
          </a:gradFill>
          <a:ln w="25400">
            <a:gradFill flip="none" rotWithShape="1">
              <a:gsLst>
                <a:gs pos="0">
                  <a:schemeClr val="bg1">
                    <a:lumMod val="96000"/>
                  </a:schemeClr>
                </a:gs>
                <a:gs pos="100000">
                  <a:schemeClr val="bg1">
                    <a:lumMod val="75000"/>
                  </a:schemeClr>
                </a:gs>
              </a:gsLst>
              <a:lin ang="189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 name="任意多边形 39"/>
          <p:cNvSpPr/>
          <p:nvPr/>
        </p:nvSpPr>
        <p:spPr>
          <a:xfrm flipV="1">
            <a:off x="4165770" y="2890449"/>
            <a:ext cx="819615" cy="807062"/>
          </a:xfrm>
          <a:custGeom>
            <a:avLst/>
            <a:gdLst>
              <a:gd name="connsiteX0" fmla="*/ 0 w 1447800"/>
              <a:gd name="connsiteY0" fmla="*/ 1426140 h 1426140"/>
              <a:gd name="connsiteX1" fmla="*/ 1447800 w 1447800"/>
              <a:gd name="connsiteY1" fmla="*/ 1426140 h 1426140"/>
              <a:gd name="connsiteX2" fmla="*/ 1180688 w 1447800"/>
              <a:gd name="connsiteY2" fmla="*/ 357690 h 1426140"/>
              <a:gd name="connsiteX3" fmla="*/ 1177247 w 1447800"/>
              <a:gd name="connsiteY3" fmla="*/ 357690 h 1426140"/>
              <a:gd name="connsiteX4" fmla="*/ 1174880 w 1447800"/>
              <a:gd name="connsiteY4" fmla="*/ 336305 h 1426140"/>
              <a:gd name="connsiteX5" fmla="*/ 721810 w 1447800"/>
              <a:gd name="connsiteY5" fmla="*/ 0 h 1426140"/>
              <a:gd name="connsiteX6" fmla="*/ 268741 w 1447800"/>
              <a:gd name="connsiteY6" fmla="*/ 336305 h 1426140"/>
              <a:gd name="connsiteX7" fmla="*/ 265786 w 1447800"/>
              <a:gd name="connsiteY7" fmla="*/ 362997 h 1426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7800" h="1426140">
                <a:moveTo>
                  <a:pt x="0" y="1426140"/>
                </a:moveTo>
                <a:lnTo>
                  <a:pt x="1447800" y="1426140"/>
                </a:lnTo>
                <a:lnTo>
                  <a:pt x="1180688" y="357690"/>
                </a:lnTo>
                <a:lnTo>
                  <a:pt x="1177247" y="357690"/>
                </a:lnTo>
                <a:lnTo>
                  <a:pt x="1174880" y="336305"/>
                </a:lnTo>
                <a:cubicBezTo>
                  <a:pt x="1131756" y="144376"/>
                  <a:pt x="945296" y="0"/>
                  <a:pt x="721810" y="0"/>
                </a:cubicBezTo>
                <a:cubicBezTo>
                  <a:pt x="498325" y="0"/>
                  <a:pt x="311864" y="144376"/>
                  <a:pt x="268741" y="336305"/>
                </a:cubicBezTo>
                <a:lnTo>
                  <a:pt x="265786" y="362997"/>
                </a:lnTo>
                <a:close/>
              </a:path>
            </a:pathLst>
          </a:custGeom>
          <a:gradFill flip="none" rotWithShape="1">
            <a:gsLst>
              <a:gs pos="100000">
                <a:schemeClr val="bg1">
                  <a:lumMod val="95000"/>
                </a:schemeClr>
              </a:gs>
              <a:gs pos="0">
                <a:schemeClr val="bg1">
                  <a:lumMod val="75000"/>
                </a:schemeClr>
              </a:gs>
            </a:gsLst>
            <a:lin ang="18900000" scaled="1"/>
            <a:tileRect/>
          </a:gradFill>
          <a:ln w="25400">
            <a:gradFill flip="none" rotWithShape="1">
              <a:gsLst>
                <a:gs pos="0">
                  <a:schemeClr val="bg1">
                    <a:lumMod val="96000"/>
                  </a:schemeClr>
                </a:gs>
                <a:gs pos="100000">
                  <a:schemeClr val="bg1">
                    <a:lumMod val="75000"/>
                  </a:schemeClr>
                </a:gs>
              </a:gsLst>
              <a:lin ang="189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41" name="组合 40"/>
          <p:cNvGrpSpPr/>
          <p:nvPr/>
        </p:nvGrpSpPr>
        <p:grpSpPr>
          <a:xfrm>
            <a:off x="4144312" y="3808161"/>
            <a:ext cx="856568" cy="784038"/>
            <a:chOff x="5525029" y="5078724"/>
            <a:chExt cx="1141942" cy="1045626"/>
          </a:xfrm>
        </p:grpSpPr>
        <p:sp>
          <p:nvSpPr>
            <p:cNvPr id="42" name="椭圆 41"/>
            <p:cNvSpPr/>
            <p:nvPr/>
          </p:nvSpPr>
          <p:spPr>
            <a:xfrm>
              <a:off x="5573188" y="5078724"/>
              <a:ext cx="1045626" cy="1045626"/>
            </a:xfrm>
            <a:prstGeom prst="ellipse">
              <a:avLst/>
            </a:prstGeom>
            <a:gradFill>
              <a:gsLst>
                <a:gs pos="100000">
                  <a:schemeClr val="bg1">
                    <a:lumMod val="95000"/>
                  </a:schemeClr>
                </a:gs>
                <a:gs pos="0">
                  <a:schemeClr val="bg1">
                    <a:lumMod val="75000"/>
                  </a:schemeClr>
                </a:gs>
              </a:gsLst>
              <a:lin ang="2700000" scaled="1"/>
            </a:gradFill>
            <a:ln w="25400">
              <a:gradFill flip="none" rotWithShape="1">
                <a:gsLst>
                  <a:gs pos="0">
                    <a:schemeClr val="bg1"/>
                  </a:gs>
                  <a:gs pos="100000">
                    <a:schemeClr val="bg1">
                      <a:lumMod val="75000"/>
                    </a:schemeClr>
                  </a:gs>
                </a:gsLst>
                <a:lin ang="27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3" name="文本框 17"/>
            <p:cNvSpPr txBox="1"/>
            <p:nvPr/>
          </p:nvSpPr>
          <p:spPr>
            <a:xfrm>
              <a:off x="5525029" y="5370704"/>
              <a:ext cx="1141942" cy="554126"/>
            </a:xfrm>
            <a:prstGeom prst="rect">
              <a:avLst/>
            </a:prstGeom>
            <a:noFill/>
          </p:spPr>
          <p:txBody>
            <a:bodyPr wrap="square" rtlCol="0">
              <a:spAutoFit/>
            </a:bodyPr>
            <a:lstStyle/>
            <a:p>
              <a:pPr algn="ctr"/>
              <a:r>
                <a:rPr lang="zh-CN" altLang="en-US" sz="2100" dirty="0">
                  <a:solidFill>
                    <a:prstClr val="black">
                      <a:lumMod val="50000"/>
                      <a:lumOff val="50000"/>
                    </a:prstClr>
                  </a:solidFill>
                  <a:latin typeface="LiHei Pro" panose="020B0500000000000000" pitchFamily="34" charset="-122"/>
                  <a:ea typeface="LiHei Pro" panose="020B0500000000000000" pitchFamily="34" charset="-122"/>
                </a:rPr>
                <a:t>标题</a:t>
              </a:r>
            </a:p>
          </p:txBody>
        </p:sp>
      </p:grpSp>
      <p:grpSp>
        <p:nvGrpSpPr>
          <p:cNvPr id="44" name="Group 4"/>
          <p:cNvGrpSpPr>
            <a:grpSpLocks noChangeAspect="1"/>
          </p:cNvGrpSpPr>
          <p:nvPr/>
        </p:nvGrpSpPr>
        <p:grpSpPr bwMode="auto">
          <a:xfrm>
            <a:off x="4397048" y="1008549"/>
            <a:ext cx="315481" cy="369574"/>
            <a:chOff x="1776" y="1776"/>
            <a:chExt cx="64" cy="75"/>
          </a:xfrm>
          <a:solidFill>
            <a:srgbClr val="C00000"/>
          </a:solidFill>
        </p:grpSpPr>
        <p:sp>
          <p:nvSpPr>
            <p:cNvPr id="45" name="Freeform 5"/>
            <p:cNvSpPr>
              <a:spLocks/>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6" name="Freeform 6"/>
            <p:cNvSpPr>
              <a:spLocks/>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7" name="Freeform 7"/>
            <p:cNvSpPr>
              <a:spLocks/>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8" name="Freeform 8"/>
            <p:cNvSpPr>
              <a:spLocks/>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9" name="Group 18"/>
          <p:cNvGrpSpPr>
            <a:grpSpLocks noChangeAspect="1"/>
          </p:cNvGrpSpPr>
          <p:nvPr/>
        </p:nvGrpSpPr>
        <p:grpSpPr bwMode="auto">
          <a:xfrm>
            <a:off x="4414144" y="3086348"/>
            <a:ext cx="320398" cy="298443"/>
            <a:chOff x="3802" y="2858"/>
            <a:chExt cx="616" cy="574"/>
          </a:xfrm>
          <a:solidFill>
            <a:srgbClr val="BFBFBF"/>
          </a:solidFill>
        </p:grpSpPr>
        <p:sp>
          <p:nvSpPr>
            <p:cNvPr id="50"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1"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2"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3"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4"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5" name="Group 13"/>
          <p:cNvGrpSpPr>
            <a:grpSpLocks noChangeAspect="1"/>
          </p:cNvGrpSpPr>
          <p:nvPr/>
        </p:nvGrpSpPr>
        <p:grpSpPr bwMode="auto">
          <a:xfrm>
            <a:off x="4380238" y="1676427"/>
            <a:ext cx="384719" cy="389120"/>
            <a:chOff x="2426" y="2781"/>
            <a:chExt cx="593" cy="600"/>
          </a:xfrm>
          <a:solidFill>
            <a:srgbClr val="BFBFBF"/>
          </a:solidFill>
        </p:grpSpPr>
        <p:sp>
          <p:nvSpPr>
            <p:cNvPr id="56"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7"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8" name="组合 57"/>
          <p:cNvGrpSpPr/>
          <p:nvPr/>
        </p:nvGrpSpPr>
        <p:grpSpPr>
          <a:xfrm>
            <a:off x="4412484" y="2349531"/>
            <a:ext cx="330607" cy="359647"/>
            <a:chOff x="4873626" y="1965325"/>
            <a:chExt cx="269876" cy="293688"/>
          </a:xfrm>
          <a:solidFill>
            <a:srgbClr val="C00000"/>
          </a:solidFill>
        </p:grpSpPr>
        <p:sp>
          <p:nvSpPr>
            <p:cNvPr id="59" name="Freeform 502"/>
            <p:cNvSpPr>
              <a:spLocks/>
            </p:cNvSpPr>
            <p:nvPr/>
          </p:nvSpPr>
          <p:spPr bwMode="auto">
            <a:xfrm>
              <a:off x="4873626"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0" name="Freeform 503"/>
            <p:cNvSpPr>
              <a:spLocks/>
            </p:cNvSpPr>
            <p:nvPr/>
          </p:nvSpPr>
          <p:spPr bwMode="auto">
            <a:xfrm>
              <a:off x="4884739"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1" name="Freeform 504"/>
            <p:cNvSpPr>
              <a:spLocks/>
            </p:cNvSpPr>
            <p:nvPr/>
          </p:nvSpPr>
          <p:spPr bwMode="auto">
            <a:xfrm>
              <a:off x="4940301"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2" name="Freeform 505"/>
            <p:cNvSpPr>
              <a:spLocks/>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63" name="组合 62"/>
          <p:cNvGrpSpPr/>
          <p:nvPr/>
        </p:nvGrpSpPr>
        <p:grpSpPr>
          <a:xfrm>
            <a:off x="1167953" y="1428315"/>
            <a:ext cx="2674687" cy="112298"/>
            <a:chOff x="1557067" y="1904859"/>
            <a:chExt cx="3565785" cy="149766"/>
          </a:xfrm>
        </p:grpSpPr>
        <p:cxnSp>
          <p:nvCxnSpPr>
            <p:cNvPr id="64" name="直接连接符 63"/>
            <p:cNvCxnSpPr>
              <a:stCxn id="37" idx="3"/>
            </p:cNvCxnSpPr>
            <p:nvPr/>
          </p:nvCxnSpPr>
          <p:spPr>
            <a:xfrm flipH="1">
              <a:off x="1642533" y="1999337"/>
              <a:ext cx="3480319" cy="0"/>
            </a:xfrm>
            <a:prstGeom prst="line">
              <a:avLst/>
            </a:prstGeom>
            <a:ln w="2540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65" name="椭圆 64"/>
            <p:cNvSpPr/>
            <p:nvPr/>
          </p:nvSpPr>
          <p:spPr>
            <a:xfrm>
              <a:off x="1557067" y="1904859"/>
              <a:ext cx="149766" cy="149766"/>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6" name="组合 65"/>
          <p:cNvGrpSpPr/>
          <p:nvPr/>
        </p:nvGrpSpPr>
        <p:grpSpPr>
          <a:xfrm>
            <a:off x="1167953" y="2761009"/>
            <a:ext cx="2997816" cy="112298"/>
            <a:chOff x="1557067" y="3682197"/>
            <a:chExt cx="3996568" cy="149766"/>
          </a:xfrm>
        </p:grpSpPr>
        <p:cxnSp>
          <p:nvCxnSpPr>
            <p:cNvPr id="67" name="直接连接符 66"/>
            <p:cNvCxnSpPr/>
            <p:nvPr/>
          </p:nvCxnSpPr>
          <p:spPr>
            <a:xfrm flipH="1">
              <a:off x="1642533" y="3773912"/>
              <a:ext cx="3911102" cy="0"/>
            </a:xfrm>
            <a:prstGeom prst="line">
              <a:avLst/>
            </a:prstGeom>
            <a:ln w="2540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68" name="椭圆 67"/>
            <p:cNvSpPr/>
            <p:nvPr/>
          </p:nvSpPr>
          <p:spPr>
            <a:xfrm>
              <a:off x="1557067" y="3682197"/>
              <a:ext cx="149766" cy="149766"/>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69" name="文本框 52"/>
          <p:cNvSpPr txBox="1"/>
          <p:nvPr/>
        </p:nvSpPr>
        <p:spPr>
          <a:xfrm>
            <a:off x="1265571" y="1139281"/>
            <a:ext cx="1361960" cy="323165"/>
          </a:xfrm>
          <a:prstGeom prst="rect">
            <a:avLst/>
          </a:prstGeom>
          <a:noFill/>
        </p:spPr>
        <p:txBody>
          <a:bodyPr wrap="square" rtlCol="0">
            <a:spAutoFit/>
          </a:bodyPr>
          <a:lstStyle/>
          <a:p>
            <a:r>
              <a:rPr lang="zh-CN" altLang="en-US" sz="1500" dirty="0">
                <a:solidFill>
                  <a:srgbClr val="C00000"/>
                </a:solidFill>
                <a:latin typeface="微软雅黑" panose="020B0503020204020204" pitchFamily="34" charset="-122"/>
                <a:ea typeface="微软雅黑" panose="020B0503020204020204" pitchFamily="34" charset="-122"/>
              </a:rPr>
              <a:t>添加标题一</a:t>
            </a:r>
          </a:p>
        </p:txBody>
      </p:sp>
      <p:sp>
        <p:nvSpPr>
          <p:cNvPr id="70" name="文本框 53"/>
          <p:cNvSpPr txBox="1"/>
          <p:nvPr/>
        </p:nvSpPr>
        <p:spPr>
          <a:xfrm>
            <a:off x="1265571" y="2469132"/>
            <a:ext cx="1361960" cy="323165"/>
          </a:xfrm>
          <a:prstGeom prst="rect">
            <a:avLst/>
          </a:prstGeom>
          <a:noFill/>
        </p:spPr>
        <p:txBody>
          <a:bodyPr wrap="square" rtlCol="0">
            <a:spAutoFit/>
          </a:bodyPr>
          <a:lstStyle/>
          <a:p>
            <a:r>
              <a:rPr lang="zh-CN" altLang="en-US" sz="1500" dirty="0">
                <a:solidFill>
                  <a:srgbClr val="C00000"/>
                </a:solidFill>
                <a:latin typeface="微软雅黑" panose="020B0503020204020204" pitchFamily="34" charset="-122"/>
                <a:ea typeface="微软雅黑" panose="020B0503020204020204" pitchFamily="34" charset="-122"/>
              </a:rPr>
              <a:t>添加标题三</a:t>
            </a:r>
          </a:p>
        </p:txBody>
      </p:sp>
      <p:sp>
        <p:nvSpPr>
          <p:cNvPr id="71" name="文本框 54"/>
          <p:cNvSpPr txBox="1"/>
          <p:nvPr/>
        </p:nvSpPr>
        <p:spPr>
          <a:xfrm>
            <a:off x="6866970" y="1805878"/>
            <a:ext cx="1323905" cy="323165"/>
          </a:xfrm>
          <a:prstGeom prst="rect">
            <a:avLst/>
          </a:prstGeom>
          <a:noFill/>
        </p:spPr>
        <p:txBody>
          <a:bodyPr wrap="square" rtlCol="0">
            <a:spAutoFit/>
          </a:bodyPr>
          <a:lstStyle/>
          <a:p>
            <a:r>
              <a:rPr lang="zh-CN" altLang="en-US" sz="1500" dirty="0">
                <a:solidFill>
                  <a:srgbClr val="C00000"/>
                </a:solidFill>
                <a:latin typeface="微软雅黑" panose="020B0503020204020204" pitchFamily="34" charset="-122"/>
                <a:ea typeface="微软雅黑" panose="020B0503020204020204" pitchFamily="34" charset="-122"/>
              </a:rPr>
              <a:t>添加标题二</a:t>
            </a:r>
          </a:p>
        </p:txBody>
      </p:sp>
      <p:sp>
        <p:nvSpPr>
          <p:cNvPr id="72" name="文本框 55"/>
          <p:cNvSpPr txBox="1"/>
          <p:nvPr/>
        </p:nvSpPr>
        <p:spPr>
          <a:xfrm>
            <a:off x="6488879" y="3297615"/>
            <a:ext cx="1323905" cy="323165"/>
          </a:xfrm>
          <a:prstGeom prst="rect">
            <a:avLst/>
          </a:prstGeom>
          <a:noFill/>
        </p:spPr>
        <p:txBody>
          <a:bodyPr wrap="square" rtlCol="0">
            <a:spAutoFit/>
          </a:bodyPr>
          <a:lstStyle/>
          <a:p>
            <a:r>
              <a:rPr lang="zh-CN" altLang="en-US" sz="1500" dirty="0">
                <a:solidFill>
                  <a:srgbClr val="C00000"/>
                </a:solidFill>
                <a:latin typeface="微软雅黑" panose="020B0503020204020204" pitchFamily="34" charset="-122"/>
                <a:ea typeface="微软雅黑" panose="020B0503020204020204" pitchFamily="34" charset="-122"/>
              </a:rPr>
              <a:t>添加标题四</a:t>
            </a:r>
          </a:p>
        </p:txBody>
      </p:sp>
      <p:sp>
        <p:nvSpPr>
          <p:cNvPr id="73" name="文本框 129"/>
          <p:cNvSpPr txBox="1"/>
          <p:nvPr/>
        </p:nvSpPr>
        <p:spPr>
          <a:xfrm>
            <a:off x="1277206" y="1540612"/>
            <a:ext cx="1998482" cy="784830"/>
          </a:xfrm>
          <a:prstGeom prst="rect">
            <a:avLst/>
          </a:prstGeom>
          <a:noFill/>
        </p:spPr>
        <p:txBody>
          <a:bodyPr wrap="square" rtlCol="0">
            <a:spAutoFit/>
          </a:bodyPr>
          <a:lstStyle/>
          <a:p>
            <a:pPr>
              <a:lnSpc>
                <a:spcPct val="150000"/>
              </a:lnSpc>
            </a:pPr>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a:p>
            <a:pPr>
              <a:lnSpc>
                <a:spcPct val="150000"/>
              </a:lnSpc>
            </a:pPr>
            <a:endPar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74" name="文本框 129"/>
          <p:cNvSpPr txBox="1"/>
          <p:nvPr/>
        </p:nvSpPr>
        <p:spPr>
          <a:xfrm>
            <a:off x="1297168" y="2911976"/>
            <a:ext cx="1998482" cy="784830"/>
          </a:xfrm>
          <a:prstGeom prst="rect">
            <a:avLst/>
          </a:prstGeom>
          <a:noFill/>
        </p:spPr>
        <p:txBody>
          <a:bodyPr wrap="square" rtlCol="0">
            <a:spAutoFit/>
          </a:bodyPr>
          <a:lstStyle/>
          <a:p>
            <a:pPr>
              <a:lnSpc>
                <a:spcPct val="150000"/>
              </a:lnSpc>
            </a:pPr>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a:p>
            <a:pPr>
              <a:lnSpc>
                <a:spcPct val="150000"/>
              </a:lnSpc>
            </a:pPr>
            <a:endPar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75" name="文本框 129"/>
          <p:cNvSpPr txBox="1"/>
          <p:nvPr/>
        </p:nvSpPr>
        <p:spPr>
          <a:xfrm>
            <a:off x="5956376" y="2217193"/>
            <a:ext cx="1998482" cy="784830"/>
          </a:xfrm>
          <a:prstGeom prst="rect">
            <a:avLst/>
          </a:prstGeom>
          <a:noFill/>
        </p:spPr>
        <p:txBody>
          <a:bodyPr wrap="square" rtlCol="0">
            <a:spAutoFit/>
          </a:bodyPr>
          <a:lstStyle/>
          <a:p>
            <a:pPr algn="r">
              <a:lnSpc>
                <a:spcPct val="150000"/>
              </a:lnSpc>
            </a:pPr>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a:p>
            <a:pPr algn="r">
              <a:lnSpc>
                <a:spcPct val="150000"/>
              </a:lnSpc>
            </a:pPr>
            <a:endPar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76" name="文本框 129"/>
          <p:cNvSpPr txBox="1"/>
          <p:nvPr/>
        </p:nvSpPr>
        <p:spPr>
          <a:xfrm>
            <a:off x="5760286" y="3651620"/>
            <a:ext cx="1998482" cy="784830"/>
          </a:xfrm>
          <a:prstGeom prst="rect">
            <a:avLst/>
          </a:prstGeom>
          <a:noFill/>
        </p:spPr>
        <p:txBody>
          <a:bodyPr wrap="square" rtlCol="0">
            <a:spAutoFit/>
          </a:bodyPr>
          <a:lstStyle/>
          <a:p>
            <a:pPr algn="r">
              <a:lnSpc>
                <a:spcPct val="150000"/>
              </a:lnSpc>
            </a:pPr>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a:p>
            <a:pPr algn="r">
              <a:lnSpc>
                <a:spcPct val="150000"/>
              </a:lnSpc>
            </a:pPr>
            <a:endPar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735125979"/>
      </p:ext>
    </p:extLst>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par>
                                <p:cTn id="13" presetID="22" presetClass="entr" presetSubtype="8" fill="hold" nodeType="withEffect">
                                  <p:stCondLst>
                                    <p:cond delay="40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53" presetClass="entr" presetSubtype="16"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Effect transition="in" filter="fade">
                                      <p:cBhvr>
                                        <p:cTn id="20" dur="500"/>
                                        <p:tgtEl>
                                          <p:spTgt spid="23"/>
                                        </p:tgtEl>
                                      </p:cBhvr>
                                    </p:animEffect>
                                  </p:childTnLst>
                                </p:cTn>
                              </p:par>
                            </p:childTnLst>
                          </p:cTn>
                        </p:par>
                        <p:par>
                          <p:cTn id="21" fill="hold">
                            <p:stCondLst>
                              <p:cond delay="900"/>
                            </p:stCondLst>
                            <p:childTnLst>
                              <p:par>
                                <p:cTn id="22" presetID="22" presetClass="entr" presetSubtype="8"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par>
                                <p:cTn id="25" presetID="22" presetClass="entr" presetSubtype="8" fill="hold" grpId="0"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childTnLst>
                          </p:cTn>
                        </p:par>
                        <p:par>
                          <p:cTn id="28" fill="hold">
                            <p:stCondLst>
                              <p:cond delay="1900"/>
                            </p:stCondLst>
                            <p:childTnLst>
                              <p:par>
                                <p:cTn id="29" presetID="53" presetClass="entr" presetSubtype="16" fill="hold" nodeType="after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p:cTn id="31" dur="100" fill="hold"/>
                                        <p:tgtEl>
                                          <p:spTgt spid="41"/>
                                        </p:tgtEl>
                                        <p:attrNameLst>
                                          <p:attrName>ppt_w</p:attrName>
                                        </p:attrNameLst>
                                      </p:cBhvr>
                                      <p:tavLst>
                                        <p:tav tm="0">
                                          <p:val>
                                            <p:fltVal val="0"/>
                                          </p:val>
                                        </p:tav>
                                        <p:tav tm="100000">
                                          <p:val>
                                            <p:strVal val="#ppt_w"/>
                                          </p:val>
                                        </p:tav>
                                      </p:tavLst>
                                    </p:anim>
                                    <p:anim calcmode="lin" valueType="num">
                                      <p:cBhvr>
                                        <p:cTn id="32" dur="100" fill="hold"/>
                                        <p:tgtEl>
                                          <p:spTgt spid="41"/>
                                        </p:tgtEl>
                                        <p:attrNameLst>
                                          <p:attrName>ppt_h</p:attrName>
                                        </p:attrNameLst>
                                      </p:cBhvr>
                                      <p:tavLst>
                                        <p:tav tm="0">
                                          <p:val>
                                            <p:fltVal val="0"/>
                                          </p:val>
                                        </p:tav>
                                        <p:tav tm="100000">
                                          <p:val>
                                            <p:strVal val="#ppt_h"/>
                                          </p:val>
                                        </p:tav>
                                      </p:tavLst>
                                    </p:anim>
                                    <p:animEffect transition="in" filter="fade">
                                      <p:cBhvr>
                                        <p:cTn id="33" dur="100"/>
                                        <p:tgtEl>
                                          <p:spTgt spid="41"/>
                                        </p:tgtEl>
                                      </p:cBhvr>
                                    </p:animEffect>
                                  </p:childTnLst>
                                </p:cTn>
                              </p:par>
                              <p:par>
                                <p:cTn id="34" presetID="6" presetClass="emph" presetSubtype="0" fill="hold" nodeType="withEffect">
                                  <p:stCondLst>
                                    <p:cond delay="100"/>
                                  </p:stCondLst>
                                  <p:childTnLst>
                                    <p:animScale>
                                      <p:cBhvr>
                                        <p:cTn id="35" dur="100" fill="hold"/>
                                        <p:tgtEl>
                                          <p:spTgt spid="41"/>
                                        </p:tgtEl>
                                      </p:cBhvr>
                                      <p:by x="110000" y="110000"/>
                                    </p:animScale>
                                  </p:childTnLst>
                                </p:cTn>
                              </p:par>
                              <p:par>
                                <p:cTn id="36" presetID="6" presetClass="emph" presetSubtype="0" fill="hold" nodeType="withEffect">
                                  <p:stCondLst>
                                    <p:cond delay="200"/>
                                  </p:stCondLst>
                                  <p:childTnLst>
                                    <p:animScale>
                                      <p:cBhvr>
                                        <p:cTn id="37" dur="200" fill="hold"/>
                                        <p:tgtEl>
                                          <p:spTgt spid="41"/>
                                        </p:tgtEl>
                                      </p:cBhvr>
                                      <p:by x="90000" y="90000"/>
                                    </p:animScale>
                                  </p:childTnLst>
                                </p:cTn>
                              </p:par>
                              <p:par>
                                <p:cTn id="38" presetID="6" presetClass="emph" presetSubtype="0" fill="hold" nodeType="withEffect">
                                  <p:stCondLst>
                                    <p:cond delay="400"/>
                                  </p:stCondLst>
                                  <p:childTnLst>
                                    <p:animScale>
                                      <p:cBhvr>
                                        <p:cTn id="39" dur="100" fill="hold"/>
                                        <p:tgtEl>
                                          <p:spTgt spid="41"/>
                                        </p:tgtEl>
                                      </p:cBhvr>
                                      <p:by x="105000" y="105000"/>
                                    </p:animScale>
                                  </p:childTnLst>
                                </p:cTn>
                              </p:par>
                              <p:par>
                                <p:cTn id="40" presetID="6" presetClass="emph" presetSubtype="0" fill="hold" nodeType="withEffect">
                                  <p:stCondLst>
                                    <p:cond delay="500"/>
                                  </p:stCondLst>
                                  <p:childTnLst>
                                    <p:animScale>
                                      <p:cBhvr>
                                        <p:cTn id="41" dur="200" fill="hold"/>
                                        <p:tgtEl>
                                          <p:spTgt spid="41"/>
                                        </p:tgtEl>
                                      </p:cBhvr>
                                      <p:by x="95000" y="95000"/>
                                    </p:animScale>
                                  </p:childTnLst>
                                </p:cTn>
                              </p:par>
                            </p:childTnLst>
                          </p:cTn>
                        </p:par>
                        <p:par>
                          <p:cTn id="42" fill="hold">
                            <p:stCondLst>
                              <p:cond delay="2600"/>
                            </p:stCondLst>
                            <p:childTnLst>
                              <p:par>
                                <p:cTn id="43" presetID="2" presetClass="entr" presetSubtype="4" fill="hold" grpId="0" nodeType="afterEffect">
                                  <p:stCondLst>
                                    <p:cond delay="0"/>
                                  </p:stCondLst>
                                  <p:childTnLst>
                                    <p:set>
                                      <p:cBhvr>
                                        <p:cTn id="44" dur="1" fill="hold">
                                          <p:stCondLst>
                                            <p:cond delay="0"/>
                                          </p:stCondLst>
                                        </p:cTn>
                                        <p:tgtEl>
                                          <p:spTgt spid="40"/>
                                        </p:tgtEl>
                                        <p:attrNameLst>
                                          <p:attrName>style.visibility</p:attrName>
                                        </p:attrNameLst>
                                      </p:cBhvr>
                                      <p:to>
                                        <p:strVal val="visible"/>
                                      </p:to>
                                    </p:set>
                                    <p:anim calcmode="lin" valueType="num">
                                      <p:cBhvr additive="base">
                                        <p:cTn id="45" dur="500" fill="hold"/>
                                        <p:tgtEl>
                                          <p:spTgt spid="40"/>
                                        </p:tgtEl>
                                        <p:attrNameLst>
                                          <p:attrName>ppt_x</p:attrName>
                                        </p:attrNameLst>
                                      </p:cBhvr>
                                      <p:tavLst>
                                        <p:tav tm="0">
                                          <p:val>
                                            <p:strVal val="#ppt_x"/>
                                          </p:val>
                                        </p:tav>
                                        <p:tav tm="100000">
                                          <p:val>
                                            <p:strVal val="#ppt_x"/>
                                          </p:val>
                                        </p:tav>
                                      </p:tavLst>
                                    </p:anim>
                                    <p:anim calcmode="lin" valueType="num">
                                      <p:cBhvr additive="base">
                                        <p:cTn id="46" dur="500" fill="hold"/>
                                        <p:tgtEl>
                                          <p:spTgt spid="40"/>
                                        </p:tgtEl>
                                        <p:attrNameLst>
                                          <p:attrName>ppt_y</p:attrName>
                                        </p:attrNameLst>
                                      </p:cBhvr>
                                      <p:tavLst>
                                        <p:tav tm="0">
                                          <p:val>
                                            <p:strVal val="1+#ppt_h/2"/>
                                          </p:val>
                                        </p:tav>
                                        <p:tav tm="100000">
                                          <p:val>
                                            <p:strVal val="#ppt_y"/>
                                          </p:val>
                                        </p:tav>
                                      </p:tavLst>
                                    </p:anim>
                                  </p:childTnLst>
                                </p:cTn>
                              </p:par>
                            </p:childTnLst>
                          </p:cTn>
                        </p:par>
                        <p:par>
                          <p:cTn id="47" fill="hold">
                            <p:stCondLst>
                              <p:cond delay="3100"/>
                            </p:stCondLst>
                            <p:childTnLst>
                              <p:par>
                                <p:cTn id="48" presetID="2" presetClass="entr" presetSubtype="4" fill="hold" grpId="0" nodeType="afterEffect">
                                  <p:stCondLst>
                                    <p:cond delay="0"/>
                                  </p:stCondLst>
                                  <p:childTnLst>
                                    <p:set>
                                      <p:cBhvr>
                                        <p:cTn id="49" dur="1" fill="hold">
                                          <p:stCondLst>
                                            <p:cond delay="0"/>
                                          </p:stCondLst>
                                        </p:cTn>
                                        <p:tgtEl>
                                          <p:spTgt spid="39"/>
                                        </p:tgtEl>
                                        <p:attrNameLst>
                                          <p:attrName>style.visibility</p:attrName>
                                        </p:attrNameLst>
                                      </p:cBhvr>
                                      <p:to>
                                        <p:strVal val="visible"/>
                                      </p:to>
                                    </p:set>
                                    <p:anim calcmode="lin" valueType="num">
                                      <p:cBhvr additive="base">
                                        <p:cTn id="50" dur="500" fill="hold"/>
                                        <p:tgtEl>
                                          <p:spTgt spid="39"/>
                                        </p:tgtEl>
                                        <p:attrNameLst>
                                          <p:attrName>ppt_x</p:attrName>
                                        </p:attrNameLst>
                                      </p:cBhvr>
                                      <p:tavLst>
                                        <p:tav tm="0">
                                          <p:val>
                                            <p:strVal val="#ppt_x"/>
                                          </p:val>
                                        </p:tav>
                                        <p:tav tm="100000">
                                          <p:val>
                                            <p:strVal val="#ppt_x"/>
                                          </p:val>
                                        </p:tav>
                                      </p:tavLst>
                                    </p:anim>
                                    <p:anim calcmode="lin" valueType="num">
                                      <p:cBhvr additive="base">
                                        <p:cTn id="51" dur="500" fill="hold"/>
                                        <p:tgtEl>
                                          <p:spTgt spid="39"/>
                                        </p:tgtEl>
                                        <p:attrNameLst>
                                          <p:attrName>ppt_y</p:attrName>
                                        </p:attrNameLst>
                                      </p:cBhvr>
                                      <p:tavLst>
                                        <p:tav tm="0">
                                          <p:val>
                                            <p:strVal val="1+#ppt_h/2"/>
                                          </p:val>
                                        </p:tav>
                                        <p:tav tm="100000">
                                          <p:val>
                                            <p:strVal val="#ppt_y"/>
                                          </p:val>
                                        </p:tav>
                                      </p:tavLst>
                                    </p:anim>
                                  </p:childTnLst>
                                </p:cTn>
                              </p:par>
                            </p:childTnLst>
                          </p:cTn>
                        </p:par>
                        <p:par>
                          <p:cTn id="52" fill="hold">
                            <p:stCondLst>
                              <p:cond delay="3600"/>
                            </p:stCondLst>
                            <p:childTnLst>
                              <p:par>
                                <p:cTn id="53" presetID="2" presetClass="entr" presetSubtype="4" fill="hold" grpId="0" nodeType="afterEffect">
                                  <p:stCondLst>
                                    <p:cond delay="0"/>
                                  </p:stCondLst>
                                  <p:childTnLst>
                                    <p:set>
                                      <p:cBhvr>
                                        <p:cTn id="54" dur="1" fill="hold">
                                          <p:stCondLst>
                                            <p:cond delay="0"/>
                                          </p:stCondLst>
                                        </p:cTn>
                                        <p:tgtEl>
                                          <p:spTgt spid="38"/>
                                        </p:tgtEl>
                                        <p:attrNameLst>
                                          <p:attrName>style.visibility</p:attrName>
                                        </p:attrNameLst>
                                      </p:cBhvr>
                                      <p:to>
                                        <p:strVal val="visible"/>
                                      </p:to>
                                    </p:set>
                                    <p:anim calcmode="lin" valueType="num">
                                      <p:cBhvr additive="base">
                                        <p:cTn id="55" dur="500" fill="hold"/>
                                        <p:tgtEl>
                                          <p:spTgt spid="38"/>
                                        </p:tgtEl>
                                        <p:attrNameLst>
                                          <p:attrName>ppt_x</p:attrName>
                                        </p:attrNameLst>
                                      </p:cBhvr>
                                      <p:tavLst>
                                        <p:tav tm="0">
                                          <p:val>
                                            <p:strVal val="#ppt_x"/>
                                          </p:val>
                                        </p:tav>
                                        <p:tav tm="100000">
                                          <p:val>
                                            <p:strVal val="#ppt_x"/>
                                          </p:val>
                                        </p:tav>
                                      </p:tavLst>
                                    </p:anim>
                                    <p:anim calcmode="lin" valueType="num">
                                      <p:cBhvr additive="base">
                                        <p:cTn id="56" dur="500" fill="hold"/>
                                        <p:tgtEl>
                                          <p:spTgt spid="38"/>
                                        </p:tgtEl>
                                        <p:attrNameLst>
                                          <p:attrName>ppt_y</p:attrName>
                                        </p:attrNameLst>
                                      </p:cBhvr>
                                      <p:tavLst>
                                        <p:tav tm="0">
                                          <p:val>
                                            <p:strVal val="1+#ppt_h/2"/>
                                          </p:val>
                                        </p:tav>
                                        <p:tav tm="100000">
                                          <p:val>
                                            <p:strVal val="#ppt_y"/>
                                          </p:val>
                                        </p:tav>
                                      </p:tavLst>
                                    </p:anim>
                                  </p:childTnLst>
                                </p:cTn>
                              </p:par>
                            </p:childTnLst>
                          </p:cTn>
                        </p:par>
                        <p:par>
                          <p:cTn id="57" fill="hold">
                            <p:stCondLst>
                              <p:cond delay="4100"/>
                            </p:stCondLst>
                            <p:childTnLst>
                              <p:par>
                                <p:cTn id="58" presetID="2" presetClass="entr" presetSubtype="4"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 calcmode="lin" valueType="num">
                                      <p:cBhvr additive="base">
                                        <p:cTn id="60" dur="500" fill="hold"/>
                                        <p:tgtEl>
                                          <p:spTgt spid="37"/>
                                        </p:tgtEl>
                                        <p:attrNameLst>
                                          <p:attrName>ppt_x</p:attrName>
                                        </p:attrNameLst>
                                      </p:cBhvr>
                                      <p:tavLst>
                                        <p:tav tm="0">
                                          <p:val>
                                            <p:strVal val="#ppt_x"/>
                                          </p:val>
                                        </p:tav>
                                        <p:tav tm="100000">
                                          <p:val>
                                            <p:strVal val="#ppt_x"/>
                                          </p:val>
                                        </p:tav>
                                      </p:tavLst>
                                    </p:anim>
                                    <p:anim calcmode="lin" valueType="num">
                                      <p:cBhvr additive="base">
                                        <p:cTn id="61" dur="500" fill="hold"/>
                                        <p:tgtEl>
                                          <p:spTgt spid="37"/>
                                        </p:tgtEl>
                                        <p:attrNameLst>
                                          <p:attrName>ppt_y</p:attrName>
                                        </p:attrNameLst>
                                      </p:cBhvr>
                                      <p:tavLst>
                                        <p:tav tm="0">
                                          <p:val>
                                            <p:strVal val="1+#ppt_h/2"/>
                                          </p:val>
                                        </p:tav>
                                        <p:tav tm="100000">
                                          <p:val>
                                            <p:strVal val="#ppt_y"/>
                                          </p:val>
                                        </p:tav>
                                      </p:tavLst>
                                    </p:anim>
                                  </p:childTnLst>
                                </p:cTn>
                              </p:par>
                            </p:childTnLst>
                          </p:cTn>
                        </p:par>
                        <p:par>
                          <p:cTn id="62" fill="hold">
                            <p:stCondLst>
                              <p:cond delay="4600"/>
                            </p:stCondLst>
                            <p:childTnLst>
                              <p:par>
                                <p:cTn id="63" presetID="14" presetClass="entr" presetSubtype="10" fill="hold" nodeType="afterEffect">
                                  <p:stCondLst>
                                    <p:cond delay="0"/>
                                  </p:stCondLst>
                                  <p:childTnLst>
                                    <p:set>
                                      <p:cBhvr>
                                        <p:cTn id="64" dur="1" fill="hold">
                                          <p:stCondLst>
                                            <p:cond delay="0"/>
                                          </p:stCondLst>
                                        </p:cTn>
                                        <p:tgtEl>
                                          <p:spTgt spid="44"/>
                                        </p:tgtEl>
                                        <p:attrNameLst>
                                          <p:attrName>style.visibility</p:attrName>
                                        </p:attrNameLst>
                                      </p:cBhvr>
                                      <p:to>
                                        <p:strVal val="visible"/>
                                      </p:to>
                                    </p:set>
                                    <p:animEffect transition="in" filter="randombar(horizontal)">
                                      <p:cBhvr>
                                        <p:cTn id="65" dur="500"/>
                                        <p:tgtEl>
                                          <p:spTgt spid="44"/>
                                        </p:tgtEl>
                                      </p:cBhvr>
                                    </p:animEffect>
                                  </p:childTnLst>
                                </p:cTn>
                              </p:par>
                            </p:childTnLst>
                          </p:cTn>
                        </p:par>
                        <p:par>
                          <p:cTn id="66" fill="hold">
                            <p:stCondLst>
                              <p:cond delay="5100"/>
                            </p:stCondLst>
                            <p:childTnLst>
                              <p:par>
                                <p:cTn id="67" presetID="14" presetClass="entr" presetSubtype="10" fill="hold" nodeType="afterEffect">
                                  <p:stCondLst>
                                    <p:cond delay="0"/>
                                  </p:stCondLst>
                                  <p:childTnLst>
                                    <p:set>
                                      <p:cBhvr>
                                        <p:cTn id="68" dur="1" fill="hold">
                                          <p:stCondLst>
                                            <p:cond delay="0"/>
                                          </p:stCondLst>
                                        </p:cTn>
                                        <p:tgtEl>
                                          <p:spTgt spid="55"/>
                                        </p:tgtEl>
                                        <p:attrNameLst>
                                          <p:attrName>style.visibility</p:attrName>
                                        </p:attrNameLst>
                                      </p:cBhvr>
                                      <p:to>
                                        <p:strVal val="visible"/>
                                      </p:to>
                                    </p:set>
                                    <p:animEffect transition="in" filter="randombar(horizontal)">
                                      <p:cBhvr>
                                        <p:cTn id="69" dur="500"/>
                                        <p:tgtEl>
                                          <p:spTgt spid="55"/>
                                        </p:tgtEl>
                                      </p:cBhvr>
                                    </p:animEffect>
                                  </p:childTnLst>
                                </p:cTn>
                              </p:par>
                            </p:childTnLst>
                          </p:cTn>
                        </p:par>
                        <p:par>
                          <p:cTn id="70" fill="hold">
                            <p:stCondLst>
                              <p:cond delay="5600"/>
                            </p:stCondLst>
                            <p:childTnLst>
                              <p:par>
                                <p:cTn id="71" presetID="14" presetClass="entr" presetSubtype="10" fill="hold" nodeType="afterEffect">
                                  <p:stCondLst>
                                    <p:cond delay="0"/>
                                  </p:stCondLst>
                                  <p:childTnLst>
                                    <p:set>
                                      <p:cBhvr>
                                        <p:cTn id="72" dur="1" fill="hold">
                                          <p:stCondLst>
                                            <p:cond delay="0"/>
                                          </p:stCondLst>
                                        </p:cTn>
                                        <p:tgtEl>
                                          <p:spTgt spid="58"/>
                                        </p:tgtEl>
                                        <p:attrNameLst>
                                          <p:attrName>style.visibility</p:attrName>
                                        </p:attrNameLst>
                                      </p:cBhvr>
                                      <p:to>
                                        <p:strVal val="visible"/>
                                      </p:to>
                                    </p:set>
                                    <p:animEffect transition="in" filter="randombar(horizontal)">
                                      <p:cBhvr>
                                        <p:cTn id="73" dur="500"/>
                                        <p:tgtEl>
                                          <p:spTgt spid="58"/>
                                        </p:tgtEl>
                                      </p:cBhvr>
                                    </p:animEffect>
                                  </p:childTnLst>
                                </p:cTn>
                              </p:par>
                            </p:childTnLst>
                          </p:cTn>
                        </p:par>
                        <p:par>
                          <p:cTn id="74" fill="hold">
                            <p:stCondLst>
                              <p:cond delay="6100"/>
                            </p:stCondLst>
                            <p:childTnLst>
                              <p:par>
                                <p:cTn id="75" presetID="14" presetClass="entr" presetSubtype="10" fill="hold" nodeType="afterEffect">
                                  <p:stCondLst>
                                    <p:cond delay="0"/>
                                  </p:stCondLst>
                                  <p:childTnLst>
                                    <p:set>
                                      <p:cBhvr>
                                        <p:cTn id="76" dur="1" fill="hold">
                                          <p:stCondLst>
                                            <p:cond delay="0"/>
                                          </p:stCondLst>
                                        </p:cTn>
                                        <p:tgtEl>
                                          <p:spTgt spid="49"/>
                                        </p:tgtEl>
                                        <p:attrNameLst>
                                          <p:attrName>style.visibility</p:attrName>
                                        </p:attrNameLst>
                                      </p:cBhvr>
                                      <p:to>
                                        <p:strVal val="visible"/>
                                      </p:to>
                                    </p:set>
                                    <p:animEffect transition="in" filter="randombar(horizontal)">
                                      <p:cBhvr>
                                        <p:cTn id="77" dur="500"/>
                                        <p:tgtEl>
                                          <p:spTgt spid="49"/>
                                        </p:tgtEl>
                                      </p:cBhvr>
                                    </p:animEffect>
                                  </p:childTnLst>
                                </p:cTn>
                              </p:par>
                            </p:childTnLst>
                          </p:cTn>
                        </p:par>
                        <p:par>
                          <p:cTn id="78" fill="hold">
                            <p:stCondLst>
                              <p:cond delay="6600"/>
                            </p:stCondLst>
                            <p:childTnLst>
                              <p:par>
                                <p:cTn id="79" presetID="22" presetClass="entr" presetSubtype="2" fill="hold" nodeType="afterEffect">
                                  <p:stCondLst>
                                    <p:cond delay="0"/>
                                  </p:stCondLst>
                                  <p:childTnLst>
                                    <p:set>
                                      <p:cBhvr>
                                        <p:cTn id="80" dur="1" fill="hold">
                                          <p:stCondLst>
                                            <p:cond delay="0"/>
                                          </p:stCondLst>
                                        </p:cTn>
                                        <p:tgtEl>
                                          <p:spTgt spid="63"/>
                                        </p:tgtEl>
                                        <p:attrNameLst>
                                          <p:attrName>style.visibility</p:attrName>
                                        </p:attrNameLst>
                                      </p:cBhvr>
                                      <p:to>
                                        <p:strVal val="visible"/>
                                      </p:to>
                                    </p:set>
                                    <p:animEffect transition="in" filter="wipe(right)">
                                      <p:cBhvr>
                                        <p:cTn id="81" dur="500"/>
                                        <p:tgtEl>
                                          <p:spTgt spid="63"/>
                                        </p:tgtEl>
                                      </p:cBhvr>
                                    </p:animEffect>
                                  </p:childTnLst>
                                </p:cTn>
                              </p:par>
                            </p:childTnLst>
                          </p:cTn>
                        </p:par>
                        <p:par>
                          <p:cTn id="82" fill="hold">
                            <p:stCondLst>
                              <p:cond delay="7100"/>
                            </p:stCondLst>
                            <p:childTnLst>
                              <p:par>
                                <p:cTn id="83" presetID="42" presetClass="entr" presetSubtype="0" fill="hold" grpId="0" nodeType="afterEffect">
                                  <p:stCondLst>
                                    <p:cond delay="0"/>
                                  </p:stCondLst>
                                  <p:childTnLst>
                                    <p:set>
                                      <p:cBhvr>
                                        <p:cTn id="84" dur="1" fill="hold">
                                          <p:stCondLst>
                                            <p:cond delay="0"/>
                                          </p:stCondLst>
                                        </p:cTn>
                                        <p:tgtEl>
                                          <p:spTgt spid="69"/>
                                        </p:tgtEl>
                                        <p:attrNameLst>
                                          <p:attrName>style.visibility</p:attrName>
                                        </p:attrNameLst>
                                      </p:cBhvr>
                                      <p:to>
                                        <p:strVal val="visible"/>
                                      </p:to>
                                    </p:set>
                                    <p:animEffect transition="in" filter="fade">
                                      <p:cBhvr>
                                        <p:cTn id="85" dur="500"/>
                                        <p:tgtEl>
                                          <p:spTgt spid="69"/>
                                        </p:tgtEl>
                                      </p:cBhvr>
                                    </p:animEffect>
                                    <p:anim calcmode="lin" valueType="num">
                                      <p:cBhvr>
                                        <p:cTn id="86" dur="500" fill="hold"/>
                                        <p:tgtEl>
                                          <p:spTgt spid="69"/>
                                        </p:tgtEl>
                                        <p:attrNameLst>
                                          <p:attrName>ppt_x</p:attrName>
                                        </p:attrNameLst>
                                      </p:cBhvr>
                                      <p:tavLst>
                                        <p:tav tm="0">
                                          <p:val>
                                            <p:strVal val="#ppt_x"/>
                                          </p:val>
                                        </p:tav>
                                        <p:tav tm="100000">
                                          <p:val>
                                            <p:strVal val="#ppt_x"/>
                                          </p:val>
                                        </p:tav>
                                      </p:tavLst>
                                    </p:anim>
                                    <p:anim calcmode="lin" valueType="num">
                                      <p:cBhvr>
                                        <p:cTn id="87" dur="500" fill="hold"/>
                                        <p:tgtEl>
                                          <p:spTgt spid="69"/>
                                        </p:tgtEl>
                                        <p:attrNameLst>
                                          <p:attrName>ppt_y</p:attrName>
                                        </p:attrNameLst>
                                      </p:cBhvr>
                                      <p:tavLst>
                                        <p:tav tm="0">
                                          <p:val>
                                            <p:strVal val="#ppt_y+.1"/>
                                          </p:val>
                                        </p:tav>
                                        <p:tav tm="100000">
                                          <p:val>
                                            <p:strVal val="#ppt_y"/>
                                          </p:val>
                                        </p:tav>
                                      </p:tavLst>
                                    </p:anim>
                                  </p:childTnLst>
                                </p:cTn>
                              </p:par>
                              <p:par>
                                <p:cTn id="88" presetID="47" presetClass="entr" presetSubtype="0" fill="hold" grpId="0" nodeType="withEffect">
                                  <p:stCondLst>
                                    <p:cond delay="0"/>
                                  </p:stCondLst>
                                  <p:childTnLst>
                                    <p:set>
                                      <p:cBhvr>
                                        <p:cTn id="89" dur="1" fill="hold">
                                          <p:stCondLst>
                                            <p:cond delay="0"/>
                                          </p:stCondLst>
                                        </p:cTn>
                                        <p:tgtEl>
                                          <p:spTgt spid="73"/>
                                        </p:tgtEl>
                                        <p:attrNameLst>
                                          <p:attrName>style.visibility</p:attrName>
                                        </p:attrNameLst>
                                      </p:cBhvr>
                                      <p:to>
                                        <p:strVal val="visible"/>
                                      </p:to>
                                    </p:set>
                                    <p:animEffect transition="in" filter="fade">
                                      <p:cBhvr>
                                        <p:cTn id="90" dur="500"/>
                                        <p:tgtEl>
                                          <p:spTgt spid="73"/>
                                        </p:tgtEl>
                                      </p:cBhvr>
                                    </p:animEffect>
                                    <p:anim calcmode="lin" valueType="num">
                                      <p:cBhvr>
                                        <p:cTn id="91" dur="500" fill="hold"/>
                                        <p:tgtEl>
                                          <p:spTgt spid="73"/>
                                        </p:tgtEl>
                                        <p:attrNameLst>
                                          <p:attrName>ppt_x</p:attrName>
                                        </p:attrNameLst>
                                      </p:cBhvr>
                                      <p:tavLst>
                                        <p:tav tm="0">
                                          <p:val>
                                            <p:strVal val="#ppt_x"/>
                                          </p:val>
                                        </p:tav>
                                        <p:tav tm="100000">
                                          <p:val>
                                            <p:strVal val="#ppt_x"/>
                                          </p:val>
                                        </p:tav>
                                      </p:tavLst>
                                    </p:anim>
                                    <p:anim calcmode="lin" valueType="num">
                                      <p:cBhvr>
                                        <p:cTn id="92" dur="500" fill="hold"/>
                                        <p:tgtEl>
                                          <p:spTgt spid="73"/>
                                        </p:tgtEl>
                                        <p:attrNameLst>
                                          <p:attrName>ppt_y</p:attrName>
                                        </p:attrNameLst>
                                      </p:cBhvr>
                                      <p:tavLst>
                                        <p:tav tm="0">
                                          <p:val>
                                            <p:strVal val="#ppt_y-.1"/>
                                          </p:val>
                                        </p:tav>
                                        <p:tav tm="100000">
                                          <p:val>
                                            <p:strVal val="#ppt_y"/>
                                          </p:val>
                                        </p:tav>
                                      </p:tavLst>
                                    </p:anim>
                                  </p:childTnLst>
                                </p:cTn>
                              </p:par>
                            </p:childTnLst>
                          </p:cTn>
                        </p:par>
                        <p:par>
                          <p:cTn id="93" fill="hold">
                            <p:stCondLst>
                              <p:cond delay="7600"/>
                            </p:stCondLst>
                            <p:childTnLst>
                              <p:par>
                                <p:cTn id="94" presetID="22" presetClass="entr" presetSubtype="8" fill="hold" nodeType="afterEffect">
                                  <p:stCondLst>
                                    <p:cond delay="0"/>
                                  </p:stCondLst>
                                  <p:childTnLst>
                                    <p:set>
                                      <p:cBhvr>
                                        <p:cTn id="95" dur="1" fill="hold">
                                          <p:stCondLst>
                                            <p:cond delay="0"/>
                                          </p:stCondLst>
                                        </p:cTn>
                                        <p:tgtEl>
                                          <p:spTgt spid="34"/>
                                        </p:tgtEl>
                                        <p:attrNameLst>
                                          <p:attrName>style.visibility</p:attrName>
                                        </p:attrNameLst>
                                      </p:cBhvr>
                                      <p:to>
                                        <p:strVal val="visible"/>
                                      </p:to>
                                    </p:set>
                                    <p:animEffect transition="in" filter="wipe(left)">
                                      <p:cBhvr>
                                        <p:cTn id="96" dur="500"/>
                                        <p:tgtEl>
                                          <p:spTgt spid="34"/>
                                        </p:tgtEl>
                                      </p:cBhvr>
                                    </p:animEffect>
                                  </p:childTnLst>
                                </p:cTn>
                              </p:par>
                            </p:childTnLst>
                          </p:cTn>
                        </p:par>
                        <p:par>
                          <p:cTn id="97" fill="hold">
                            <p:stCondLst>
                              <p:cond delay="8100"/>
                            </p:stCondLst>
                            <p:childTnLst>
                              <p:par>
                                <p:cTn id="98" presetID="42" presetClass="entr" presetSubtype="0" fill="hold" grpId="0" nodeType="afterEffect">
                                  <p:stCondLst>
                                    <p:cond delay="0"/>
                                  </p:stCondLst>
                                  <p:childTnLst>
                                    <p:set>
                                      <p:cBhvr>
                                        <p:cTn id="99" dur="1" fill="hold">
                                          <p:stCondLst>
                                            <p:cond delay="0"/>
                                          </p:stCondLst>
                                        </p:cTn>
                                        <p:tgtEl>
                                          <p:spTgt spid="71"/>
                                        </p:tgtEl>
                                        <p:attrNameLst>
                                          <p:attrName>style.visibility</p:attrName>
                                        </p:attrNameLst>
                                      </p:cBhvr>
                                      <p:to>
                                        <p:strVal val="visible"/>
                                      </p:to>
                                    </p:set>
                                    <p:animEffect transition="in" filter="fade">
                                      <p:cBhvr>
                                        <p:cTn id="100" dur="500"/>
                                        <p:tgtEl>
                                          <p:spTgt spid="71"/>
                                        </p:tgtEl>
                                      </p:cBhvr>
                                    </p:animEffect>
                                    <p:anim calcmode="lin" valueType="num">
                                      <p:cBhvr>
                                        <p:cTn id="101" dur="500" fill="hold"/>
                                        <p:tgtEl>
                                          <p:spTgt spid="71"/>
                                        </p:tgtEl>
                                        <p:attrNameLst>
                                          <p:attrName>ppt_x</p:attrName>
                                        </p:attrNameLst>
                                      </p:cBhvr>
                                      <p:tavLst>
                                        <p:tav tm="0">
                                          <p:val>
                                            <p:strVal val="#ppt_x"/>
                                          </p:val>
                                        </p:tav>
                                        <p:tav tm="100000">
                                          <p:val>
                                            <p:strVal val="#ppt_x"/>
                                          </p:val>
                                        </p:tav>
                                      </p:tavLst>
                                    </p:anim>
                                    <p:anim calcmode="lin" valueType="num">
                                      <p:cBhvr>
                                        <p:cTn id="102" dur="500" fill="hold"/>
                                        <p:tgtEl>
                                          <p:spTgt spid="71"/>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fade">
                                      <p:cBhvr>
                                        <p:cTn id="105" dur="500"/>
                                        <p:tgtEl>
                                          <p:spTgt spid="75"/>
                                        </p:tgtEl>
                                      </p:cBhvr>
                                    </p:animEffect>
                                    <p:anim calcmode="lin" valueType="num">
                                      <p:cBhvr>
                                        <p:cTn id="106" dur="500" fill="hold"/>
                                        <p:tgtEl>
                                          <p:spTgt spid="75"/>
                                        </p:tgtEl>
                                        <p:attrNameLst>
                                          <p:attrName>ppt_x</p:attrName>
                                        </p:attrNameLst>
                                      </p:cBhvr>
                                      <p:tavLst>
                                        <p:tav tm="0">
                                          <p:val>
                                            <p:strVal val="#ppt_x"/>
                                          </p:val>
                                        </p:tav>
                                        <p:tav tm="100000">
                                          <p:val>
                                            <p:strVal val="#ppt_x"/>
                                          </p:val>
                                        </p:tav>
                                      </p:tavLst>
                                    </p:anim>
                                    <p:anim calcmode="lin" valueType="num">
                                      <p:cBhvr>
                                        <p:cTn id="107" dur="500" fill="hold"/>
                                        <p:tgtEl>
                                          <p:spTgt spid="75"/>
                                        </p:tgtEl>
                                        <p:attrNameLst>
                                          <p:attrName>ppt_y</p:attrName>
                                        </p:attrNameLst>
                                      </p:cBhvr>
                                      <p:tavLst>
                                        <p:tav tm="0">
                                          <p:val>
                                            <p:strVal val="#ppt_y-.1"/>
                                          </p:val>
                                        </p:tav>
                                        <p:tav tm="100000">
                                          <p:val>
                                            <p:strVal val="#ppt_y"/>
                                          </p:val>
                                        </p:tav>
                                      </p:tavLst>
                                    </p:anim>
                                  </p:childTnLst>
                                </p:cTn>
                              </p:par>
                            </p:childTnLst>
                          </p:cTn>
                        </p:par>
                        <p:par>
                          <p:cTn id="108" fill="hold">
                            <p:stCondLst>
                              <p:cond delay="8600"/>
                            </p:stCondLst>
                            <p:childTnLst>
                              <p:par>
                                <p:cTn id="109" presetID="22" presetClass="entr" presetSubtype="2" fill="hold" nodeType="afterEffect">
                                  <p:stCondLst>
                                    <p:cond delay="0"/>
                                  </p:stCondLst>
                                  <p:childTnLst>
                                    <p:set>
                                      <p:cBhvr>
                                        <p:cTn id="110" dur="1" fill="hold">
                                          <p:stCondLst>
                                            <p:cond delay="0"/>
                                          </p:stCondLst>
                                        </p:cTn>
                                        <p:tgtEl>
                                          <p:spTgt spid="66"/>
                                        </p:tgtEl>
                                        <p:attrNameLst>
                                          <p:attrName>style.visibility</p:attrName>
                                        </p:attrNameLst>
                                      </p:cBhvr>
                                      <p:to>
                                        <p:strVal val="visible"/>
                                      </p:to>
                                    </p:set>
                                    <p:animEffect transition="in" filter="wipe(right)">
                                      <p:cBhvr>
                                        <p:cTn id="111" dur="500"/>
                                        <p:tgtEl>
                                          <p:spTgt spid="66"/>
                                        </p:tgtEl>
                                      </p:cBhvr>
                                    </p:animEffect>
                                  </p:childTnLst>
                                </p:cTn>
                              </p:par>
                            </p:childTnLst>
                          </p:cTn>
                        </p:par>
                        <p:par>
                          <p:cTn id="112" fill="hold">
                            <p:stCondLst>
                              <p:cond delay="9100"/>
                            </p:stCondLst>
                            <p:childTnLst>
                              <p:par>
                                <p:cTn id="113" presetID="42" presetClass="entr" presetSubtype="0" fill="hold" grpId="0" nodeType="afterEffect">
                                  <p:stCondLst>
                                    <p:cond delay="0"/>
                                  </p:stCondLst>
                                  <p:childTnLst>
                                    <p:set>
                                      <p:cBhvr>
                                        <p:cTn id="114" dur="1" fill="hold">
                                          <p:stCondLst>
                                            <p:cond delay="0"/>
                                          </p:stCondLst>
                                        </p:cTn>
                                        <p:tgtEl>
                                          <p:spTgt spid="70"/>
                                        </p:tgtEl>
                                        <p:attrNameLst>
                                          <p:attrName>style.visibility</p:attrName>
                                        </p:attrNameLst>
                                      </p:cBhvr>
                                      <p:to>
                                        <p:strVal val="visible"/>
                                      </p:to>
                                    </p:set>
                                    <p:animEffect transition="in" filter="fade">
                                      <p:cBhvr>
                                        <p:cTn id="115" dur="500"/>
                                        <p:tgtEl>
                                          <p:spTgt spid="70"/>
                                        </p:tgtEl>
                                      </p:cBhvr>
                                    </p:animEffect>
                                    <p:anim calcmode="lin" valueType="num">
                                      <p:cBhvr>
                                        <p:cTn id="116" dur="500" fill="hold"/>
                                        <p:tgtEl>
                                          <p:spTgt spid="70"/>
                                        </p:tgtEl>
                                        <p:attrNameLst>
                                          <p:attrName>ppt_x</p:attrName>
                                        </p:attrNameLst>
                                      </p:cBhvr>
                                      <p:tavLst>
                                        <p:tav tm="0">
                                          <p:val>
                                            <p:strVal val="#ppt_x"/>
                                          </p:val>
                                        </p:tav>
                                        <p:tav tm="100000">
                                          <p:val>
                                            <p:strVal val="#ppt_x"/>
                                          </p:val>
                                        </p:tav>
                                      </p:tavLst>
                                    </p:anim>
                                    <p:anim calcmode="lin" valueType="num">
                                      <p:cBhvr>
                                        <p:cTn id="117" dur="500" fill="hold"/>
                                        <p:tgtEl>
                                          <p:spTgt spid="70"/>
                                        </p:tgtEl>
                                        <p:attrNameLst>
                                          <p:attrName>ppt_y</p:attrName>
                                        </p:attrNameLst>
                                      </p:cBhvr>
                                      <p:tavLst>
                                        <p:tav tm="0">
                                          <p:val>
                                            <p:strVal val="#ppt_y+.1"/>
                                          </p:val>
                                        </p:tav>
                                        <p:tav tm="100000">
                                          <p:val>
                                            <p:strVal val="#ppt_y"/>
                                          </p:val>
                                        </p:tav>
                                      </p:tavLst>
                                    </p:anim>
                                  </p:childTnLst>
                                </p:cTn>
                              </p:par>
                              <p:par>
                                <p:cTn id="118" presetID="47" presetClass="entr" presetSubtype="0" fill="hold" grpId="0" nodeType="withEffect">
                                  <p:stCondLst>
                                    <p:cond delay="0"/>
                                  </p:stCondLst>
                                  <p:childTnLst>
                                    <p:set>
                                      <p:cBhvr>
                                        <p:cTn id="119" dur="1" fill="hold">
                                          <p:stCondLst>
                                            <p:cond delay="0"/>
                                          </p:stCondLst>
                                        </p:cTn>
                                        <p:tgtEl>
                                          <p:spTgt spid="74"/>
                                        </p:tgtEl>
                                        <p:attrNameLst>
                                          <p:attrName>style.visibility</p:attrName>
                                        </p:attrNameLst>
                                      </p:cBhvr>
                                      <p:to>
                                        <p:strVal val="visible"/>
                                      </p:to>
                                    </p:set>
                                    <p:animEffect transition="in" filter="fade">
                                      <p:cBhvr>
                                        <p:cTn id="120" dur="500"/>
                                        <p:tgtEl>
                                          <p:spTgt spid="74"/>
                                        </p:tgtEl>
                                      </p:cBhvr>
                                    </p:animEffect>
                                    <p:anim calcmode="lin" valueType="num">
                                      <p:cBhvr>
                                        <p:cTn id="121" dur="500" fill="hold"/>
                                        <p:tgtEl>
                                          <p:spTgt spid="74"/>
                                        </p:tgtEl>
                                        <p:attrNameLst>
                                          <p:attrName>ppt_x</p:attrName>
                                        </p:attrNameLst>
                                      </p:cBhvr>
                                      <p:tavLst>
                                        <p:tav tm="0">
                                          <p:val>
                                            <p:strVal val="#ppt_x"/>
                                          </p:val>
                                        </p:tav>
                                        <p:tav tm="100000">
                                          <p:val>
                                            <p:strVal val="#ppt_x"/>
                                          </p:val>
                                        </p:tav>
                                      </p:tavLst>
                                    </p:anim>
                                    <p:anim calcmode="lin" valueType="num">
                                      <p:cBhvr>
                                        <p:cTn id="122" dur="500" fill="hold"/>
                                        <p:tgtEl>
                                          <p:spTgt spid="74"/>
                                        </p:tgtEl>
                                        <p:attrNameLst>
                                          <p:attrName>ppt_y</p:attrName>
                                        </p:attrNameLst>
                                      </p:cBhvr>
                                      <p:tavLst>
                                        <p:tav tm="0">
                                          <p:val>
                                            <p:strVal val="#ppt_y-.1"/>
                                          </p:val>
                                        </p:tav>
                                        <p:tav tm="100000">
                                          <p:val>
                                            <p:strVal val="#ppt_y"/>
                                          </p:val>
                                        </p:tav>
                                      </p:tavLst>
                                    </p:anim>
                                  </p:childTnLst>
                                </p:cTn>
                              </p:par>
                            </p:childTnLst>
                          </p:cTn>
                        </p:par>
                        <p:par>
                          <p:cTn id="123" fill="hold">
                            <p:stCondLst>
                              <p:cond delay="9600"/>
                            </p:stCondLst>
                            <p:childTnLst>
                              <p:par>
                                <p:cTn id="124" presetID="22" presetClass="entr" presetSubtype="8" fill="hold" nodeType="afterEffect">
                                  <p:stCondLst>
                                    <p:cond delay="0"/>
                                  </p:stCondLst>
                                  <p:childTnLst>
                                    <p:set>
                                      <p:cBhvr>
                                        <p:cTn id="125" dur="1" fill="hold">
                                          <p:stCondLst>
                                            <p:cond delay="0"/>
                                          </p:stCondLst>
                                        </p:cTn>
                                        <p:tgtEl>
                                          <p:spTgt spid="31"/>
                                        </p:tgtEl>
                                        <p:attrNameLst>
                                          <p:attrName>style.visibility</p:attrName>
                                        </p:attrNameLst>
                                      </p:cBhvr>
                                      <p:to>
                                        <p:strVal val="visible"/>
                                      </p:to>
                                    </p:set>
                                    <p:animEffect transition="in" filter="wipe(left)">
                                      <p:cBhvr>
                                        <p:cTn id="126" dur="500"/>
                                        <p:tgtEl>
                                          <p:spTgt spid="31"/>
                                        </p:tgtEl>
                                      </p:cBhvr>
                                    </p:animEffect>
                                  </p:childTnLst>
                                </p:cTn>
                              </p:par>
                            </p:childTnLst>
                          </p:cTn>
                        </p:par>
                        <p:par>
                          <p:cTn id="127" fill="hold">
                            <p:stCondLst>
                              <p:cond delay="10100"/>
                            </p:stCondLst>
                            <p:childTnLst>
                              <p:par>
                                <p:cTn id="128" presetID="42" presetClass="entr" presetSubtype="0" fill="hold" grpId="0" nodeType="afterEffect">
                                  <p:stCondLst>
                                    <p:cond delay="0"/>
                                  </p:stCondLst>
                                  <p:childTnLst>
                                    <p:set>
                                      <p:cBhvr>
                                        <p:cTn id="129" dur="1" fill="hold">
                                          <p:stCondLst>
                                            <p:cond delay="0"/>
                                          </p:stCondLst>
                                        </p:cTn>
                                        <p:tgtEl>
                                          <p:spTgt spid="72"/>
                                        </p:tgtEl>
                                        <p:attrNameLst>
                                          <p:attrName>style.visibility</p:attrName>
                                        </p:attrNameLst>
                                      </p:cBhvr>
                                      <p:to>
                                        <p:strVal val="visible"/>
                                      </p:to>
                                    </p:set>
                                    <p:animEffect transition="in" filter="fade">
                                      <p:cBhvr>
                                        <p:cTn id="130" dur="500"/>
                                        <p:tgtEl>
                                          <p:spTgt spid="72"/>
                                        </p:tgtEl>
                                      </p:cBhvr>
                                    </p:animEffect>
                                    <p:anim calcmode="lin" valueType="num">
                                      <p:cBhvr>
                                        <p:cTn id="131" dur="500" fill="hold"/>
                                        <p:tgtEl>
                                          <p:spTgt spid="72"/>
                                        </p:tgtEl>
                                        <p:attrNameLst>
                                          <p:attrName>ppt_x</p:attrName>
                                        </p:attrNameLst>
                                      </p:cBhvr>
                                      <p:tavLst>
                                        <p:tav tm="0">
                                          <p:val>
                                            <p:strVal val="#ppt_x"/>
                                          </p:val>
                                        </p:tav>
                                        <p:tav tm="100000">
                                          <p:val>
                                            <p:strVal val="#ppt_x"/>
                                          </p:val>
                                        </p:tav>
                                      </p:tavLst>
                                    </p:anim>
                                    <p:anim calcmode="lin" valueType="num">
                                      <p:cBhvr>
                                        <p:cTn id="132" dur="500" fill="hold"/>
                                        <p:tgtEl>
                                          <p:spTgt spid="72"/>
                                        </p:tgtEl>
                                        <p:attrNameLst>
                                          <p:attrName>ppt_y</p:attrName>
                                        </p:attrNameLst>
                                      </p:cBhvr>
                                      <p:tavLst>
                                        <p:tav tm="0">
                                          <p:val>
                                            <p:strVal val="#ppt_y+.1"/>
                                          </p:val>
                                        </p:tav>
                                        <p:tav tm="100000">
                                          <p:val>
                                            <p:strVal val="#ppt_y"/>
                                          </p:val>
                                        </p:tav>
                                      </p:tavLst>
                                    </p:anim>
                                  </p:childTnLst>
                                </p:cTn>
                              </p:par>
                              <p:par>
                                <p:cTn id="133" presetID="47" presetClass="entr" presetSubtype="0" fill="hold" grpId="0" nodeType="withEffect">
                                  <p:stCondLst>
                                    <p:cond delay="0"/>
                                  </p:stCondLst>
                                  <p:childTnLst>
                                    <p:set>
                                      <p:cBhvr>
                                        <p:cTn id="134" dur="1" fill="hold">
                                          <p:stCondLst>
                                            <p:cond delay="0"/>
                                          </p:stCondLst>
                                        </p:cTn>
                                        <p:tgtEl>
                                          <p:spTgt spid="76"/>
                                        </p:tgtEl>
                                        <p:attrNameLst>
                                          <p:attrName>style.visibility</p:attrName>
                                        </p:attrNameLst>
                                      </p:cBhvr>
                                      <p:to>
                                        <p:strVal val="visible"/>
                                      </p:to>
                                    </p:set>
                                    <p:animEffect transition="in" filter="fade">
                                      <p:cBhvr>
                                        <p:cTn id="135" dur="500"/>
                                        <p:tgtEl>
                                          <p:spTgt spid="76"/>
                                        </p:tgtEl>
                                      </p:cBhvr>
                                    </p:animEffect>
                                    <p:anim calcmode="lin" valueType="num">
                                      <p:cBhvr>
                                        <p:cTn id="136" dur="500" fill="hold"/>
                                        <p:tgtEl>
                                          <p:spTgt spid="76"/>
                                        </p:tgtEl>
                                        <p:attrNameLst>
                                          <p:attrName>ppt_x</p:attrName>
                                        </p:attrNameLst>
                                      </p:cBhvr>
                                      <p:tavLst>
                                        <p:tav tm="0">
                                          <p:val>
                                            <p:strVal val="#ppt_x"/>
                                          </p:val>
                                        </p:tav>
                                        <p:tav tm="100000">
                                          <p:val>
                                            <p:strVal val="#ppt_x"/>
                                          </p:val>
                                        </p:tav>
                                      </p:tavLst>
                                    </p:anim>
                                    <p:anim calcmode="lin" valueType="num">
                                      <p:cBhvr>
                                        <p:cTn id="137" dur="5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7" grpId="0" animBg="1"/>
      <p:bldP spid="38" grpId="0" animBg="1"/>
      <p:bldP spid="39" grpId="0" animBg="1"/>
      <p:bldP spid="40" grpId="0" animBg="1"/>
      <p:bldP spid="69" grpId="0"/>
      <p:bldP spid="70" grpId="0"/>
      <p:bldP spid="71" grpId="0"/>
      <p:bldP spid="72" grpId="0"/>
      <p:bldP spid="73" grpId="0"/>
      <p:bldP spid="74" grpId="0"/>
      <p:bldP spid="75" grpId="0"/>
      <p:bldP spid="7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8264978" y="-18249"/>
            <a:ext cx="593292" cy="761765"/>
            <a:chOff x="8266914" y="-18254"/>
            <a:chExt cx="593475" cy="762000"/>
          </a:xfrm>
        </p:grpSpPr>
        <p:sp>
          <p:nvSpPr>
            <p:cNvPr id="16" name="AutoShape 7"/>
            <p:cNvSpPr>
              <a:spLocks noChangeArrowheads="1"/>
            </p:cNvSpPr>
            <p:nvPr/>
          </p:nvSpPr>
          <p:spPr bwMode="auto">
            <a:xfrm rot="5400000">
              <a:off x="8201851" y="88633"/>
              <a:ext cx="762000" cy="548226"/>
            </a:xfrm>
            <a:prstGeom prst="homePlate">
              <a:avLst>
                <a:gd name="adj" fmla="val 35606"/>
              </a:avLst>
            </a:prstGeom>
            <a:solidFill>
              <a:schemeClr val="bg1">
                <a:lumMod val="9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lIns="91412" tIns="45706" rIns="91412" bIns="45706" numCol="1" anchor="ctr" anchorCtr="0" compatLnSpc="1">
              <a:prstTxWarp prst="textNoShape">
                <a:avLst/>
              </a:prstTxWarp>
            </a:bodyPr>
            <a:lstStyle/>
            <a:p>
              <a:pPr defTabSz="914126"/>
              <a:endParaRPr lang="zh-CN" altLang="zh-CN" sz="1799" b="0" dirty="0">
                <a:ea typeface="宋体" pitchFamily="2" charset="-122"/>
                <a:cs typeface="宋体" pitchFamily="2" charset="-122"/>
              </a:endParaRPr>
            </a:p>
          </p:txBody>
        </p:sp>
        <p:grpSp>
          <p:nvGrpSpPr>
            <p:cNvPr id="17" name="组合 16"/>
            <p:cNvGrpSpPr/>
            <p:nvPr/>
          </p:nvGrpSpPr>
          <p:grpSpPr>
            <a:xfrm>
              <a:off x="8266914" y="134144"/>
              <a:ext cx="593475" cy="475620"/>
              <a:chOff x="235091" y="185120"/>
              <a:chExt cx="593475" cy="475620"/>
            </a:xfrm>
          </p:grpSpPr>
          <p:sp>
            <p:nvSpPr>
              <p:cNvPr id="18" name="矩形 17"/>
              <p:cNvSpPr/>
              <p:nvPr/>
            </p:nvSpPr>
            <p:spPr>
              <a:xfrm>
                <a:off x="235091" y="185120"/>
                <a:ext cx="533259" cy="300174"/>
              </a:xfrm>
              <a:prstGeom prst="rect">
                <a:avLst/>
              </a:prstGeom>
            </p:spPr>
            <p:txBody>
              <a:bodyPr wrap="none">
                <a:spAutoFit/>
              </a:bodyPr>
              <a:lstStyle/>
              <a:p>
                <a:r>
                  <a:rPr lang="en-US" altLang="zh-CN" b="0" dirty="0">
                    <a:solidFill>
                      <a:schemeClr val="accent3">
                        <a:lumMod val="50000"/>
                      </a:schemeClr>
                    </a:solidFill>
                    <a:latin typeface="Impact" pitchFamily="34" charset="0"/>
                  </a:rPr>
                  <a:t>LOGO</a:t>
                </a:r>
                <a:endParaRPr lang="zh-CN" altLang="en-US" b="0" dirty="0">
                  <a:solidFill>
                    <a:schemeClr val="accent3">
                      <a:lumMod val="50000"/>
                    </a:schemeClr>
                  </a:solidFill>
                  <a:latin typeface="Impact" pitchFamily="34" charset="0"/>
                </a:endParaRPr>
              </a:p>
            </p:txBody>
          </p:sp>
          <p:sp>
            <p:nvSpPr>
              <p:cNvPr id="19" name="矩形 18"/>
              <p:cNvSpPr/>
              <p:nvPr/>
            </p:nvSpPr>
            <p:spPr>
              <a:xfrm>
                <a:off x="292677" y="460623"/>
                <a:ext cx="535889" cy="200117"/>
              </a:xfrm>
              <a:prstGeom prst="rect">
                <a:avLst/>
              </a:prstGeom>
            </p:spPr>
            <p:txBody>
              <a:bodyPr wrap="none">
                <a:spAutoFit/>
              </a:bodyPr>
              <a:lstStyle/>
              <a:p>
                <a:r>
                  <a:rPr lang="en-US" altLang="zh-CN" sz="700" b="0" dirty="0">
                    <a:solidFill>
                      <a:srgbClr val="C00000"/>
                    </a:solidFill>
                    <a:latin typeface="Impact" pitchFamily="34" charset="0"/>
                    <a:ea typeface="微软雅黑" pitchFamily="34" charset="-122"/>
                  </a:rPr>
                  <a:t>TEXT HERE</a:t>
                </a:r>
                <a:endParaRPr lang="zh-CN" altLang="en-US" sz="700" b="0" dirty="0">
                  <a:solidFill>
                    <a:srgbClr val="C00000"/>
                  </a:solidFill>
                  <a:latin typeface="Impact" pitchFamily="34" charset="0"/>
                  <a:ea typeface="微软雅黑" pitchFamily="34" charset="-122"/>
                </a:endParaRPr>
              </a:p>
            </p:txBody>
          </p:sp>
        </p:grpSp>
      </p:grpSp>
      <p:grpSp>
        <p:nvGrpSpPr>
          <p:cNvPr id="20" name="组合 19"/>
          <p:cNvGrpSpPr/>
          <p:nvPr/>
        </p:nvGrpSpPr>
        <p:grpSpPr>
          <a:xfrm>
            <a:off x="903710" y="249867"/>
            <a:ext cx="2830349" cy="679489"/>
            <a:chOff x="903371" y="249943"/>
            <a:chExt cx="2831223" cy="679699"/>
          </a:xfrm>
        </p:grpSpPr>
        <p:sp>
          <p:nvSpPr>
            <p:cNvPr id="21" name="任意多边形 20"/>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sp>
          <p:nvSpPr>
            <p:cNvPr id="22" name="任意多边形 21"/>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grpSp>
      <p:grpSp>
        <p:nvGrpSpPr>
          <p:cNvPr id="23" name="组合 22"/>
          <p:cNvGrpSpPr/>
          <p:nvPr/>
        </p:nvGrpSpPr>
        <p:grpSpPr>
          <a:xfrm rot="16200000">
            <a:off x="574965" y="158113"/>
            <a:ext cx="764867" cy="862996"/>
            <a:chOff x="8439634" y="3544648"/>
            <a:chExt cx="1611146" cy="1817848"/>
          </a:xfrm>
        </p:grpSpPr>
        <p:sp>
          <p:nvSpPr>
            <p:cNvPr id="24"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5"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nvGrpSpPr>
          <p:cNvPr id="26" name="Group 17"/>
          <p:cNvGrpSpPr>
            <a:grpSpLocks noChangeAspect="1"/>
          </p:cNvGrpSpPr>
          <p:nvPr/>
        </p:nvGrpSpPr>
        <p:grpSpPr bwMode="auto">
          <a:xfrm>
            <a:off x="827767" y="455514"/>
            <a:ext cx="259260" cy="278300"/>
            <a:chOff x="231" y="1205"/>
            <a:chExt cx="640" cy="687"/>
          </a:xfrm>
          <a:solidFill>
            <a:schemeClr val="bg1"/>
          </a:solidFill>
          <a:effectLst/>
        </p:grpSpPr>
        <p:sp>
          <p:nvSpPr>
            <p:cNvPr id="27"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8"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sp>
        <p:nvSpPr>
          <p:cNvPr id="29" name="矩形 3"/>
          <p:cNvSpPr>
            <a:spLocks noChangeArrowheads="1"/>
          </p:cNvSpPr>
          <p:nvPr/>
        </p:nvSpPr>
        <p:spPr bwMode="auto">
          <a:xfrm>
            <a:off x="1448766" y="442777"/>
            <a:ext cx="1164383" cy="376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61" tIns="34281" rIns="68561" bIns="34281">
            <a:spAutoFit/>
          </a:bodyPr>
          <a:lstStyle/>
          <a:p>
            <a:r>
              <a:rPr lang="zh-CN" altLang="en-US" sz="1999" b="0" dirty="0" smtClean="0">
                <a:solidFill>
                  <a:schemeClr val="accent3">
                    <a:lumMod val="50000"/>
                  </a:schemeClr>
                </a:solidFill>
                <a:latin typeface="微软雅黑" pitchFamily="34" charset="-122"/>
                <a:ea typeface="微软雅黑" pitchFamily="34" charset="-122"/>
                <a:sym typeface="Arial" pitchFamily="34" charset="0"/>
              </a:rPr>
              <a:t>添加标题</a:t>
            </a:r>
            <a:endParaRPr lang="zh-CN" altLang="en-US" sz="1999" b="0" dirty="0">
              <a:solidFill>
                <a:schemeClr val="accent3">
                  <a:lumMod val="50000"/>
                </a:schemeClr>
              </a:solidFill>
              <a:latin typeface="微软雅黑" pitchFamily="34" charset="-122"/>
              <a:ea typeface="微软雅黑" pitchFamily="34" charset="-122"/>
              <a:sym typeface="Arial" pitchFamily="34" charset="0"/>
            </a:endParaRPr>
          </a:p>
        </p:txBody>
      </p:sp>
      <p:sp>
        <p:nvSpPr>
          <p:cNvPr id="30" name="文本框 37"/>
          <p:cNvSpPr>
            <a:spLocks noChangeArrowheads="1"/>
          </p:cNvSpPr>
          <p:nvPr/>
        </p:nvSpPr>
        <p:spPr bwMode="auto">
          <a:xfrm>
            <a:off x="2591414" y="570056"/>
            <a:ext cx="1730935" cy="2231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1" tIns="34281" rIns="68561" bIns="34281">
            <a:spAutoFit/>
          </a:bodyPr>
          <a:lstStyle/>
          <a:p>
            <a:pPr fontAlgn="auto">
              <a:spcBef>
                <a:spcPts val="0"/>
              </a:spcBef>
              <a:spcAft>
                <a:spcPts val="0"/>
              </a:spcAft>
              <a:defRPr/>
            </a:pPr>
            <a:r>
              <a:rPr lang="en-US" altLang="zh-CN" sz="1000" kern="0" dirty="0">
                <a:solidFill>
                  <a:schemeClr val="accent3">
                    <a:lumMod val="75000"/>
                  </a:schemeClr>
                </a:solidFill>
                <a:latin typeface="Arial"/>
                <a:ea typeface="微软雅黑"/>
              </a:rPr>
              <a:t>Add title</a:t>
            </a:r>
            <a:endParaRPr lang="zh-CN" altLang="en-US" sz="1000" kern="0" dirty="0">
              <a:solidFill>
                <a:schemeClr val="accent3">
                  <a:lumMod val="75000"/>
                </a:schemeClr>
              </a:solidFill>
              <a:latin typeface="Arial"/>
              <a:ea typeface="微软雅黑"/>
            </a:endParaRPr>
          </a:p>
        </p:txBody>
      </p:sp>
      <p:grpSp>
        <p:nvGrpSpPr>
          <p:cNvPr id="31" name="组合 30"/>
          <p:cNvGrpSpPr/>
          <p:nvPr/>
        </p:nvGrpSpPr>
        <p:grpSpPr>
          <a:xfrm>
            <a:off x="717152" y="1498881"/>
            <a:ext cx="2500355" cy="1132145"/>
            <a:chOff x="4304043" y="1286668"/>
            <a:chExt cx="3837944" cy="2757793"/>
          </a:xfrm>
          <a:effectLst>
            <a:outerShdw blurRad="381000" dist="254000" dir="8100000" algn="tr" rotWithShape="0">
              <a:prstClr val="black">
                <a:alpha val="40000"/>
              </a:prstClr>
            </a:outerShdw>
          </a:effectLst>
        </p:grpSpPr>
        <p:sp>
          <p:nvSpPr>
            <p:cNvPr id="32" name="圆角矩形 31"/>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圆角矩形 32"/>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Round Diagonal Corner Rectangle 3"/>
          <p:cNvSpPr/>
          <p:nvPr/>
        </p:nvSpPr>
        <p:spPr bwMode="auto">
          <a:xfrm rot="5400000">
            <a:off x="6735110" y="1089228"/>
            <a:ext cx="1187368" cy="2019471"/>
          </a:xfrm>
          <a:prstGeom prst="round2DiagRect">
            <a:avLst/>
          </a:prstGeom>
          <a:blipFill dpi="0" rotWithShape="0">
            <a:blip r:embed="rId2" cstate="screen">
              <a:extLst>
                <a:ext uri="{28A0092B-C50C-407E-A947-70E740481C1C}">
                  <a14:useLocalDpi xmlns:a14="http://schemas.microsoft.com/office/drawing/2010/main" xmlns=""/>
                </a:ext>
              </a:extLst>
            </a:blip>
            <a:srcRect/>
            <a:stretch>
              <a:fillRect/>
            </a:stretch>
          </a:blipFill>
          <a:ln w="12700" cap="flat" cmpd="sng" algn="ctr">
            <a:noFill/>
            <a:prstDash val="solid"/>
            <a:round/>
            <a:headEnd type="none" w="med" len="med"/>
            <a:tailEnd type="none" w="med" len="med"/>
          </a:ln>
          <a:effectLst/>
          <a:extLst/>
        </p:spPr>
        <p:txBody>
          <a:bodyPr vert="horz" wrap="square" lIns="98177" tIns="49089" rIns="98177" bIns="49089" numCol="1" rtlCol="0" anchor="t" anchorCtr="0" compatLnSpc="1">
            <a:prstTxWarp prst="textNoShape">
              <a:avLst/>
            </a:prstTxWarp>
          </a:bodyPr>
          <a:lstStyle/>
          <a:p>
            <a:pPr defTabSz="981781"/>
            <a:endParaRPr lang="en-US" sz="5998">
              <a:solidFill>
                <a:srgbClr val="000000"/>
              </a:solidFill>
              <a:latin typeface="微软雅黑"/>
              <a:ea typeface="微软雅黑"/>
              <a:sym typeface="Gill Sans" charset="0"/>
            </a:endParaRPr>
          </a:p>
        </p:txBody>
      </p:sp>
      <p:sp>
        <p:nvSpPr>
          <p:cNvPr id="35" name="Round Diagonal Corner Rectangle 180"/>
          <p:cNvSpPr/>
          <p:nvPr/>
        </p:nvSpPr>
        <p:spPr bwMode="auto">
          <a:xfrm rot="5400000">
            <a:off x="6735110" y="2568041"/>
            <a:ext cx="1187366" cy="2019467"/>
          </a:xfrm>
          <a:prstGeom prst="round2DiagRect">
            <a:avLst/>
          </a:prstGeom>
          <a:blipFill dpi="0" rotWithShape="0">
            <a:blip r:embed="rId3" cstate="screen">
              <a:extLst>
                <a:ext uri="{28A0092B-C50C-407E-A947-70E740481C1C}">
                  <a14:useLocalDpi xmlns:a14="http://schemas.microsoft.com/office/drawing/2010/main" xmlns=""/>
                </a:ext>
              </a:extLst>
            </a:blip>
            <a:srcRect/>
            <a:stretch>
              <a:fillRect/>
            </a:stretch>
          </a:blipFill>
          <a:ln w="12700" cap="flat" cmpd="sng" algn="ctr">
            <a:noFill/>
            <a:prstDash val="solid"/>
            <a:round/>
            <a:headEnd type="none" w="med" len="med"/>
            <a:tailEnd type="none" w="med" len="med"/>
          </a:ln>
          <a:effectLst/>
          <a:extLst/>
        </p:spPr>
        <p:txBody>
          <a:bodyPr vert="horz" wrap="square" lIns="98177" tIns="49089" rIns="98177" bIns="49089" numCol="1" rtlCol="0" anchor="t" anchorCtr="0" compatLnSpc="1">
            <a:prstTxWarp prst="textNoShape">
              <a:avLst/>
            </a:prstTxWarp>
          </a:bodyPr>
          <a:lstStyle/>
          <a:p>
            <a:pPr defTabSz="981781"/>
            <a:endParaRPr lang="en-US" sz="5998">
              <a:solidFill>
                <a:srgbClr val="000000"/>
              </a:solidFill>
              <a:latin typeface="微软雅黑"/>
              <a:ea typeface="微软雅黑"/>
              <a:sym typeface="Gill Sans" charset="0"/>
            </a:endParaRPr>
          </a:p>
        </p:txBody>
      </p:sp>
      <p:grpSp>
        <p:nvGrpSpPr>
          <p:cNvPr id="36" name="组合 35"/>
          <p:cNvGrpSpPr/>
          <p:nvPr/>
        </p:nvGrpSpPr>
        <p:grpSpPr>
          <a:xfrm>
            <a:off x="868170" y="1717766"/>
            <a:ext cx="620854" cy="620853"/>
            <a:chOff x="304800" y="673100"/>
            <a:chExt cx="4000500" cy="4000500"/>
          </a:xfrm>
          <a:effectLst>
            <a:outerShdw blurRad="444500" dist="2540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38" name="椭圆 3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39" name="Group 41"/>
          <p:cNvGrpSpPr>
            <a:grpSpLocks/>
          </p:cNvGrpSpPr>
          <p:nvPr/>
        </p:nvGrpSpPr>
        <p:grpSpPr bwMode="auto">
          <a:xfrm>
            <a:off x="1581141" y="1717765"/>
            <a:ext cx="1457721" cy="799505"/>
            <a:chOff x="0" y="0"/>
            <a:chExt cx="2419" cy="1343"/>
          </a:xfrm>
        </p:grpSpPr>
        <p:sp>
          <p:nvSpPr>
            <p:cNvPr id="40"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b="0" dirty="0">
                  <a:solidFill>
                    <a:srgbClr val="000000"/>
                  </a:solidFill>
                  <a:latin typeface="微软雅黑"/>
                  <a:ea typeface="微软雅黑"/>
                  <a:cs typeface="Bebas Neue" charset="0"/>
                  <a:sym typeface="Bebas Neue" charset="0"/>
                </a:rPr>
                <a:t>单击此处添加标题</a:t>
              </a:r>
              <a:endParaRPr lang="en-US" sz="1200" b="0" dirty="0">
                <a:solidFill>
                  <a:srgbClr val="000000"/>
                </a:solidFill>
                <a:latin typeface="微软雅黑"/>
                <a:ea typeface="微软雅黑"/>
                <a:cs typeface="Bebas Neue" charset="0"/>
                <a:sym typeface="Bebas Neue" charset="0"/>
              </a:endParaRPr>
            </a:p>
          </p:txBody>
        </p:sp>
        <p:sp>
          <p:nvSpPr>
            <p:cNvPr id="41"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b="0"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00" b="0" dirty="0">
                <a:solidFill>
                  <a:srgbClr val="000000"/>
                </a:solidFill>
                <a:latin typeface="微软雅黑"/>
                <a:ea typeface="微软雅黑"/>
                <a:cs typeface="Lato Light" charset="0"/>
                <a:sym typeface="Lato Light" charset="0"/>
              </a:endParaRPr>
            </a:p>
          </p:txBody>
        </p:sp>
      </p:grpSp>
      <p:sp>
        <p:nvSpPr>
          <p:cNvPr id="42" name="Freeform 9"/>
          <p:cNvSpPr>
            <a:spLocks noEditPoints="1"/>
          </p:cNvSpPr>
          <p:nvPr/>
        </p:nvSpPr>
        <p:spPr bwMode="auto">
          <a:xfrm>
            <a:off x="1011622" y="1908449"/>
            <a:ext cx="281873" cy="224397"/>
          </a:xfrm>
          <a:custGeom>
            <a:avLst/>
            <a:gdLst>
              <a:gd name="T0" fmla="*/ 54 w 159"/>
              <a:gd name="T1" fmla="*/ 126 h 128"/>
              <a:gd name="T2" fmla="*/ 57 w 159"/>
              <a:gd name="T3" fmla="*/ 127 h 128"/>
              <a:gd name="T4" fmla="*/ 81 w 159"/>
              <a:gd name="T5" fmla="*/ 105 h 128"/>
              <a:gd name="T6" fmla="*/ 54 w 159"/>
              <a:gd name="T7" fmla="*/ 91 h 128"/>
              <a:gd name="T8" fmla="*/ 54 w 159"/>
              <a:gd name="T9" fmla="*/ 126 h 128"/>
              <a:gd name="T10" fmla="*/ 154 w 159"/>
              <a:gd name="T11" fmla="*/ 1 h 128"/>
              <a:gd name="T12" fmla="*/ 3 w 159"/>
              <a:gd name="T13" fmla="*/ 54 h 128"/>
              <a:gd name="T14" fmla="*/ 2 w 159"/>
              <a:gd name="T15" fmla="*/ 58 h 128"/>
              <a:gd name="T16" fmla="*/ 35 w 159"/>
              <a:gd name="T17" fmla="*/ 71 h 128"/>
              <a:gd name="T18" fmla="*/ 35 w 159"/>
              <a:gd name="T19" fmla="*/ 71 h 128"/>
              <a:gd name="T20" fmla="*/ 54 w 159"/>
              <a:gd name="T21" fmla="*/ 79 h 128"/>
              <a:gd name="T22" fmla="*/ 148 w 159"/>
              <a:gd name="T23" fmla="*/ 10 h 128"/>
              <a:gd name="T24" fmla="*/ 150 w 159"/>
              <a:gd name="T25" fmla="*/ 12 h 128"/>
              <a:gd name="T26" fmla="*/ 83 w 159"/>
              <a:gd name="T27" fmla="*/ 85 h 128"/>
              <a:gd name="T28" fmla="*/ 83 w 159"/>
              <a:gd name="T29" fmla="*/ 85 h 128"/>
              <a:gd name="T30" fmla="*/ 79 w 159"/>
              <a:gd name="T31" fmla="*/ 89 h 128"/>
              <a:gd name="T32" fmla="*/ 84 w 159"/>
              <a:gd name="T33" fmla="*/ 92 h 128"/>
              <a:gd name="T34" fmla="*/ 84 w 159"/>
              <a:gd name="T35" fmla="*/ 92 h 128"/>
              <a:gd name="T36" fmla="*/ 127 w 159"/>
              <a:gd name="T37" fmla="*/ 115 h 128"/>
              <a:gd name="T38" fmla="*/ 133 w 159"/>
              <a:gd name="T39" fmla="*/ 112 h 128"/>
              <a:gd name="T40" fmla="*/ 158 w 159"/>
              <a:gd name="T41" fmla="*/ 5 h 128"/>
              <a:gd name="T42" fmla="*/ 154 w 159"/>
              <a:gd name="T43"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9" h="128">
                <a:moveTo>
                  <a:pt x="54" y="126"/>
                </a:moveTo>
                <a:cubicBezTo>
                  <a:pt x="54" y="128"/>
                  <a:pt x="55" y="128"/>
                  <a:pt x="57" y="127"/>
                </a:cubicBezTo>
                <a:cubicBezTo>
                  <a:pt x="59" y="125"/>
                  <a:pt x="81" y="105"/>
                  <a:pt x="81" y="105"/>
                </a:cubicBezTo>
                <a:cubicBezTo>
                  <a:pt x="54" y="91"/>
                  <a:pt x="54" y="91"/>
                  <a:pt x="54" y="91"/>
                </a:cubicBezTo>
                <a:cubicBezTo>
                  <a:pt x="54" y="126"/>
                  <a:pt x="54" y="126"/>
                  <a:pt x="54" y="126"/>
                </a:cubicBezTo>
                <a:close/>
                <a:moveTo>
                  <a:pt x="154" y="1"/>
                </a:moveTo>
                <a:cubicBezTo>
                  <a:pt x="151" y="2"/>
                  <a:pt x="5" y="53"/>
                  <a:pt x="3" y="54"/>
                </a:cubicBezTo>
                <a:cubicBezTo>
                  <a:pt x="0" y="55"/>
                  <a:pt x="0" y="57"/>
                  <a:pt x="2" y="58"/>
                </a:cubicBezTo>
                <a:cubicBezTo>
                  <a:pt x="6" y="60"/>
                  <a:pt x="35" y="71"/>
                  <a:pt x="35" y="71"/>
                </a:cubicBezTo>
                <a:cubicBezTo>
                  <a:pt x="35" y="71"/>
                  <a:pt x="35" y="71"/>
                  <a:pt x="35" y="71"/>
                </a:cubicBezTo>
                <a:cubicBezTo>
                  <a:pt x="54" y="79"/>
                  <a:pt x="54" y="79"/>
                  <a:pt x="54" y="79"/>
                </a:cubicBezTo>
                <a:cubicBezTo>
                  <a:pt x="54" y="79"/>
                  <a:pt x="147" y="11"/>
                  <a:pt x="148" y="10"/>
                </a:cubicBezTo>
                <a:cubicBezTo>
                  <a:pt x="150" y="9"/>
                  <a:pt x="151" y="11"/>
                  <a:pt x="150" y="12"/>
                </a:cubicBezTo>
                <a:cubicBezTo>
                  <a:pt x="149" y="13"/>
                  <a:pt x="83" y="85"/>
                  <a:pt x="83" y="85"/>
                </a:cubicBezTo>
                <a:cubicBezTo>
                  <a:pt x="83" y="85"/>
                  <a:pt x="83" y="85"/>
                  <a:pt x="83" y="85"/>
                </a:cubicBezTo>
                <a:cubicBezTo>
                  <a:pt x="79" y="89"/>
                  <a:pt x="79" y="89"/>
                  <a:pt x="79" y="89"/>
                </a:cubicBezTo>
                <a:cubicBezTo>
                  <a:pt x="84" y="92"/>
                  <a:pt x="84" y="92"/>
                  <a:pt x="84" y="92"/>
                </a:cubicBezTo>
                <a:cubicBezTo>
                  <a:pt x="84" y="92"/>
                  <a:pt x="84" y="92"/>
                  <a:pt x="84" y="92"/>
                </a:cubicBezTo>
                <a:cubicBezTo>
                  <a:pt x="84" y="92"/>
                  <a:pt x="124" y="113"/>
                  <a:pt x="127" y="115"/>
                </a:cubicBezTo>
                <a:cubicBezTo>
                  <a:pt x="129" y="116"/>
                  <a:pt x="132" y="115"/>
                  <a:pt x="133" y="112"/>
                </a:cubicBezTo>
                <a:cubicBezTo>
                  <a:pt x="134" y="108"/>
                  <a:pt x="158" y="7"/>
                  <a:pt x="158" y="5"/>
                </a:cubicBezTo>
                <a:cubicBezTo>
                  <a:pt x="159" y="2"/>
                  <a:pt x="157" y="0"/>
                  <a:pt x="154" y="1"/>
                </a:cubicBezTo>
                <a:close/>
              </a:path>
            </a:pathLst>
          </a:custGeom>
          <a:solidFill>
            <a:srgbClr val="C00000"/>
          </a:solidFill>
          <a:ln>
            <a:noFill/>
          </a:ln>
        </p:spPr>
        <p:txBody>
          <a:bodyPr vert="horz" wrap="square" lIns="91412" tIns="45706" rIns="91412" bIns="45706" numCol="1" anchor="t" anchorCtr="0" compatLnSpc="1">
            <a:prstTxWarp prst="textNoShape">
              <a:avLst/>
            </a:prstTxWarp>
          </a:bodyPr>
          <a:lstStyle/>
          <a:p>
            <a:pPr algn="ctr" fontAlgn="base">
              <a:spcBef>
                <a:spcPct val="0"/>
              </a:spcBef>
              <a:spcAft>
                <a:spcPct val="0"/>
              </a:spcAft>
              <a:defRPr/>
            </a:pPr>
            <a:endParaRPr lang="en-US" sz="2199" kern="0">
              <a:solidFill>
                <a:srgbClr val="000000"/>
              </a:solidFill>
              <a:latin typeface="微软雅黑"/>
              <a:ea typeface="微软雅黑"/>
              <a:sym typeface="Gill Sans" charset="0"/>
            </a:endParaRPr>
          </a:p>
        </p:txBody>
      </p:sp>
      <p:grpSp>
        <p:nvGrpSpPr>
          <p:cNvPr id="43" name="组合 42"/>
          <p:cNvGrpSpPr/>
          <p:nvPr/>
        </p:nvGrpSpPr>
        <p:grpSpPr>
          <a:xfrm>
            <a:off x="3548377" y="1498881"/>
            <a:ext cx="2500355" cy="1132145"/>
            <a:chOff x="4304043" y="1286668"/>
            <a:chExt cx="3837944" cy="2757793"/>
          </a:xfrm>
          <a:effectLst>
            <a:outerShdw blurRad="381000" dist="254000" dir="8100000" algn="tr" rotWithShape="0">
              <a:prstClr val="black">
                <a:alpha val="40000"/>
              </a:prstClr>
            </a:outerShdw>
          </a:effectLst>
        </p:grpSpPr>
        <p:sp>
          <p:nvSpPr>
            <p:cNvPr id="44" name="圆角矩形 4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圆角矩形 44"/>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6" name="组合 45"/>
          <p:cNvGrpSpPr/>
          <p:nvPr/>
        </p:nvGrpSpPr>
        <p:grpSpPr>
          <a:xfrm>
            <a:off x="3699397" y="1717766"/>
            <a:ext cx="620854" cy="620853"/>
            <a:chOff x="304800" y="673100"/>
            <a:chExt cx="4000500" cy="4000500"/>
          </a:xfrm>
          <a:effectLst>
            <a:outerShdw blurRad="444500" dist="2540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48" name="椭圆 4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49" name="Group 41"/>
          <p:cNvGrpSpPr>
            <a:grpSpLocks/>
          </p:cNvGrpSpPr>
          <p:nvPr/>
        </p:nvGrpSpPr>
        <p:grpSpPr bwMode="auto">
          <a:xfrm>
            <a:off x="4412367" y="1717765"/>
            <a:ext cx="1457721" cy="799505"/>
            <a:chOff x="0" y="0"/>
            <a:chExt cx="2419" cy="1343"/>
          </a:xfrm>
        </p:grpSpPr>
        <p:sp>
          <p:nvSpPr>
            <p:cNvPr id="50"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b="0" dirty="0">
                  <a:solidFill>
                    <a:srgbClr val="000000"/>
                  </a:solidFill>
                  <a:latin typeface="微软雅黑"/>
                  <a:ea typeface="微软雅黑"/>
                  <a:cs typeface="Bebas Neue" charset="0"/>
                  <a:sym typeface="Bebas Neue" charset="0"/>
                </a:rPr>
                <a:t>单击此处添加标题</a:t>
              </a:r>
              <a:endParaRPr lang="en-US" sz="1200" b="0" dirty="0">
                <a:solidFill>
                  <a:srgbClr val="000000"/>
                </a:solidFill>
                <a:latin typeface="微软雅黑"/>
                <a:ea typeface="微软雅黑"/>
                <a:cs typeface="Bebas Neue" charset="0"/>
                <a:sym typeface="Bebas Neue" charset="0"/>
              </a:endParaRPr>
            </a:p>
          </p:txBody>
        </p:sp>
        <p:sp>
          <p:nvSpPr>
            <p:cNvPr id="51"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b="0"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00" b="0" dirty="0">
                <a:solidFill>
                  <a:srgbClr val="000000"/>
                </a:solidFill>
                <a:latin typeface="微软雅黑"/>
                <a:ea typeface="微软雅黑"/>
                <a:cs typeface="Lato Light" charset="0"/>
                <a:sym typeface="Lato Light" charset="0"/>
              </a:endParaRPr>
            </a:p>
          </p:txBody>
        </p:sp>
      </p:grpSp>
      <p:sp>
        <p:nvSpPr>
          <p:cNvPr id="52" name="Freeform 8"/>
          <p:cNvSpPr>
            <a:spLocks noEditPoints="1"/>
          </p:cNvSpPr>
          <p:nvPr/>
        </p:nvSpPr>
        <p:spPr bwMode="auto">
          <a:xfrm>
            <a:off x="3887630" y="1948699"/>
            <a:ext cx="244391" cy="242169"/>
          </a:xfrm>
          <a:custGeom>
            <a:avLst/>
            <a:gdLst>
              <a:gd name="T0" fmla="*/ 18 w 138"/>
              <a:gd name="T1" fmla="*/ 69 h 138"/>
              <a:gd name="T2" fmla="*/ 0 w 138"/>
              <a:gd name="T3" fmla="*/ 69 h 138"/>
              <a:gd name="T4" fmla="*/ 0 w 138"/>
              <a:gd name="T5" fmla="*/ 121 h 138"/>
              <a:gd name="T6" fmla="*/ 18 w 138"/>
              <a:gd name="T7" fmla="*/ 138 h 138"/>
              <a:gd name="T8" fmla="*/ 69 w 138"/>
              <a:gd name="T9" fmla="*/ 138 h 138"/>
              <a:gd name="T10" fmla="*/ 69 w 138"/>
              <a:gd name="T11" fmla="*/ 121 h 138"/>
              <a:gd name="T12" fmla="*/ 18 w 138"/>
              <a:gd name="T13" fmla="*/ 121 h 138"/>
              <a:gd name="T14" fmla="*/ 18 w 138"/>
              <a:gd name="T15" fmla="*/ 69 h 138"/>
              <a:gd name="T16" fmla="*/ 121 w 138"/>
              <a:gd name="T17" fmla="*/ 86 h 138"/>
              <a:gd name="T18" fmla="*/ 52 w 138"/>
              <a:gd name="T19" fmla="*/ 86 h 138"/>
              <a:gd name="T20" fmla="*/ 52 w 138"/>
              <a:gd name="T21" fmla="*/ 18 h 138"/>
              <a:gd name="T22" fmla="*/ 121 w 138"/>
              <a:gd name="T23" fmla="*/ 18 h 138"/>
              <a:gd name="T24" fmla="*/ 121 w 138"/>
              <a:gd name="T25" fmla="*/ 86 h 138"/>
              <a:gd name="T26" fmla="*/ 121 w 138"/>
              <a:gd name="T27" fmla="*/ 0 h 138"/>
              <a:gd name="T28" fmla="*/ 52 w 138"/>
              <a:gd name="T29" fmla="*/ 0 h 138"/>
              <a:gd name="T30" fmla="*/ 35 w 138"/>
              <a:gd name="T31" fmla="*/ 17 h 138"/>
              <a:gd name="T32" fmla="*/ 35 w 138"/>
              <a:gd name="T33" fmla="*/ 86 h 138"/>
              <a:gd name="T34" fmla="*/ 52 w 138"/>
              <a:gd name="T35" fmla="*/ 103 h 138"/>
              <a:gd name="T36" fmla="*/ 121 w 138"/>
              <a:gd name="T37" fmla="*/ 103 h 138"/>
              <a:gd name="T38" fmla="*/ 138 w 138"/>
              <a:gd name="T39" fmla="*/ 86 h 138"/>
              <a:gd name="T40" fmla="*/ 138 w 138"/>
              <a:gd name="T41" fmla="*/ 18 h 138"/>
              <a:gd name="T42" fmla="*/ 121 w 138"/>
              <a:gd name="T43"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8" h="138">
                <a:moveTo>
                  <a:pt x="18" y="69"/>
                </a:moveTo>
                <a:cubicBezTo>
                  <a:pt x="0" y="69"/>
                  <a:pt x="0" y="69"/>
                  <a:pt x="0" y="69"/>
                </a:cubicBezTo>
                <a:cubicBezTo>
                  <a:pt x="0" y="121"/>
                  <a:pt x="0" y="121"/>
                  <a:pt x="0" y="121"/>
                </a:cubicBezTo>
                <a:cubicBezTo>
                  <a:pt x="0" y="130"/>
                  <a:pt x="8" y="138"/>
                  <a:pt x="18" y="138"/>
                </a:cubicBezTo>
                <a:cubicBezTo>
                  <a:pt x="69" y="138"/>
                  <a:pt x="69" y="138"/>
                  <a:pt x="69" y="138"/>
                </a:cubicBezTo>
                <a:cubicBezTo>
                  <a:pt x="69" y="121"/>
                  <a:pt x="69" y="121"/>
                  <a:pt x="69" y="121"/>
                </a:cubicBezTo>
                <a:cubicBezTo>
                  <a:pt x="18" y="121"/>
                  <a:pt x="18" y="121"/>
                  <a:pt x="18" y="121"/>
                </a:cubicBezTo>
                <a:cubicBezTo>
                  <a:pt x="18" y="69"/>
                  <a:pt x="18" y="69"/>
                  <a:pt x="18" y="69"/>
                </a:cubicBezTo>
                <a:close/>
                <a:moveTo>
                  <a:pt x="121" y="86"/>
                </a:moveTo>
                <a:cubicBezTo>
                  <a:pt x="52" y="86"/>
                  <a:pt x="52" y="86"/>
                  <a:pt x="52" y="86"/>
                </a:cubicBezTo>
                <a:cubicBezTo>
                  <a:pt x="52" y="18"/>
                  <a:pt x="52" y="18"/>
                  <a:pt x="52" y="18"/>
                </a:cubicBezTo>
                <a:cubicBezTo>
                  <a:pt x="121" y="18"/>
                  <a:pt x="121" y="18"/>
                  <a:pt x="121" y="18"/>
                </a:cubicBezTo>
                <a:cubicBezTo>
                  <a:pt x="121" y="86"/>
                  <a:pt x="121" y="86"/>
                  <a:pt x="121" y="86"/>
                </a:cubicBezTo>
                <a:close/>
                <a:moveTo>
                  <a:pt x="121" y="0"/>
                </a:moveTo>
                <a:cubicBezTo>
                  <a:pt x="52" y="0"/>
                  <a:pt x="52" y="0"/>
                  <a:pt x="52" y="0"/>
                </a:cubicBezTo>
                <a:cubicBezTo>
                  <a:pt x="42" y="0"/>
                  <a:pt x="35" y="8"/>
                  <a:pt x="35" y="17"/>
                </a:cubicBezTo>
                <a:cubicBezTo>
                  <a:pt x="35" y="86"/>
                  <a:pt x="35" y="86"/>
                  <a:pt x="35" y="86"/>
                </a:cubicBezTo>
                <a:cubicBezTo>
                  <a:pt x="35" y="96"/>
                  <a:pt x="42" y="103"/>
                  <a:pt x="52" y="103"/>
                </a:cubicBezTo>
                <a:cubicBezTo>
                  <a:pt x="121" y="103"/>
                  <a:pt x="121" y="103"/>
                  <a:pt x="121" y="103"/>
                </a:cubicBezTo>
                <a:cubicBezTo>
                  <a:pt x="130" y="103"/>
                  <a:pt x="138" y="96"/>
                  <a:pt x="138" y="86"/>
                </a:cubicBezTo>
                <a:cubicBezTo>
                  <a:pt x="138" y="18"/>
                  <a:pt x="138" y="18"/>
                  <a:pt x="138" y="18"/>
                </a:cubicBezTo>
                <a:cubicBezTo>
                  <a:pt x="138" y="8"/>
                  <a:pt x="130" y="0"/>
                  <a:pt x="121" y="0"/>
                </a:cubicBezTo>
                <a:close/>
              </a:path>
            </a:pathLst>
          </a:custGeom>
          <a:solidFill>
            <a:srgbClr val="C00000"/>
          </a:solidFill>
          <a:ln>
            <a:noFill/>
          </a:ln>
        </p:spPr>
        <p:txBody>
          <a:bodyPr vert="horz" wrap="square" lIns="91412" tIns="45706" rIns="91412" bIns="45706" numCol="1" anchor="t" anchorCtr="0" compatLnSpc="1">
            <a:prstTxWarp prst="textNoShape">
              <a:avLst/>
            </a:prstTxWarp>
          </a:bodyPr>
          <a:lstStyle/>
          <a:p>
            <a:pPr algn="ctr" fontAlgn="base">
              <a:spcBef>
                <a:spcPct val="0"/>
              </a:spcBef>
              <a:spcAft>
                <a:spcPct val="0"/>
              </a:spcAft>
              <a:defRPr/>
            </a:pPr>
            <a:endParaRPr lang="en-US" sz="2199" kern="0">
              <a:solidFill>
                <a:srgbClr val="000000"/>
              </a:solidFill>
              <a:latin typeface="微软雅黑"/>
              <a:ea typeface="微软雅黑"/>
              <a:sym typeface="Gill Sans" charset="0"/>
            </a:endParaRPr>
          </a:p>
        </p:txBody>
      </p:sp>
      <p:grpSp>
        <p:nvGrpSpPr>
          <p:cNvPr id="53" name="组合 52"/>
          <p:cNvGrpSpPr/>
          <p:nvPr/>
        </p:nvGrpSpPr>
        <p:grpSpPr>
          <a:xfrm>
            <a:off x="717152" y="2958930"/>
            <a:ext cx="2500355" cy="1132145"/>
            <a:chOff x="4304043" y="1286668"/>
            <a:chExt cx="3837944" cy="2757793"/>
          </a:xfrm>
          <a:effectLst>
            <a:outerShdw blurRad="381000" dist="254000" dir="8100000" algn="tr" rotWithShape="0">
              <a:prstClr val="black">
                <a:alpha val="40000"/>
              </a:prstClr>
            </a:outerShdw>
          </a:effectLst>
        </p:grpSpPr>
        <p:sp>
          <p:nvSpPr>
            <p:cNvPr id="54" name="圆角矩形 5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圆角矩形 54"/>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 name="组合 55"/>
          <p:cNvGrpSpPr/>
          <p:nvPr/>
        </p:nvGrpSpPr>
        <p:grpSpPr>
          <a:xfrm>
            <a:off x="868170" y="3177815"/>
            <a:ext cx="620854" cy="620853"/>
            <a:chOff x="304800" y="673100"/>
            <a:chExt cx="4000500" cy="4000500"/>
          </a:xfrm>
          <a:effectLst>
            <a:outerShdw blurRad="444500" dist="254000" dir="8100000" algn="tr" rotWithShape="0">
              <a:prstClr val="black">
                <a:alpha val="50000"/>
              </a:prstClr>
            </a:outerShdw>
          </a:effectLst>
        </p:grpSpPr>
        <p:sp>
          <p:nvSpPr>
            <p:cNvPr id="57" name="同心圆 5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58" name="椭圆 5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59" name="Group 41"/>
          <p:cNvGrpSpPr>
            <a:grpSpLocks/>
          </p:cNvGrpSpPr>
          <p:nvPr/>
        </p:nvGrpSpPr>
        <p:grpSpPr bwMode="auto">
          <a:xfrm>
            <a:off x="1581141" y="3177814"/>
            <a:ext cx="1457721" cy="799505"/>
            <a:chOff x="0" y="0"/>
            <a:chExt cx="2419" cy="1343"/>
          </a:xfrm>
        </p:grpSpPr>
        <p:sp>
          <p:nvSpPr>
            <p:cNvPr id="60"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b="0" dirty="0">
                  <a:solidFill>
                    <a:srgbClr val="000000"/>
                  </a:solidFill>
                  <a:latin typeface="微软雅黑"/>
                  <a:ea typeface="微软雅黑"/>
                  <a:cs typeface="Bebas Neue" charset="0"/>
                  <a:sym typeface="Bebas Neue" charset="0"/>
                </a:rPr>
                <a:t>单击此处添加标题</a:t>
              </a:r>
              <a:endParaRPr lang="en-US" sz="1200" b="0" dirty="0">
                <a:solidFill>
                  <a:srgbClr val="000000"/>
                </a:solidFill>
                <a:latin typeface="微软雅黑"/>
                <a:ea typeface="微软雅黑"/>
                <a:cs typeface="Bebas Neue" charset="0"/>
                <a:sym typeface="Bebas Neue" charset="0"/>
              </a:endParaRPr>
            </a:p>
          </p:txBody>
        </p:sp>
        <p:sp>
          <p:nvSpPr>
            <p:cNvPr id="61"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b="0"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00" b="0" dirty="0">
                <a:solidFill>
                  <a:srgbClr val="000000"/>
                </a:solidFill>
                <a:latin typeface="微软雅黑"/>
                <a:ea typeface="微软雅黑"/>
                <a:cs typeface="Lato Light" charset="0"/>
                <a:sym typeface="Lato Light" charset="0"/>
              </a:endParaRPr>
            </a:p>
          </p:txBody>
        </p:sp>
      </p:grpSp>
      <p:sp>
        <p:nvSpPr>
          <p:cNvPr id="62" name="Freeform 7"/>
          <p:cNvSpPr>
            <a:spLocks/>
          </p:cNvSpPr>
          <p:nvPr/>
        </p:nvSpPr>
        <p:spPr bwMode="auto">
          <a:xfrm>
            <a:off x="1003623" y="3339383"/>
            <a:ext cx="296118" cy="297714"/>
          </a:xfrm>
          <a:custGeom>
            <a:avLst/>
            <a:gdLst>
              <a:gd name="T0" fmla="*/ 48 w 167"/>
              <a:gd name="T1" fmla="*/ 170 h 170"/>
              <a:gd name="T2" fmla="*/ 18 w 167"/>
              <a:gd name="T3" fmla="*/ 158 h 170"/>
              <a:gd name="T4" fmla="*/ 20 w 167"/>
              <a:gd name="T5" fmla="*/ 97 h 170"/>
              <a:gd name="T6" fmla="*/ 105 w 167"/>
              <a:gd name="T7" fmla="*/ 12 h 170"/>
              <a:gd name="T8" fmla="*/ 135 w 167"/>
              <a:gd name="T9" fmla="*/ 3 h 170"/>
              <a:gd name="T10" fmla="*/ 157 w 167"/>
              <a:gd name="T11" fmla="*/ 24 h 170"/>
              <a:gd name="T12" fmla="*/ 148 w 167"/>
              <a:gd name="T13" fmla="*/ 54 h 170"/>
              <a:gd name="T14" fmla="*/ 66 w 167"/>
              <a:gd name="T15" fmla="*/ 136 h 170"/>
              <a:gd name="T16" fmla="*/ 51 w 167"/>
              <a:gd name="T17" fmla="*/ 143 h 170"/>
              <a:gd name="T18" fmla="*/ 38 w 167"/>
              <a:gd name="T19" fmla="*/ 139 h 170"/>
              <a:gd name="T20" fmla="*/ 41 w 167"/>
              <a:gd name="T21" fmla="*/ 110 h 170"/>
              <a:gd name="T22" fmla="*/ 98 w 167"/>
              <a:gd name="T23" fmla="*/ 53 h 170"/>
              <a:gd name="T24" fmla="*/ 106 w 167"/>
              <a:gd name="T25" fmla="*/ 53 h 170"/>
              <a:gd name="T26" fmla="*/ 106 w 167"/>
              <a:gd name="T27" fmla="*/ 62 h 170"/>
              <a:gd name="T28" fmla="*/ 49 w 167"/>
              <a:gd name="T29" fmla="*/ 119 h 170"/>
              <a:gd name="T30" fmla="*/ 46 w 167"/>
              <a:gd name="T31" fmla="*/ 130 h 170"/>
              <a:gd name="T32" fmla="*/ 50 w 167"/>
              <a:gd name="T33" fmla="*/ 132 h 170"/>
              <a:gd name="T34" fmla="*/ 58 w 167"/>
              <a:gd name="T35" fmla="*/ 127 h 170"/>
              <a:gd name="T36" fmla="*/ 139 w 167"/>
              <a:gd name="T37" fmla="*/ 46 h 170"/>
              <a:gd name="T38" fmla="*/ 145 w 167"/>
              <a:gd name="T39" fmla="*/ 27 h 170"/>
              <a:gd name="T40" fmla="*/ 132 w 167"/>
              <a:gd name="T41" fmla="*/ 14 h 170"/>
              <a:gd name="T42" fmla="*/ 114 w 167"/>
              <a:gd name="T43" fmla="*/ 20 h 170"/>
              <a:gd name="T44" fmla="*/ 29 w 167"/>
              <a:gd name="T45" fmla="*/ 105 h 170"/>
              <a:gd name="T46" fmla="*/ 27 w 167"/>
              <a:gd name="T47" fmla="*/ 150 h 170"/>
              <a:gd name="T48" fmla="*/ 71 w 167"/>
              <a:gd name="T49" fmla="*/ 148 h 170"/>
              <a:gd name="T50" fmla="*/ 156 w 167"/>
              <a:gd name="T51" fmla="*/ 63 h 170"/>
              <a:gd name="T52" fmla="*/ 165 w 167"/>
              <a:gd name="T53" fmla="*/ 63 h 170"/>
              <a:gd name="T54" fmla="*/ 165 w 167"/>
              <a:gd name="T55" fmla="*/ 71 h 170"/>
              <a:gd name="T56" fmla="*/ 80 w 167"/>
              <a:gd name="T57" fmla="*/ 156 h 170"/>
              <a:gd name="T58" fmla="*/ 48 w 167"/>
              <a:gd name="T59"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7" h="170">
                <a:moveTo>
                  <a:pt x="48" y="170"/>
                </a:moveTo>
                <a:cubicBezTo>
                  <a:pt x="37" y="170"/>
                  <a:pt x="26" y="166"/>
                  <a:pt x="18" y="158"/>
                </a:cubicBezTo>
                <a:cubicBezTo>
                  <a:pt x="4" y="143"/>
                  <a:pt x="0" y="117"/>
                  <a:pt x="20" y="97"/>
                </a:cubicBezTo>
                <a:cubicBezTo>
                  <a:pt x="32" y="85"/>
                  <a:pt x="81" y="36"/>
                  <a:pt x="105" y="12"/>
                </a:cubicBezTo>
                <a:cubicBezTo>
                  <a:pt x="114" y="3"/>
                  <a:pt x="125" y="0"/>
                  <a:pt x="135" y="3"/>
                </a:cubicBezTo>
                <a:cubicBezTo>
                  <a:pt x="146" y="5"/>
                  <a:pt x="154" y="14"/>
                  <a:pt x="157" y="24"/>
                </a:cubicBezTo>
                <a:cubicBezTo>
                  <a:pt x="160" y="35"/>
                  <a:pt x="156" y="46"/>
                  <a:pt x="148" y="54"/>
                </a:cubicBezTo>
                <a:cubicBezTo>
                  <a:pt x="66" y="136"/>
                  <a:pt x="66" y="136"/>
                  <a:pt x="66" y="136"/>
                </a:cubicBezTo>
                <a:cubicBezTo>
                  <a:pt x="62" y="140"/>
                  <a:pt x="57" y="143"/>
                  <a:pt x="51" y="143"/>
                </a:cubicBezTo>
                <a:cubicBezTo>
                  <a:pt x="46" y="144"/>
                  <a:pt x="41" y="142"/>
                  <a:pt x="38" y="139"/>
                </a:cubicBezTo>
                <a:cubicBezTo>
                  <a:pt x="31" y="133"/>
                  <a:pt x="30" y="121"/>
                  <a:pt x="41" y="110"/>
                </a:cubicBezTo>
                <a:cubicBezTo>
                  <a:pt x="98" y="53"/>
                  <a:pt x="98" y="53"/>
                  <a:pt x="98" y="53"/>
                </a:cubicBezTo>
                <a:cubicBezTo>
                  <a:pt x="100" y="51"/>
                  <a:pt x="104" y="51"/>
                  <a:pt x="106" y="53"/>
                </a:cubicBezTo>
                <a:cubicBezTo>
                  <a:pt x="109" y="55"/>
                  <a:pt x="109" y="59"/>
                  <a:pt x="106" y="62"/>
                </a:cubicBezTo>
                <a:cubicBezTo>
                  <a:pt x="49" y="119"/>
                  <a:pt x="49" y="119"/>
                  <a:pt x="49" y="119"/>
                </a:cubicBezTo>
                <a:cubicBezTo>
                  <a:pt x="44" y="124"/>
                  <a:pt x="44" y="128"/>
                  <a:pt x="46" y="130"/>
                </a:cubicBezTo>
                <a:cubicBezTo>
                  <a:pt x="47" y="131"/>
                  <a:pt x="48" y="132"/>
                  <a:pt x="50" y="132"/>
                </a:cubicBezTo>
                <a:cubicBezTo>
                  <a:pt x="52" y="131"/>
                  <a:pt x="55" y="130"/>
                  <a:pt x="58" y="127"/>
                </a:cubicBezTo>
                <a:cubicBezTo>
                  <a:pt x="139" y="46"/>
                  <a:pt x="139" y="46"/>
                  <a:pt x="139" y="46"/>
                </a:cubicBezTo>
                <a:cubicBezTo>
                  <a:pt x="145" y="40"/>
                  <a:pt x="147" y="34"/>
                  <a:pt x="145" y="27"/>
                </a:cubicBezTo>
                <a:cubicBezTo>
                  <a:pt x="144" y="21"/>
                  <a:pt x="138" y="16"/>
                  <a:pt x="132" y="14"/>
                </a:cubicBezTo>
                <a:cubicBezTo>
                  <a:pt x="126" y="13"/>
                  <a:pt x="119" y="15"/>
                  <a:pt x="114" y="20"/>
                </a:cubicBezTo>
                <a:cubicBezTo>
                  <a:pt x="89" y="45"/>
                  <a:pt x="41" y="93"/>
                  <a:pt x="29" y="105"/>
                </a:cubicBezTo>
                <a:cubicBezTo>
                  <a:pt x="13" y="121"/>
                  <a:pt x="17" y="139"/>
                  <a:pt x="27" y="150"/>
                </a:cubicBezTo>
                <a:cubicBezTo>
                  <a:pt x="37" y="160"/>
                  <a:pt x="55" y="164"/>
                  <a:pt x="71" y="148"/>
                </a:cubicBezTo>
                <a:cubicBezTo>
                  <a:pt x="156" y="63"/>
                  <a:pt x="156" y="63"/>
                  <a:pt x="156" y="63"/>
                </a:cubicBezTo>
                <a:cubicBezTo>
                  <a:pt x="159" y="60"/>
                  <a:pt x="162" y="60"/>
                  <a:pt x="165" y="63"/>
                </a:cubicBezTo>
                <a:cubicBezTo>
                  <a:pt x="167" y="65"/>
                  <a:pt x="167" y="69"/>
                  <a:pt x="165" y="71"/>
                </a:cubicBezTo>
                <a:cubicBezTo>
                  <a:pt x="80" y="156"/>
                  <a:pt x="80" y="156"/>
                  <a:pt x="80" y="156"/>
                </a:cubicBezTo>
                <a:cubicBezTo>
                  <a:pt x="70" y="166"/>
                  <a:pt x="58" y="170"/>
                  <a:pt x="48" y="170"/>
                </a:cubicBezTo>
                <a:close/>
              </a:path>
            </a:pathLst>
          </a:custGeom>
          <a:solidFill>
            <a:srgbClr val="C00000"/>
          </a:solidFill>
          <a:ln>
            <a:noFill/>
          </a:ln>
        </p:spPr>
        <p:txBody>
          <a:bodyPr vert="horz" wrap="square" lIns="91412" tIns="45706" rIns="91412" bIns="45706" numCol="1" anchor="t" anchorCtr="0" compatLnSpc="1">
            <a:prstTxWarp prst="textNoShape">
              <a:avLst/>
            </a:prstTxWarp>
          </a:bodyPr>
          <a:lstStyle/>
          <a:p>
            <a:pPr algn="ctr" fontAlgn="base">
              <a:spcBef>
                <a:spcPct val="0"/>
              </a:spcBef>
              <a:spcAft>
                <a:spcPct val="0"/>
              </a:spcAft>
              <a:defRPr/>
            </a:pPr>
            <a:endParaRPr lang="en-US" sz="2199" kern="0">
              <a:solidFill>
                <a:srgbClr val="000000"/>
              </a:solidFill>
              <a:latin typeface="微软雅黑"/>
              <a:ea typeface="微软雅黑"/>
              <a:sym typeface="Gill Sans" charset="0"/>
            </a:endParaRPr>
          </a:p>
        </p:txBody>
      </p:sp>
      <p:grpSp>
        <p:nvGrpSpPr>
          <p:cNvPr id="63" name="组合 62"/>
          <p:cNvGrpSpPr/>
          <p:nvPr/>
        </p:nvGrpSpPr>
        <p:grpSpPr>
          <a:xfrm>
            <a:off x="3549628" y="2958930"/>
            <a:ext cx="2500355" cy="1132145"/>
            <a:chOff x="4304043" y="1286668"/>
            <a:chExt cx="3837944" cy="2757793"/>
          </a:xfrm>
          <a:effectLst>
            <a:outerShdw blurRad="381000" dist="254000" dir="8100000" algn="tr" rotWithShape="0">
              <a:prstClr val="black">
                <a:alpha val="40000"/>
              </a:prstClr>
            </a:outerShdw>
          </a:effectLst>
        </p:grpSpPr>
        <p:sp>
          <p:nvSpPr>
            <p:cNvPr id="64" name="圆角矩形 6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圆角矩形 64"/>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6" name="组合 65"/>
          <p:cNvGrpSpPr/>
          <p:nvPr/>
        </p:nvGrpSpPr>
        <p:grpSpPr>
          <a:xfrm>
            <a:off x="3700648" y="3177815"/>
            <a:ext cx="620854" cy="620853"/>
            <a:chOff x="304800" y="673100"/>
            <a:chExt cx="4000500" cy="4000500"/>
          </a:xfrm>
          <a:effectLst>
            <a:outerShdw blurRad="444500" dist="254000" dir="8100000" algn="tr" rotWithShape="0">
              <a:prstClr val="black">
                <a:alpha val="50000"/>
              </a:prstClr>
            </a:outerShdw>
          </a:effectLst>
        </p:grpSpPr>
        <p:sp>
          <p:nvSpPr>
            <p:cNvPr id="67" name="同心圆 6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68" name="椭圆 6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69" name="Group 41"/>
          <p:cNvGrpSpPr>
            <a:grpSpLocks/>
          </p:cNvGrpSpPr>
          <p:nvPr/>
        </p:nvGrpSpPr>
        <p:grpSpPr bwMode="auto">
          <a:xfrm>
            <a:off x="4413618" y="3177814"/>
            <a:ext cx="1457721" cy="799505"/>
            <a:chOff x="0" y="0"/>
            <a:chExt cx="2419" cy="1343"/>
          </a:xfrm>
        </p:grpSpPr>
        <p:sp>
          <p:nvSpPr>
            <p:cNvPr id="70"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b="0" dirty="0">
                  <a:solidFill>
                    <a:srgbClr val="000000"/>
                  </a:solidFill>
                  <a:latin typeface="微软雅黑"/>
                  <a:ea typeface="微软雅黑"/>
                  <a:cs typeface="Bebas Neue" charset="0"/>
                  <a:sym typeface="Bebas Neue" charset="0"/>
                </a:rPr>
                <a:t>单击此处添加标题</a:t>
              </a:r>
              <a:endParaRPr lang="en-US" sz="1200" b="0" dirty="0">
                <a:solidFill>
                  <a:srgbClr val="000000"/>
                </a:solidFill>
                <a:latin typeface="微软雅黑"/>
                <a:ea typeface="微软雅黑"/>
                <a:cs typeface="Bebas Neue" charset="0"/>
                <a:sym typeface="Bebas Neue" charset="0"/>
              </a:endParaRPr>
            </a:p>
          </p:txBody>
        </p:sp>
        <p:sp>
          <p:nvSpPr>
            <p:cNvPr id="71"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b="0"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00" b="0" dirty="0">
                <a:solidFill>
                  <a:srgbClr val="000000"/>
                </a:solidFill>
                <a:latin typeface="微软雅黑"/>
                <a:ea typeface="微软雅黑"/>
                <a:cs typeface="Lato Light" charset="0"/>
                <a:sym typeface="Lato Light" charset="0"/>
              </a:endParaRPr>
            </a:p>
          </p:txBody>
        </p:sp>
      </p:grpSp>
      <p:sp>
        <p:nvSpPr>
          <p:cNvPr id="72" name="Freeform 6"/>
          <p:cNvSpPr>
            <a:spLocks noEditPoints="1"/>
          </p:cNvSpPr>
          <p:nvPr/>
        </p:nvSpPr>
        <p:spPr bwMode="auto">
          <a:xfrm>
            <a:off x="3890941" y="3360860"/>
            <a:ext cx="272128" cy="276237"/>
          </a:xfrm>
          <a:custGeom>
            <a:avLst/>
            <a:gdLst>
              <a:gd name="T0" fmla="*/ 13 w 154"/>
              <a:gd name="T1" fmla="*/ 28 h 158"/>
              <a:gd name="T2" fmla="*/ 34 w 154"/>
              <a:gd name="T3" fmla="*/ 28 h 158"/>
              <a:gd name="T4" fmla="*/ 43 w 154"/>
              <a:gd name="T5" fmla="*/ 73 h 158"/>
              <a:gd name="T6" fmla="*/ 13 w 154"/>
              <a:gd name="T7" fmla="*/ 28 h 158"/>
              <a:gd name="T8" fmla="*/ 77 w 154"/>
              <a:gd name="T9" fmla="*/ 11 h 158"/>
              <a:gd name="T10" fmla="*/ 110 w 154"/>
              <a:gd name="T11" fmla="*/ 24 h 158"/>
              <a:gd name="T12" fmla="*/ 77 w 154"/>
              <a:gd name="T13" fmla="*/ 37 h 158"/>
              <a:gd name="T14" fmla="*/ 45 w 154"/>
              <a:gd name="T15" fmla="*/ 24 h 158"/>
              <a:gd name="T16" fmla="*/ 77 w 154"/>
              <a:gd name="T17" fmla="*/ 11 h 158"/>
              <a:gd name="T18" fmla="*/ 111 w 154"/>
              <a:gd name="T19" fmla="*/ 73 h 158"/>
              <a:gd name="T20" fmla="*/ 121 w 154"/>
              <a:gd name="T21" fmla="*/ 28 h 158"/>
              <a:gd name="T22" fmla="*/ 142 w 154"/>
              <a:gd name="T23" fmla="*/ 28 h 158"/>
              <a:gd name="T24" fmla="*/ 111 w 154"/>
              <a:gd name="T25" fmla="*/ 73 h 158"/>
              <a:gd name="T26" fmla="*/ 87 w 154"/>
              <a:gd name="T27" fmla="*/ 116 h 158"/>
              <a:gd name="T28" fmla="*/ 112 w 154"/>
              <a:gd name="T29" fmla="*/ 87 h 158"/>
              <a:gd name="T30" fmla="*/ 154 w 154"/>
              <a:gd name="T31" fmla="*/ 22 h 158"/>
              <a:gd name="T32" fmla="*/ 148 w 154"/>
              <a:gd name="T33" fmla="*/ 16 h 158"/>
              <a:gd name="T34" fmla="*/ 119 w 154"/>
              <a:gd name="T35" fmla="*/ 16 h 158"/>
              <a:gd name="T36" fmla="*/ 77 w 154"/>
              <a:gd name="T37" fmla="*/ 0 h 158"/>
              <a:gd name="T38" fmla="*/ 36 w 154"/>
              <a:gd name="T39" fmla="*/ 16 h 158"/>
              <a:gd name="T40" fmla="*/ 6 w 154"/>
              <a:gd name="T41" fmla="*/ 16 h 158"/>
              <a:gd name="T42" fmla="*/ 0 w 154"/>
              <a:gd name="T43" fmla="*/ 22 h 158"/>
              <a:gd name="T44" fmla="*/ 42 w 154"/>
              <a:gd name="T45" fmla="*/ 87 h 158"/>
              <a:gd name="T46" fmla="*/ 67 w 154"/>
              <a:gd name="T47" fmla="*/ 116 h 158"/>
              <a:gd name="T48" fmla="*/ 67 w 154"/>
              <a:gd name="T49" fmla="*/ 128 h 158"/>
              <a:gd name="T50" fmla="*/ 39 w 154"/>
              <a:gd name="T51" fmla="*/ 143 h 158"/>
              <a:gd name="T52" fmla="*/ 77 w 154"/>
              <a:gd name="T53" fmla="*/ 158 h 158"/>
              <a:gd name="T54" fmla="*/ 115 w 154"/>
              <a:gd name="T55" fmla="*/ 143 h 158"/>
              <a:gd name="T56" fmla="*/ 87 w 154"/>
              <a:gd name="T57" fmla="*/ 128 h 158"/>
              <a:gd name="T58" fmla="*/ 87 w 154"/>
              <a:gd name="T59" fmla="*/ 116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4" h="158">
                <a:moveTo>
                  <a:pt x="13" y="28"/>
                </a:moveTo>
                <a:cubicBezTo>
                  <a:pt x="34" y="28"/>
                  <a:pt x="34" y="28"/>
                  <a:pt x="34" y="28"/>
                </a:cubicBezTo>
                <a:cubicBezTo>
                  <a:pt x="35" y="49"/>
                  <a:pt x="39" y="63"/>
                  <a:pt x="43" y="73"/>
                </a:cubicBezTo>
                <a:cubicBezTo>
                  <a:pt x="28" y="63"/>
                  <a:pt x="15" y="51"/>
                  <a:pt x="13" y="28"/>
                </a:cubicBezTo>
                <a:close/>
                <a:moveTo>
                  <a:pt x="77" y="11"/>
                </a:moveTo>
                <a:cubicBezTo>
                  <a:pt x="101" y="11"/>
                  <a:pt x="110" y="20"/>
                  <a:pt x="110" y="24"/>
                </a:cubicBezTo>
                <a:cubicBezTo>
                  <a:pt x="110" y="27"/>
                  <a:pt x="101" y="37"/>
                  <a:pt x="77" y="37"/>
                </a:cubicBezTo>
                <a:cubicBezTo>
                  <a:pt x="54" y="37"/>
                  <a:pt x="45" y="27"/>
                  <a:pt x="45" y="24"/>
                </a:cubicBezTo>
                <a:cubicBezTo>
                  <a:pt x="45" y="20"/>
                  <a:pt x="54" y="11"/>
                  <a:pt x="77" y="11"/>
                </a:cubicBezTo>
                <a:close/>
                <a:moveTo>
                  <a:pt x="111" y="73"/>
                </a:moveTo>
                <a:cubicBezTo>
                  <a:pt x="116" y="63"/>
                  <a:pt x="120" y="49"/>
                  <a:pt x="121" y="28"/>
                </a:cubicBezTo>
                <a:cubicBezTo>
                  <a:pt x="142" y="28"/>
                  <a:pt x="142" y="28"/>
                  <a:pt x="142" y="28"/>
                </a:cubicBezTo>
                <a:cubicBezTo>
                  <a:pt x="140" y="51"/>
                  <a:pt x="126" y="63"/>
                  <a:pt x="111" y="73"/>
                </a:cubicBezTo>
                <a:close/>
                <a:moveTo>
                  <a:pt x="87" y="116"/>
                </a:moveTo>
                <a:cubicBezTo>
                  <a:pt x="87" y="104"/>
                  <a:pt x="97" y="97"/>
                  <a:pt x="112" y="87"/>
                </a:cubicBezTo>
                <a:cubicBezTo>
                  <a:pt x="131" y="74"/>
                  <a:pt x="154" y="59"/>
                  <a:pt x="154" y="22"/>
                </a:cubicBezTo>
                <a:cubicBezTo>
                  <a:pt x="154" y="19"/>
                  <a:pt x="152" y="16"/>
                  <a:pt x="148" y="16"/>
                </a:cubicBezTo>
                <a:cubicBezTo>
                  <a:pt x="119" y="16"/>
                  <a:pt x="119" y="16"/>
                  <a:pt x="119" y="16"/>
                </a:cubicBezTo>
                <a:cubicBezTo>
                  <a:pt x="115" y="8"/>
                  <a:pt x="102" y="0"/>
                  <a:pt x="77" y="0"/>
                </a:cubicBezTo>
                <a:cubicBezTo>
                  <a:pt x="52" y="0"/>
                  <a:pt x="40" y="8"/>
                  <a:pt x="36" y="16"/>
                </a:cubicBezTo>
                <a:cubicBezTo>
                  <a:pt x="6" y="16"/>
                  <a:pt x="6" y="16"/>
                  <a:pt x="6" y="16"/>
                </a:cubicBezTo>
                <a:cubicBezTo>
                  <a:pt x="3" y="16"/>
                  <a:pt x="0" y="19"/>
                  <a:pt x="0" y="22"/>
                </a:cubicBezTo>
                <a:cubicBezTo>
                  <a:pt x="0" y="59"/>
                  <a:pt x="24" y="74"/>
                  <a:pt x="42" y="87"/>
                </a:cubicBezTo>
                <a:cubicBezTo>
                  <a:pt x="58" y="97"/>
                  <a:pt x="67" y="104"/>
                  <a:pt x="67" y="116"/>
                </a:cubicBezTo>
                <a:cubicBezTo>
                  <a:pt x="67" y="128"/>
                  <a:pt x="67" y="128"/>
                  <a:pt x="67" y="128"/>
                </a:cubicBezTo>
                <a:cubicBezTo>
                  <a:pt x="51" y="129"/>
                  <a:pt x="39" y="135"/>
                  <a:pt x="39" y="143"/>
                </a:cubicBezTo>
                <a:cubicBezTo>
                  <a:pt x="39" y="151"/>
                  <a:pt x="56" y="158"/>
                  <a:pt x="77" y="158"/>
                </a:cubicBezTo>
                <a:cubicBezTo>
                  <a:pt x="98" y="158"/>
                  <a:pt x="115" y="151"/>
                  <a:pt x="115" y="143"/>
                </a:cubicBezTo>
                <a:cubicBezTo>
                  <a:pt x="115" y="135"/>
                  <a:pt x="104" y="129"/>
                  <a:pt x="87" y="128"/>
                </a:cubicBezTo>
                <a:cubicBezTo>
                  <a:pt x="87" y="116"/>
                  <a:pt x="87" y="116"/>
                  <a:pt x="87" y="116"/>
                </a:cubicBezTo>
                <a:close/>
              </a:path>
            </a:pathLst>
          </a:custGeom>
          <a:solidFill>
            <a:srgbClr val="C00000"/>
          </a:solidFill>
          <a:ln>
            <a:noFill/>
          </a:ln>
        </p:spPr>
        <p:txBody>
          <a:bodyPr vert="horz" wrap="square" lIns="91412" tIns="45706" rIns="91412" bIns="45706" numCol="1" anchor="t" anchorCtr="0" compatLnSpc="1">
            <a:prstTxWarp prst="textNoShape">
              <a:avLst/>
            </a:prstTxWarp>
          </a:bodyPr>
          <a:lstStyle/>
          <a:p>
            <a:pPr algn="ctr" fontAlgn="base">
              <a:spcBef>
                <a:spcPct val="0"/>
              </a:spcBef>
              <a:spcAft>
                <a:spcPct val="0"/>
              </a:spcAft>
              <a:defRPr/>
            </a:pPr>
            <a:endParaRPr lang="en-US" sz="2199" kern="0">
              <a:solidFill>
                <a:srgbClr val="000000"/>
              </a:solidFill>
              <a:latin typeface="微软雅黑"/>
              <a:ea typeface="微软雅黑"/>
              <a:sym typeface="Gill Sans" charset="0"/>
            </a:endParaRPr>
          </a:p>
        </p:txBody>
      </p:sp>
    </p:spTree>
    <p:extLst>
      <p:ext uri="{BB962C8B-B14F-4D97-AF65-F5344CB8AC3E}">
        <p14:creationId xmlns:p14="http://schemas.microsoft.com/office/powerpoint/2010/main" xmlns="" val="3646198963"/>
      </p:ext>
    </p:extLst>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par>
                                <p:cTn id="13" presetID="22" presetClass="entr" presetSubtype="8" fill="hold" nodeType="withEffect">
                                  <p:stCondLst>
                                    <p:cond delay="40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53" presetClass="entr" presetSubtype="16"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Effect transition="in" filter="fade">
                                      <p:cBhvr>
                                        <p:cTn id="20" dur="500"/>
                                        <p:tgtEl>
                                          <p:spTgt spid="23"/>
                                        </p:tgtEl>
                                      </p:cBhvr>
                                    </p:animEffect>
                                  </p:childTnLst>
                                </p:cTn>
                              </p:par>
                            </p:childTnLst>
                          </p:cTn>
                        </p:par>
                        <p:par>
                          <p:cTn id="21" fill="hold">
                            <p:stCondLst>
                              <p:cond delay="900"/>
                            </p:stCondLst>
                            <p:childTnLst>
                              <p:par>
                                <p:cTn id="22" presetID="22" presetClass="entr" presetSubtype="8"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par>
                                <p:cTn id="25" presetID="22" presetClass="entr" presetSubtype="8" fill="hold" grpId="0"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childTnLst>
                          </p:cTn>
                        </p:par>
                        <p:par>
                          <p:cTn id="28" fill="hold">
                            <p:stCondLst>
                              <p:cond delay="1900"/>
                            </p:stCondLst>
                            <p:childTnLst>
                              <p:par>
                                <p:cTn id="29" presetID="2" presetClass="entr" presetSubtype="2"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500" fill="hold"/>
                                        <p:tgtEl>
                                          <p:spTgt spid="34"/>
                                        </p:tgtEl>
                                        <p:attrNameLst>
                                          <p:attrName>ppt_x</p:attrName>
                                        </p:attrNameLst>
                                      </p:cBhvr>
                                      <p:tavLst>
                                        <p:tav tm="0">
                                          <p:val>
                                            <p:strVal val="1+#ppt_w/2"/>
                                          </p:val>
                                        </p:tav>
                                        <p:tav tm="100000">
                                          <p:val>
                                            <p:strVal val="#ppt_x"/>
                                          </p:val>
                                        </p:tav>
                                      </p:tavLst>
                                    </p:anim>
                                    <p:anim calcmode="lin" valueType="num">
                                      <p:cBhvr additive="base">
                                        <p:cTn id="32" dur="500" fill="hold"/>
                                        <p:tgtEl>
                                          <p:spTgt spid="34"/>
                                        </p:tgtEl>
                                        <p:attrNameLst>
                                          <p:attrName>ppt_y</p:attrName>
                                        </p:attrNameLst>
                                      </p:cBhvr>
                                      <p:tavLst>
                                        <p:tav tm="0">
                                          <p:val>
                                            <p:strVal val="#ppt_y"/>
                                          </p:val>
                                        </p:tav>
                                        <p:tav tm="100000">
                                          <p:val>
                                            <p:strVal val="#ppt_y"/>
                                          </p:val>
                                        </p:tav>
                                      </p:tavLst>
                                    </p:anim>
                                  </p:childTnLst>
                                </p:cTn>
                              </p:par>
                            </p:childTnLst>
                          </p:cTn>
                        </p:par>
                        <p:par>
                          <p:cTn id="33" fill="hold">
                            <p:stCondLst>
                              <p:cond delay="2400"/>
                            </p:stCondLst>
                            <p:childTnLst>
                              <p:par>
                                <p:cTn id="34" presetID="2" presetClass="entr" presetSubtype="2" fill="hold" grpId="0" nodeType="afterEffect">
                                  <p:stCondLst>
                                    <p:cond delay="0"/>
                                  </p:stCondLst>
                                  <p:childTnLst>
                                    <p:set>
                                      <p:cBhvr>
                                        <p:cTn id="35" dur="1" fill="hold">
                                          <p:stCondLst>
                                            <p:cond delay="0"/>
                                          </p:stCondLst>
                                        </p:cTn>
                                        <p:tgtEl>
                                          <p:spTgt spid="35"/>
                                        </p:tgtEl>
                                        <p:attrNameLst>
                                          <p:attrName>style.visibility</p:attrName>
                                        </p:attrNameLst>
                                      </p:cBhvr>
                                      <p:to>
                                        <p:strVal val="visible"/>
                                      </p:to>
                                    </p:set>
                                    <p:anim calcmode="lin" valueType="num">
                                      <p:cBhvr additive="base">
                                        <p:cTn id="36" dur="500" fill="hold"/>
                                        <p:tgtEl>
                                          <p:spTgt spid="35"/>
                                        </p:tgtEl>
                                        <p:attrNameLst>
                                          <p:attrName>ppt_x</p:attrName>
                                        </p:attrNameLst>
                                      </p:cBhvr>
                                      <p:tavLst>
                                        <p:tav tm="0">
                                          <p:val>
                                            <p:strVal val="1+#ppt_w/2"/>
                                          </p:val>
                                        </p:tav>
                                        <p:tav tm="100000">
                                          <p:val>
                                            <p:strVal val="#ppt_x"/>
                                          </p:val>
                                        </p:tav>
                                      </p:tavLst>
                                    </p:anim>
                                    <p:anim calcmode="lin" valueType="num">
                                      <p:cBhvr additive="base">
                                        <p:cTn id="37" dur="500" fill="hold"/>
                                        <p:tgtEl>
                                          <p:spTgt spid="35"/>
                                        </p:tgtEl>
                                        <p:attrNameLst>
                                          <p:attrName>ppt_y</p:attrName>
                                        </p:attrNameLst>
                                      </p:cBhvr>
                                      <p:tavLst>
                                        <p:tav tm="0">
                                          <p:val>
                                            <p:strVal val="#ppt_y"/>
                                          </p:val>
                                        </p:tav>
                                        <p:tav tm="100000">
                                          <p:val>
                                            <p:strVal val="#ppt_y"/>
                                          </p:val>
                                        </p:tav>
                                      </p:tavLst>
                                    </p:anim>
                                  </p:childTnLst>
                                </p:cTn>
                              </p:par>
                            </p:childTnLst>
                          </p:cTn>
                        </p:par>
                        <p:par>
                          <p:cTn id="38" fill="hold">
                            <p:stCondLst>
                              <p:cond delay="2900"/>
                            </p:stCondLst>
                            <p:childTnLst>
                              <p:par>
                                <p:cTn id="39" presetID="53" presetClass="entr" presetSubtype="16" fill="hold" nodeType="afterEffect">
                                  <p:stCondLst>
                                    <p:cond delay="0"/>
                                  </p:stCondLst>
                                  <p:childTnLst>
                                    <p:set>
                                      <p:cBhvr>
                                        <p:cTn id="40" dur="1" fill="hold">
                                          <p:stCondLst>
                                            <p:cond delay="0"/>
                                          </p:stCondLst>
                                        </p:cTn>
                                        <p:tgtEl>
                                          <p:spTgt spid="36"/>
                                        </p:tgtEl>
                                        <p:attrNameLst>
                                          <p:attrName>style.visibility</p:attrName>
                                        </p:attrNameLst>
                                      </p:cBhvr>
                                      <p:to>
                                        <p:strVal val="visible"/>
                                      </p:to>
                                    </p:set>
                                    <p:anim calcmode="lin" valueType="num">
                                      <p:cBhvr>
                                        <p:cTn id="41" dur="500" fill="hold"/>
                                        <p:tgtEl>
                                          <p:spTgt spid="36"/>
                                        </p:tgtEl>
                                        <p:attrNameLst>
                                          <p:attrName>ppt_w</p:attrName>
                                        </p:attrNameLst>
                                      </p:cBhvr>
                                      <p:tavLst>
                                        <p:tav tm="0">
                                          <p:val>
                                            <p:fltVal val="0"/>
                                          </p:val>
                                        </p:tav>
                                        <p:tav tm="100000">
                                          <p:val>
                                            <p:strVal val="#ppt_w"/>
                                          </p:val>
                                        </p:tav>
                                      </p:tavLst>
                                    </p:anim>
                                    <p:anim calcmode="lin" valueType="num">
                                      <p:cBhvr>
                                        <p:cTn id="42" dur="500" fill="hold"/>
                                        <p:tgtEl>
                                          <p:spTgt spid="36"/>
                                        </p:tgtEl>
                                        <p:attrNameLst>
                                          <p:attrName>ppt_h</p:attrName>
                                        </p:attrNameLst>
                                      </p:cBhvr>
                                      <p:tavLst>
                                        <p:tav tm="0">
                                          <p:val>
                                            <p:fltVal val="0"/>
                                          </p:val>
                                        </p:tav>
                                        <p:tav tm="100000">
                                          <p:val>
                                            <p:strVal val="#ppt_h"/>
                                          </p:val>
                                        </p:tav>
                                      </p:tavLst>
                                    </p:anim>
                                    <p:animEffect transition="in" filter="fade">
                                      <p:cBhvr>
                                        <p:cTn id="43" dur="500"/>
                                        <p:tgtEl>
                                          <p:spTgt spid="36"/>
                                        </p:tgtEl>
                                      </p:cBhvr>
                                    </p:animEffect>
                                  </p:childTnLst>
                                </p:cTn>
                              </p:par>
                            </p:childTnLst>
                          </p:cTn>
                        </p:par>
                        <p:par>
                          <p:cTn id="44" fill="hold">
                            <p:stCondLst>
                              <p:cond delay="3400"/>
                            </p:stCondLst>
                            <p:childTnLst>
                              <p:par>
                                <p:cTn id="45" presetID="42" presetClass="entr" presetSubtype="0" fill="hold" grpId="0" nodeType="afterEffect">
                                  <p:stCondLst>
                                    <p:cond delay="0"/>
                                  </p:stCondLst>
                                  <p:childTnLst>
                                    <p:set>
                                      <p:cBhvr>
                                        <p:cTn id="46" dur="1" fill="hold">
                                          <p:stCondLst>
                                            <p:cond delay="0"/>
                                          </p:stCondLst>
                                        </p:cTn>
                                        <p:tgtEl>
                                          <p:spTgt spid="42"/>
                                        </p:tgtEl>
                                        <p:attrNameLst>
                                          <p:attrName>style.visibility</p:attrName>
                                        </p:attrNameLst>
                                      </p:cBhvr>
                                      <p:to>
                                        <p:strVal val="visible"/>
                                      </p:to>
                                    </p:set>
                                    <p:animEffect transition="in" filter="fade">
                                      <p:cBhvr>
                                        <p:cTn id="47" dur="500"/>
                                        <p:tgtEl>
                                          <p:spTgt spid="42"/>
                                        </p:tgtEl>
                                      </p:cBhvr>
                                    </p:animEffect>
                                    <p:anim calcmode="lin" valueType="num">
                                      <p:cBhvr>
                                        <p:cTn id="48" dur="500" fill="hold"/>
                                        <p:tgtEl>
                                          <p:spTgt spid="42"/>
                                        </p:tgtEl>
                                        <p:attrNameLst>
                                          <p:attrName>ppt_x</p:attrName>
                                        </p:attrNameLst>
                                      </p:cBhvr>
                                      <p:tavLst>
                                        <p:tav tm="0">
                                          <p:val>
                                            <p:strVal val="#ppt_x"/>
                                          </p:val>
                                        </p:tav>
                                        <p:tav tm="100000">
                                          <p:val>
                                            <p:strVal val="#ppt_x"/>
                                          </p:val>
                                        </p:tav>
                                      </p:tavLst>
                                    </p:anim>
                                    <p:anim calcmode="lin" valueType="num">
                                      <p:cBhvr>
                                        <p:cTn id="49" dur="500" fill="hold"/>
                                        <p:tgtEl>
                                          <p:spTgt spid="42"/>
                                        </p:tgtEl>
                                        <p:attrNameLst>
                                          <p:attrName>ppt_y</p:attrName>
                                        </p:attrNameLst>
                                      </p:cBhvr>
                                      <p:tavLst>
                                        <p:tav tm="0">
                                          <p:val>
                                            <p:strVal val="#ppt_y+.1"/>
                                          </p:val>
                                        </p:tav>
                                        <p:tav tm="100000">
                                          <p:val>
                                            <p:strVal val="#ppt_y"/>
                                          </p:val>
                                        </p:tav>
                                      </p:tavLst>
                                    </p:anim>
                                  </p:childTnLst>
                                </p:cTn>
                              </p:par>
                            </p:childTnLst>
                          </p:cTn>
                        </p:par>
                        <p:par>
                          <p:cTn id="50" fill="hold">
                            <p:stCondLst>
                              <p:cond delay="3900"/>
                            </p:stCondLst>
                            <p:childTnLst>
                              <p:par>
                                <p:cTn id="51" presetID="22" presetClass="entr" presetSubtype="2" fill="hold" nodeType="after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wipe(right)">
                                      <p:cBhvr>
                                        <p:cTn id="53" dur="500"/>
                                        <p:tgtEl>
                                          <p:spTgt spid="31"/>
                                        </p:tgtEl>
                                      </p:cBhvr>
                                    </p:animEffect>
                                  </p:childTnLst>
                                </p:cTn>
                              </p:par>
                            </p:childTnLst>
                          </p:cTn>
                        </p:par>
                        <p:par>
                          <p:cTn id="54" fill="hold">
                            <p:stCondLst>
                              <p:cond delay="4400"/>
                            </p:stCondLst>
                            <p:childTnLst>
                              <p:par>
                                <p:cTn id="55" presetID="22" presetClass="entr" presetSubtype="8" fill="hold" nodeType="afterEffect">
                                  <p:stCondLst>
                                    <p:cond delay="0"/>
                                  </p:stCondLst>
                                  <p:childTnLst>
                                    <p:set>
                                      <p:cBhvr>
                                        <p:cTn id="56" dur="1" fill="hold">
                                          <p:stCondLst>
                                            <p:cond delay="0"/>
                                          </p:stCondLst>
                                        </p:cTn>
                                        <p:tgtEl>
                                          <p:spTgt spid="39"/>
                                        </p:tgtEl>
                                        <p:attrNameLst>
                                          <p:attrName>style.visibility</p:attrName>
                                        </p:attrNameLst>
                                      </p:cBhvr>
                                      <p:to>
                                        <p:strVal val="visible"/>
                                      </p:to>
                                    </p:set>
                                    <p:animEffect transition="in" filter="wipe(left)">
                                      <p:cBhvr>
                                        <p:cTn id="57" dur="500"/>
                                        <p:tgtEl>
                                          <p:spTgt spid="39"/>
                                        </p:tgtEl>
                                      </p:cBhvr>
                                    </p:animEffect>
                                  </p:childTnLst>
                                </p:cTn>
                              </p:par>
                            </p:childTnLst>
                          </p:cTn>
                        </p:par>
                        <p:par>
                          <p:cTn id="58" fill="hold">
                            <p:stCondLst>
                              <p:cond delay="4900"/>
                            </p:stCondLst>
                            <p:childTnLst>
                              <p:par>
                                <p:cTn id="59" presetID="53" presetClass="entr" presetSubtype="16" fill="hold" nodeType="afterEffect">
                                  <p:stCondLst>
                                    <p:cond delay="0"/>
                                  </p:stCondLst>
                                  <p:childTnLst>
                                    <p:set>
                                      <p:cBhvr>
                                        <p:cTn id="60" dur="1" fill="hold">
                                          <p:stCondLst>
                                            <p:cond delay="0"/>
                                          </p:stCondLst>
                                        </p:cTn>
                                        <p:tgtEl>
                                          <p:spTgt spid="46"/>
                                        </p:tgtEl>
                                        <p:attrNameLst>
                                          <p:attrName>style.visibility</p:attrName>
                                        </p:attrNameLst>
                                      </p:cBhvr>
                                      <p:to>
                                        <p:strVal val="visible"/>
                                      </p:to>
                                    </p:set>
                                    <p:anim calcmode="lin" valueType="num">
                                      <p:cBhvr>
                                        <p:cTn id="61" dur="500" fill="hold"/>
                                        <p:tgtEl>
                                          <p:spTgt spid="46"/>
                                        </p:tgtEl>
                                        <p:attrNameLst>
                                          <p:attrName>ppt_w</p:attrName>
                                        </p:attrNameLst>
                                      </p:cBhvr>
                                      <p:tavLst>
                                        <p:tav tm="0">
                                          <p:val>
                                            <p:fltVal val="0"/>
                                          </p:val>
                                        </p:tav>
                                        <p:tav tm="100000">
                                          <p:val>
                                            <p:strVal val="#ppt_w"/>
                                          </p:val>
                                        </p:tav>
                                      </p:tavLst>
                                    </p:anim>
                                    <p:anim calcmode="lin" valueType="num">
                                      <p:cBhvr>
                                        <p:cTn id="62" dur="500" fill="hold"/>
                                        <p:tgtEl>
                                          <p:spTgt spid="46"/>
                                        </p:tgtEl>
                                        <p:attrNameLst>
                                          <p:attrName>ppt_h</p:attrName>
                                        </p:attrNameLst>
                                      </p:cBhvr>
                                      <p:tavLst>
                                        <p:tav tm="0">
                                          <p:val>
                                            <p:fltVal val="0"/>
                                          </p:val>
                                        </p:tav>
                                        <p:tav tm="100000">
                                          <p:val>
                                            <p:strVal val="#ppt_h"/>
                                          </p:val>
                                        </p:tav>
                                      </p:tavLst>
                                    </p:anim>
                                    <p:animEffect transition="in" filter="fade">
                                      <p:cBhvr>
                                        <p:cTn id="63" dur="500"/>
                                        <p:tgtEl>
                                          <p:spTgt spid="46"/>
                                        </p:tgtEl>
                                      </p:cBhvr>
                                    </p:animEffect>
                                  </p:childTnLst>
                                </p:cTn>
                              </p:par>
                            </p:childTnLst>
                          </p:cTn>
                        </p:par>
                        <p:par>
                          <p:cTn id="64" fill="hold">
                            <p:stCondLst>
                              <p:cond delay="5400"/>
                            </p:stCondLst>
                            <p:childTnLst>
                              <p:par>
                                <p:cTn id="65" presetID="42" presetClass="entr" presetSubtype="0" fill="hold" grpId="0" nodeType="after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anim calcmode="lin" valueType="num">
                                      <p:cBhvr>
                                        <p:cTn id="68" dur="500" fill="hold"/>
                                        <p:tgtEl>
                                          <p:spTgt spid="52"/>
                                        </p:tgtEl>
                                        <p:attrNameLst>
                                          <p:attrName>ppt_x</p:attrName>
                                        </p:attrNameLst>
                                      </p:cBhvr>
                                      <p:tavLst>
                                        <p:tav tm="0">
                                          <p:val>
                                            <p:strVal val="#ppt_x"/>
                                          </p:val>
                                        </p:tav>
                                        <p:tav tm="100000">
                                          <p:val>
                                            <p:strVal val="#ppt_x"/>
                                          </p:val>
                                        </p:tav>
                                      </p:tavLst>
                                    </p:anim>
                                    <p:anim calcmode="lin" valueType="num">
                                      <p:cBhvr>
                                        <p:cTn id="69" dur="500" fill="hold"/>
                                        <p:tgtEl>
                                          <p:spTgt spid="52"/>
                                        </p:tgtEl>
                                        <p:attrNameLst>
                                          <p:attrName>ppt_y</p:attrName>
                                        </p:attrNameLst>
                                      </p:cBhvr>
                                      <p:tavLst>
                                        <p:tav tm="0">
                                          <p:val>
                                            <p:strVal val="#ppt_y+.1"/>
                                          </p:val>
                                        </p:tav>
                                        <p:tav tm="100000">
                                          <p:val>
                                            <p:strVal val="#ppt_y"/>
                                          </p:val>
                                        </p:tav>
                                      </p:tavLst>
                                    </p:anim>
                                  </p:childTnLst>
                                </p:cTn>
                              </p:par>
                            </p:childTnLst>
                          </p:cTn>
                        </p:par>
                        <p:par>
                          <p:cTn id="70" fill="hold">
                            <p:stCondLst>
                              <p:cond delay="5900"/>
                            </p:stCondLst>
                            <p:childTnLst>
                              <p:par>
                                <p:cTn id="71" presetID="22" presetClass="entr" presetSubtype="2" fill="hold" nodeType="afterEffect">
                                  <p:stCondLst>
                                    <p:cond delay="0"/>
                                  </p:stCondLst>
                                  <p:childTnLst>
                                    <p:set>
                                      <p:cBhvr>
                                        <p:cTn id="72" dur="1" fill="hold">
                                          <p:stCondLst>
                                            <p:cond delay="0"/>
                                          </p:stCondLst>
                                        </p:cTn>
                                        <p:tgtEl>
                                          <p:spTgt spid="43"/>
                                        </p:tgtEl>
                                        <p:attrNameLst>
                                          <p:attrName>style.visibility</p:attrName>
                                        </p:attrNameLst>
                                      </p:cBhvr>
                                      <p:to>
                                        <p:strVal val="visible"/>
                                      </p:to>
                                    </p:set>
                                    <p:animEffect transition="in" filter="wipe(right)">
                                      <p:cBhvr>
                                        <p:cTn id="73" dur="500"/>
                                        <p:tgtEl>
                                          <p:spTgt spid="43"/>
                                        </p:tgtEl>
                                      </p:cBhvr>
                                    </p:animEffect>
                                  </p:childTnLst>
                                </p:cTn>
                              </p:par>
                            </p:childTnLst>
                          </p:cTn>
                        </p:par>
                        <p:par>
                          <p:cTn id="74" fill="hold">
                            <p:stCondLst>
                              <p:cond delay="6400"/>
                            </p:stCondLst>
                            <p:childTnLst>
                              <p:par>
                                <p:cTn id="75" presetID="22" presetClass="entr" presetSubtype="8" fill="hold" nodeType="afterEffect">
                                  <p:stCondLst>
                                    <p:cond delay="0"/>
                                  </p:stCondLst>
                                  <p:childTnLst>
                                    <p:set>
                                      <p:cBhvr>
                                        <p:cTn id="76" dur="1" fill="hold">
                                          <p:stCondLst>
                                            <p:cond delay="0"/>
                                          </p:stCondLst>
                                        </p:cTn>
                                        <p:tgtEl>
                                          <p:spTgt spid="49"/>
                                        </p:tgtEl>
                                        <p:attrNameLst>
                                          <p:attrName>style.visibility</p:attrName>
                                        </p:attrNameLst>
                                      </p:cBhvr>
                                      <p:to>
                                        <p:strVal val="visible"/>
                                      </p:to>
                                    </p:set>
                                    <p:animEffect transition="in" filter="wipe(left)">
                                      <p:cBhvr>
                                        <p:cTn id="77" dur="500"/>
                                        <p:tgtEl>
                                          <p:spTgt spid="49"/>
                                        </p:tgtEl>
                                      </p:cBhvr>
                                    </p:animEffect>
                                  </p:childTnLst>
                                </p:cTn>
                              </p:par>
                            </p:childTnLst>
                          </p:cTn>
                        </p:par>
                        <p:par>
                          <p:cTn id="78" fill="hold">
                            <p:stCondLst>
                              <p:cond delay="6900"/>
                            </p:stCondLst>
                            <p:childTnLst>
                              <p:par>
                                <p:cTn id="79" presetID="53" presetClass="entr" presetSubtype="16" fill="hold" nodeType="afterEffect">
                                  <p:stCondLst>
                                    <p:cond delay="0"/>
                                  </p:stCondLst>
                                  <p:childTnLst>
                                    <p:set>
                                      <p:cBhvr>
                                        <p:cTn id="80" dur="1" fill="hold">
                                          <p:stCondLst>
                                            <p:cond delay="0"/>
                                          </p:stCondLst>
                                        </p:cTn>
                                        <p:tgtEl>
                                          <p:spTgt spid="56"/>
                                        </p:tgtEl>
                                        <p:attrNameLst>
                                          <p:attrName>style.visibility</p:attrName>
                                        </p:attrNameLst>
                                      </p:cBhvr>
                                      <p:to>
                                        <p:strVal val="visible"/>
                                      </p:to>
                                    </p:set>
                                    <p:anim calcmode="lin" valueType="num">
                                      <p:cBhvr>
                                        <p:cTn id="81" dur="500" fill="hold"/>
                                        <p:tgtEl>
                                          <p:spTgt spid="56"/>
                                        </p:tgtEl>
                                        <p:attrNameLst>
                                          <p:attrName>ppt_w</p:attrName>
                                        </p:attrNameLst>
                                      </p:cBhvr>
                                      <p:tavLst>
                                        <p:tav tm="0">
                                          <p:val>
                                            <p:fltVal val="0"/>
                                          </p:val>
                                        </p:tav>
                                        <p:tav tm="100000">
                                          <p:val>
                                            <p:strVal val="#ppt_w"/>
                                          </p:val>
                                        </p:tav>
                                      </p:tavLst>
                                    </p:anim>
                                    <p:anim calcmode="lin" valueType="num">
                                      <p:cBhvr>
                                        <p:cTn id="82" dur="500" fill="hold"/>
                                        <p:tgtEl>
                                          <p:spTgt spid="56"/>
                                        </p:tgtEl>
                                        <p:attrNameLst>
                                          <p:attrName>ppt_h</p:attrName>
                                        </p:attrNameLst>
                                      </p:cBhvr>
                                      <p:tavLst>
                                        <p:tav tm="0">
                                          <p:val>
                                            <p:fltVal val="0"/>
                                          </p:val>
                                        </p:tav>
                                        <p:tav tm="100000">
                                          <p:val>
                                            <p:strVal val="#ppt_h"/>
                                          </p:val>
                                        </p:tav>
                                      </p:tavLst>
                                    </p:anim>
                                    <p:animEffect transition="in" filter="fade">
                                      <p:cBhvr>
                                        <p:cTn id="83" dur="500"/>
                                        <p:tgtEl>
                                          <p:spTgt spid="56"/>
                                        </p:tgtEl>
                                      </p:cBhvr>
                                    </p:animEffect>
                                  </p:childTnLst>
                                </p:cTn>
                              </p:par>
                            </p:childTnLst>
                          </p:cTn>
                        </p:par>
                        <p:par>
                          <p:cTn id="84" fill="hold">
                            <p:stCondLst>
                              <p:cond delay="7400"/>
                            </p:stCondLst>
                            <p:childTnLst>
                              <p:par>
                                <p:cTn id="85" presetID="42" presetClass="entr" presetSubtype="0" fill="hold" grpId="0" nodeType="afterEffect">
                                  <p:stCondLst>
                                    <p:cond delay="0"/>
                                  </p:stCondLst>
                                  <p:childTnLst>
                                    <p:set>
                                      <p:cBhvr>
                                        <p:cTn id="86" dur="1" fill="hold">
                                          <p:stCondLst>
                                            <p:cond delay="0"/>
                                          </p:stCondLst>
                                        </p:cTn>
                                        <p:tgtEl>
                                          <p:spTgt spid="62"/>
                                        </p:tgtEl>
                                        <p:attrNameLst>
                                          <p:attrName>style.visibility</p:attrName>
                                        </p:attrNameLst>
                                      </p:cBhvr>
                                      <p:to>
                                        <p:strVal val="visible"/>
                                      </p:to>
                                    </p:set>
                                    <p:animEffect transition="in" filter="fade">
                                      <p:cBhvr>
                                        <p:cTn id="87" dur="500"/>
                                        <p:tgtEl>
                                          <p:spTgt spid="62"/>
                                        </p:tgtEl>
                                      </p:cBhvr>
                                    </p:animEffect>
                                    <p:anim calcmode="lin" valueType="num">
                                      <p:cBhvr>
                                        <p:cTn id="88" dur="500" fill="hold"/>
                                        <p:tgtEl>
                                          <p:spTgt spid="62"/>
                                        </p:tgtEl>
                                        <p:attrNameLst>
                                          <p:attrName>ppt_x</p:attrName>
                                        </p:attrNameLst>
                                      </p:cBhvr>
                                      <p:tavLst>
                                        <p:tav tm="0">
                                          <p:val>
                                            <p:strVal val="#ppt_x"/>
                                          </p:val>
                                        </p:tav>
                                        <p:tav tm="100000">
                                          <p:val>
                                            <p:strVal val="#ppt_x"/>
                                          </p:val>
                                        </p:tav>
                                      </p:tavLst>
                                    </p:anim>
                                    <p:anim calcmode="lin" valueType="num">
                                      <p:cBhvr>
                                        <p:cTn id="89" dur="500" fill="hold"/>
                                        <p:tgtEl>
                                          <p:spTgt spid="62"/>
                                        </p:tgtEl>
                                        <p:attrNameLst>
                                          <p:attrName>ppt_y</p:attrName>
                                        </p:attrNameLst>
                                      </p:cBhvr>
                                      <p:tavLst>
                                        <p:tav tm="0">
                                          <p:val>
                                            <p:strVal val="#ppt_y+.1"/>
                                          </p:val>
                                        </p:tav>
                                        <p:tav tm="100000">
                                          <p:val>
                                            <p:strVal val="#ppt_y"/>
                                          </p:val>
                                        </p:tav>
                                      </p:tavLst>
                                    </p:anim>
                                  </p:childTnLst>
                                </p:cTn>
                              </p:par>
                            </p:childTnLst>
                          </p:cTn>
                        </p:par>
                        <p:par>
                          <p:cTn id="90" fill="hold">
                            <p:stCondLst>
                              <p:cond delay="7900"/>
                            </p:stCondLst>
                            <p:childTnLst>
                              <p:par>
                                <p:cTn id="91" presetID="22" presetClass="entr" presetSubtype="2" fill="hold" nodeType="afterEffect">
                                  <p:stCondLst>
                                    <p:cond delay="0"/>
                                  </p:stCondLst>
                                  <p:childTnLst>
                                    <p:set>
                                      <p:cBhvr>
                                        <p:cTn id="92" dur="1" fill="hold">
                                          <p:stCondLst>
                                            <p:cond delay="0"/>
                                          </p:stCondLst>
                                        </p:cTn>
                                        <p:tgtEl>
                                          <p:spTgt spid="53"/>
                                        </p:tgtEl>
                                        <p:attrNameLst>
                                          <p:attrName>style.visibility</p:attrName>
                                        </p:attrNameLst>
                                      </p:cBhvr>
                                      <p:to>
                                        <p:strVal val="visible"/>
                                      </p:to>
                                    </p:set>
                                    <p:animEffect transition="in" filter="wipe(right)">
                                      <p:cBhvr>
                                        <p:cTn id="93" dur="500"/>
                                        <p:tgtEl>
                                          <p:spTgt spid="53"/>
                                        </p:tgtEl>
                                      </p:cBhvr>
                                    </p:animEffect>
                                  </p:childTnLst>
                                </p:cTn>
                              </p:par>
                            </p:childTnLst>
                          </p:cTn>
                        </p:par>
                        <p:par>
                          <p:cTn id="94" fill="hold">
                            <p:stCondLst>
                              <p:cond delay="8400"/>
                            </p:stCondLst>
                            <p:childTnLst>
                              <p:par>
                                <p:cTn id="95" presetID="22" presetClass="entr" presetSubtype="8" fill="hold" nodeType="afterEffect">
                                  <p:stCondLst>
                                    <p:cond delay="0"/>
                                  </p:stCondLst>
                                  <p:childTnLst>
                                    <p:set>
                                      <p:cBhvr>
                                        <p:cTn id="96" dur="1" fill="hold">
                                          <p:stCondLst>
                                            <p:cond delay="0"/>
                                          </p:stCondLst>
                                        </p:cTn>
                                        <p:tgtEl>
                                          <p:spTgt spid="59"/>
                                        </p:tgtEl>
                                        <p:attrNameLst>
                                          <p:attrName>style.visibility</p:attrName>
                                        </p:attrNameLst>
                                      </p:cBhvr>
                                      <p:to>
                                        <p:strVal val="visible"/>
                                      </p:to>
                                    </p:set>
                                    <p:animEffect transition="in" filter="wipe(left)">
                                      <p:cBhvr>
                                        <p:cTn id="97" dur="500"/>
                                        <p:tgtEl>
                                          <p:spTgt spid="59"/>
                                        </p:tgtEl>
                                      </p:cBhvr>
                                    </p:animEffect>
                                  </p:childTnLst>
                                </p:cTn>
                              </p:par>
                            </p:childTnLst>
                          </p:cTn>
                        </p:par>
                        <p:par>
                          <p:cTn id="98" fill="hold">
                            <p:stCondLst>
                              <p:cond delay="8900"/>
                            </p:stCondLst>
                            <p:childTnLst>
                              <p:par>
                                <p:cTn id="99" presetID="53" presetClass="entr" presetSubtype="16" fill="hold" nodeType="afterEffect">
                                  <p:stCondLst>
                                    <p:cond delay="0"/>
                                  </p:stCondLst>
                                  <p:childTnLst>
                                    <p:set>
                                      <p:cBhvr>
                                        <p:cTn id="100" dur="1" fill="hold">
                                          <p:stCondLst>
                                            <p:cond delay="0"/>
                                          </p:stCondLst>
                                        </p:cTn>
                                        <p:tgtEl>
                                          <p:spTgt spid="66"/>
                                        </p:tgtEl>
                                        <p:attrNameLst>
                                          <p:attrName>style.visibility</p:attrName>
                                        </p:attrNameLst>
                                      </p:cBhvr>
                                      <p:to>
                                        <p:strVal val="visible"/>
                                      </p:to>
                                    </p:set>
                                    <p:anim calcmode="lin" valueType="num">
                                      <p:cBhvr>
                                        <p:cTn id="101" dur="500" fill="hold"/>
                                        <p:tgtEl>
                                          <p:spTgt spid="66"/>
                                        </p:tgtEl>
                                        <p:attrNameLst>
                                          <p:attrName>ppt_w</p:attrName>
                                        </p:attrNameLst>
                                      </p:cBhvr>
                                      <p:tavLst>
                                        <p:tav tm="0">
                                          <p:val>
                                            <p:fltVal val="0"/>
                                          </p:val>
                                        </p:tav>
                                        <p:tav tm="100000">
                                          <p:val>
                                            <p:strVal val="#ppt_w"/>
                                          </p:val>
                                        </p:tav>
                                      </p:tavLst>
                                    </p:anim>
                                    <p:anim calcmode="lin" valueType="num">
                                      <p:cBhvr>
                                        <p:cTn id="102" dur="500" fill="hold"/>
                                        <p:tgtEl>
                                          <p:spTgt spid="66"/>
                                        </p:tgtEl>
                                        <p:attrNameLst>
                                          <p:attrName>ppt_h</p:attrName>
                                        </p:attrNameLst>
                                      </p:cBhvr>
                                      <p:tavLst>
                                        <p:tav tm="0">
                                          <p:val>
                                            <p:fltVal val="0"/>
                                          </p:val>
                                        </p:tav>
                                        <p:tav tm="100000">
                                          <p:val>
                                            <p:strVal val="#ppt_h"/>
                                          </p:val>
                                        </p:tav>
                                      </p:tavLst>
                                    </p:anim>
                                    <p:animEffect transition="in" filter="fade">
                                      <p:cBhvr>
                                        <p:cTn id="103" dur="500"/>
                                        <p:tgtEl>
                                          <p:spTgt spid="66"/>
                                        </p:tgtEl>
                                      </p:cBhvr>
                                    </p:animEffect>
                                  </p:childTnLst>
                                </p:cTn>
                              </p:par>
                            </p:childTnLst>
                          </p:cTn>
                        </p:par>
                        <p:par>
                          <p:cTn id="104" fill="hold">
                            <p:stCondLst>
                              <p:cond delay="9400"/>
                            </p:stCondLst>
                            <p:childTnLst>
                              <p:par>
                                <p:cTn id="105" presetID="42" presetClass="entr" presetSubtype="0" fill="hold" grpId="0" nodeType="afterEffect">
                                  <p:stCondLst>
                                    <p:cond delay="0"/>
                                  </p:stCondLst>
                                  <p:childTnLst>
                                    <p:set>
                                      <p:cBhvr>
                                        <p:cTn id="106" dur="1" fill="hold">
                                          <p:stCondLst>
                                            <p:cond delay="0"/>
                                          </p:stCondLst>
                                        </p:cTn>
                                        <p:tgtEl>
                                          <p:spTgt spid="72"/>
                                        </p:tgtEl>
                                        <p:attrNameLst>
                                          <p:attrName>style.visibility</p:attrName>
                                        </p:attrNameLst>
                                      </p:cBhvr>
                                      <p:to>
                                        <p:strVal val="visible"/>
                                      </p:to>
                                    </p:set>
                                    <p:animEffect transition="in" filter="fade">
                                      <p:cBhvr>
                                        <p:cTn id="107" dur="500"/>
                                        <p:tgtEl>
                                          <p:spTgt spid="72"/>
                                        </p:tgtEl>
                                      </p:cBhvr>
                                    </p:animEffect>
                                    <p:anim calcmode="lin" valueType="num">
                                      <p:cBhvr>
                                        <p:cTn id="108" dur="500" fill="hold"/>
                                        <p:tgtEl>
                                          <p:spTgt spid="72"/>
                                        </p:tgtEl>
                                        <p:attrNameLst>
                                          <p:attrName>ppt_x</p:attrName>
                                        </p:attrNameLst>
                                      </p:cBhvr>
                                      <p:tavLst>
                                        <p:tav tm="0">
                                          <p:val>
                                            <p:strVal val="#ppt_x"/>
                                          </p:val>
                                        </p:tav>
                                        <p:tav tm="100000">
                                          <p:val>
                                            <p:strVal val="#ppt_x"/>
                                          </p:val>
                                        </p:tav>
                                      </p:tavLst>
                                    </p:anim>
                                    <p:anim calcmode="lin" valueType="num">
                                      <p:cBhvr>
                                        <p:cTn id="109" dur="500" fill="hold"/>
                                        <p:tgtEl>
                                          <p:spTgt spid="72"/>
                                        </p:tgtEl>
                                        <p:attrNameLst>
                                          <p:attrName>ppt_y</p:attrName>
                                        </p:attrNameLst>
                                      </p:cBhvr>
                                      <p:tavLst>
                                        <p:tav tm="0">
                                          <p:val>
                                            <p:strVal val="#ppt_y+.1"/>
                                          </p:val>
                                        </p:tav>
                                        <p:tav tm="100000">
                                          <p:val>
                                            <p:strVal val="#ppt_y"/>
                                          </p:val>
                                        </p:tav>
                                      </p:tavLst>
                                    </p:anim>
                                  </p:childTnLst>
                                </p:cTn>
                              </p:par>
                            </p:childTnLst>
                          </p:cTn>
                        </p:par>
                        <p:par>
                          <p:cTn id="110" fill="hold">
                            <p:stCondLst>
                              <p:cond delay="9900"/>
                            </p:stCondLst>
                            <p:childTnLst>
                              <p:par>
                                <p:cTn id="111" presetID="22" presetClass="entr" presetSubtype="2" fill="hold" nodeType="afterEffect">
                                  <p:stCondLst>
                                    <p:cond delay="0"/>
                                  </p:stCondLst>
                                  <p:childTnLst>
                                    <p:set>
                                      <p:cBhvr>
                                        <p:cTn id="112" dur="1" fill="hold">
                                          <p:stCondLst>
                                            <p:cond delay="0"/>
                                          </p:stCondLst>
                                        </p:cTn>
                                        <p:tgtEl>
                                          <p:spTgt spid="63"/>
                                        </p:tgtEl>
                                        <p:attrNameLst>
                                          <p:attrName>style.visibility</p:attrName>
                                        </p:attrNameLst>
                                      </p:cBhvr>
                                      <p:to>
                                        <p:strVal val="visible"/>
                                      </p:to>
                                    </p:set>
                                    <p:animEffect transition="in" filter="wipe(right)">
                                      <p:cBhvr>
                                        <p:cTn id="113" dur="500"/>
                                        <p:tgtEl>
                                          <p:spTgt spid="63"/>
                                        </p:tgtEl>
                                      </p:cBhvr>
                                    </p:animEffect>
                                  </p:childTnLst>
                                </p:cTn>
                              </p:par>
                            </p:childTnLst>
                          </p:cTn>
                        </p:par>
                        <p:par>
                          <p:cTn id="114" fill="hold">
                            <p:stCondLst>
                              <p:cond delay="10400"/>
                            </p:stCondLst>
                            <p:childTnLst>
                              <p:par>
                                <p:cTn id="115" presetID="22" presetClass="entr" presetSubtype="8" fill="hold" nodeType="afterEffect">
                                  <p:stCondLst>
                                    <p:cond delay="0"/>
                                  </p:stCondLst>
                                  <p:childTnLst>
                                    <p:set>
                                      <p:cBhvr>
                                        <p:cTn id="116" dur="1" fill="hold">
                                          <p:stCondLst>
                                            <p:cond delay="0"/>
                                          </p:stCondLst>
                                        </p:cTn>
                                        <p:tgtEl>
                                          <p:spTgt spid="69"/>
                                        </p:tgtEl>
                                        <p:attrNameLst>
                                          <p:attrName>style.visibility</p:attrName>
                                        </p:attrNameLst>
                                      </p:cBhvr>
                                      <p:to>
                                        <p:strVal val="visible"/>
                                      </p:to>
                                    </p:set>
                                    <p:animEffect transition="in" filter="wipe(left)">
                                      <p:cBhvr>
                                        <p:cTn id="117"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4" grpId="0" animBg="1"/>
      <p:bldP spid="35" grpId="0" animBg="1"/>
      <p:bldP spid="42" grpId="0" animBg="1"/>
      <p:bldP spid="52" grpId="0" animBg="1"/>
      <p:bldP spid="62" grpId="0" animBg="1"/>
      <p:bldP spid="7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8264978" y="-18249"/>
            <a:ext cx="593292" cy="761765"/>
            <a:chOff x="8266914" y="-18254"/>
            <a:chExt cx="593475" cy="762000"/>
          </a:xfrm>
        </p:grpSpPr>
        <p:sp>
          <p:nvSpPr>
            <p:cNvPr id="16" name="AutoShape 7"/>
            <p:cNvSpPr>
              <a:spLocks noChangeArrowheads="1"/>
            </p:cNvSpPr>
            <p:nvPr/>
          </p:nvSpPr>
          <p:spPr bwMode="auto">
            <a:xfrm rot="5400000">
              <a:off x="8201851" y="88633"/>
              <a:ext cx="762000" cy="548226"/>
            </a:xfrm>
            <a:prstGeom prst="homePlate">
              <a:avLst>
                <a:gd name="adj" fmla="val 35606"/>
              </a:avLst>
            </a:prstGeom>
            <a:solidFill>
              <a:schemeClr val="bg1">
                <a:lumMod val="9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lIns="91412" tIns="45706" rIns="91412" bIns="45706" numCol="1" anchor="ctr" anchorCtr="0" compatLnSpc="1">
              <a:prstTxWarp prst="textNoShape">
                <a:avLst/>
              </a:prstTxWarp>
            </a:bodyPr>
            <a:lstStyle/>
            <a:p>
              <a:pPr defTabSz="914126"/>
              <a:endParaRPr lang="zh-CN" altLang="zh-CN" sz="1799" b="0" dirty="0">
                <a:ea typeface="宋体" pitchFamily="2" charset="-122"/>
                <a:cs typeface="宋体" pitchFamily="2" charset="-122"/>
              </a:endParaRPr>
            </a:p>
          </p:txBody>
        </p:sp>
        <p:grpSp>
          <p:nvGrpSpPr>
            <p:cNvPr id="17" name="组合 16"/>
            <p:cNvGrpSpPr/>
            <p:nvPr/>
          </p:nvGrpSpPr>
          <p:grpSpPr>
            <a:xfrm>
              <a:off x="8266914" y="134144"/>
              <a:ext cx="593475" cy="475620"/>
              <a:chOff x="235091" y="185120"/>
              <a:chExt cx="593475" cy="475620"/>
            </a:xfrm>
          </p:grpSpPr>
          <p:sp>
            <p:nvSpPr>
              <p:cNvPr id="18" name="矩形 17"/>
              <p:cNvSpPr/>
              <p:nvPr/>
            </p:nvSpPr>
            <p:spPr>
              <a:xfrm>
                <a:off x="235091" y="185120"/>
                <a:ext cx="533259" cy="300174"/>
              </a:xfrm>
              <a:prstGeom prst="rect">
                <a:avLst/>
              </a:prstGeom>
            </p:spPr>
            <p:txBody>
              <a:bodyPr wrap="none">
                <a:spAutoFit/>
              </a:bodyPr>
              <a:lstStyle/>
              <a:p>
                <a:r>
                  <a:rPr lang="en-US" altLang="zh-CN" b="0" dirty="0">
                    <a:solidFill>
                      <a:schemeClr val="accent3">
                        <a:lumMod val="50000"/>
                      </a:schemeClr>
                    </a:solidFill>
                    <a:latin typeface="Impact" pitchFamily="34" charset="0"/>
                  </a:rPr>
                  <a:t>LOGO</a:t>
                </a:r>
                <a:endParaRPr lang="zh-CN" altLang="en-US" b="0" dirty="0">
                  <a:solidFill>
                    <a:schemeClr val="accent3">
                      <a:lumMod val="50000"/>
                    </a:schemeClr>
                  </a:solidFill>
                  <a:latin typeface="Impact" pitchFamily="34" charset="0"/>
                </a:endParaRPr>
              </a:p>
            </p:txBody>
          </p:sp>
          <p:sp>
            <p:nvSpPr>
              <p:cNvPr id="19" name="矩形 18"/>
              <p:cNvSpPr/>
              <p:nvPr/>
            </p:nvSpPr>
            <p:spPr>
              <a:xfrm>
                <a:off x="292677" y="460623"/>
                <a:ext cx="535889" cy="200117"/>
              </a:xfrm>
              <a:prstGeom prst="rect">
                <a:avLst/>
              </a:prstGeom>
            </p:spPr>
            <p:txBody>
              <a:bodyPr wrap="none">
                <a:spAutoFit/>
              </a:bodyPr>
              <a:lstStyle/>
              <a:p>
                <a:r>
                  <a:rPr lang="en-US" altLang="zh-CN" sz="700" b="0" dirty="0">
                    <a:solidFill>
                      <a:srgbClr val="C00000"/>
                    </a:solidFill>
                    <a:latin typeface="Impact" pitchFamily="34" charset="0"/>
                    <a:ea typeface="微软雅黑" pitchFamily="34" charset="-122"/>
                  </a:rPr>
                  <a:t>TEXT HERE</a:t>
                </a:r>
                <a:endParaRPr lang="zh-CN" altLang="en-US" sz="700" b="0" dirty="0">
                  <a:solidFill>
                    <a:srgbClr val="C00000"/>
                  </a:solidFill>
                  <a:latin typeface="Impact" pitchFamily="34" charset="0"/>
                  <a:ea typeface="微软雅黑" pitchFamily="34" charset="-122"/>
                </a:endParaRPr>
              </a:p>
            </p:txBody>
          </p:sp>
        </p:grpSp>
      </p:grpSp>
      <p:grpSp>
        <p:nvGrpSpPr>
          <p:cNvPr id="20" name="组合 19"/>
          <p:cNvGrpSpPr/>
          <p:nvPr/>
        </p:nvGrpSpPr>
        <p:grpSpPr>
          <a:xfrm>
            <a:off x="903710" y="249867"/>
            <a:ext cx="2830349" cy="679489"/>
            <a:chOff x="903371" y="249943"/>
            <a:chExt cx="2831223" cy="679699"/>
          </a:xfrm>
        </p:grpSpPr>
        <p:sp>
          <p:nvSpPr>
            <p:cNvPr id="21" name="任意多边形 20"/>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sp>
          <p:nvSpPr>
            <p:cNvPr id="22" name="任意多边形 21"/>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grpSp>
      <p:grpSp>
        <p:nvGrpSpPr>
          <p:cNvPr id="23" name="组合 22"/>
          <p:cNvGrpSpPr/>
          <p:nvPr/>
        </p:nvGrpSpPr>
        <p:grpSpPr>
          <a:xfrm rot="16200000">
            <a:off x="574965" y="158113"/>
            <a:ext cx="764867" cy="862996"/>
            <a:chOff x="8439634" y="3544648"/>
            <a:chExt cx="1611146" cy="1817848"/>
          </a:xfrm>
        </p:grpSpPr>
        <p:sp>
          <p:nvSpPr>
            <p:cNvPr id="24"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5"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nvGrpSpPr>
          <p:cNvPr id="26" name="Group 17"/>
          <p:cNvGrpSpPr>
            <a:grpSpLocks noChangeAspect="1"/>
          </p:cNvGrpSpPr>
          <p:nvPr/>
        </p:nvGrpSpPr>
        <p:grpSpPr bwMode="auto">
          <a:xfrm>
            <a:off x="827767" y="455514"/>
            <a:ext cx="259260" cy="278300"/>
            <a:chOff x="231" y="1205"/>
            <a:chExt cx="640" cy="687"/>
          </a:xfrm>
          <a:solidFill>
            <a:schemeClr val="bg1"/>
          </a:solidFill>
          <a:effectLst/>
        </p:grpSpPr>
        <p:sp>
          <p:nvSpPr>
            <p:cNvPr id="27"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8"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sp>
        <p:nvSpPr>
          <p:cNvPr id="29" name="矩形 3"/>
          <p:cNvSpPr>
            <a:spLocks noChangeArrowheads="1"/>
          </p:cNvSpPr>
          <p:nvPr/>
        </p:nvSpPr>
        <p:spPr bwMode="auto">
          <a:xfrm>
            <a:off x="1448766" y="442777"/>
            <a:ext cx="1164383" cy="376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61" tIns="34281" rIns="68561" bIns="34281">
            <a:spAutoFit/>
          </a:bodyPr>
          <a:lstStyle/>
          <a:p>
            <a:r>
              <a:rPr lang="zh-CN" altLang="en-US" sz="1999" b="0" dirty="0" smtClean="0">
                <a:solidFill>
                  <a:schemeClr val="accent3">
                    <a:lumMod val="50000"/>
                  </a:schemeClr>
                </a:solidFill>
                <a:latin typeface="微软雅黑" pitchFamily="34" charset="-122"/>
                <a:ea typeface="微软雅黑" pitchFamily="34" charset="-122"/>
                <a:sym typeface="Arial" pitchFamily="34" charset="0"/>
              </a:rPr>
              <a:t>添加标题</a:t>
            </a:r>
            <a:endParaRPr lang="zh-CN" altLang="en-US" sz="1999" b="0" dirty="0">
              <a:solidFill>
                <a:schemeClr val="accent3">
                  <a:lumMod val="50000"/>
                </a:schemeClr>
              </a:solidFill>
              <a:latin typeface="微软雅黑" pitchFamily="34" charset="-122"/>
              <a:ea typeface="微软雅黑" pitchFamily="34" charset="-122"/>
              <a:sym typeface="Arial" pitchFamily="34" charset="0"/>
            </a:endParaRPr>
          </a:p>
        </p:txBody>
      </p:sp>
      <p:sp>
        <p:nvSpPr>
          <p:cNvPr id="30" name="文本框 37"/>
          <p:cNvSpPr>
            <a:spLocks noChangeArrowheads="1"/>
          </p:cNvSpPr>
          <p:nvPr/>
        </p:nvSpPr>
        <p:spPr bwMode="auto">
          <a:xfrm>
            <a:off x="2591414" y="570056"/>
            <a:ext cx="1730935" cy="2231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1" tIns="34281" rIns="68561" bIns="34281">
            <a:spAutoFit/>
          </a:bodyPr>
          <a:lstStyle/>
          <a:p>
            <a:pPr fontAlgn="auto">
              <a:spcBef>
                <a:spcPts val="0"/>
              </a:spcBef>
              <a:spcAft>
                <a:spcPts val="0"/>
              </a:spcAft>
              <a:defRPr/>
            </a:pPr>
            <a:r>
              <a:rPr lang="en-US" altLang="zh-CN" sz="1000" kern="0" dirty="0">
                <a:solidFill>
                  <a:schemeClr val="accent3">
                    <a:lumMod val="75000"/>
                  </a:schemeClr>
                </a:solidFill>
                <a:latin typeface="Arial"/>
                <a:ea typeface="微软雅黑"/>
              </a:rPr>
              <a:t>Add title</a:t>
            </a:r>
            <a:endParaRPr lang="zh-CN" altLang="en-US" sz="1000" kern="0" dirty="0">
              <a:solidFill>
                <a:schemeClr val="accent3">
                  <a:lumMod val="75000"/>
                </a:schemeClr>
              </a:solidFill>
              <a:latin typeface="Arial"/>
              <a:ea typeface="微软雅黑"/>
            </a:endParaRPr>
          </a:p>
        </p:txBody>
      </p:sp>
      <p:sp>
        <p:nvSpPr>
          <p:cNvPr id="31" name="Freeform 16"/>
          <p:cNvSpPr>
            <a:spLocks noEditPoints="1"/>
          </p:cNvSpPr>
          <p:nvPr/>
        </p:nvSpPr>
        <p:spPr bwMode="auto">
          <a:xfrm>
            <a:off x="5516564" y="1975763"/>
            <a:ext cx="236017" cy="234819"/>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32" name="组合 31"/>
          <p:cNvGrpSpPr/>
          <p:nvPr/>
        </p:nvGrpSpPr>
        <p:grpSpPr>
          <a:xfrm>
            <a:off x="5464990" y="2002742"/>
            <a:ext cx="2343031" cy="351893"/>
            <a:chOff x="7285702" y="2315256"/>
            <a:chExt cx="3123634" cy="469300"/>
          </a:xfrm>
        </p:grpSpPr>
        <p:sp>
          <p:nvSpPr>
            <p:cNvPr id="33" name="Freeform 16"/>
            <p:cNvSpPr>
              <a:spLocks noEditPoints="1"/>
            </p:cNvSpPr>
            <p:nvPr/>
          </p:nvSpPr>
          <p:spPr bwMode="auto">
            <a:xfrm>
              <a:off x="10191576" y="2567822"/>
              <a:ext cx="217760" cy="216734"/>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34" name="组合 33"/>
            <p:cNvGrpSpPr/>
            <p:nvPr/>
          </p:nvGrpSpPr>
          <p:grpSpPr>
            <a:xfrm>
              <a:off x="7285702" y="2315256"/>
              <a:ext cx="2912224" cy="429601"/>
              <a:chOff x="7285702" y="2315256"/>
              <a:chExt cx="2912224" cy="429601"/>
            </a:xfrm>
          </p:grpSpPr>
          <p:sp>
            <p:nvSpPr>
              <p:cNvPr id="35" name="任意多边形 34"/>
              <p:cNvSpPr/>
              <p:nvPr/>
            </p:nvSpPr>
            <p:spPr>
              <a:xfrm rot="2700000" flipH="1">
                <a:off x="7085301" y="2515657"/>
                <a:ext cx="429601" cy="28800"/>
              </a:xfrm>
              <a:custGeom>
                <a:avLst/>
                <a:gdLst>
                  <a:gd name="connsiteX0" fmla="*/ 0 w 429601"/>
                  <a:gd name="connsiteY0" fmla="*/ 18000 h 18000"/>
                  <a:gd name="connsiteX1" fmla="*/ 429601 w 429601"/>
                  <a:gd name="connsiteY1" fmla="*/ 18000 h 18000"/>
                  <a:gd name="connsiteX2" fmla="*/ 411602 w 429601"/>
                  <a:gd name="connsiteY2" fmla="*/ 0 h 18000"/>
                  <a:gd name="connsiteX3" fmla="*/ 0 w 429601"/>
                  <a:gd name="connsiteY3" fmla="*/ 0 h 18000"/>
                </a:gdLst>
                <a:ahLst/>
                <a:cxnLst>
                  <a:cxn ang="0">
                    <a:pos x="connsiteX0" y="connsiteY0"/>
                  </a:cxn>
                  <a:cxn ang="0">
                    <a:pos x="connsiteX1" y="connsiteY1"/>
                  </a:cxn>
                  <a:cxn ang="0">
                    <a:pos x="connsiteX2" y="connsiteY2"/>
                  </a:cxn>
                  <a:cxn ang="0">
                    <a:pos x="connsiteX3" y="connsiteY3"/>
                  </a:cxn>
                </a:cxnLst>
                <a:rect l="l" t="t" r="r" b="b"/>
                <a:pathLst>
                  <a:path w="429601" h="18000">
                    <a:moveTo>
                      <a:pt x="0" y="18000"/>
                    </a:moveTo>
                    <a:lnTo>
                      <a:pt x="429601" y="18000"/>
                    </a:lnTo>
                    <a:lnTo>
                      <a:pt x="411602" y="0"/>
                    </a:lnTo>
                    <a:lnTo>
                      <a:pt x="0" y="0"/>
                    </a:lnTo>
                    <a:close/>
                  </a:path>
                </a:pathLst>
              </a:cu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6" name="矩形 35"/>
              <p:cNvSpPr/>
              <p:nvPr/>
            </p:nvSpPr>
            <p:spPr>
              <a:xfrm flipH="1">
                <a:off x="7442294" y="2664258"/>
                <a:ext cx="2755632" cy="2880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37" name="Freeform 16"/>
          <p:cNvSpPr>
            <a:spLocks noEditPoints="1"/>
          </p:cNvSpPr>
          <p:nvPr/>
        </p:nvSpPr>
        <p:spPr bwMode="auto">
          <a:xfrm>
            <a:off x="5785680" y="3720035"/>
            <a:ext cx="236017" cy="234819"/>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38" name="组合 37"/>
          <p:cNvGrpSpPr/>
          <p:nvPr/>
        </p:nvGrpSpPr>
        <p:grpSpPr>
          <a:xfrm>
            <a:off x="5734107" y="3747013"/>
            <a:ext cx="2025967" cy="351893"/>
            <a:chOff x="7644477" y="4641489"/>
            <a:chExt cx="2700937" cy="469300"/>
          </a:xfrm>
        </p:grpSpPr>
        <p:grpSp>
          <p:nvGrpSpPr>
            <p:cNvPr id="39" name="组合 38"/>
            <p:cNvGrpSpPr/>
            <p:nvPr/>
          </p:nvGrpSpPr>
          <p:grpSpPr>
            <a:xfrm>
              <a:off x="7644477" y="4641489"/>
              <a:ext cx="2488890" cy="429601"/>
              <a:chOff x="7644477" y="4641489"/>
              <a:chExt cx="2488890" cy="429601"/>
            </a:xfrm>
          </p:grpSpPr>
          <p:sp>
            <p:nvSpPr>
              <p:cNvPr id="41" name="矩形 40"/>
              <p:cNvSpPr/>
              <p:nvPr/>
            </p:nvSpPr>
            <p:spPr>
              <a:xfrm flipH="1">
                <a:off x="7800060" y="4990491"/>
                <a:ext cx="2333307" cy="2880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 name="任意多边形 41"/>
              <p:cNvSpPr/>
              <p:nvPr/>
            </p:nvSpPr>
            <p:spPr>
              <a:xfrm rot="2700000" flipH="1">
                <a:off x="7444076" y="4841890"/>
                <a:ext cx="429601" cy="28800"/>
              </a:xfrm>
              <a:custGeom>
                <a:avLst/>
                <a:gdLst>
                  <a:gd name="connsiteX0" fmla="*/ 0 w 429601"/>
                  <a:gd name="connsiteY0" fmla="*/ 18000 h 18000"/>
                  <a:gd name="connsiteX1" fmla="*/ 429601 w 429601"/>
                  <a:gd name="connsiteY1" fmla="*/ 18000 h 18000"/>
                  <a:gd name="connsiteX2" fmla="*/ 411602 w 429601"/>
                  <a:gd name="connsiteY2" fmla="*/ 0 h 18000"/>
                  <a:gd name="connsiteX3" fmla="*/ 0 w 429601"/>
                  <a:gd name="connsiteY3" fmla="*/ 0 h 18000"/>
                </a:gdLst>
                <a:ahLst/>
                <a:cxnLst>
                  <a:cxn ang="0">
                    <a:pos x="connsiteX0" y="connsiteY0"/>
                  </a:cxn>
                  <a:cxn ang="0">
                    <a:pos x="connsiteX1" y="connsiteY1"/>
                  </a:cxn>
                  <a:cxn ang="0">
                    <a:pos x="connsiteX2" y="connsiteY2"/>
                  </a:cxn>
                  <a:cxn ang="0">
                    <a:pos x="connsiteX3" y="connsiteY3"/>
                  </a:cxn>
                </a:cxnLst>
                <a:rect l="l" t="t" r="r" b="b"/>
                <a:pathLst>
                  <a:path w="429601" h="18000">
                    <a:moveTo>
                      <a:pt x="0" y="18000"/>
                    </a:moveTo>
                    <a:lnTo>
                      <a:pt x="429601" y="18000"/>
                    </a:lnTo>
                    <a:lnTo>
                      <a:pt x="411602" y="0"/>
                    </a:lnTo>
                    <a:lnTo>
                      <a:pt x="0" y="0"/>
                    </a:lnTo>
                    <a:close/>
                  </a:path>
                </a:pathLst>
              </a:cu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40" name="Freeform 16"/>
            <p:cNvSpPr>
              <a:spLocks noEditPoints="1"/>
            </p:cNvSpPr>
            <p:nvPr/>
          </p:nvSpPr>
          <p:spPr bwMode="auto">
            <a:xfrm>
              <a:off x="10127654" y="4894055"/>
              <a:ext cx="217760" cy="216734"/>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43" name="Freeform 16"/>
          <p:cNvSpPr>
            <a:spLocks noEditPoints="1"/>
          </p:cNvSpPr>
          <p:nvPr/>
        </p:nvSpPr>
        <p:spPr bwMode="auto">
          <a:xfrm flipH="1" flipV="1">
            <a:off x="2907814" y="2507978"/>
            <a:ext cx="236017" cy="234819"/>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44" name="组合 43"/>
          <p:cNvGrpSpPr/>
          <p:nvPr/>
        </p:nvGrpSpPr>
        <p:grpSpPr>
          <a:xfrm>
            <a:off x="791087" y="2406503"/>
            <a:ext cx="2418618" cy="354905"/>
            <a:chOff x="1054646" y="2853730"/>
            <a:chExt cx="3224404" cy="473316"/>
          </a:xfrm>
        </p:grpSpPr>
        <p:grpSp>
          <p:nvGrpSpPr>
            <p:cNvPr id="45" name="组合 44"/>
            <p:cNvGrpSpPr/>
            <p:nvPr/>
          </p:nvGrpSpPr>
          <p:grpSpPr>
            <a:xfrm>
              <a:off x="1270669" y="2897445"/>
              <a:ext cx="3008381" cy="429601"/>
              <a:chOff x="1414685" y="2583842"/>
              <a:chExt cx="3008381" cy="429601"/>
            </a:xfrm>
          </p:grpSpPr>
          <p:sp>
            <p:nvSpPr>
              <p:cNvPr id="47" name="矩形 46"/>
              <p:cNvSpPr/>
              <p:nvPr/>
            </p:nvSpPr>
            <p:spPr>
              <a:xfrm flipV="1">
                <a:off x="1414685" y="2641741"/>
                <a:ext cx="2852495" cy="2160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 name="任意多边形 47"/>
              <p:cNvSpPr/>
              <p:nvPr/>
            </p:nvSpPr>
            <p:spPr>
              <a:xfrm rot="2700000" flipV="1">
                <a:off x="4193865" y="2784243"/>
                <a:ext cx="429601" cy="28800"/>
              </a:xfrm>
              <a:custGeom>
                <a:avLst/>
                <a:gdLst>
                  <a:gd name="connsiteX0" fmla="*/ 0 w 429601"/>
                  <a:gd name="connsiteY0" fmla="*/ 18000 h 18000"/>
                  <a:gd name="connsiteX1" fmla="*/ 429601 w 429601"/>
                  <a:gd name="connsiteY1" fmla="*/ 18000 h 18000"/>
                  <a:gd name="connsiteX2" fmla="*/ 411602 w 429601"/>
                  <a:gd name="connsiteY2" fmla="*/ 0 h 18000"/>
                  <a:gd name="connsiteX3" fmla="*/ 0 w 429601"/>
                  <a:gd name="connsiteY3" fmla="*/ 0 h 18000"/>
                </a:gdLst>
                <a:ahLst/>
                <a:cxnLst>
                  <a:cxn ang="0">
                    <a:pos x="connsiteX0" y="connsiteY0"/>
                  </a:cxn>
                  <a:cxn ang="0">
                    <a:pos x="connsiteX1" y="connsiteY1"/>
                  </a:cxn>
                  <a:cxn ang="0">
                    <a:pos x="connsiteX2" y="connsiteY2"/>
                  </a:cxn>
                  <a:cxn ang="0">
                    <a:pos x="connsiteX3" y="connsiteY3"/>
                  </a:cxn>
                </a:cxnLst>
                <a:rect l="l" t="t" r="r" b="b"/>
                <a:pathLst>
                  <a:path w="429601" h="18000">
                    <a:moveTo>
                      <a:pt x="0" y="18000"/>
                    </a:moveTo>
                    <a:lnTo>
                      <a:pt x="429601" y="18000"/>
                    </a:lnTo>
                    <a:lnTo>
                      <a:pt x="411602" y="0"/>
                    </a:lnTo>
                    <a:lnTo>
                      <a:pt x="0" y="0"/>
                    </a:lnTo>
                    <a:close/>
                  </a:path>
                </a:pathLst>
              </a:cu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46" name="Freeform 16"/>
            <p:cNvSpPr>
              <a:spLocks noEditPoints="1"/>
            </p:cNvSpPr>
            <p:nvPr/>
          </p:nvSpPr>
          <p:spPr bwMode="auto">
            <a:xfrm flipH="1" flipV="1">
              <a:off x="1054646" y="2853730"/>
              <a:ext cx="217760" cy="216734"/>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49" name="Freeform 16"/>
          <p:cNvSpPr>
            <a:spLocks noEditPoints="1"/>
          </p:cNvSpPr>
          <p:nvPr/>
        </p:nvSpPr>
        <p:spPr bwMode="auto">
          <a:xfrm flipH="1" flipV="1">
            <a:off x="3452585" y="4023718"/>
            <a:ext cx="236017" cy="234819"/>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50" name="组合 49"/>
          <p:cNvGrpSpPr/>
          <p:nvPr/>
        </p:nvGrpSpPr>
        <p:grpSpPr>
          <a:xfrm>
            <a:off x="897812" y="3915790"/>
            <a:ext cx="2853363" cy="356540"/>
            <a:chOff x="1196926" y="4866578"/>
            <a:chExt cx="3803989" cy="475497"/>
          </a:xfrm>
        </p:grpSpPr>
        <p:grpSp>
          <p:nvGrpSpPr>
            <p:cNvPr id="51" name="组合 50"/>
            <p:cNvGrpSpPr/>
            <p:nvPr/>
          </p:nvGrpSpPr>
          <p:grpSpPr>
            <a:xfrm>
              <a:off x="1414686" y="4912474"/>
              <a:ext cx="3586229" cy="429601"/>
              <a:chOff x="1414686" y="4912474"/>
              <a:chExt cx="3586229" cy="429601"/>
            </a:xfrm>
          </p:grpSpPr>
          <p:sp>
            <p:nvSpPr>
              <p:cNvPr id="53" name="矩形 52"/>
              <p:cNvSpPr/>
              <p:nvPr/>
            </p:nvSpPr>
            <p:spPr>
              <a:xfrm flipV="1">
                <a:off x="1414686" y="4964274"/>
                <a:ext cx="3420000" cy="2880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4" name="任意多边形 53"/>
              <p:cNvSpPr/>
              <p:nvPr/>
            </p:nvSpPr>
            <p:spPr>
              <a:xfrm rot="2700000" flipV="1">
                <a:off x="4771714" y="5112875"/>
                <a:ext cx="429601" cy="28800"/>
              </a:xfrm>
              <a:custGeom>
                <a:avLst/>
                <a:gdLst>
                  <a:gd name="connsiteX0" fmla="*/ 0 w 429601"/>
                  <a:gd name="connsiteY0" fmla="*/ 18000 h 18000"/>
                  <a:gd name="connsiteX1" fmla="*/ 429601 w 429601"/>
                  <a:gd name="connsiteY1" fmla="*/ 18000 h 18000"/>
                  <a:gd name="connsiteX2" fmla="*/ 411602 w 429601"/>
                  <a:gd name="connsiteY2" fmla="*/ 0 h 18000"/>
                  <a:gd name="connsiteX3" fmla="*/ 0 w 429601"/>
                  <a:gd name="connsiteY3" fmla="*/ 0 h 18000"/>
                </a:gdLst>
                <a:ahLst/>
                <a:cxnLst>
                  <a:cxn ang="0">
                    <a:pos x="connsiteX0" y="connsiteY0"/>
                  </a:cxn>
                  <a:cxn ang="0">
                    <a:pos x="connsiteX1" y="connsiteY1"/>
                  </a:cxn>
                  <a:cxn ang="0">
                    <a:pos x="connsiteX2" y="connsiteY2"/>
                  </a:cxn>
                  <a:cxn ang="0">
                    <a:pos x="connsiteX3" y="connsiteY3"/>
                  </a:cxn>
                </a:cxnLst>
                <a:rect l="l" t="t" r="r" b="b"/>
                <a:pathLst>
                  <a:path w="429601" h="18000">
                    <a:moveTo>
                      <a:pt x="0" y="18000"/>
                    </a:moveTo>
                    <a:lnTo>
                      <a:pt x="429601" y="18000"/>
                    </a:lnTo>
                    <a:lnTo>
                      <a:pt x="411602" y="0"/>
                    </a:lnTo>
                    <a:lnTo>
                      <a:pt x="0" y="0"/>
                    </a:lnTo>
                    <a:close/>
                  </a:path>
                </a:pathLst>
              </a:cu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52" name="Freeform 16"/>
            <p:cNvSpPr>
              <a:spLocks noEditPoints="1"/>
            </p:cNvSpPr>
            <p:nvPr/>
          </p:nvSpPr>
          <p:spPr bwMode="auto">
            <a:xfrm flipH="1" flipV="1">
              <a:off x="1196926" y="4866578"/>
              <a:ext cx="217760" cy="216734"/>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55" name="Freeform 5"/>
          <p:cNvSpPr>
            <a:spLocks/>
          </p:cNvSpPr>
          <p:nvPr/>
        </p:nvSpPr>
        <p:spPr bwMode="auto">
          <a:xfrm>
            <a:off x="3284830" y="867149"/>
            <a:ext cx="2500874" cy="4170984"/>
          </a:xfrm>
          <a:custGeom>
            <a:avLst/>
            <a:gdLst>
              <a:gd name="T0" fmla="*/ 952 w 1289"/>
              <a:gd name="T1" fmla="*/ 1022 h 2152"/>
              <a:gd name="T2" fmla="*/ 759 w 1289"/>
              <a:gd name="T3" fmla="*/ 1082 h 2152"/>
              <a:gd name="T4" fmla="*/ 722 w 1289"/>
              <a:gd name="T5" fmla="*/ 1071 h 2152"/>
              <a:gd name="T6" fmla="*/ 727 w 1289"/>
              <a:gd name="T7" fmla="*/ 1010 h 2152"/>
              <a:gd name="T8" fmla="*/ 672 w 1289"/>
              <a:gd name="T9" fmla="*/ 817 h 2152"/>
              <a:gd name="T10" fmla="*/ 691 w 1289"/>
              <a:gd name="T11" fmla="*/ 786 h 2152"/>
              <a:gd name="T12" fmla="*/ 770 w 1289"/>
              <a:gd name="T13" fmla="*/ 794 h 2152"/>
              <a:gd name="T14" fmla="*/ 1168 w 1289"/>
              <a:gd name="T15" fmla="*/ 397 h 2152"/>
              <a:gd name="T16" fmla="*/ 770 w 1289"/>
              <a:gd name="T17" fmla="*/ 0 h 2152"/>
              <a:gd name="T18" fmla="*/ 373 w 1289"/>
              <a:gd name="T19" fmla="*/ 397 h 2152"/>
              <a:gd name="T20" fmla="*/ 437 w 1289"/>
              <a:gd name="T21" fmla="*/ 613 h 2152"/>
              <a:gd name="T22" fmla="*/ 418 w 1289"/>
              <a:gd name="T23" fmla="*/ 650 h 2152"/>
              <a:gd name="T24" fmla="*/ 364 w 1289"/>
              <a:gd name="T25" fmla="*/ 646 h 2152"/>
              <a:gd name="T26" fmla="*/ 0 w 1289"/>
              <a:gd name="T27" fmla="*/ 1010 h 2152"/>
              <a:gd name="T28" fmla="*/ 364 w 1289"/>
              <a:gd name="T29" fmla="*/ 1373 h 2152"/>
              <a:gd name="T30" fmla="*/ 587 w 1289"/>
              <a:gd name="T31" fmla="*/ 1297 h 2152"/>
              <a:gd name="T32" fmla="*/ 618 w 1289"/>
              <a:gd name="T33" fmla="*/ 1311 h 2152"/>
              <a:gd name="T34" fmla="*/ 615 w 1289"/>
              <a:gd name="T35" fmla="*/ 1359 h 2152"/>
              <a:gd name="T36" fmla="*/ 665 w 1289"/>
              <a:gd name="T37" fmla="*/ 1536 h 2152"/>
              <a:gd name="T38" fmla="*/ 652 w 1289"/>
              <a:gd name="T39" fmla="*/ 1556 h 2152"/>
              <a:gd name="T40" fmla="*/ 567 w 1289"/>
              <a:gd name="T41" fmla="*/ 1544 h 2152"/>
              <a:gd name="T42" fmla="*/ 263 w 1289"/>
              <a:gd name="T43" fmla="*/ 1848 h 2152"/>
              <a:gd name="T44" fmla="*/ 567 w 1289"/>
              <a:gd name="T45" fmla="*/ 2152 h 2152"/>
              <a:gd name="T46" fmla="*/ 870 w 1289"/>
              <a:gd name="T47" fmla="*/ 1848 h 2152"/>
              <a:gd name="T48" fmla="*/ 832 w 1289"/>
              <a:gd name="T49" fmla="*/ 1700 h 2152"/>
              <a:gd name="T50" fmla="*/ 851 w 1289"/>
              <a:gd name="T51" fmla="*/ 1681 h 2152"/>
              <a:gd name="T52" fmla="*/ 952 w 1289"/>
              <a:gd name="T53" fmla="*/ 1696 h 2152"/>
              <a:gd name="T54" fmla="*/ 1289 w 1289"/>
              <a:gd name="T55" fmla="*/ 1359 h 2152"/>
              <a:gd name="T56" fmla="*/ 952 w 1289"/>
              <a:gd name="T57" fmla="*/ 1022 h 2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89" h="2152">
                <a:moveTo>
                  <a:pt x="952" y="1022"/>
                </a:moveTo>
                <a:cubicBezTo>
                  <a:pt x="880" y="1022"/>
                  <a:pt x="814" y="1044"/>
                  <a:pt x="759" y="1082"/>
                </a:cubicBezTo>
                <a:cubicBezTo>
                  <a:pt x="741" y="1095"/>
                  <a:pt x="719" y="1090"/>
                  <a:pt x="722" y="1071"/>
                </a:cubicBezTo>
                <a:cubicBezTo>
                  <a:pt x="725" y="1051"/>
                  <a:pt x="727" y="1031"/>
                  <a:pt x="727" y="1010"/>
                </a:cubicBezTo>
                <a:cubicBezTo>
                  <a:pt x="727" y="939"/>
                  <a:pt x="707" y="873"/>
                  <a:pt x="672" y="817"/>
                </a:cubicBezTo>
                <a:cubicBezTo>
                  <a:pt x="662" y="801"/>
                  <a:pt x="673" y="783"/>
                  <a:pt x="691" y="786"/>
                </a:cubicBezTo>
                <a:cubicBezTo>
                  <a:pt x="717" y="791"/>
                  <a:pt x="743" y="794"/>
                  <a:pt x="770" y="794"/>
                </a:cubicBezTo>
                <a:cubicBezTo>
                  <a:pt x="990" y="794"/>
                  <a:pt x="1168" y="616"/>
                  <a:pt x="1168" y="397"/>
                </a:cubicBezTo>
                <a:cubicBezTo>
                  <a:pt x="1168" y="177"/>
                  <a:pt x="990" y="0"/>
                  <a:pt x="770" y="0"/>
                </a:cubicBezTo>
                <a:cubicBezTo>
                  <a:pt x="551" y="0"/>
                  <a:pt x="373" y="177"/>
                  <a:pt x="373" y="397"/>
                </a:cubicBezTo>
                <a:cubicBezTo>
                  <a:pt x="373" y="476"/>
                  <a:pt x="396" y="551"/>
                  <a:pt x="437" y="613"/>
                </a:cubicBezTo>
                <a:cubicBezTo>
                  <a:pt x="449" y="631"/>
                  <a:pt x="438" y="653"/>
                  <a:pt x="418" y="650"/>
                </a:cubicBezTo>
                <a:cubicBezTo>
                  <a:pt x="400" y="648"/>
                  <a:pt x="382" y="646"/>
                  <a:pt x="364" y="646"/>
                </a:cubicBezTo>
                <a:cubicBezTo>
                  <a:pt x="163" y="646"/>
                  <a:pt x="0" y="809"/>
                  <a:pt x="0" y="1010"/>
                </a:cubicBezTo>
                <a:cubicBezTo>
                  <a:pt x="0" y="1211"/>
                  <a:pt x="163" y="1373"/>
                  <a:pt x="364" y="1373"/>
                </a:cubicBezTo>
                <a:cubicBezTo>
                  <a:pt x="448" y="1373"/>
                  <a:pt x="525" y="1345"/>
                  <a:pt x="587" y="1297"/>
                </a:cubicBezTo>
                <a:cubicBezTo>
                  <a:pt x="602" y="1285"/>
                  <a:pt x="621" y="1292"/>
                  <a:pt x="618" y="1311"/>
                </a:cubicBezTo>
                <a:cubicBezTo>
                  <a:pt x="616" y="1327"/>
                  <a:pt x="615" y="1343"/>
                  <a:pt x="615" y="1359"/>
                </a:cubicBezTo>
                <a:cubicBezTo>
                  <a:pt x="615" y="1424"/>
                  <a:pt x="633" y="1484"/>
                  <a:pt x="665" y="1536"/>
                </a:cubicBezTo>
                <a:cubicBezTo>
                  <a:pt x="673" y="1548"/>
                  <a:pt x="665" y="1560"/>
                  <a:pt x="652" y="1556"/>
                </a:cubicBezTo>
                <a:cubicBezTo>
                  <a:pt x="625" y="1548"/>
                  <a:pt x="596" y="1544"/>
                  <a:pt x="567" y="1544"/>
                </a:cubicBezTo>
                <a:cubicBezTo>
                  <a:pt x="399" y="1544"/>
                  <a:pt x="263" y="1680"/>
                  <a:pt x="263" y="1848"/>
                </a:cubicBezTo>
                <a:cubicBezTo>
                  <a:pt x="263" y="2016"/>
                  <a:pt x="399" y="2152"/>
                  <a:pt x="567" y="2152"/>
                </a:cubicBezTo>
                <a:cubicBezTo>
                  <a:pt x="734" y="2152"/>
                  <a:pt x="870" y="2016"/>
                  <a:pt x="870" y="1848"/>
                </a:cubicBezTo>
                <a:cubicBezTo>
                  <a:pt x="870" y="1794"/>
                  <a:pt x="856" y="1744"/>
                  <a:pt x="832" y="1700"/>
                </a:cubicBezTo>
                <a:cubicBezTo>
                  <a:pt x="825" y="1687"/>
                  <a:pt x="836" y="1676"/>
                  <a:pt x="851" y="1681"/>
                </a:cubicBezTo>
                <a:cubicBezTo>
                  <a:pt x="883" y="1691"/>
                  <a:pt x="917" y="1696"/>
                  <a:pt x="952" y="1696"/>
                </a:cubicBezTo>
                <a:cubicBezTo>
                  <a:pt x="1138" y="1696"/>
                  <a:pt x="1289" y="1545"/>
                  <a:pt x="1289" y="1359"/>
                </a:cubicBezTo>
                <a:cubicBezTo>
                  <a:pt x="1289" y="1173"/>
                  <a:pt x="1138" y="1022"/>
                  <a:pt x="952" y="1022"/>
                </a:cubicBezTo>
                <a:close/>
              </a:path>
            </a:pathLst>
          </a:custGeom>
          <a:solidFill>
            <a:srgbClr val="C9C9C9"/>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56" name="组合 55"/>
          <p:cNvGrpSpPr/>
          <p:nvPr/>
        </p:nvGrpSpPr>
        <p:grpSpPr>
          <a:xfrm>
            <a:off x="4129570" y="990308"/>
            <a:ext cx="1287320" cy="1286855"/>
            <a:chOff x="5505375" y="965032"/>
            <a:chExt cx="1716204" cy="1716204"/>
          </a:xfrm>
        </p:grpSpPr>
        <p:grpSp>
          <p:nvGrpSpPr>
            <p:cNvPr id="57" name="组合 56"/>
            <p:cNvGrpSpPr/>
            <p:nvPr/>
          </p:nvGrpSpPr>
          <p:grpSpPr>
            <a:xfrm>
              <a:off x="5505375" y="965032"/>
              <a:ext cx="1716204" cy="1716204"/>
              <a:chOff x="1200760" y="3842075"/>
              <a:chExt cx="1784148" cy="1784148"/>
            </a:xfrm>
          </p:grpSpPr>
          <p:sp>
            <p:nvSpPr>
              <p:cNvPr id="59" name="椭圆 58"/>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0" name="椭圆 59"/>
              <p:cNvSpPr/>
              <p:nvPr/>
            </p:nvSpPr>
            <p:spPr>
              <a:xfrm>
                <a:off x="1475770" y="4117085"/>
                <a:ext cx="1234127" cy="1234127"/>
              </a:xfrm>
              <a:prstGeom prst="ellipse">
                <a:avLst/>
              </a:prstGeom>
              <a:solidFill>
                <a:srgbClr val="C00000"/>
              </a:soli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58" name="文本框 66"/>
            <p:cNvSpPr txBox="1"/>
            <p:nvPr/>
          </p:nvSpPr>
          <p:spPr>
            <a:xfrm>
              <a:off x="5676154" y="1414524"/>
              <a:ext cx="1374644" cy="861974"/>
            </a:xfrm>
            <a:prstGeom prst="rect">
              <a:avLst/>
            </a:prstGeom>
            <a:noFill/>
            <a:effectLst>
              <a:outerShdw blurRad="25400" dist="12700" algn="l" rotWithShape="0">
                <a:prstClr val="black">
                  <a:alpha val="19000"/>
                </a:prstClr>
              </a:outerShdw>
            </a:effectLst>
          </p:spPr>
          <p:txBody>
            <a:bodyPr wrap="square" rtlCol="0">
              <a:spAutoFit/>
            </a:bodyPr>
            <a:lstStyle/>
            <a:p>
              <a:pPr algn="ctr"/>
              <a:r>
                <a:rPr lang="en-US" altLang="zh-CN" sz="3600" dirty="0">
                  <a:solidFill>
                    <a:prstClr val="white"/>
                  </a:solidFill>
                  <a:effectLst>
                    <a:outerShdw blurRad="76200" dist="63500" dir="2700000" algn="tl" rotWithShape="0">
                      <a:prstClr val="black">
                        <a:lumMod val="65000"/>
                        <a:lumOff val="35000"/>
                        <a:alpha val="40000"/>
                      </a:prstClr>
                    </a:outerShdw>
                  </a:effectLst>
                  <a:latin typeface="Impact" panose="020B0806030902050204" pitchFamily="34" charset="0"/>
                </a:rPr>
                <a:t>A</a:t>
              </a:r>
              <a:endParaRPr lang="zh-CN" altLang="en-US" sz="3600" dirty="0">
                <a:solidFill>
                  <a:prstClr val="white"/>
                </a:solidFill>
                <a:effectLst>
                  <a:outerShdw blurRad="76200" dist="63500" dir="2700000" algn="tl" rotWithShape="0">
                    <a:prstClr val="black">
                      <a:lumMod val="65000"/>
                      <a:lumOff val="35000"/>
                      <a:alpha val="40000"/>
                    </a:prstClr>
                  </a:outerShdw>
                </a:effectLst>
                <a:latin typeface="Impact" panose="020B0806030902050204" pitchFamily="34" charset="0"/>
              </a:endParaRPr>
            </a:p>
          </p:txBody>
        </p:sp>
      </p:grpSp>
      <p:grpSp>
        <p:nvGrpSpPr>
          <p:cNvPr id="61" name="组合 60"/>
          <p:cNvGrpSpPr/>
          <p:nvPr/>
        </p:nvGrpSpPr>
        <p:grpSpPr>
          <a:xfrm>
            <a:off x="3407643" y="2230448"/>
            <a:ext cx="1148039" cy="1147625"/>
            <a:chOff x="4542929" y="2618936"/>
            <a:chExt cx="1530520" cy="1530520"/>
          </a:xfrm>
        </p:grpSpPr>
        <p:grpSp>
          <p:nvGrpSpPr>
            <p:cNvPr id="62" name="组合 61"/>
            <p:cNvGrpSpPr/>
            <p:nvPr/>
          </p:nvGrpSpPr>
          <p:grpSpPr>
            <a:xfrm>
              <a:off x="4542929" y="2618936"/>
              <a:ext cx="1530520" cy="1530520"/>
              <a:chOff x="1200760" y="3842075"/>
              <a:chExt cx="1784148" cy="1784148"/>
            </a:xfrm>
          </p:grpSpPr>
          <p:sp>
            <p:nvSpPr>
              <p:cNvPr id="64" name="椭圆 63"/>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5" name="椭圆 64"/>
              <p:cNvSpPr/>
              <p:nvPr/>
            </p:nvSpPr>
            <p:spPr>
              <a:xfrm>
                <a:off x="1475770" y="4117085"/>
                <a:ext cx="1234127" cy="1234127"/>
              </a:xfrm>
              <a:prstGeom prst="ellipse">
                <a:avLst/>
              </a:prstGeom>
              <a:solidFill>
                <a:srgbClr val="BFBFBF"/>
              </a:soli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63" name="文本框 80"/>
            <p:cNvSpPr txBox="1"/>
            <p:nvPr/>
          </p:nvSpPr>
          <p:spPr>
            <a:xfrm>
              <a:off x="4625120" y="2975870"/>
              <a:ext cx="1374644" cy="861974"/>
            </a:xfrm>
            <a:prstGeom prst="rect">
              <a:avLst/>
            </a:prstGeom>
            <a:noFill/>
            <a:effectLst>
              <a:outerShdw blurRad="25400" dist="12700" algn="l" rotWithShape="0">
                <a:prstClr val="black">
                  <a:alpha val="19000"/>
                </a:prstClr>
              </a:outerShdw>
            </a:effectLst>
          </p:spPr>
          <p:txBody>
            <a:bodyPr wrap="square" rtlCol="0">
              <a:spAutoFit/>
            </a:bodyPr>
            <a:lstStyle/>
            <a:p>
              <a:pPr algn="ctr"/>
              <a:r>
                <a:rPr lang="en-US" altLang="zh-CN" sz="3600" dirty="0">
                  <a:solidFill>
                    <a:prstClr val="white"/>
                  </a:solidFill>
                  <a:effectLst>
                    <a:outerShdw blurRad="76200" dist="63500" dir="2700000" algn="tl" rotWithShape="0">
                      <a:prstClr val="black">
                        <a:lumMod val="65000"/>
                        <a:lumOff val="35000"/>
                        <a:alpha val="40000"/>
                      </a:prstClr>
                    </a:outerShdw>
                  </a:effectLst>
                  <a:latin typeface="Impact" panose="020B0806030902050204" pitchFamily="34" charset="0"/>
                </a:rPr>
                <a:t>B</a:t>
              </a:r>
              <a:endParaRPr lang="zh-CN" altLang="en-US" sz="3600" dirty="0">
                <a:solidFill>
                  <a:prstClr val="white"/>
                </a:solidFill>
                <a:effectLst>
                  <a:outerShdw blurRad="76200" dist="63500" dir="2700000" algn="tl" rotWithShape="0">
                    <a:prstClr val="black">
                      <a:lumMod val="65000"/>
                      <a:lumOff val="35000"/>
                      <a:alpha val="40000"/>
                    </a:prstClr>
                  </a:outerShdw>
                </a:effectLst>
                <a:latin typeface="Impact" panose="020B0806030902050204" pitchFamily="34" charset="0"/>
              </a:endParaRPr>
            </a:p>
          </p:txBody>
        </p:sp>
      </p:grpSp>
      <p:grpSp>
        <p:nvGrpSpPr>
          <p:cNvPr id="66" name="组合 65"/>
          <p:cNvGrpSpPr/>
          <p:nvPr/>
        </p:nvGrpSpPr>
        <p:grpSpPr>
          <a:xfrm>
            <a:off x="4599347" y="2966419"/>
            <a:ext cx="1057680" cy="1057298"/>
            <a:chOff x="6131664" y="3600460"/>
            <a:chExt cx="1410056" cy="1410056"/>
          </a:xfrm>
        </p:grpSpPr>
        <p:grpSp>
          <p:nvGrpSpPr>
            <p:cNvPr id="67" name="组合 66"/>
            <p:cNvGrpSpPr/>
            <p:nvPr/>
          </p:nvGrpSpPr>
          <p:grpSpPr>
            <a:xfrm>
              <a:off x="6131664" y="3600460"/>
              <a:ext cx="1410056" cy="1410056"/>
              <a:chOff x="1200760" y="3842075"/>
              <a:chExt cx="1784148" cy="1784148"/>
            </a:xfrm>
          </p:grpSpPr>
          <p:sp>
            <p:nvSpPr>
              <p:cNvPr id="69" name="椭圆 68"/>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0" name="椭圆 69"/>
              <p:cNvSpPr/>
              <p:nvPr/>
            </p:nvSpPr>
            <p:spPr>
              <a:xfrm>
                <a:off x="1475770" y="4117085"/>
                <a:ext cx="1234127" cy="1234127"/>
              </a:xfrm>
              <a:prstGeom prst="ellipse">
                <a:avLst/>
              </a:prstGeom>
              <a:solidFill>
                <a:srgbClr val="C00000"/>
              </a:soli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68" name="文本框 81"/>
            <p:cNvSpPr txBox="1"/>
            <p:nvPr/>
          </p:nvSpPr>
          <p:spPr>
            <a:xfrm>
              <a:off x="6154376" y="3896098"/>
              <a:ext cx="1374645" cy="861974"/>
            </a:xfrm>
            <a:prstGeom prst="rect">
              <a:avLst/>
            </a:prstGeom>
            <a:noFill/>
            <a:effectLst>
              <a:outerShdw blurRad="25400" dist="12700" algn="l" rotWithShape="0">
                <a:prstClr val="black">
                  <a:alpha val="19000"/>
                </a:prstClr>
              </a:outerShdw>
            </a:effectLst>
          </p:spPr>
          <p:txBody>
            <a:bodyPr wrap="square" rtlCol="0">
              <a:spAutoFit/>
            </a:bodyPr>
            <a:lstStyle/>
            <a:p>
              <a:pPr algn="ctr"/>
              <a:r>
                <a:rPr lang="en-US" altLang="zh-CN" sz="3600" dirty="0">
                  <a:solidFill>
                    <a:prstClr val="white"/>
                  </a:solidFill>
                  <a:effectLst>
                    <a:outerShdw blurRad="76200" dist="63500" dir="2700000" algn="tl" rotWithShape="0">
                      <a:prstClr val="black">
                        <a:lumMod val="65000"/>
                        <a:lumOff val="35000"/>
                        <a:alpha val="40000"/>
                      </a:prstClr>
                    </a:outerShdw>
                  </a:effectLst>
                  <a:latin typeface="Impact" panose="020B0806030902050204" pitchFamily="34" charset="0"/>
                </a:rPr>
                <a:t>C</a:t>
              </a:r>
              <a:endParaRPr lang="zh-CN" altLang="en-US" sz="3600" dirty="0">
                <a:solidFill>
                  <a:prstClr val="white"/>
                </a:solidFill>
                <a:effectLst>
                  <a:outerShdw blurRad="76200" dist="63500" dir="2700000" algn="tl" rotWithShape="0">
                    <a:prstClr val="black">
                      <a:lumMod val="65000"/>
                      <a:lumOff val="35000"/>
                      <a:alpha val="40000"/>
                    </a:prstClr>
                  </a:outerShdw>
                </a:effectLst>
                <a:latin typeface="Impact" panose="020B0806030902050204" pitchFamily="34" charset="0"/>
              </a:endParaRPr>
            </a:p>
          </p:txBody>
        </p:sp>
      </p:grpSp>
      <p:grpSp>
        <p:nvGrpSpPr>
          <p:cNvPr id="71" name="组合 70"/>
          <p:cNvGrpSpPr/>
          <p:nvPr/>
        </p:nvGrpSpPr>
        <p:grpSpPr>
          <a:xfrm>
            <a:off x="3863163" y="3984027"/>
            <a:ext cx="1031117" cy="917254"/>
            <a:chOff x="5150211" y="4957584"/>
            <a:chExt cx="1374644" cy="1223288"/>
          </a:xfrm>
        </p:grpSpPr>
        <p:grpSp>
          <p:nvGrpSpPr>
            <p:cNvPr id="72" name="组合 71"/>
            <p:cNvGrpSpPr/>
            <p:nvPr/>
          </p:nvGrpSpPr>
          <p:grpSpPr>
            <a:xfrm>
              <a:off x="5225889" y="4957584"/>
              <a:ext cx="1223288" cy="1223288"/>
              <a:chOff x="1200760" y="3842075"/>
              <a:chExt cx="1784148" cy="1784148"/>
            </a:xfrm>
          </p:grpSpPr>
          <p:sp>
            <p:nvSpPr>
              <p:cNvPr id="74" name="椭圆 73"/>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5" name="椭圆 74"/>
              <p:cNvSpPr/>
              <p:nvPr/>
            </p:nvSpPr>
            <p:spPr>
              <a:xfrm>
                <a:off x="1475770" y="4117085"/>
                <a:ext cx="1234127" cy="1234127"/>
              </a:xfrm>
              <a:prstGeom prst="ellipse">
                <a:avLst/>
              </a:prstGeom>
              <a:solidFill>
                <a:srgbClr val="BFBFBF"/>
              </a:solidFill>
              <a:ln>
                <a:noFill/>
              </a:ln>
              <a:effectLst>
                <a:innerShdw blurRad="2286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73" name="文本框 82"/>
            <p:cNvSpPr txBox="1"/>
            <p:nvPr/>
          </p:nvSpPr>
          <p:spPr>
            <a:xfrm>
              <a:off x="5150211" y="5159471"/>
              <a:ext cx="1374644" cy="861974"/>
            </a:xfrm>
            <a:prstGeom prst="rect">
              <a:avLst/>
            </a:prstGeom>
            <a:noFill/>
            <a:effectLst>
              <a:outerShdw blurRad="25400" dist="12700" algn="l" rotWithShape="0">
                <a:prstClr val="black">
                  <a:alpha val="19000"/>
                </a:prstClr>
              </a:outerShdw>
            </a:effectLst>
          </p:spPr>
          <p:txBody>
            <a:bodyPr wrap="square" rtlCol="0">
              <a:spAutoFit/>
            </a:bodyPr>
            <a:lstStyle/>
            <a:p>
              <a:pPr algn="ctr"/>
              <a:r>
                <a:rPr lang="en-US" altLang="zh-CN" sz="3600" dirty="0">
                  <a:solidFill>
                    <a:prstClr val="white"/>
                  </a:solidFill>
                  <a:effectLst>
                    <a:outerShdw blurRad="76200" dist="63500" dir="2700000" algn="tl" rotWithShape="0">
                      <a:prstClr val="black">
                        <a:lumMod val="65000"/>
                        <a:lumOff val="35000"/>
                        <a:alpha val="40000"/>
                      </a:prstClr>
                    </a:outerShdw>
                  </a:effectLst>
                  <a:latin typeface="Impact" panose="020B0806030902050204" pitchFamily="34" charset="0"/>
                </a:rPr>
                <a:t>D</a:t>
              </a:r>
              <a:endParaRPr lang="zh-CN" altLang="en-US" sz="3600" dirty="0">
                <a:solidFill>
                  <a:prstClr val="white"/>
                </a:solidFill>
                <a:effectLst>
                  <a:outerShdw blurRad="76200" dist="63500" dir="2700000" algn="tl" rotWithShape="0">
                    <a:prstClr val="black">
                      <a:lumMod val="65000"/>
                      <a:lumOff val="35000"/>
                      <a:alpha val="40000"/>
                    </a:prstClr>
                  </a:outerShdw>
                </a:effectLst>
                <a:latin typeface="Impact" panose="020B0806030902050204" pitchFamily="34" charset="0"/>
              </a:endParaRPr>
            </a:p>
          </p:txBody>
        </p:sp>
      </p:grpSp>
      <p:grpSp>
        <p:nvGrpSpPr>
          <p:cNvPr id="76" name="组合 75"/>
          <p:cNvGrpSpPr/>
          <p:nvPr/>
        </p:nvGrpSpPr>
        <p:grpSpPr>
          <a:xfrm>
            <a:off x="1036184" y="3258451"/>
            <a:ext cx="1240380" cy="683007"/>
            <a:chOff x="1381398" y="3989930"/>
            <a:chExt cx="1653625" cy="910888"/>
          </a:xfrm>
        </p:grpSpPr>
        <p:sp>
          <p:nvSpPr>
            <p:cNvPr id="77" name="Freeform 983"/>
            <p:cNvSpPr>
              <a:spLocks noEditPoints="1"/>
            </p:cNvSpPr>
            <p:nvPr/>
          </p:nvSpPr>
          <p:spPr bwMode="auto">
            <a:xfrm>
              <a:off x="1873575" y="3989930"/>
              <a:ext cx="540751" cy="554818"/>
            </a:xfrm>
            <a:custGeom>
              <a:avLst/>
              <a:gdLst>
                <a:gd name="T0" fmla="*/ 116 w 232"/>
                <a:gd name="T1" fmla="*/ 88 h 239"/>
                <a:gd name="T2" fmla="*/ 84 w 232"/>
                <a:gd name="T3" fmla="*/ 119 h 239"/>
                <a:gd name="T4" fmla="*/ 116 w 232"/>
                <a:gd name="T5" fmla="*/ 151 h 239"/>
                <a:gd name="T6" fmla="*/ 148 w 232"/>
                <a:gd name="T7" fmla="*/ 119 h 239"/>
                <a:gd name="T8" fmla="*/ 116 w 232"/>
                <a:gd name="T9" fmla="*/ 88 h 239"/>
                <a:gd name="T10" fmla="*/ 49 w 232"/>
                <a:gd name="T11" fmla="*/ 197 h 239"/>
                <a:gd name="T12" fmla="*/ 44 w 232"/>
                <a:gd name="T13" fmla="*/ 191 h 239"/>
                <a:gd name="T14" fmla="*/ 14 w 232"/>
                <a:gd name="T15" fmla="*/ 119 h 239"/>
                <a:gd name="T16" fmla="*/ 93 w 232"/>
                <a:gd name="T17" fmla="*/ 20 h 239"/>
                <a:gd name="T18" fmla="*/ 90 w 232"/>
                <a:gd name="T19" fmla="*/ 7 h 239"/>
                <a:gd name="T20" fmla="*/ 0 w 232"/>
                <a:gd name="T21" fmla="*/ 119 h 239"/>
                <a:gd name="T22" fmla="*/ 34 w 232"/>
                <a:gd name="T23" fmla="*/ 201 h 239"/>
                <a:gd name="T24" fmla="*/ 44 w 232"/>
                <a:gd name="T25" fmla="*/ 210 h 239"/>
                <a:gd name="T26" fmla="*/ 34 w 232"/>
                <a:gd name="T27" fmla="*/ 239 h 239"/>
                <a:gd name="T28" fmla="*/ 116 w 232"/>
                <a:gd name="T29" fmla="*/ 228 h 239"/>
                <a:gd name="T30" fmla="*/ 60 w 232"/>
                <a:gd name="T31" fmla="*/ 167 h 239"/>
                <a:gd name="T32" fmla="*/ 49 w 232"/>
                <a:gd name="T33" fmla="*/ 197 h 239"/>
                <a:gd name="T34" fmla="*/ 188 w 232"/>
                <a:gd name="T35" fmla="*/ 29 h 239"/>
                <a:gd name="T36" fmla="*/ 198 w 232"/>
                <a:gd name="T37" fmla="*/ 0 h 239"/>
                <a:gd name="T38" fmla="*/ 116 w 232"/>
                <a:gd name="T39" fmla="*/ 10 h 239"/>
                <a:gd name="T40" fmla="*/ 172 w 232"/>
                <a:gd name="T41" fmla="*/ 72 h 239"/>
                <a:gd name="T42" fmla="*/ 183 w 232"/>
                <a:gd name="T43" fmla="*/ 42 h 239"/>
                <a:gd name="T44" fmla="*/ 218 w 232"/>
                <a:gd name="T45" fmla="*/ 119 h 239"/>
                <a:gd name="T46" fmla="*/ 188 w 232"/>
                <a:gd name="T47" fmla="*/ 191 h 239"/>
                <a:gd name="T48" fmla="*/ 139 w 232"/>
                <a:gd name="T49" fmla="*/ 219 h 239"/>
                <a:gd name="T50" fmla="*/ 142 w 232"/>
                <a:gd name="T51" fmla="*/ 232 h 239"/>
                <a:gd name="T52" fmla="*/ 198 w 232"/>
                <a:gd name="T53" fmla="*/ 201 h 239"/>
                <a:gd name="T54" fmla="*/ 232 w 232"/>
                <a:gd name="T55" fmla="*/ 119 h 239"/>
                <a:gd name="T56" fmla="*/ 188 w 232"/>
                <a:gd name="T57" fmla="*/ 29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2" h="239">
                  <a:moveTo>
                    <a:pt x="116" y="88"/>
                  </a:moveTo>
                  <a:cubicBezTo>
                    <a:pt x="98" y="88"/>
                    <a:pt x="84" y="102"/>
                    <a:pt x="84" y="119"/>
                  </a:cubicBezTo>
                  <a:cubicBezTo>
                    <a:pt x="84" y="137"/>
                    <a:pt x="98" y="151"/>
                    <a:pt x="116" y="151"/>
                  </a:cubicBezTo>
                  <a:cubicBezTo>
                    <a:pt x="134" y="151"/>
                    <a:pt x="148" y="137"/>
                    <a:pt x="148" y="119"/>
                  </a:cubicBezTo>
                  <a:cubicBezTo>
                    <a:pt x="148" y="102"/>
                    <a:pt x="134" y="88"/>
                    <a:pt x="116" y="88"/>
                  </a:cubicBezTo>
                  <a:close/>
                  <a:moveTo>
                    <a:pt x="49" y="197"/>
                  </a:moveTo>
                  <a:cubicBezTo>
                    <a:pt x="47" y="195"/>
                    <a:pt x="46" y="193"/>
                    <a:pt x="44" y="191"/>
                  </a:cubicBezTo>
                  <a:cubicBezTo>
                    <a:pt x="25" y="172"/>
                    <a:pt x="14" y="147"/>
                    <a:pt x="14" y="119"/>
                  </a:cubicBezTo>
                  <a:cubicBezTo>
                    <a:pt x="14" y="71"/>
                    <a:pt x="48" y="30"/>
                    <a:pt x="93" y="20"/>
                  </a:cubicBezTo>
                  <a:cubicBezTo>
                    <a:pt x="90" y="7"/>
                    <a:pt x="90" y="7"/>
                    <a:pt x="90" y="7"/>
                  </a:cubicBezTo>
                  <a:cubicBezTo>
                    <a:pt x="39" y="19"/>
                    <a:pt x="0" y="65"/>
                    <a:pt x="0" y="119"/>
                  </a:cubicBezTo>
                  <a:cubicBezTo>
                    <a:pt x="0" y="150"/>
                    <a:pt x="12" y="179"/>
                    <a:pt x="34" y="201"/>
                  </a:cubicBezTo>
                  <a:cubicBezTo>
                    <a:pt x="37" y="204"/>
                    <a:pt x="41" y="207"/>
                    <a:pt x="44" y="210"/>
                  </a:cubicBezTo>
                  <a:cubicBezTo>
                    <a:pt x="34" y="239"/>
                    <a:pt x="34" y="239"/>
                    <a:pt x="34" y="239"/>
                  </a:cubicBezTo>
                  <a:cubicBezTo>
                    <a:pt x="116" y="228"/>
                    <a:pt x="116" y="228"/>
                    <a:pt x="116" y="228"/>
                  </a:cubicBezTo>
                  <a:cubicBezTo>
                    <a:pt x="60" y="167"/>
                    <a:pt x="60" y="167"/>
                    <a:pt x="60" y="167"/>
                  </a:cubicBezTo>
                  <a:lnTo>
                    <a:pt x="49" y="197"/>
                  </a:lnTo>
                  <a:close/>
                  <a:moveTo>
                    <a:pt x="188" y="29"/>
                  </a:moveTo>
                  <a:cubicBezTo>
                    <a:pt x="198" y="0"/>
                    <a:pt x="198" y="0"/>
                    <a:pt x="198" y="0"/>
                  </a:cubicBezTo>
                  <a:cubicBezTo>
                    <a:pt x="116" y="10"/>
                    <a:pt x="116" y="10"/>
                    <a:pt x="116" y="10"/>
                  </a:cubicBezTo>
                  <a:cubicBezTo>
                    <a:pt x="172" y="72"/>
                    <a:pt x="172" y="72"/>
                    <a:pt x="172" y="72"/>
                  </a:cubicBezTo>
                  <a:cubicBezTo>
                    <a:pt x="183" y="42"/>
                    <a:pt x="183" y="42"/>
                    <a:pt x="183" y="42"/>
                  </a:cubicBezTo>
                  <a:cubicBezTo>
                    <a:pt x="204" y="61"/>
                    <a:pt x="218" y="89"/>
                    <a:pt x="218" y="119"/>
                  </a:cubicBezTo>
                  <a:cubicBezTo>
                    <a:pt x="218" y="147"/>
                    <a:pt x="207" y="172"/>
                    <a:pt x="188" y="191"/>
                  </a:cubicBezTo>
                  <a:cubicBezTo>
                    <a:pt x="174" y="205"/>
                    <a:pt x="157" y="214"/>
                    <a:pt x="139" y="219"/>
                  </a:cubicBezTo>
                  <a:cubicBezTo>
                    <a:pt x="142" y="232"/>
                    <a:pt x="142" y="232"/>
                    <a:pt x="142" y="232"/>
                  </a:cubicBezTo>
                  <a:cubicBezTo>
                    <a:pt x="163" y="227"/>
                    <a:pt x="182" y="217"/>
                    <a:pt x="198" y="201"/>
                  </a:cubicBezTo>
                  <a:cubicBezTo>
                    <a:pt x="220" y="179"/>
                    <a:pt x="232" y="150"/>
                    <a:pt x="232" y="119"/>
                  </a:cubicBezTo>
                  <a:cubicBezTo>
                    <a:pt x="232" y="83"/>
                    <a:pt x="214" y="50"/>
                    <a:pt x="188" y="29"/>
                  </a:cubicBezTo>
                  <a:close/>
                </a:path>
              </a:pathLst>
            </a:custGeom>
            <a:solidFill>
              <a:srgbClr val="BFBFBF"/>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8" name="文本框 102"/>
            <p:cNvSpPr txBox="1"/>
            <p:nvPr/>
          </p:nvSpPr>
          <p:spPr>
            <a:xfrm>
              <a:off x="1381398" y="4531400"/>
              <a:ext cx="1653625" cy="369418"/>
            </a:xfrm>
            <a:prstGeom prst="rect">
              <a:avLst/>
            </a:prstGeom>
            <a:noFill/>
          </p:spPr>
          <p:txBody>
            <a:bodyPr wrap="square" rtlCol="0">
              <a:spAutoFit/>
            </a:bodyPr>
            <a:lstStyle/>
            <a:p>
              <a:r>
                <a:rPr lang="zh-CN" altLang="en-US" sz="1200" dirty="0">
                  <a:solidFill>
                    <a:prstClr val="black">
                      <a:lumMod val="75000"/>
                      <a:lumOff val="25000"/>
                    </a:prstClr>
                  </a:solidFill>
                  <a:latin typeface="时尚中黑简体" panose="01010104010101010101" pitchFamily="2" charset="-122"/>
                  <a:ea typeface="时尚中黑简体" panose="01010104010101010101" pitchFamily="2" charset="-122"/>
                </a:rPr>
                <a:t>在此添加标题</a:t>
              </a:r>
            </a:p>
          </p:txBody>
        </p:sp>
      </p:grpSp>
      <p:grpSp>
        <p:nvGrpSpPr>
          <p:cNvPr id="79" name="组合 78"/>
          <p:cNvGrpSpPr/>
          <p:nvPr/>
        </p:nvGrpSpPr>
        <p:grpSpPr>
          <a:xfrm>
            <a:off x="1007141" y="1218646"/>
            <a:ext cx="1971179" cy="1241987"/>
            <a:chOff x="1342678" y="1269554"/>
            <a:chExt cx="2627897" cy="1656366"/>
          </a:xfrm>
        </p:grpSpPr>
        <p:sp>
          <p:nvSpPr>
            <p:cNvPr id="80" name="Freeform 979"/>
            <p:cNvSpPr>
              <a:spLocks noEditPoints="1"/>
            </p:cNvSpPr>
            <p:nvPr/>
          </p:nvSpPr>
          <p:spPr bwMode="auto">
            <a:xfrm>
              <a:off x="1730116" y="1269554"/>
              <a:ext cx="642872" cy="574887"/>
            </a:xfrm>
            <a:custGeom>
              <a:avLst/>
              <a:gdLst>
                <a:gd name="T0" fmla="*/ 242 w 364"/>
                <a:gd name="T1" fmla="*/ 177 h 326"/>
                <a:gd name="T2" fmla="*/ 202 w 364"/>
                <a:gd name="T3" fmla="*/ 142 h 326"/>
                <a:gd name="T4" fmla="*/ 188 w 364"/>
                <a:gd name="T5" fmla="*/ 100 h 326"/>
                <a:gd name="T6" fmla="*/ 135 w 364"/>
                <a:gd name="T7" fmla="*/ 104 h 326"/>
                <a:gd name="T8" fmla="*/ 95 w 364"/>
                <a:gd name="T9" fmla="*/ 84 h 326"/>
                <a:gd name="T10" fmla="*/ 60 w 364"/>
                <a:gd name="T11" fmla="*/ 124 h 326"/>
                <a:gd name="T12" fmla="*/ 18 w 364"/>
                <a:gd name="T13" fmla="*/ 138 h 326"/>
                <a:gd name="T14" fmla="*/ 22 w 364"/>
                <a:gd name="T15" fmla="*/ 191 h 326"/>
                <a:gd name="T16" fmla="*/ 2 w 364"/>
                <a:gd name="T17" fmla="*/ 231 h 326"/>
                <a:gd name="T18" fmla="*/ 42 w 364"/>
                <a:gd name="T19" fmla="*/ 266 h 326"/>
                <a:gd name="T20" fmla="*/ 56 w 364"/>
                <a:gd name="T21" fmla="*/ 308 h 326"/>
                <a:gd name="T22" fmla="*/ 109 w 364"/>
                <a:gd name="T23" fmla="*/ 304 h 326"/>
                <a:gd name="T24" fmla="*/ 149 w 364"/>
                <a:gd name="T25" fmla="*/ 324 h 326"/>
                <a:gd name="T26" fmla="*/ 184 w 364"/>
                <a:gd name="T27" fmla="*/ 283 h 326"/>
                <a:gd name="T28" fmla="*/ 226 w 364"/>
                <a:gd name="T29" fmla="*/ 270 h 326"/>
                <a:gd name="T30" fmla="*/ 222 w 364"/>
                <a:gd name="T31" fmla="*/ 216 h 326"/>
                <a:gd name="T32" fmla="*/ 127 w 364"/>
                <a:gd name="T33" fmla="*/ 280 h 326"/>
                <a:gd name="T34" fmla="*/ 117 w 364"/>
                <a:gd name="T35" fmla="*/ 127 h 326"/>
                <a:gd name="T36" fmla="*/ 127 w 364"/>
                <a:gd name="T37" fmla="*/ 280 h 326"/>
                <a:gd name="T38" fmla="*/ 364 w 364"/>
                <a:gd name="T39" fmla="*/ 90 h 326"/>
                <a:gd name="T40" fmla="*/ 348 w 364"/>
                <a:gd name="T41" fmla="*/ 66 h 326"/>
                <a:gd name="T42" fmla="*/ 345 w 364"/>
                <a:gd name="T43" fmla="*/ 29 h 326"/>
                <a:gd name="T44" fmla="*/ 316 w 364"/>
                <a:gd name="T45" fmla="*/ 24 h 326"/>
                <a:gd name="T46" fmla="*/ 289 w 364"/>
                <a:gd name="T47" fmla="*/ 0 h 326"/>
                <a:gd name="T48" fmla="*/ 264 w 364"/>
                <a:gd name="T49" fmla="*/ 16 h 326"/>
                <a:gd name="T50" fmla="*/ 228 w 364"/>
                <a:gd name="T51" fmla="*/ 19 h 326"/>
                <a:gd name="T52" fmla="*/ 222 w 364"/>
                <a:gd name="T53" fmla="*/ 48 h 326"/>
                <a:gd name="T54" fmla="*/ 198 w 364"/>
                <a:gd name="T55" fmla="*/ 75 h 326"/>
                <a:gd name="T56" fmla="*/ 215 w 364"/>
                <a:gd name="T57" fmla="*/ 100 h 326"/>
                <a:gd name="T58" fmla="*/ 217 w 364"/>
                <a:gd name="T59" fmla="*/ 136 h 326"/>
                <a:gd name="T60" fmla="*/ 247 w 364"/>
                <a:gd name="T61" fmla="*/ 142 h 326"/>
                <a:gd name="T62" fmla="*/ 274 w 364"/>
                <a:gd name="T63" fmla="*/ 166 h 326"/>
                <a:gd name="T64" fmla="*/ 299 w 364"/>
                <a:gd name="T65" fmla="*/ 149 h 326"/>
                <a:gd name="T66" fmla="*/ 335 w 364"/>
                <a:gd name="T67" fmla="*/ 147 h 326"/>
                <a:gd name="T68" fmla="*/ 340 w 364"/>
                <a:gd name="T69" fmla="*/ 117 h 326"/>
                <a:gd name="T70" fmla="*/ 285 w 364"/>
                <a:gd name="T71" fmla="*/ 135 h 326"/>
                <a:gd name="T72" fmla="*/ 278 w 364"/>
                <a:gd name="T73" fmla="*/ 31 h 326"/>
                <a:gd name="T74" fmla="*/ 285 w 364"/>
                <a:gd name="T75" fmla="*/ 135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64" h="326">
                  <a:moveTo>
                    <a:pt x="244" y="215"/>
                  </a:moveTo>
                  <a:cubicBezTo>
                    <a:pt x="242" y="177"/>
                    <a:pt x="242" y="177"/>
                    <a:pt x="242" y="177"/>
                  </a:cubicBezTo>
                  <a:cubicBezTo>
                    <a:pt x="219" y="179"/>
                    <a:pt x="219" y="179"/>
                    <a:pt x="219" y="179"/>
                  </a:cubicBezTo>
                  <a:cubicBezTo>
                    <a:pt x="216" y="165"/>
                    <a:pt x="210" y="153"/>
                    <a:pt x="202" y="142"/>
                  </a:cubicBezTo>
                  <a:cubicBezTo>
                    <a:pt x="216" y="125"/>
                    <a:pt x="216" y="125"/>
                    <a:pt x="216" y="125"/>
                  </a:cubicBezTo>
                  <a:cubicBezTo>
                    <a:pt x="188" y="100"/>
                    <a:pt x="188" y="100"/>
                    <a:pt x="188" y="100"/>
                  </a:cubicBezTo>
                  <a:cubicBezTo>
                    <a:pt x="173" y="117"/>
                    <a:pt x="173" y="117"/>
                    <a:pt x="173" y="117"/>
                  </a:cubicBezTo>
                  <a:cubicBezTo>
                    <a:pt x="161" y="110"/>
                    <a:pt x="148" y="106"/>
                    <a:pt x="135" y="104"/>
                  </a:cubicBezTo>
                  <a:cubicBezTo>
                    <a:pt x="133" y="81"/>
                    <a:pt x="133" y="81"/>
                    <a:pt x="133" y="81"/>
                  </a:cubicBezTo>
                  <a:cubicBezTo>
                    <a:pt x="95" y="84"/>
                    <a:pt x="95" y="84"/>
                    <a:pt x="95" y="84"/>
                  </a:cubicBezTo>
                  <a:cubicBezTo>
                    <a:pt x="97" y="106"/>
                    <a:pt x="97" y="106"/>
                    <a:pt x="97" y="106"/>
                  </a:cubicBezTo>
                  <a:cubicBezTo>
                    <a:pt x="83" y="110"/>
                    <a:pt x="71" y="116"/>
                    <a:pt x="60" y="124"/>
                  </a:cubicBezTo>
                  <a:cubicBezTo>
                    <a:pt x="43" y="109"/>
                    <a:pt x="43" y="109"/>
                    <a:pt x="43" y="109"/>
                  </a:cubicBezTo>
                  <a:cubicBezTo>
                    <a:pt x="18" y="138"/>
                    <a:pt x="18" y="138"/>
                    <a:pt x="18" y="138"/>
                  </a:cubicBezTo>
                  <a:cubicBezTo>
                    <a:pt x="35" y="153"/>
                    <a:pt x="35" y="153"/>
                    <a:pt x="35" y="153"/>
                  </a:cubicBezTo>
                  <a:cubicBezTo>
                    <a:pt x="28" y="164"/>
                    <a:pt x="24" y="177"/>
                    <a:pt x="22" y="191"/>
                  </a:cubicBezTo>
                  <a:cubicBezTo>
                    <a:pt x="0" y="193"/>
                    <a:pt x="0" y="193"/>
                    <a:pt x="0" y="193"/>
                  </a:cubicBezTo>
                  <a:cubicBezTo>
                    <a:pt x="2" y="231"/>
                    <a:pt x="2" y="231"/>
                    <a:pt x="2" y="231"/>
                  </a:cubicBezTo>
                  <a:cubicBezTo>
                    <a:pt x="25" y="229"/>
                    <a:pt x="25" y="229"/>
                    <a:pt x="25" y="229"/>
                  </a:cubicBezTo>
                  <a:cubicBezTo>
                    <a:pt x="28" y="243"/>
                    <a:pt x="34" y="255"/>
                    <a:pt x="42" y="266"/>
                  </a:cubicBezTo>
                  <a:cubicBezTo>
                    <a:pt x="28" y="282"/>
                    <a:pt x="28" y="282"/>
                    <a:pt x="28" y="282"/>
                  </a:cubicBezTo>
                  <a:cubicBezTo>
                    <a:pt x="56" y="308"/>
                    <a:pt x="56" y="308"/>
                    <a:pt x="56" y="308"/>
                  </a:cubicBezTo>
                  <a:cubicBezTo>
                    <a:pt x="71" y="291"/>
                    <a:pt x="71" y="291"/>
                    <a:pt x="71" y="291"/>
                  </a:cubicBezTo>
                  <a:cubicBezTo>
                    <a:pt x="83" y="297"/>
                    <a:pt x="96" y="302"/>
                    <a:pt x="109" y="304"/>
                  </a:cubicBezTo>
                  <a:cubicBezTo>
                    <a:pt x="111" y="326"/>
                    <a:pt x="111" y="326"/>
                    <a:pt x="111" y="326"/>
                  </a:cubicBezTo>
                  <a:cubicBezTo>
                    <a:pt x="149" y="324"/>
                    <a:pt x="149" y="324"/>
                    <a:pt x="149" y="324"/>
                  </a:cubicBezTo>
                  <a:cubicBezTo>
                    <a:pt x="147" y="301"/>
                    <a:pt x="147" y="301"/>
                    <a:pt x="147" y="301"/>
                  </a:cubicBezTo>
                  <a:cubicBezTo>
                    <a:pt x="161" y="298"/>
                    <a:pt x="173" y="292"/>
                    <a:pt x="184" y="283"/>
                  </a:cubicBezTo>
                  <a:cubicBezTo>
                    <a:pt x="201" y="298"/>
                    <a:pt x="201" y="298"/>
                    <a:pt x="201" y="298"/>
                  </a:cubicBezTo>
                  <a:cubicBezTo>
                    <a:pt x="226" y="270"/>
                    <a:pt x="226" y="270"/>
                    <a:pt x="226" y="270"/>
                  </a:cubicBezTo>
                  <a:cubicBezTo>
                    <a:pt x="209" y="255"/>
                    <a:pt x="209" y="255"/>
                    <a:pt x="209" y="255"/>
                  </a:cubicBezTo>
                  <a:cubicBezTo>
                    <a:pt x="216" y="243"/>
                    <a:pt x="220" y="230"/>
                    <a:pt x="222" y="216"/>
                  </a:cubicBezTo>
                  <a:lnTo>
                    <a:pt x="244" y="215"/>
                  </a:lnTo>
                  <a:close/>
                  <a:moveTo>
                    <a:pt x="127" y="280"/>
                  </a:moveTo>
                  <a:cubicBezTo>
                    <a:pt x="85" y="283"/>
                    <a:pt x="48" y="251"/>
                    <a:pt x="45" y="209"/>
                  </a:cubicBezTo>
                  <a:cubicBezTo>
                    <a:pt x="43" y="167"/>
                    <a:pt x="75" y="130"/>
                    <a:pt x="117" y="127"/>
                  </a:cubicBezTo>
                  <a:cubicBezTo>
                    <a:pt x="159" y="124"/>
                    <a:pt x="196" y="157"/>
                    <a:pt x="199" y="199"/>
                  </a:cubicBezTo>
                  <a:cubicBezTo>
                    <a:pt x="201" y="241"/>
                    <a:pt x="169" y="278"/>
                    <a:pt x="127" y="280"/>
                  </a:cubicBezTo>
                  <a:close/>
                  <a:moveTo>
                    <a:pt x="349" y="91"/>
                  </a:moveTo>
                  <a:cubicBezTo>
                    <a:pt x="364" y="90"/>
                    <a:pt x="364" y="90"/>
                    <a:pt x="364" y="90"/>
                  </a:cubicBezTo>
                  <a:cubicBezTo>
                    <a:pt x="363" y="65"/>
                    <a:pt x="363" y="65"/>
                    <a:pt x="363" y="65"/>
                  </a:cubicBezTo>
                  <a:cubicBezTo>
                    <a:pt x="348" y="66"/>
                    <a:pt x="348" y="66"/>
                    <a:pt x="348" y="66"/>
                  </a:cubicBezTo>
                  <a:cubicBezTo>
                    <a:pt x="345" y="56"/>
                    <a:pt x="341" y="48"/>
                    <a:pt x="335" y="41"/>
                  </a:cubicBezTo>
                  <a:cubicBezTo>
                    <a:pt x="345" y="29"/>
                    <a:pt x="345" y="29"/>
                    <a:pt x="345" y="29"/>
                  </a:cubicBezTo>
                  <a:cubicBezTo>
                    <a:pt x="326" y="12"/>
                    <a:pt x="326" y="12"/>
                    <a:pt x="326" y="12"/>
                  </a:cubicBezTo>
                  <a:cubicBezTo>
                    <a:pt x="316" y="24"/>
                    <a:pt x="316" y="24"/>
                    <a:pt x="316" y="24"/>
                  </a:cubicBezTo>
                  <a:cubicBezTo>
                    <a:pt x="308" y="19"/>
                    <a:pt x="299" y="16"/>
                    <a:pt x="290" y="15"/>
                  </a:cubicBezTo>
                  <a:cubicBezTo>
                    <a:pt x="289" y="0"/>
                    <a:pt x="289" y="0"/>
                    <a:pt x="289" y="0"/>
                  </a:cubicBezTo>
                  <a:cubicBezTo>
                    <a:pt x="263" y="1"/>
                    <a:pt x="263" y="1"/>
                    <a:pt x="263" y="1"/>
                  </a:cubicBezTo>
                  <a:cubicBezTo>
                    <a:pt x="264" y="16"/>
                    <a:pt x="264" y="16"/>
                    <a:pt x="264" y="16"/>
                  </a:cubicBezTo>
                  <a:cubicBezTo>
                    <a:pt x="255" y="19"/>
                    <a:pt x="247" y="23"/>
                    <a:pt x="239" y="29"/>
                  </a:cubicBezTo>
                  <a:cubicBezTo>
                    <a:pt x="228" y="19"/>
                    <a:pt x="228" y="19"/>
                    <a:pt x="228" y="19"/>
                  </a:cubicBezTo>
                  <a:cubicBezTo>
                    <a:pt x="211" y="38"/>
                    <a:pt x="211" y="38"/>
                    <a:pt x="211" y="38"/>
                  </a:cubicBezTo>
                  <a:cubicBezTo>
                    <a:pt x="222" y="48"/>
                    <a:pt x="222" y="48"/>
                    <a:pt x="222" y="48"/>
                  </a:cubicBezTo>
                  <a:cubicBezTo>
                    <a:pt x="218" y="56"/>
                    <a:pt x="215" y="65"/>
                    <a:pt x="213" y="74"/>
                  </a:cubicBezTo>
                  <a:cubicBezTo>
                    <a:pt x="198" y="75"/>
                    <a:pt x="198" y="75"/>
                    <a:pt x="198" y="75"/>
                  </a:cubicBezTo>
                  <a:cubicBezTo>
                    <a:pt x="200" y="101"/>
                    <a:pt x="200" y="101"/>
                    <a:pt x="200" y="101"/>
                  </a:cubicBezTo>
                  <a:cubicBezTo>
                    <a:pt x="215" y="100"/>
                    <a:pt x="215" y="100"/>
                    <a:pt x="215" y="100"/>
                  </a:cubicBezTo>
                  <a:cubicBezTo>
                    <a:pt x="218" y="109"/>
                    <a:pt x="222" y="117"/>
                    <a:pt x="227" y="125"/>
                  </a:cubicBezTo>
                  <a:cubicBezTo>
                    <a:pt x="217" y="136"/>
                    <a:pt x="217" y="136"/>
                    <a:pt x="217" y="136"/>
                  </a:cubicBezTo>
                  <a:cubicBezTo>
                    <a:pt x="237" y="153"/>
                    <a:pt x="237" y="153"/>
                    <a:pt x="237" y="153"/>
                  </a:cubicBezTo>
                  <a:cubicBezTo>
                    <a:pt x="247" y="142"/>
                    <a:pt x="247" y="142"/>
                    <a:pt x="247" y="142"/>
                  </a:cubicBezTo>
                  <a:cubicBezTo>
                    <a:pt x="255" y="146"/>
                    <a:pt x="263" y="149"/>
                    <a:pt x="273" y="151"/>
                  </a:cubicBezTo>
                  <a:cubicBezTo>
                    <a:pt x="274" y="166"/>
                    <a:pt x="274" y="166"/>
                    <a:pt x="274" y="166"/>
                  </a:cubicBezTo>
                  <a:cubicBezTo>
                    <a:pt x="300" y="164"/>
                    <a:pt x="300" y="164"/>
                    <a:pt x="300" y="164"/>
                  </a:cubicBezTo>
                  <a:cubicBezTo>
                    <a:pt x="299" y="149"/>
                    <a:pt x="299" y="149"/>
                    <a:pt x="299" y="149"/>
                  </a:cubicBezTo>
                  <a:cubicBezTo>
                    <a:pt x="308" y="147"/>
                    <a:pt x="316" y="142"/>
                    <a:pt x="323" y="137"/>
                  </a:cubicBezTo>
                  <a:cubicBezTo>
                    <a:pt x="335" y="147"/>
                    <a:pt x="335" y="147"/>
                    <a:pt x="335" y="147"/>
                  </a:cubicBezTo>
                  <a:cubicBezTo>
                    <a:pt x="352" y="127"/>
                    <a:pt x="352" y="127"/>
                    <a:pt x="352" y="127"/>
                  </a:cubicBezTo>
                  <a:cubicBezTo>
                    <a:pt x="340" y="117"/>
                    <a:pt x="340" y="117"/>
                    <a:pt x="340" y="117"/>
                  </a:cubicBezTo>
                  <a:cubicBezTo>
                    <a:pt x="345" y="110"/>
                    <a:pt x="348" y="101"/>
                    <a:pt x="349" y="91"/>
                  </a:cubicBezTo>
                  <a:close/>
                  <a:moveTo>
                    <a:pt x="285" y="135"/>
                  </a:moveTo>
                  <a:cubicBezTo>
                    <a:pt x="256" y="137"/>
                    <a:pt x="231" y="115"/>
                    <a:pt x="229" y="86"/>
                  </a:cubicBezTo>
                  <a:cubicBezTo>
                    <a:pt x="227" y="57"/>
                    <a:pt x="249" y="32"/>
                    <a:pt x="278" y="31"/>
                  </a:cubicBezTo>
                  <a:cubicBezTo>
                    <a:pt x="307" y="29"/>
                    <a:pt x="332" y="51"/>
                    <a:pt x="333" y="79"/>
                  </a:cubicBezTo>
                  <a:cubicBezTo>
                    <a:pt x="335" y="108"/>
                    <a:pt x="313" y="133"/>
                    <a:pt x="285" y="135"/>
                  </a:cubicBezTo>
                  <a:close/>
                </a:path>
              </a:pathLst>
            </a:custGeom>
            <a:solidFill>
              <a:srgbClr val="BFBFBF"/>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1" name="文本框 118"/>
            <p:cNvSpPr txBox="1"/>
            <p:nvPr/>
          </p:nvSpPr>
          <p:spPr>
            <a:xfrm>
              <a:off x="1342678" y="1809776"/>
              <a:ext cx="1653625" cy="369417"/>
            </a:xfrm>
            <a:prstGeom prst="rect">
              <a:avLst/>
            </a:prstGeom>
            <a:noFill/>
          </p:spPr>
          <p:txBody>
            <a:bodyPr wrap="square" rtlCol="0">
              <a:spAutoFit/>
            </a:bodyPr>
            <a:lstStyle/>
            <a:p>
              <a:r>
                <a:rPr lang="zh-CN" altLang="en-US" sz="1200" dirty="0">
                  <a:solidFill>
                    <a:prstClr val="black">
                      <a:lumMod val="75000"/>
                      <a:lumOff val="25000"/>
                    </a:prstClr>
                  </a:solidFill>
                  <a:latin typeface="时尚中黑简体" panose="01010104010101010101" pitchFamily="2" charset="-122"/>
                  <a:ea typeface="时尚中黑简体" panose="01010104010101010101" pitchFamily="2" charset="-122"/>
                </a:rPr>
                <a:t>在此添加标题</a:t>
              </a:r>
            </a:p>
          </p:txBody>
        </p:sp>
        <p:sp>
          <p:nvSpPr>
            <p:cNvPr id="82" name="矩形 47"/>
            <p:cNvSpPr>
              <a:spLocks noChangeArrowheads="1"/>
            </p:cNvSpPr>
            <p:nvPr/>
          </p:nvSpPr>
          <p:spPr bwMode="auto">
            <a:xfrm>
              <a:off x="1364664" y="2136297"/>
              <a:ext cx="2605911" cy="7896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sp>
        <p:nvSpPr>
          <p:cNvPr id="83" name="矩形 47"/>
          <p:cNvSpPr>
            <a:spLocks noChangeArrowheads="1"/>
          </p:cNvSpPr>
          <p:nvPr/>
        </p:nvSpPr>
        <p:spPr bwMode="auto">
          <a:xfrm>
            <a:off x="1060947" y="4082286"/>
            <a:ext cx="1954687" cy="5920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nvGrpSpPr>
          <p:cNvPr id="84" name="组合 83"/>
          <p:cNvGrpSpPr/>
          <p:nvPr/>
        </p:nvGrpSpPr>
        <p:grpSpPr>
          <a:xfrm>
            <a:off x="5706275" y="963125"/>
            <a:ext cx="1972127" cy="1281532"/>
            <a:chOff x="7607374" y="928782"/>
            <a:chExt cx="2629160" cy="1709105"/>
          </a:xfrm>
        </p:grpSpPr>
        <p:sp>
          <p:nvSpPr>
            <p:cNvPr id="85" name="Freeform 975"/>
            <p:cNvSpPr>
              <a:spLocks noEditPoints="1"/>
            </p:cNvSpPr>
            <p:nvPr/>
          </p:nvSpPr>
          <p:spPr bwMode="auto">
            <a:xfrm>
              <a:off x="9378174" y="928782"/>
              <a:ext cx="425060" cy="524931"/>
            </a:xfrm>
            <a:custGeom>
              <a:avLst/>
              <a:gdLst>
                <a:gd name="T0" fmla="*/ 120 w 349"/>
                <a:gd name="T1" fmla="*/ 0 h 431"/>
                <a:gd name="T2" fmla="*/ 117 w 349"/>
                <a:gd name="T3" fmla="*/ 3 h 431"/>
                <a:gd name="T4" fmla="*/ 2 w 349"/>
                <a:gd name="T5" fmla="*/ 117 h 431"/>
                <a:gd name="T6" fmla="*/ 0 w 349"/>
                <a:gd name="T7" fmla="*/ 120 h 431"/>
                <a:gd name="T8" fmla="*/ 0 w 349"/>
                <a:gd name="T9" fmla="*/ 431 h 431"/>
                <a:gd name="T10" fmla="*/ 349 w 349"/>
                <a:gd name="T11" fmla="*/ 431 h 431"/>
                <a:gd name="T12" fmla="*/ 349 w 349"/>
                <a:gd name="T13" fmla="*/ 0 h 431"/>
                <a:gd name="T14" fmla="*/ 120 w 349"/>
                <a:gd name="T15" fmla="*/ 0 h 431"/>
                <a:gd name="T16" fmla="*/ 114 w 349"/>
                <a:gd name="T17" fmla="*/ 37 h 431"/>
                <a:gd name="T18" fmla="*/ 114 w 349"/>
                <a:gd name="T19" fmla="*/ 114 h 431"/>
                <a:gd name="T20" fmla="*/ 37 w 349"/>
                <a:gd name="T21" fmla="*/ 114 h 431"/>
                <a:gd name="T22" fmla="*/ 114 w 349"/>
                <a:gd name="T23" fmla="*/ 37 h 431"/>
                <a:gd name="T24" fmla="*/ 328 w 349"/>
                <a:gd name="T25" fmla="*/ 410 h 431"/>
                <a:gd name="T26" fmla="*/ 20 w 349"/>
                <a:gd name="T27" fmla="*/ 410 h 431"/>
                <a:gd name="T28" fmla="*/ 20 w 349"/>
                <a:gd name="T29" fmla="*/ 136 h 431"/>
                <a:gd name="T30" fmla="*/ 135 w 349"/>
                <a:gd name="T31" fmla="*/ 136 h 431"/>
                <a:gd name="T32" fmla="*/ 135 w 349"/>
                <a:gd name="T33" fmla="*/ 22 h 431"/>
                <a:gd name="T34" fmla="*/ 328 w 349"/>
                <a:gd name="T35" fmla="*/ 22 h 431"/>
                <a:gd name="T36" fmla="*/ 328 w 349"/>
                <a:gd name="T37" fmla="*/ 410 h 431"/>
                <a:gd name="T38" fmla="*/ 75 w 349"/>
                <a:gd name="T39" fmla="*/ 317 h 431"/>
                <a:gd name="T40" fmla="*/ 145 w 349"/>
                <a:gd name="T41" fmla="*/ 249 h 431"/>
                <a:gd name="T42" fmla="*/ 187 w 349"/>
                <a:gd name="T43" fmla="*/ 290 h 431"/>
                <a:gd name="T44" fmla="*/ 300 w 349"/>
                <a:gd name="T45" fmla="*/ 178 h 431"/>
                <a:gd name="T46" fmla="*/ 285 w 349"/>
                <a:gd name="T47" fmla="*/ 163 h 431"/>
                <a:gd name="T48" fmla="*/ 187 w 349"/>
                <a:gd name="T49" fmla="*/ 259 h 431"/>
                <a:gd name="T50" fmla="*/ 152 w 349"/>
                <a:gd name="T51" fmla="*/ 225 h 431"/>
                <a:gd name="T52" fmla="*/ 145 w 349"/>
                <a:gd name="T53" fmla="*/ 218 h 431"/>
                <a:gd name="T54" fmla="*/ 138 w 349"/>
                <a:gd name="T55" fmla="*/ 225 h 431"/>
                <a:gd name="T56" fmla="*/ 60 w 349"/>
                <a:gd name="T57" fmla="*/ 302 h 431"/>
                <a:gd name="T58" fmla="*/ 75 w 349"/>
                <a:gd name="T59" fmla="*/ 317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9" h="431">
                  <a:moveTo>
                    <a:pt x="120" y="0"/>
                  </a:moveTo>
                  <a:lnTo>
                    <a:pt x="117" y="3"/>
                  </a:lnTo>
                  <a:lnTo>
                    <a:pt x="2" y="117"/>
                  </a:lnTo>
                  <a:lnTo>
                    <a:pt x="0" y="120"/>
                  </a:lnTo>
                  <a:lnTo>
                    <a:pt x="0" y="431"/>
                  </a:lnTo>
                  <a:lnTo>
                    <a:pt x="349" y="431"/>
                  </a:lnTo>
                  <a:lnTo>
                    <a:pt x="349" y="0"/>
                  </a:lnTo>
                  <a:lnTo>
                    <a:pt x="120" y="0"/>
                  </a:lnTo>
                  <a:close/>
                  <a:moveTo>
                    <a:pt x="114" y="37"/>
                  </a:moveTo>
                  <a:lnTo>
                    <a:pt x="114" y="114"/>
                  </a:lnTo>
                  <a:lnTo>
                    <a:pt x="37" y="114"/>
                  </a:lnTo>
                  <a:lnTo>
                    <a:pt x="114" y="37"/>
                  </a:lnTo>
                  <a:close/>
                  <a:moveTo>
                    <a:pt x="328" y="410"/>
                  </a:moveTo>
                  <a:lnTo>
                    <a:pt x="20" y="410"/>
                  </a:lnTo>
                  <a:lnTo>
                    <a:pt x="20" y="136"/>
                  </a:lnTo>
                  <a:lnTo>
                    <a:pt x="135" y="136"/>
                  </a:lnTo>
                  <a:lnTo>
                    <a:pt x="135" y="22"/>
                  </a:lnTo>
                  <a:lnTo>
                    <a:pt x="328" y="22"/>
                  </a:lnTo>
                  <a:lnTo>
                    <a:pt x="328" y="410"/>
                  </a:lnTo>
                  <a:close/>
                  <a:moveTo>
                    <a:pt x="75" y="317"/>
                  </a:moveTo>
                  <a:lnTo>
                    <a:pt x="145" y="249"/>
                  </a:lnTo>
                  <a:lnTo>
                    <a:pt x="187" y="290"/>
                  </a:lnTo>
                  <a:lnTo>
                    <a:pt x="300" y="178"/>
                  </a:lnTo>
                  <a:lnTo>
                    <a:pt x="285" y="163"/>
                  </a:lnTo>
                  <a:lnTo>
                    <a:pt x="187" y="259"/>
                  </a:lnTo>
                  <a:lnTo>
                    <a:pt x="152" y="225"/>
                  </a:lnTo>
                  <a:lnTo>
                    <a:pt x="145" y="218"/>
                  </a:lnTo>
                  <a:lnTo>
                    <a:pt x="138" y="225"/>
                  </a:lnTo>
                  <a:lnTo>
                    <a:pt x="60" y="302"/>
                  </a:lnTo>
                  <a:lnTo>
                    <a:pt x="75" y="317"/>
                  </a:lnTo>
                  <a:close/>
                </a:path>
              </a:pathLst>
            </a:custGeom>
            <a:solidFill>
              <a:srgbClr val="C00000"/>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6" name="文本框 96"/>
            <p:cNvSpPr txBox="1"/>
            <p:nvPr/>
          </p:nvSpPr>
          <p:spPr>
            <a:xfrm>
              <a:off x="8834069" y="1507064"/>
              <a:ext cx="1402465" cy="615696"/>
            </a:xfrm>
            <a:prstGeom prst="rect">
              <a:avLst/>
            </a:prstGeom>
            <a:noFill/>
          </p:spPr>
          <p:txBody>
            <a:bodyPr wrap="square" rtlCol="0">
              <a:spAutoFit/>
            </a:bodyPr>
            <a:lstStyle/>
            <a:p>
              <a:r>
                <a:rPr lang="zh-CN" altLang="en-US" sz="1200" dirty="0">
                  <a:solidFill>
                    <a:prstClr val="black">
                      <a:lumMod val="75000"/>
                      <a:lumOff val="25000"/>
                    </a:prstClr>
                  </a:solidFill>
                  <a:latin typeface="时尚中黑简体" panose="01010104010101010101" pitchFamily="2" charset="-122"/>
                  <a:ea typeface="时尚中黑简体" panose="01010104010101010101" pitchFamily="2" charset="-122"/>
                </a:rPr>
                <a:t>在此添加标题</a:t>
              </a:r>
            </a:p>
          </p:txBody>
        </p:sp>
        <p:sp>
          <p:nvSpPr>
            <p:cNvPr id="87" name="矩形 47"/>
            <p:cNvSpPr>
              <a:spLocks noChangeArrowheads="1"/>
            </p:cNvSpPr>
            <p:nvPr/>
          </p:nvSpPr>
          <p:spPr bwMode="auto">
            <a:xfrm>
              <a:off x="7607374" y="1848264"/>
              <a:ext cx="2605910" cy="7896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51430" tIns="25715" rIns="51430" bIns="25715">
              <a:spAutoFit/>
            </a:bodyPr>
            <a:lstStyle/>
            <a:p>
              <a:pPr algn="r">
                <a:lnSpc>
                  <a:spcPct val="13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grpSp>
        <p:nvGrpSpPr>
          <p:cNvPr id="88" name="组合 87"/>
          <p:cNvGrpSpPr/>
          <p:nvPr/>
        </p:nvGrpSpPr>
        <p:grpSpPr>
          <a:xfrm>
            <a:off x="5744907" y="2482258"/>
            <a:ext cx="1954687" cy="1381770"/>
            <a:chOff x="7658876" y="2954762"/>
            <a:chExt cx="2605910" cy="1842787"/>
          </a:xfrm>
        </p:grpSpPr>
        <p:sp>
          <p:nvSpPr>
            <p:cNvPr id="89" name="Freeform 987"/>
            <p:cNvSpPr>
              <a:spLocks noEditPoints="1"/>
            </p:cNvSpPr>
            <p:nvPr/>
          </p:nvSpPr>
          <p:spPr bwMode="auto">
            <a:xfrm>
              <a:off x="9385696" y="2954762"/>
              <a:ext cx="446333" cy="717951"/>
            </a:xfrm>
            <a:custGeom>
              <a:avLst/>
              <a:gdLst>
                <a:gd name="T0" fmla="*/ 133 w 205"/>
                <a:gd name="T1" fmla="*/ 170 h 331"/>
                <a:gd name="T2" fmla="*/ 148 w 205"/>
                <a:gd name="T3" fmla="*/ 126 h 331"/>
                <a:gd name="T4" fmla="*/ 148 w 205"/>
                <a:gd name="T5" fmla="*/ 110 h 331"/>
                <a:gd name="T6" fmla="*/ 48 w 205"/>
                <a:gd name="T7" fmla="*/ 118 h 331"/>
                <a:gd name="T8" fmla="*/ 71 w 205"/>
                <a:gd name="T9" fmla="*/ 126 h 331"/>
                <a:gd name="T10" fmla="*/ 39 w 205"/>
                <a:gd name="T11" fmla="*/ 224 h 331"/>
                <a:gd name="T12" fmla="*/ 44 w 205"/>
                <a:gd name="T13" fmla="*/ 331 h 331"/>
                <a:gd name="T14" fmla="*/ 205 w 205"/>
                <a:gd name="T15" fmla="*/ 298 h 331"/>
                <a:gd name="T16" fmla="*/ 161 w 205"/>
                <a:gd name="T17" fmla="*/ 315 h 331"/>
                <a:gd name="T18" fmla="*/ 16 w 205"/>
                <a:gd name="T19" fmla="*/ 298 h 331"/>
                <a:gd name="T20" fmla="*/ 87 w 205"/>
                <a:gd name="T21" fmla="*/ 170 h 331"/>
                <a:gd name="T22" fmla="*/ 117 w 205"/>
                <a:gd name="T23" fmla="*/ 126 h 331"/>
                <a:gd name="T24" fmla="*/ 153 w 205"/>
                <a:gd name="T25" fmla="*/ 234 h 331"/>
                <a:gd name="T26" fmla="*/ 161 w 205"/>
                <a:gd name="T27" fmla="*/ 315 h 331"/>
                <a:gd name="T28" fmla="*/ 121 w 205"/>
                <a:gd name="T29" fmla="*/ 262 h 331"/>
                <a:gd name="T30" fmla="*/ 101 w 205"/>
                <a:gd name="T31" fmla="*/ 258 h 331"/>
                <a:gd name="T32" fmla="*/ 63 w 205"/>
                <a:gd name="T33" fmla="*/ 263 h 331"/>
                <a:gd name="T34" fmla="*/ 48 w 205"/>
                <a:gd name="T35" fmla="*/ 259 h 331"/>
                <a:gd name="T36" fmla="*/ 24 w 205"/>
                <a:gd name="T37" fmla="*/ 298 h 331"/>
                <a:gd name="T38" fmla="*/ 161 w 205"/>
                <a:gd name="T39" fmla="*/ 307 h 331"/>
                <a:gd name="T40" fmla="*/ 167 w 205"/>
                <a:gd name="T41" fmla="*/ 266 h 331"/>
                <a:gd name="T42" fmla="*/ 165 w 205"/>
                <a:gd name="T43" fmla="*/ 264 h 331"/>
                <a:gd name="T44" fmla="*/ 144 w 205"/>
                <a:gd name="T45" fmla="*/ 248 h 331"/>
                <a:gd name="T46" fmla="*/ 124 w 205"/>
                <a:gd name="T47" fmla="*/ 23 h 331"/>
                <a:gd name="T48" fmla="*/ 124 w 205"/>
                <a:gd name="T49" fmla="*/ 0 h 331"/>
                <a:gd name="T50" fmla="*/ 124 w 205"/>
                <a:gd name="T51" fmla="*/ 23 h 331"/>
                <a:gd name="T52" fmla="*/ 91 w 205"/>
                <a:gd name="T53" fmla="*/ 49 h 331"/>
                <a:gd name="T54" fmla="*/ 74 w 205"/>
                <a:gd name="T55" fmla="*/ 32 h 331"/>
                <a:gd name="T56" fmla="*/ 58 w 205"/>
                <a:gd name="T57" fmla="*/ 49 h 331"/>
                <a:gd name="T58" fmla="*/ 68 w 205"/>
                <a:gd name="T59" fmla="*/ 43 h 331"/>
                <a:gd name="T60" fmla="*/ 80 w 205"/>
                <a:gd name="T61" fmla="*/ 43 h 331"/>
                <a:gd name="T62" fmla="*/ 74 w 205"/>
                <a:gd name="T63" fmla="*/ 57 h 331"/>
                <a:gd name="T64" fmla="*/ 68 w 205"/>
                <a:gd name="T65" fmla="*/ 43 h 331"/>
                <a:gd name="T66" fmla="*/ 92 w 205"/>
                <a:gd name="T67" fmla="*/ 102 h 331"/>
                <a:gd name="T68" fmla="*/ 98 w 205"/>
                <a:gd name="T69" fmla="*/ 82 h 331"/>
                <a:gd name="T70" fmla="*/ 129 w 205"/>
                <a:gd name="T71" fmla="*/ 82 h 331"/>
                <a:gd name="T72" fmla="*/ 134 w 205"/>
                <a:gd name="T73" fmla="*/ 102 h 331"/>
                <a:gd name="T74" fmla="*/ 143 w 205"/>
                <a:gd name="T75" fmla="*/ 97 h 331"/>
                <a:gd name="T76" fmla="*/ 113 w 205"/>
                <a:gd name="T77" fmla="*/ 68 h 331"/>
                <a:gd name="T78" fmla="*/ 84 w 205"/>
                <a:gd name="T79" fmla="*/ 97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5" h="331">
                  <a:moveTo>
                    <a:pt x="165" y="224"/>
                  </a:moveTo>
                  <a:cubicBezTo>
                    <a:pt x="150" y="204"/>
                    <a:pt x="133" y="184"/>
                    <a:pt x="133" y="170"/>
                  </a:cubicBezTo>
                  <a:cubicBezTo>
                    <a:pt x="133" y="126"/>
                    <a:pt x="133" y="126"/>
                    <a:pt x="133" y="126"/>
                  </a:cubicBezTo>
                  <a:cubicBezTo>
                    <a:pt x="148" y="126"/>
                    <a:pt x="148" y="126"/>
                    <a:pt x="148" y="126"/>
                  </a:cubicBezTo>
                  <a:cubicBezTo>
                    <a:pt x="153" y="126"/>
                    <a:pt x="156" y="122"/>
                    <a:pt x="156" y="118"/>
                  </a:cubicBezTo>
                  <a:cubicBezTo>
                    <a:pt x="156" y="113"/>
                    <a:pt x="153" y="110"/>
                    <a:pt x="148" y="110"/>
                  </a:cubicBezTo>
                  <a:cubicBezTo>
                    <a:pt x="56" y="110"/>
                    <a:pt x="56" y="110"/>
                    <a:pt x="56" y="110"/>
                  </a:cubicBezTo>
                  <a:cubicBezTo>
                    <a:pt x="52" y="110"/>
                    <a:pt x="48" y="113"/>
                    <a:pt x="48" y="118"/>
                  </a:cubicBezTo>
                  <a:cubicBezTo>
                    <a:pt x="48" y="122"/>
                    <a:pt x="52" y="126"/>
                    <a:pt x="56" y="126"/>
                  </a:cubicBezTo>
                  <a:cubicBezTo>
                    <a:pt x="71" y="126"/>
                    <a:pt x="71" y="126"/>
                    <a:pt x="71" y="126"/>
                  </a:cubicBezTo>
                  <a:cubicBezTo>
                    <a:pt x="71" y="170"/>
                    <a:pt x="71" y="170"/>
                    <a:pt x="71" y="170"/>
                  </a:cubicBezTo>
                  <a:cubicBezTo>
                    <a:pt x="71" y="184"/>
                    <a:pt x="55" y="204"/>
                    <a:pt x="39" y="224"/>
                  </a:cubicBezTo>
                  <a:cubicBezTo>
                    <a:pt x="20" y="249"/>
                    <a:pt x="0" y="274"/>
                    <a:pt x="0" y="298"/>
                  </a:cubicBezTo>
                  <a:cubicBezTo>
                    <a:pt x="0" y="318"/>
                    <a:pt x="16" y="331"/>
                    <a:pt x="44" y="331"/>
                  </a:cubicBezTo>
                  <a:cubicBezTo>
                    <a:pt x="161" y="331"/>
                    <a:pt x="161" y="331"/>
                    <a:pt x="161" y="331"/>
                  </a:cubicBezTo>
                  <a:cubicBezTo>
                    <a:pt x="188" y="331"/>
                    <a:pt x="205" y="318"/>
                    <a:pt x="205" y="298"/>
                  </a:cubicBezTo>
                  <a:cubicBezTo>
                    <a:pt x="205" y="274"/>
                    <a:pt x="185" y="249"/>
                    <a:pt x="165" y="224"/>
                  </a:cubicBezTo>
                  <a:close/>
                  <a:moveTo>
                    <a:pt x="161" y="315"/>
                  </a:moveTo>
                  <a:cubicBezTo>
                    <a:pt x="44" y="315"/>
                    <a:pt x="44" y="315"/>
                    <a:pt x="44" y="315"/>
                  </a:cubicBezTo>
                  <a:cubicBezTo>
                    <a:pt x="33" y="315"/>
                    <a:pt x="16" y="313"/>
                    <a:pt x="16" y="298"/>
                  </a:cubicBezTo>
                  <a:cubicBezTo>
                    <a:pt x="16" y="280"/>
                    <a:pt x="34" y="257"/>
                    <a:pt x="52" y="234"/>
                  </a:cubicBezTo>
                  <a:cubicBezTo>
                    <a:pt x="70" y="211"/>
                    <a:pt x="87" y="189"/>
                    <a:pt x="87" y="170"/>
                  </a:cubicBezTo>
                  <a:cubicBezTo>
                    <a:pt x="87" y="126"/>
                    <a:pt x="87" y="126"/>
                    <a:pt x="87" y="126"/>
                  </a:cubicBezTo>
                  <a:cubicBezTo>
                    <a:pt x="117" y="126"/>
                    <a:pt x="117" y="126"/>
                    <a:pt x="117" y="126"/>
                  </a:cubicBezTo>
                  <a:cubicBezTo>
                    <a:pt x="117" y="170"/>
                    <a:pt x="117" y="170"/>
                    <a:pt x="117" y="170"/>
                  </a:cubicBezTo>
                  <a:cubicBezTo>
                    <a:pt x="117" y="189"/>
                    <a:pt x="135" y="211"/>
                    <a:pt x="153" y="234"/>
                  </a:cubicBezTo>
                  <a:cubicBezTo>
                    <a:pt x="171" y="257"/>
                    <a:pt x="189" y="280"/>
                    <a:pt x="189" y="298"/>
                  </a:cubicBezTo>
                  <a:cubicBezTo>
                    <a:pt x="189" y="313"/>
                    <a:pt x="171" y="315"/>
                    <a:pt x="161" y="315"/>
                  </a:cubicBezTo>
                  <a:close/>
                  <a:moveTo>
                    <a:pt x="122" y="263"/>
                  </a:moveTo>
                  <a:cubicBezTo>
                    <a:pt x="122" y="263"/>
                    <a:pt x="121" y="263"/>
                    <a:pt x="121" y="262"/>
                  </a:cubicBezTo>
                  <a:cubicBezTo>
                    <a:pt x="118" y="258"/>
                    <a:pt x="114" y="256"/>
                    <a:pt x="109" y="256"/>
                  </a:cubicBezTo>
                  <a:cubicBezTo>
                    <a:pt x="106" y="256"/>
                    <a:pt x="103" y="257"/>
                    <a:pt x="101" y="258"/>
                  </a:cubicBezTo>
                  <a:cubicBezTo>
                    <a:pt x="99" y="250"/>
                    <a:pt x="91" y="244"/>
                    <a:pt x="82" y="244"/>
                  </a:cubicBezTo>
                  <a:cubicBezTo>
                    <a:pt x="72" y="244"/>
                    <a:pt x="63" y="252"/>
                    <a:pt x="63" y="263"/>
                  </a:cubicBezTo>
                  <a:cubicBezTo>
                    <a:pt x="63" y="264"/>
                    <a:pt x="63" y="264"/>
                    <a:pt x="63" y="265"/>
                  </a:cubicBezTo>
                  <a:cubicBezTo>
                    <a:pt x="59" y="261"/>
                    <a:pt x="54" y="259"/>
                    <a:pt x="48" y="259"/>
                  </a:cubicBezTo>
                  <a:cubicBezTo>
                    <a:pt x="46" y="259"/>
                    <a:pt x="44" y="260"/>
                    <a:pt x="42" y="260"/>
                  </a:cubicBezTo>
                  <a:cubicBezTo>
                    <a:pt x="32" y="274"/>
                    <a:pt x="24" y="288"/>
                    <a:pt x="24" y="298"/>
                  </a:cubicBezTo>
                  <a:cubicBezTo>
                    <a:pt x="24" y="306"/>
                    <a:pt x="34" y="307"/>
                    <a:pt x="44" y="307"/>
                  </a:cubicBezTo>
                  <a:cubicBezTo>
                    <a:pt x="161" y="307"/>
                    <a:pt x="161" y="307"/>
                    <a:pt x="161" y="307"/>
                  </a:cubicBezTo>
                  <a:cubicBezTo>
                    <a:pt x="170" y="307"/>
                    <a:pt x="181" y="306"/>
                    <a:pt x="181" y="298"/>
                  </a:cubicBezTo>
                  <a:cubicBezTo>
                    <a:pt x="181" y="289"/>
                    <a:pt x="175" y="278"/>
                    <a:pt x="167" y="266"/>
                  </a:cubicBezTo>
                  <a:cubicBezTo>
                    <a:pt x="167" y="266"/>
                    <a:pt x="166" y="266"/>
                    <a:pt x="166" y="266"/>
                  </a:cubicBezTo>
                  <a:cubicBezTo>
                    <a:pt x="166" y="265"/>
                    <a:pt x="166" y="265"/>
                    <a:pt x="165" y="264"/>
                  </a:cubicBezTo>
                  <a:cubicBezTo>
                    <a:pt x="163" y="260"/>
                    <a:pt x="160" y="256"/>
                    <a:pt x="156" y="252"/>
                  </a:cubicBezTo>
                  <a:cubicBezTo>
                    <a:pt x="153" y="249"/>
                    <a:pt x="148" y="248"/>
                    <a:pt x="144" y="248"/>
                  </a:cubicBezTo>
                  <a:cubicBezTo>
                    <a:pt x="134" y="248"/>
                    <a:pt x="125" y="254"/>
                    <a:pt x="122" y="263"/>
                  </a:cubicBezTo>
                  <a:close/>
                  <a:moveTo>
                    <a:pt x="124" y="23"/>
                  </a:moveTo>
                  <a:cubicBezTo>
                    <a:pt x="130" y="23"/>
                    <a:pt x="135" y="18"/>
                    <a:pt x="135" y="11"/>
                  </a:cubicBezTo>
                  <a:cubicBezTo>
                    <a:pt x="135" y="5"/>
                    <a:pt x="130" y="0"/>
                    <a:pt x="124" y="0"/>
                  </a:cubicBezTo>
                  <a:cubicBezTo>
                    <a:pt x="118" y="0"/>
                    <a:pt x="112" y="5"/>
                    <a:pt x="112" y="11"/>
                  </a:cubicBezTo>
                  <a:cubicBezTo>
                    <a:pt x="112" y="18"/>
                    <a:pt x="118" y="23"/>
                    <a:pt x="124" y="23"/>
                  </a:cubicBezTo>
                  <a:close/>
                  <a:moveTo>
                    <a:pt x="74" y="65"/>
                  </a:moveTo>
                  <a:cubicBezTo>
                    <a:pt x="83" y="65"/>
                    <a:pt x="91" y="58"/>
                    <a:pt x="91" y="49"/>
                  </a:cubicBezTo>
                  <a:cubicBezTo>
                    <a:pt x="91" y="45"/>
                    <a:pt x="89" y="40"/>
                    <a:pt x="86" y="37"/>
                  </a:cubicBezTo>
                  <a:cubicBezTo>
                    <a:pt x="83" y="34"/>
                    <a:pt x="79" y="32"/>
                    <a:pt x="74" y="32"/>
                  </a:cubicBezTo>
                  <a:cubicBezTo>
                    <a:pt x="70" y="32"/>
                    <a:pt x="66" y="34"/>
                    <a:pt x="62" y="37"/>
                  </a:cubicBezTo>
                  <a:cubicBezTo>
                    <a:pt x="59" y="40"/>
                    <a:pt x="58" y="45"/>
                    <a:pt x="58" y="49"/>
                  </a:cubicBezTo>
                  <a:cubicBezTo>
                    <a:pt x="58" y="58"/>
                    <a:pt x="65" y="65"/>
                    <a:pt x="74" y="65"/>
                  </a:cubicBezTo>
                  <a:close/>
                  <a:moveTo>
                    <a:pt x="68" y="43"/>
                  </a:moveTo>
                  <a:cubicBezTo>
                    <a:pt x="70" y="41"/>
                    <a:pt x="72" y="40"/>
                    <a:pt x="74" y="40"/>
                  </a:cubicBezTo>
                  <a:cubicBezTo>
                    <a:pt x="76" y="40"/>
                    <a:pt x="79" y="41"/>
                    <a:pt x="80" y="43"/>
                  </a:cubicBezTo>
                  <a:cubicBezTo>
                    <a:pt x="82" y="45"/>
                    <a:pt x="83" y="47"/>
                    <a:pt x="83" y="49"/>
                  </a:cubicBezTo>
                  <a:cubicBezTo>
                    <a:pt x="83" y="54"/>
                    <a:pt x="79" y="57"/>
                    <a:pt x="74" y="57"/>
                  </a:cubicBezTo>
                  <a:cubicBezTo>
                    <a:pt x="69" y="57"/>
                    <a:pt x="66" y="54"/>
                    <a:pt x="66" y="49"/>
                  </a:cubicBezTo>
                  <a:cubicBezTo>
                    <a:pt x="66" y="47"/>
                    <a:pt x="66" y="45"/>
                    <a:pt x="68" y="43"/>
                  </a:cubicBezTo>
                  <a:close/>
                  <a:moveTo>
                    <a:pt x="84" y="102"/>
                  </a:moveTo>
                  <a:cubicBezTo>
                    <a:pt x="92" y="102"/>
                    <a:pt x="92" y="102"/>
                    <a:pt x="92" y="102"/>
                  </a:cubicBezTo>
                  <a:cubicBezTo>
                    <a:pt x="92" y="100"/>
                    <a:pt x="92" y="99"/>
                    <a:pt x="92" y="97"/>
                  </a:cubicBezTo>
                  <a:cubicBezTo>
                    <a:pt x="92" y="92"/>
                    <a:pt x="94" y="86"/>
                    <a:pt x="98" y="82"/>
                  </a:cubicBezTo>
                  <a:cubicBezTo>
                    <a:pt x="102" y="78"/>
                    <a:pt x="108" y="76"/>
                    <a:pt x="113" y="76"/>
                  </a:cubicBezTo>
                  <a:cubicBezTo>
                    <a:pt x="119" y="76"/>
                    <a:pt x="124" y="78"/>
                    <a:pt x="129" y="82"/>
                  </a:cubicBezTo>
                  <a:cubicBezTo>
                    <a:pt x="133" y="86"/>
                    <a:pt x="135" y="92"/>
                    <a:pt x="135" y="97"/>
                  </a:cubicBezTo>
                  <a:cubicBezTo>
                    <a:pt x="135" y="99"/>
                    <a:pt x="135" y="100"/>
                    <a:pt x="134" y="102"/>
                  </a:cubicBezTo>
                  <a:cubicBezTo>
                    <a:pt x="142" y="102"/>
                    <a:pt x="142" y="102"/>
                    <a:pt x="142" y="102"/>
                  </a:cubicBezTo>
                  <a:cubicBezTo>
                    <a:pt x="143" y="100"/>
                    <a:pt x="143" y="99"/>
                    <a:pt x="143" y="97"/>
                  </a:cubicBezTo>
                  <a:cubicBezTo>
                    <a:pt x="143" y="89"/>
                    <a:pt x="140" y="82"/>
                    <a:pt x="134" y="76"/>
                  </a:cubicBezTo>
                  <a:cubicBezTo>
                    <a:pt x="129" y="71"/>
                    <a:pt x="121" y="68"/>
                    <a:pt x="113" y="68"/>
                  </a:cubicBezTo>
                  <a:cubicBezTo>
                    <a:pt x="105" y="68"/>
                    <a:pt x="98" y="71"/>
                    <a:pt x="92" y="76"/>
                  </a:cubicBezTo>
                  <a:cubicBezTo>
                    <a:pt x="87" y="82"/>
                    <a:pt x="84" y="89"/>
                    <a:pt x="84" y="97"/>
                  </a:cubicBezTo>
                  <a:cubicBezTo>
                    <a:pt x="84" y="99"/>
                    <a:pt x="84" y="100"/>
                    <a:pt x="84" y="102"/>
                  </a:cubicBezTo>
                  <a:close/>
                </a:path>
              </a:pathLst>
            </a:custGeom>
            <a:solidFill>
              <a:srgbClr val="C00000"/>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0" name="文本框 98"/>
            <p:cNvSpPr txBox="1"/>
            <p:nvPr/>
          </p:nvSpPr>
          <p:spPr>
            <a:xfrm>
              <a:off x="8834070" y="3667304"/>
              <a:ext cx="1402465" cy="615696"/>
            </a:xfrm>
            <a:prstGeom prst="rect">
              <a:avLst/>
            </a:prstGeom>
            <a:noFill/>
          </p:spPr>
          <p:txBody>
            <a:bodyPr wrap="square" rtlCol="0">
              <a:spAutoFit/>
            </a:bodyPr>
            <a:lstStyle/>
            <a:p>
              <a:r>
                <a:rPr lang="zh-CN" altLang="en-US" sz="1200" dirty="0">
                  <a:solidFill>
                    <a:prstClr val="black">
                      <a:lumMod val="75000"/>
                      <a:lumOff val="25000"/>
                    </a:prstClr>
                  </a:solidFill>
                  <a:latin typeface="时尚中黑简体" panose="01010104010101010101" pitchFamily="2" charset="-122"/>
                  <a:ea typeface="时尚中黑简体" panose="01010104010101010101" pitchFamily="2" charset="-122"/>
                </a:rPr>
                <a:t>在此添加标题</a:t>
              </a:r>
            </a:p>
          </p:txBody>
        </p:sp>
        <p:sp>
          <p:nvSpPr>
            <p:cNvPr id="91" name="矩形 47"/>
            <p:cNvSpPr>
              <a:spLocks noChangeArrowheads="1"/>
            </p:cNvSpPr>
            <p:nvPr/>
          </p:nvSpPr>
          <p:spPr bwMode="auto">
            <a:xfrm>
              <a:off x="7658876" y="4007926"/>
              <a:ext cx="2605910" cy="7896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51430" tIns="25715" rIns="51430" bIns="25715">
              <a:spAutoFit/>
            </a:bodyPr>
            <a:lstStyle/>
            <a:p>
              <a:pPr algn="r">
                <a:lnSpc>
                  <a:spcPct val="13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xmlns="" val="2683253878"/>
      </p:ext>
    </p:extLst>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par>
                                <p:cTn id="13" presetID="22" presetClass="entr" presetSubtype="8" fill="hold" nodeType="withEffect">
                                  <p:stCondLst>
                                    <p:cond delay="40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53" presetClass="entr" presetSubtype="16"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Effect transition="in" filter="fade">
                                      <p:cBhvr>
                                        <p:cTn id="20" dur="500"/>
                                        <p:tgtEl>
                                          <p:spTgt spid="23"/>
                                        </p:tgtEl>
                                      </p:cBhvr>
                                    </p:animEffect>
                                  </p:childTnLst>
                                </p:cTn>
                              </p:par>
                            </p:childTnLst>
                          </p:cTn>
                        </p:par>
                        <p:par>
                          <p:cTn id="21" fill="hold">
                            <p:stCondLst>
                              <p:cond delay="900"/>
                            </p:stCondLst>
                            <p:childTnLst>
                              <p:par>
                                <p:cTn id="22" presetID="22" presetClass="entr" presetSubtype="8"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par>
                                <p:cTn id="25" presetID="22" presetClass="entr" presetSubtype="8" fill="hold" grpId="0"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childTnLst>
                          </p:cTn>
                        </p:par>
                        <p:par>
                          <p:cTn id="28" fill="hold">
                            <p:stCondLst>
                              <p:cond delay="1900"/>
                            </p:stCondLst>
                            <p:childTnLst>
                              <p:par>
                                <p:cTn id="29" presetID="10" presetClass="entr" presetSubtype="0" fill="hold" grpId="0" nodeType="afterEffect">
                                  <p:stCondLst>
                                    <p:cond delay="0"/>
                                  </p:stCondLst>
                                  <p:childTnLst>
                                    <p:set>
                                      <p:cBhvr>
                                        <p:cTn id="30" dur="1" fill="hold">
                                          <p:stCondLst>
                                            <p:cond delay="0"/>
                                          </p:stCondLst>
                                        </p:cTn>
                                        <p:tgtEl>
                                          <p:spTgt spid="55"/>
                                        </p:tgtEl>
                                        <p:attrNameLst>
                                          <p:attrName>style.visibility</p:attrName>
                                        </p:attrNameLst>
                                      </p:cBhvr>
                                      <p:to>
                                        <p:strVal val="visible"/>
                                      </p:to>
                                    </p:set>
                                    <p:animEffect transition="in" filter="fade">
                                      <p:cBhvr>
                                        <p:cTn id="31" dur="1000"/>
                                        <p:tgtEl>
                                          <p:spTgt spid="55"/>
                                        </p:tgtEl>
                                      </p:cBhvr>
                                    </p:animEffect>
                                  </p:childTnLst>
                                </p:cTn>
                              </p:par>
                            </p:childTnLst>
                          </p:cTn>
                        </p:par>
                        <p:par>
                          <p:cTn id="32" fill="hold">
                            <p:stCondLst>
                              <p:cond delay="2900"/>
                            </p:stCondLst>
                            <p:childTnLst>
                              <p:par>
                                <p:cTn id="33" presetID="53" presetClass="entr" presetSubtype="16" fill="hold" nodeType="afterEffect">
                                  <p:stCondLst>
                                    <p:cond delay="0"/>
                                  </p:stCondLst>
                                  <p:childTnLst>
                                    <p:set>
                                      <p:cBhvr>
                                        <p:cTn id="34" dur="1" fill="hold">
                                          <p:stCondLst>
                                            <p:cond delay="0"/>
                                          </p:stCondLst>
                                        </p:cTn>
                                        <p:tgtEl>
                                          <p:spTgt spid="56"/>
                                        </p:tgtEl>
                                        <p:attrNameLst>
                                          <p:attrName>style.visibility</p:attrName>
                                        </p:attrNameLst>
                                      </p:cBhvr>
                                      <p:to>
                                        <p:strVal val="visible"/>
                                      </p:to>
                                    </p:set>
                                    <p:anim calcmode="lin" valueType="num">
                                      <p:cBhvr>
                                        <p:cTn id="35" dur="100" fill="hold"/>
                                        <p:tgtEl>
                                          <p:spTgt spid="56"/>
                                        </p:tgtEl>
                                        <p:attrNameLst>
                                          <p:attrName>ppt_w</p:attrName>
                                        </p:attrNameLst>
                                      </p:cBhvr>
                                      <p:tavLst>
                                        <p:tav tm="0">
                                          <p:val>
                                            <p:fltVal val="0"/>
                                          </p:val>
                                        </p:tav>
                                        <p:tav tm="100000">
                                          <p:val>
                                            <p:strVal val="#ppt_w"/>
                                          </p:val>
                                        </p:tav>
                                      </p:tavLst>
                                    </p:anim>
                                    <p:anim calcmode="lin" valueType="num">
                                      <p:cBhvr>
                                        <p:cTn id="36" dur="100" fill="hold"/>
                                        <p:tgtEl>
                                          <p:spTgt spid="56"/>
                                        </p:tgtEl>
                                        <p:attrNameLst>
                                          <p:attrName>ppt_h</p:attrName>
                                        </p:attrNameLst>
                                      </p:cBhvr>
                                      <p:tavLst>
                                        <p:tav tm="0">
                                          <p:val>
                                            <p:fltVal val="0"/>
                                          </p:val>
                                        </p:tav>
                                        <p:tav tm="100000">
                                          <p:val>
                                            <p:strVal val="#ppt_h"/>
                                          </p:val>
                                        </p:tav>
                                      </p:tavLst>
                                    </p:anim>
                                    <p:animEffect transition="in" filter="fade">
                                      <p:cBhvr>
                                        <p:cTn id="37" dur="100"/>
                                        <p:tgtEl>
                                          <p:spTgt spid="56"/>
                                        </p:tgtEl>
                                      </p:cBhvr>
                                    </p:animEffect>
                                  </p:childTnLst>
                                </p:cTn>
                              </p:par>
                              <p:par>
                                <p:cTn id="38" presetID="6" presetClass="emph" presetSubtype="0" fill="hold" nodeType="withEffect">
                                  <p:stCondLst>
                                    <p:cond delay="100"/>
                                  </p:stCondLst>
                                  <p:childTnLst>
                                    <p:animScale>
                                      <p:cBhvr>
                                        <p:cTn id="39" dur="100" fill="hold"/>
                                        <p:tgtEl>
                                          <p:spTgt spid="56"/>
                                        </p:tgtEl>
                                      </p:cBhvr>
                                      <p:by x="110000" y="110000"/>
                                    </p:animScale>
                                  </p:childTnLst>
                                </p:cTn>
                              </p:par>
                              <p:par>
                                <p:cTn id="40" presetID="6" presetClass="emph" presetSubtype="0" fill="hold" nodeType="withEffect">
                                  <p:stCondLst>
                                    <p:cond delay="200"/>
                                  </p:stCondLst>
                                  <p:childTnLst>
                                    <p:animScale>
                                      <p:cBhvr>
                                        <p:cTn id="41" dur="200" fill="hold"/>
                                        <p:tgtEl>
                                          <p:spTgt spid="56"/>
                                        </p:tgtEl>
                                      </p:cBhvr>
                                      <p:by x="90000" y="90000"/>
                                    </p:animScale>
                                  </p:childTnLst>
                                </p:cTn>
                              </p:par>
                              <p:par>
                                <p:cTn id="42" presetID="6" presetClass="emph" presetSubtype="0" fill="hold" nodeType="withEffect">
                                  <p:stCondLst>
                                    <p:cond delay="400"/>
                                  </p:stCondLst>
                                  <p:childTnLst>
                                    <p:animScale>
                                      <p:cBhvr>
                                        <p:cTn id="43" dur="100" fill="hold"/>
                                        <p:tgtEl>
                                          <p:spTgt spid="56"/>
                                        </p:tgtEl>
                                      </p:cBhvr>
                                      <p:by x="105000" y="105000"/>
                                    </p:animScale>
                                  </p:childTnLst>
                                </p:cTn>
                              </p:par>
                              <p:par>
                                <p:cTn id="44" presetID="6" presetClass="emph" presetSubtype="0" fill="hold" nodeType="withEffect">
                                  <p:stCondLst>
                                    <p:cond delay="500"/>
                                  </p:stCondLst>
                                  <p:childTnLst>
                                    <p:animScale>
                                      <p:cBhvr>
                                        <p:cTn id="45" dur="200" fill="hold"/>
                                        <p:tgtEl>
                                          <p:spTgt spid="56"/>
                                        </p:tgtEl>
                                      </p:cBhvr>
                                      <p:by x="95000" y="95000"/>
                                    </p:animScale>
                                  </p:childTnLst>
                                </p:cTn>
                              </p:par>
                            </p:childTnLst>
                          </p:cTn>
                        </p:par>
                        <p:par>
                          <p:cTn id="46" fill="hold">
                            <p:stCondLst>
                              <p:cond delay="3600"/>
                            </p:stCondLst>
                            <p:childTnLst>
                              <p:par>
                                <p:cTn id="47" presetID="21" presetClass="entr" presetSubtype="1" fill="hold" grpId="0" nodeType="after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wheel(1)">
                                      <p:cBhvr>
                                        <p:cTn id="49" dur="1000"/>
                                        <p:tgtEl>
                                          <p:spTgt spid="31"/>
                                        </p:tgtEl>
                                      </p:cBhvr>
                                    </p:animEffect>
                                  </p:childTnLst>
                                </p:cTn>
                              </p:par>
                            </p:childTnLst>
                          </p:cTn>
                        </p:par>
                        <p:par>
                          <p:cTn id="50" fill="hold">
                            <p:stCondLst>
                              <p:cond delay="4600"/>
                            </p:stCondLst>
                            <p:childTnLst>
                              <p:par>
                                <p:cTn id="51" presetID="22" presetClass="entr" presetSubtype="8" fill="hold" nodeType="after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wipe(left)">
                                      <p:cBhvr>
                                        <p:cTn id="53" dur="500"/>
                                        <p:tgtEl>
                                          <p:spTgt spid="32"/>
                                        </p:tgtEl>
                                      </p:cBhvr>
                                    </p:animEffect>
                                  </p:childTnLst>
                                </p:cTn>
                              </p:par>
                            </p:childTnLst>
                          </p:cTn>
                        </p:par>
                        <p:par>
                          <p:cTn id="54" fill="hold">
                            <p:stCondLst>
                              <p:cond delay="5100"/>
                            </p:stCondLst>
                            <p:childTnLst>
                              <p:par>
                                <p:cTn id="55" presetID="22" presetClass="entr" presetSubtype="4" fill="hold" nodeType="afterEffect">
                                  <p:stCondLst>
                                    <p:cond delay="0"/>
                                  </p:stCondLst>
                                  <p:childTnLst>
                                    <p:set>
                                      <p:cBhvr>
                                        <p:cTn id="56" dur="1" fill="hold">
                                          <p:stCondLst>
                                            <p:cond delay="0"/>
                                          </p:stCondLst>
                                        </p:cTn>
                                        <p:tgtEl>
                                          <p:spTgt spid="84"/>
                                        </p:tgtEl>
                                        <p:attrNameLst>
                                          <p:attrName>style.visibility</p:attrName>
                                        </p:attrNameLst>
                                      </p:cBhvr>
                                      <p:to>
                                        <p:strVal val="visible"/>
                                      </p:to>
                                    </p:set>
                                    <p:animEffect transition="in" filter="wipe(down)">
                                      <p:cBhvr>
                                        <p:cTn id="57" dur="500"/>
                                        <p:tgtEl>
                                          <p:spTgt spid="84"/>
                                        </p:tgtEl>
                                      </p:cBhvr>
                                    </p:animEffect>
                                  </p:childTnLst>
                                </p:cTn>
                              </p:par>
                            </p:childTnLst>
                          </p:cTn>
                        </p:par>
                        <p:par>
                          <p:cTn id="58" fill="hold">
                            <p:stCondLst>
                              <p:cond delay="5600"/>
                            </p:stCondLst>
                            <p:childTnLst>
                              <p:par>
                                <p:cTn id="59" presetID="53" presetClass="entr" presetSubtype="16" fill="hold" nodeType="afterEffect">
                                  <p:stCondLst>
                                    <p:cond delay="0"/>
                                  </p:stCondLst>
                                  <p:childTnLst>
                                    <p:set>
                                      <p:cBhvr>
                                        <p:cTn id="60" dur="1" fill="hold">
                                          <p:stCondLst>
                                            <p:cond delay="0"/>
                                          </p:stCondLst>
                                        </p:cTn>
                                        <p:tgtEl>
                                          <p:spTgt spid="61"/>
                                        </p:tgtEl>
                                        <p:attrNameLst>
                                          <p:attrName>style.visibility</p:attrName>
                                        </p:attrNameLst>
                                      </p:cBhvr>
                                      <p:to>
                                        <p:strVal val="visible"/>
                                      </p:to>
                                    </p:set>
                                    <p:anim calcmode="lin" valueType="num">
                                      <p:cBhvr>
                                        <p:cTn id="61" dur="100" fill="hold"/>
                                        <p:tgtEl>
                                          <p:spTgt spid="61"/>
                                        </p:tgtEl>
                                        <p:attrNameLst>
                                          <p:attrName>ppt_w</p:attrName>
                                        </p:attrNameLst>
                                      </p:cBhvr>
                                      <p:tavLst>
                                        <p:tav tm="0">
                                          <p:val>
                                            <p:fltVal val="0"/>
                                          </p:val>
                                        </p:tav>
                                        <p:tav tm="100000">
                                          <p:val>
                                            <p:strVal val="#ppt_w"/>
                                          </p:val>
                                        </p:tav>
                                      </p:tavLst>
                                    </p:anim>
                                    <p:anim calcmode="lin" valueType="num">
                                      <p:cBhvr>
                                        <p:cTn id="62" dur="100" fill="hold"/>
                                        <p:tgtEl>
                                          <p:spTgt spid="61"/>
                                        </p:tgtEl>
                                        <p:attrNameLst>
                                          <p:attrName>ppt_h</p:attrName>
                                        </p:attrNameLst>
                                      </p:cBhvr>
                                      <p:tavLst>
                                        <p:tav tm="0">
                                          <p:val>
                                            <p:fltVal val="0"/>
                                          </p:val>
                                        </p:tav>
                                        <p:tav tm="100000">
                                          <p:val>
                                            <p:strVal val="#ppt_h"/>
                                          </p:val>
                                        </p:tav>
                                      </p:tavLst>
                                    </p:anim>
                                    <p:animEffect transition="in" filter="fade">
                                      <p:cBhvr>
                                        <p:cTn id="63" dur="100"/>
                                        <p:tgtEl>
                                          <p:spTgt spid="61"/>
                                        </p:tgtEl>
                                      </p:cBhvr>
                                    </p:animEffect>
                                  </p:childTnLst>
                                </p:cTn>
                              </p:par>
                              <p:par>
                                <p:cTn id="64" presetID="6" presetClass="emph" presetSubtype="0" fill="hold" nodeType="withEffect">
                                  <p:stCondLst>
                                    <p:cond delay="100"/>
                                  </p:stCondLst>
                                  <p:childTnLst>
                                    <p:animScale>
                                      <p:cBhvr>
                                        <p:cTn id="65" dur="100" fill="hold"/>
                                        <p:tgtEl>
                                          <p:spTgt spid="61"/>
                                        </p:tgtEl>
                                      </p:cBhvr>
                                      <p:by x="110000" y="110000"/>
                                    </p:animScale>
                                  </p:childTnLst>
                                </p:cTn>
                              </p:par>
                              <p:par>
                                <p:cTn id="66" presetID="6" presetClass="emph" presetSubtype="0" fill="hold" nodeType="withEffect">
                                  <p:stCondLst>
                                    <p:cond delay="200"/>
                                  </p:stCondLst>
                                  <p:childTnLst>
                                    <p:animScale>
                                      <p:cBhvr>
                                        <p:cTn id="67" dur="200" fill="hold"/>
                                        <p:tgtEl>
                                          <p:spTgt spid="61"/>
                                        </p:tgtEl>
                                      </p:cBhvr>
                                      <p:by x="90000" y="90000"/>
                                    </p:animScale>
                                  </p:childTnLst>
                                </p:cTn>
                              </p:par>
                              <p:par>
                                <p:cTn id="68" presetID="6" presetClass="emph" presetSubtype="0" fill="hold" nodeType="withEffect">
                                  <p:stCondLst>
                                    <p:cond delay="400"/>
                                  </p:stCondLst>
                                  <p:childTnLst>
                                    <p:animScale>
                                      <p:cBhvr>
                                        <p:cTn id="69" dur="100" fill="hold"/>
                                        <p:tgtEl>
                                          <p:spTgt spid="61"/>
                                        </p:tgtEl>
                                      </p:cBhvr>
                                      <p:by x="105000" y="105000"/>
                                    </p:animScale>
                                  </p:childTnLst>
                                </p:cTn>
                              </p:par>
                              <p:par>
                                <p:cTn id="70" presetID="6" presetClass="emph" presetSubtype="0" fill="hold" nodeType="withEffect">
                                  <p:stCondLst>
                                    <p:cond delay="500"/>
                                  </p:stCondLst>
                                  <p:childTnLst>
                                    <p:animScale>
                                      <p:cBhvr>
                                        <p:cTn id="71" dur="200" fill="hold"/>
                                        <p:tgtEl>
                                          <p:spTgt spid="61"/>
                                        </p:tgtEl>
                                      </p:cBhvr>
                                      <p:by x="95000" y="95000"/>
                                    </p:animScale>
                                  </p:childTnLst>
                                </p:cTn>
                              </p:par>
                            </p:childTnLst>
                          </p:cTn>
                        </p:par>
                        <p:par>
                          <p:cTn id="72" fill="hold">
                            <p:stCondLst>
                              <p:cond delay="6300"/>
                            </p:stCondLst>
                            <p:childTnLst>
                              <p:par>
                                <p:cTn id="73" presetID="21" presetClass="entr" presetSubtype="1" fill="hold" grpId="0" nodeType="afterEffect">
                                  <p:stCondLst>
                                    <p:cond delay="0"/>
                                  </p:stCondLst>
                                  <p:childTnLst>
                                    <p:set>
                                      <p:cBhvr>
                                        <p:cTn id="74" dur="1" fill="hold">
                                          <p:stCondLst>
                                            <p:cond delay="0"/>
                                          </p:stCondLst>
                                        </p:cTn>
                                        <p:tgtEl>
                                          <p:spTgt spid="43"/>
                                        </p:tgtEl>
                                        <p:attrNameLst>
                                          <p:attrName>style.visibility</p:attrName>
                                        </p:attrNameLst>
                                      </p:cBhvr>
                                      <p:to>
                                        <p:strVal val="visible"/>
                                      </p:to>
                                    </p:set>
                                    <p:animEffect transition="in" filter="wheel(1)">
                                      <p:cBhvr>
                                        <p:cTn id="75" dur="1000"/>
                                        <p:tgtEl>
                                          <p:spTgt spid="43"/>
                                        </p:tgtEl>
                                      </p:cBhvr>
                                    </p:animEffect>
                                  </p:childTnLst>
                                </p:cTn>
                              </p:par>
                            </p:childTnLst>
                          </p:cTn>
                        </p:par>
                        <p:par>
                          <p:cTn id="76" fill="hold">
                            <p:stCondLst>
                              <p:cond delay="7300"/>
                            </p:stCondLst>
                            <p:childTnLst>
                              <p:par>
                                <p:cTn id="77" presetID="22" presetClass="entr" presetSubtype="2" fill="hold" nodeType="afterEffect">
                                  <p:stCondLst>
                                    <p:cond delay="0"/>
                                  </p:stCondLst>
                                  <p:childTnLst>
                                    <p:set>
                                      <p:cBhvr>
                                        <p:cTn id="78" dur="1" fill="hold">
                                          <p:stCondLst>
                                            <p:cond delay="0"/>
                                          </p:stCondLst>
                                        </p:cTn>
                                        <p:tgtEl>
                                          <p:spTgt spid="44"/>
                                        </p:tgtEl>
                                        <p:attrNameLst>
                                          <p:attrName>style.visibility</p:attrName>
                                        </p:attrNameLst>
                                      </p:cBhvr>
                                      <p:to>
                                        <p:strVal val="visible"/>
                                      </p:to>
                                    </p:set>
                                    <p:animEffect transition="in" filter="wipe(right)">
                                      <p:cBhvr>
                                        <p:cTn id="79" dur="500"/>
                                        <p:tgtEl>
                                          <p:spTgt spid="44"/>
                                        </p:tgtEl>
                                      </p:cBhvr>
                                    </p:animEffect>
                                  </p:childTnLst>
                                </p:cTn>
                              </p:par>
                            </p:childTnLst>
                          </p:cTn>
                        </p:par>
                        <p:par>
                          <p:cTn id="80" fill="hold">
                            <p:stCondLst>
                              <p:cond delay="7800"/>
                            </p:stCondLst>
                            <p:childTnLst>
                              <p:par>
                                <p:cTn id="81" presetID="22" presetClass="entr" presetSubtype="4" fill="hold" nodeType="afterEffect">
                                  <p:stCondLst>
                                    <p:cond delay="0"/>
                                  </p:stCondLst>
                                  <p:childTnLst>
                                    <p:set>
                                      <p:cBhvr>
                                        <p:cTn id="82" dur="1" fill="hold">
                                          <p:stCondLst>
                                            <p:cond delay="0"/>
                                          </p:stCondLst>
                                        </p:cTn>
                                        <p:tgtEl>
                                          <p:spTgt spid="79"/>
                                        </p:tgtEl>
                                        <p:attrNameLst>
                                          <p:attrName>style.visibility</p:attrName>
                                        </p:attrNameLst>
                                      </p:cBhvr>
                                      <p:to>
                                        <p:strVal val="visible"/>
                                      </p:to>
                                    </p:set>
                                    <p:animEffect transition="in" filter="wipe(down)">
                                      <p:cBhvr>
                                        <p:cTn id="83" dur="500"/>
                                        <p:tgtEl>
                                          <p:spTgt spid="79"/>
                                        </p:tgtEl>
                                      </p:cBhvr>
                                    </p:animEffect>
                                  </p:childTnLst>
                                </p:cTn>
                              </p:par>
                            </p:childTnLst>
                          </p:cTn>
                        </p:par>
                        <p:par>
                          <p:cTn id="84" fill="hold">
                            <p:stCondLst>
                              <p:cond delay="8300"/>
                            </p:stCondLst>
                            <p:childTnLst>
                              <p:par>
                                <p:cTn id="85" presetID="53" presetClass="entr" presetSubtype="16" fill="hold" nodeType="afterEffect">
                                  <p:stCondLst>
                                    <p:cond delay="0"/>
                                  </p:stCondLst>
                                  <p:childTnLst>
                                    <p:set>
                                      <p:cBhvr>
                                        <p:cTn id="86" dur="1" fill="hold">
                                          <p:stCondLst>
                                            <p:cond delay="0"/>
                                          </p:stCondLst>
                                        </p:cTn>
                                        <p:tgtEl>
                                          <p:spTgt spid="66"/>
                                        </p:tgtEl>
                                        <p:attrNameLst>
                                          <p:attrName>style.visibility</p:attrName>
                                        </p:attrNameLst>
                                      </p:cBhvr>
                                      <p:to>
                                        <p:strVal val="visible"/>
                                      </p:to>
                                    </p:set>
                                    <p:anim calcmode="lin" valueType="num">
                                      <p:cBhvr>
                                        <p:cTn id="87" dur="100" fill="hold"/>
                                        <p:tgtEl>
                                          <p:spTgt spid="66"/>
                                        </p:tgtEl>
                                        <p:attrNameLst>
                                          <p:attrName>ppt_w</p:attrName>
                                        </p:attrNameLst>
                                      </p:cBhvr>
                                      <p:tavLst>
                                        <p:tav tm="0">
                                          <p:val>
                                            <p:fltVal val="0"/>
                                          </p:val>
                                        </p:tav>
                                        <p:tav tm="100000">
                                          <p:val>
                                            <p:strVal val="#ppt_w"/>
                                          </p:val>
                                        </p:tav>
                                      </p:tavLst>
                                    </p:anim>
                                    <p:anim calcmode="lin" valueType="num">
                                      <p:cBhvr>
                                        <p:cTn id="88" dur="100" fill="hold"/>
                                        <p:tgtEl>
                                          <p:spTgt spid="66"/>
                                        </p:tgtEl>
                                        <p:attrNameLst>
                                          <p:attrName>ppt_h</p:attrName>
                                        </p:attrNameLst>
                                      </p:cBhvr>
                                      <p:tavLst>
                                        <p:tav tm="0">
                                          <p:val>
                                            <p:fltVal val="0"/>
                                          </p:val>
                                        </p:tav>
                                        <p:tav tm="100000">
                                          <p:val>
                                            <p:strVal val="#ppt_h"/>
                                          </p:val>
                                        </p:tav>
                                      </p:tavLst>
                                    </p:anim>
                                    <p:animEffect transition="in" filter="fade">
                                      <p:cBhvr>
                                        <p:cTn id="89" dur="100"/>
                                        <p:tgtEl>
                                          <p:spTgt spid="66"/>
                                        </p:tgtEl>
                                      </p:cBhvr>
                                    </p:animEffect>
                                  </p:childTnLst>
                                </p:cTn>
                              </p:par>
                              <p:par>
                                <p:cTn id="90" presetID="6" presetClass="emph" presetSubtype="0" fill="hold" nodeType="withEffect">
                                  <p:stCondLst>
                                    <p:cond delay="100"/>
                                  </p:stCondLst>
                                  <p:childTnLst>
                                    <p:animScale>
                                      <p:cBhvr>
                                        <p:cTn id="91" dur="100" fill="hold"/>
                                        <p:tgtEl>
                                          <p:spTgt spid="66"/>
                                        </p:tgtEl>
                                      </p:cBhvr>
                                      <p:by x="110000" y="110000"/>
                                    </p:animScale>
                                  </p:childTnLst>
                                </p:cTn>
                              </p:par>
                              <p:par>
                                <p:cTn id="92" presetID="6" presetClass="emph" presetSubtype="0" fill="hold" nodeType="withEffect">
                                  <p:stCondLst>
                                    <p:cond delay="200"/>
                                  </p:stCondLst>
                                  <p:childTnLst>
                                    <p:animScale>
                                      <p:cBhvr>
                                        <p:cTn id="93" dur="200" fill="hold"/>
                                        <p:tgtEl>
                                          <p:spTgt spid="66"/>
                                        </p:tgtEl>
                                      </p:cBhvr>
                                      <p:by x="90000" y="90000"/>
                                    </p:animScale>
                                  </p:childTnLst>
                                </p:cTn>
                              </p:par>
                              <p:par>
                                <p:cTn id="94" presetID="6" presetClass="emph" presetSubtype="0" fill="hold" nodeType="withEffect">
                                  <p:stCondLst>
                                    <p:cond delay="400"/>
                                  </p:stCondLst>
                                  <p:childTnLst>
                                    <p:animScale>
                                      <p:cBhvr>
                                        <p:cTn id="95" dur="100" fill="hold"/>
                                        <p:tgtEl>
                                          <p:spTgt spid="66"/>
                                        </p:tgtEl>
                                      </p:cBhvr>
                                      <p:by x="105000" y="105000"/>
                                    </p:animScale>
                                  </p:childTnLst>
                                </p:cTn>
                              </p:par>
                              <p:par>
                                <p:cTn id="96" presetID="6" presetClass="emph" presetSubtype="0" fill="hold" nodeType="withEffect">
                                  <p:stCondLst>
                                    <p:cond delay="500"/>
                                  </p:stCondLst>
                                  <p:childTnLst>
                                    <p:animScale>
                                      <p:cBhvr>
                                        <p:cTn id="97" dur="200" fill="hold"/>
                                        <p:tgtEl>
                                          <p:spTgt spid="66"/>
                                        </p:tgtEl>
                                      </p:cBhvr>
                                      <p:by x="95000" y="95000"/>
                                    </p:animScale>
                                  </p:childTnLst>
                                </p:cTn>
                              </p:par>
                            </p:childTnLst>
                          </p:cTn>
                        </p:par>
                        <p:par>
                          <p:cTn id="98" fill="hold">
                            <p:stCondLst>
                              <p:cond delay="9000"/>
                            </p:stCondLst>
                            <p:childTnLst>
                              <p:par>
                                <p:cTn id="99" presetID="21" presetClass="entr" presetSubtype="1" fill="hold" grpId="0" nodeType="after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wheel(1)">
                                      <p:cBhvr>
                                        <p:cTn id="101" dur="1000"/>
                                        <p:tgtEl>
                                          <p:spTgt spid="37"/>
                                        </p:tgtEl>
                                      </p:cBhvr>
                                    </p:animEffect>
                                  </p:childTnLst>
                                </p:cTn>
                              </p:par>
                            </p:childTnLst>
                          </p:cTn>
                        </p:par>
                        <p:par>
                          <p:cTn id="102" fill="hold">
                            <p:stCondLst>
                              <p:cond delay="10000"/>
                            </p:stCondLst>
                            <p:childTnLst>
                              <p:par>
                                <p:cTn id="103" presetID="22" presetClass="entr" presetSubtype="8" fill="hold" nodeType="afterEffect">
                                  <p:stCondLst>
                                    <p:cond delay="0"/>
                                  </p:stCondLst>
                                  <p:childTnLst>
                                    <p:set>
                                      <p:cBhvr>
                                        <p:cTn id="104" dur="1" fill="hold">
                                          <p:stCondLst>
                                            <p:cond delay="0"/>
                                          </p:stCondLst>
                                        </p:cTn>
                                        <p:tgtEl>
                                          <p:spTgt spid="38"/>
                                        </p:tgtEl>
                                        <p:attrNameLst>
                                          <p:attrName>style.visibility</p:attrName>
                                        </p:attrNameLst>
                                      </p:cBhvr>
                                      <p:to>
                                        <p:strVal val="visible"/>
                                      </p:to>
                                    </p:set>
                                    <p:animEffect transition="in" filter="wipe(left)">
                                      <p:cBhvr>
                                        <p:cTn id="105" dur="500"/>
                                        <p:tgtEl>
                                          <p:spTgt spid="38"/>
                                        </p:tgtEl>
                                      </p:cBhvr>
                                    </p:animEffect>
                                  </p:childTnLst>
                                </p:cTn>
                              </p:par>
                            </p:childTnLst>
                          </p:cTn>
                        </p:par>
                        <p:par>
                          <p:cTn id="106" fill="hold">
                            <p:stCondLst>
                              <p:cond delay="10500"/>
                            </p:stCondLst>
                            <p:childTnLst>
                              <p:par>
                                <p:cTn id="107" presetID="22" presetClass="entr" presetSubtype="4" fill="hold" nodeType="afterEffect">
                                  <p:stCondLst>
                                    <p:cond delay="0"/>
                                  </p:stCondLst>
                                  <p:childTnLst>
                                    <p:set>
                                      <p:cBhvr>
                                        <p:cTn id="108" dur="1" fill="hold">
                                          <p:stCondLst>
                                            <p:cond delay="0"/>
                                          </p:stCondLst>
                                        </p:cTn>
                                        <p:tgtEl>
                                          <p:spTgt spid="88"/>
                                        </p:tgtEl>
                                        <p:attrNameLst>
                                          <p:attrName>style.visibility</p:attrName>
                                        </p:attrNameLst>
                                      </p:cBhvr>
                                      <p:to>
                                        <p:strVal val="visible"/>
                                      </p:to>
                                    </p:set>
                                    <p:animEffect transition="in" filter="wipe(down)">
                                      <p:cBhvr>
                                        <p:cTn id="109" dur="500"/>
                                        <p:tgtEl>
                                          <p:spTgt spid="88"/>
                                        </p:tgtEl>
                                      </p:cBhvr>
                                    </p:animEffect>
                                  </p:childTnLst>
                                </p:cTn>
                              </p:par>
                            </p:childTnLst>
                          </p:cTn>
                        </p:par>
                        <p:par>
                          <p:cTn id="110" fill="hold">
                            <p:stCondLst>
                              <p:cond delay="11000"/>
                            </p:stCondLst>
                            <p:childTnLst>
                              <p:par>
                                <p:cTn id="111" presetID="53" presetClass="entr" presetSubtype="16" fill="hold" nodeType="afterEffect">
                                  <p:stCondLst>
                                    <p:cond delay="0"/>
                                  </p:stCondLst>
                                  <p:childTnLst>
                                    <p:set>
                                      <p:cBhvr>
                                        <p:cTn id="112" dur="1" fill="hold">
                                          <p:stCondLst>
                                            <p:cond delay="0"/>
                                          </p:stCondLst>
                                        </p:cTn>
                                        <p:tgtEl>
                                          <p:spTgt spid="71"/>
                                        </p:tgtEl>
                                        <p:attrNameLst>
                                          <p:attrName>style.visibility</p:attrName>
                                        </p:attrNameLst>
                                      </p:cBhvr>
                                      <p:to>
                                        <p:strVal val="visible"/>
                                      </p:to>
                                    </p:set>
                                    <p:anim calcmode="lin" valueType="num">
                                      <p:cBhvr>
                                        <p:cTn id="113" dur="100" fill="hold"/>
                                        <p:tgtEl>
                                          <p:spTgt spid="71"/>
                                        </p:tgtEl>
                                        <p:attrNameLst>
                                          <p:attrName>ppt_w</p:attrName>
                                        </p:attrNameLst>
                                      </p:cBhvr>
                                      <p:tavLst>
                                        <p:tav tm="0">
                                          <p:val>
                                            <p:fltVal val="0"/>
                                          </p:val>
                                        </p:tav>
                                        <p:tav tm="100000">
                                          <p:val>
                                            <p:strVal val="#ppt_w"/>
                                          </p:val>
                                        </p:tav>
                                      </p:tavLst>
                                    </p:anim>
                                    <p:anim calcmode="lin" valueType="num">
                                      <p:cBhvr>
                                        <p:cTn id="114" dur="100" fill="hold"/>
                                        <p:tgtEl>
                                          <p:spTgt spid="71"/>
                                        </p:tgtEl>
                                        <p:attrNameLst>
                                          <p:attrName>ppt_h</p:attrName>
                                        </p:attrNameLst>
                                      </p:cBhvr>
                                      <p:tavLst>
                                        <p:tav tm="0">
                                          <p:val>
                                            <p:fltVal val="0"/>
                                          </p:val>
                                        </p:tav>
                                        <p:tav tm="100000">
                                          <p:val>
                                            <p:strVal val="#ppt_h"/>
                                          </p:val>
                                        </p:tav>
                                      </p:tavLst>
                                    </p:anim>
                                    <p:animEffect transition="in" filter="fade">
                                      <p:cBhvr>
                                        <p:cTn id="115" dur="100"/>
                                        <p:tgtEl>
                                          <p:spTgt spid="71"/>
                                        </p:tgtEl>
                                      </p:cBhvr>
                                    </p:animEffect>
                                  </p:childTnLst>
                                </p:cTn>
                              </p:par>
                              <p:par>
                                <p:cTn id="116" presetID="6" presetClass="emph" presetSubtype="0" fill="hold" nodeType="withEffect">
                                  <p:stCondLst>
                                    <p:cond delay="100"/>
                                  </p:stCondLst>
                                  <p:childTnLst>
                                    <p:animScale>
                                      <p:cBhvr>
                                        <p:cTn id="117" dur="100" fill="hold"/>
                                        <p:tgtEl>
                                          <p:spTgt spid="71"/>
                                        </p:tgtEl>
                                      </p:cBhvr>
                                      <p:by x="110000" y="110000"/>
                                    </p:animScale>
                                  </p:childTnLst>
                                </p:cTn>
                              </p:par>
                              <p:par>
                                <p:cTn id="118" presetID="6" presetClass="emph" presetSubtype="0" fill="hold" nodeType="withEffect">
                                  <p:stCondLst>
                                    <p:cond delay="200"/>
                                  </p:stCondLst>
                                  <p:childTnLst>
                                    <p:animScale>
                                      <p:cBhvr>
                                        <p:cTn id="119" dur="200" fill="hold"/>
                                        <p:tgtEl>
                                          <p:spTgt spid="71"/>
                                        </p:tgtEl>
                                      </p:cBhvr>
                                      <p:by x="90000" y="90000"/>
                                    </p:animScale>
                                  </p:childTnLst>
                                </p:cTn>
                              </p:par>
                              <p:par>
                                <p:cTn id="120" presetID="6" presetClass="emph" presetSubtype="0" fill="hold" nodeType="withEffect">
                                  <p:stCondLst>
                                    <p:cond delay="400"/>
                                  </p:stCondLst>
                                  <p:childTnLst>
                                    <p:animScale>
                                      <p:cBhvr>
                                        <p:cTn id="121" dur="100" fill="hold"/>
                                        <p:tgtEl>
                                          <p:spTgt spid="71"/>
                                        </p:tgtEl>
                                      </p:cBhvr>
                                      <p:by x="105000" y="105000"/>
                                    </p:animScale>
                                  </p:childTnLst>
                                </p:cTn>
                              </p:par>
                              <p:par>
                                <p:cTn id="122" presetID="6" presetClass="emph" presetSubtype="0" fill="hold" nodeType="withEffect">
                                  <p:stCondLst>
                                    <p:cond delay="500"/>
                                  </p:stCondLst>
                                  <p:childTnLst>
                                    <p:animScale>
                                      <p:cBhvr>
                                        <p:cTn id="123" dur="200" fill="hold"/>
                                        <p:tgtEl>
                                          <p:spTgt spid="71"/>
                                        </p:tgtEl>
                                      </p:cBhvr>
                                      <p:by x="95000" y="95000"/>
                                    </p:animScale>
                                  </p:childTnLst>
                                </p:cTn>
                              </p:par>
                            </p:childTnLst>
                          </p:cTn>
                        </p:par>
                        <p:par>
                          <p:cTn id="124" fill="hold">
                            <p:stCondLst>
                              <p:cond delay="11700"/>
                            </p:stCondLst>
                            <p:childTnLst>
                              <p:par>
                                <p:cTn id="125" presetID="21" presetClass="entr" presetSubtype="1" fill="hold" grpId="0" nodeType="afterEffect">
                                  <p:stCondLst>
                                    <p:cond delay="0"/>
                                  </p:stCondLst>
                                  <p:childTnLst>
                                    <p:set>
                                      <p:cBhvr>
                                        <p:cTn id="126" dur="1" fill="hold">
                                          <p:stCondLst>
                                            <p:cond delay="0"/>
                                          </p:stCondLst>
                                        </p:cTn>
                                        <p:tgtEl>
                                          <p:spTgt spid="49"/>
                                        </p:tgtEl>
                                        <p:attrNameLst>
                                          <p:attrName>style.visibility</p:attrName>
                                        </p:attrNameLst>
                                      </p:cBhvr>
                                      <p:to>
                                        <p:strVal val="visible"/>
                                      </p:to>
                                    </p:set>
                                    <p:animEffect transition="in" filter="wheel(1)">
                                      <p:cBhvr>
                                        <p:cTn id="127" dur="1000"/>
                                        <p:tgtEl>
                                          <p:spTgt spid="49"/>
                                        </p:tgtEl>
                                      </p:cBhvr>
                                    </p:animEffect>
                                  </p:childTnLst>
                                </p:cTn>
                              </p:par>
                            </p:childTnLst>
                          </p:cTn>
                        </p:par>
                        <p:par>
                          <p:cTn id="128" fill="hold">
                            <p:stCondLst>
                              <p:cond delay="12700"/>
                            </p:stCondLst>
                            <p:childTnLst>
                              <p:par>
                                <p:cTn id="129" presetID="22" presetClass="entr" presetSubtype="2" fill="hold" nodeType="afterEffect">
                                  <p:stCondLst>
                                    <p:cond delay="0"/>
                                  </p:stCondLst>
                                  <p:childTnLst>
                                    <p:set>
                                      <p:cBhvr>
                                        <p:cTn id="130" dur="1" fill="hold">
                                          <p:stCondLst>
                                            <p:cond delay="0"/>
                                          </p:stCondLst>
                                        </p:cTn>
                                        <p:tgtEl>
                                          <p:spTgt spid="50"/>
                                        </p:tgtEl>
                                        <p:attrNameLst>
                                          <p:attrName>style.visibility</p:attrName>
                                        </p:attrNameLst>
                                      </p:cBhvr>
                                      <p:to>
                                        <p:strVal val="visible"/>
                                      </p:to>
                                    </p:set>
                                    <p:animEffect transition="in" filter="wipe(right)">
                                      <p:cBhvr>
                                        <p:cTn id="131" dur="500"/>
                                        <p:tgtEl>
                                          <p:spTgt spid="50"/>
                                        </p:tgtEl>
                                      </p:cBhvr>
                                    </p:animEffect>
                                  </p:childTnLst>
                                </p:cTn>
                              </p:par>
                            </p:childTnLst>
                          </p:cTn>
                        </p:par>
                        <p:par>
                          <p:cTn id="132" fill="hold">
                            <p:stCondLst>
                              <p:cond delay="13200"/>
                            </p:stCondLst>
                            <p:childTnLst>
                              <p:par>
                                <p:cTn id="133" presetID="42" presetClass="entr" presetSubtype="0" fill="hold" nodeType="afterEffect">
                                  <p:stCondLst>
                                    <p:cond delay="0"/>
                                  </p:stCondLst>
                                  <p:childTnLst>
                                    <p:set>
                                      <p:cBhvr>
                                        <p:cTn id="134" dur="1" fill="hold">
                                          <p:stCondLst>
                                            <p:cond delay="0"/>
                                          </p:stCondLst>
                                        </p:cTn>
                                        <p:tgtEl>
                                          <p:spTgt spid="76"/>
                                        </p:tgtEl>
                                        <p:attrNameLst>
                                          <p:attrName>style.visibility</p:attrName>
                                        </p:attrNameLst>
                                      </p:cBhvr>
                                      <p:to>
                                        <p:strVal val="visible"/>
                                      </p:to>
                                    </p:set>
                                    <p:animEffect transition="in" filter="fade">
                                      <p:cBhvr>
                                        <p:cTn id="135" dur="500"/>
                                        <p:tgtEl>
                                          <p:spTgt spid="76"/>
                                        </p:tgtEl>
                                      </p:cBhvr>
                                    </p:animEffect>
                                    <p:anim calcmode="lin" valueType="num">
                                      <p:cBhvr>
                                        <p:cTn id="136" dur="500" fill="hold"/>
                                        <p:tgtEl>
                                          <p:spTgt spid="76"/>
                                        </p:tgtEl>
                                        <p:attrNameLst>
                                          <p:attrName>ppt_x</p:attrName>
                                        </p:attrNameLst>
                                      </p:cBhvr>
                                      <p:tavLst>
                                        <p:tav tm="0">
                                          <p:val>
                                            <p:strVal val="#ppt_x"/>
                                          </p:val>
                                        </p:tav>
                                        <p:tav tm="100000">
                                          <p:val>
                                            <p:strVal val="#ppt_x"/>
                                          </p:val>
                                        </p:tav>
                                      </p:tavLst>
                                    </p:anim>
                                    <p:anim calcmode="lin" valueType="num">
                                      <p:cBhvr>
                                        <p:cTn id="137" dur="500" fill="hold"/>
                                        <p:tgtEl>
                                          <p:spTgt spid="76"/>
                                        </p:tgtEl>
                                        <p:attrNameLst>
                                          <p:attrName>ppt_y</p:attrName>
                                        </p:attrNameLst>
                                      </p:cBhvr>
                                      <p:tavLst>
                                        <p:tav tm="0">
                                          <p:val>
                                            <p:strVal val="#ppt_y+.1"/>
                                          </p:val>
                                        </p:tav>
                                        <p:tav tm="100000">
                                          <p:val>
                                            <p:strVal val="#ppt_y"/>
                                          </p:val>
                                        </p:tav>
                                      </p:tavLst>
                                    </p:anim>
                                  </p:childTnLst>
                                </p:cTn>
                              </p:par>
                              <p:par>
                                <p:cTn id="138" presetID="47" presetClass="entr" presetSubtype="0" fill="hold" grpId="0" nodeType="withEffect">
                                  <p:stCondLst>
                                    <p:cond delay="0"/>
                                  </p:stCondLst>
                                  <p:childTnLst>
                                    <p:set>
                                      <p:cBhvr>
                                        <p:cTn id="139" dur="1" fill="hold">
                                          <p:stCondLst>
                                            <p:cond delay="0"/>
                                          </p:stCondLst>
                                        </p:cTn>
                                        <p:tgtEl>
                                          <p:spTgt spid="83"/>
                                        </p:tgtEl>
                                        <p:attrNameLst>
                                          <p:attrName>style.visibility</p:attrName>
                                        </p:attrNameLst>
                                      </p:cBhvr>
                                      <p:to>
                                        <p:strVal val="visible"/>
                                      </p:to>
                                    </p:set>
                                    <p:animEffect transition="in" filter="fade">
                                      <p:cBhvr>
                                        <p:cTn id="140" dur="500"/>
                                        <p:tgtEl>
                                          <p:spTgt spid="83"/>
                                        </p:tgtEl>
                                      </p:cBhvr>
                                    </p:animEffect>
                                    <p:anim calcmode="lin" valueType="num">
                                      <p:cBhvr>
                                        <p:cTn id="141" dur="500" fill="hold"/>
                                        <p:tgtEl>
                                          <p:spTgt spid="83"/>
                                        </p:tgtEl>
                                        <p:attrNameLst>
                                          <p:attrName>ppt_x</p:attrName>
                                        </p:attrNameLst>
                                      </p:cBhvr>
                                      <p:tavLst>
                                        <p:tav tm="0">
                                          <p:val>
                                            <p:strVal val="#ppt_x"/>
                                          </p:val>
                                        </p:tav>
                                        <p:tav tm="100000">
                                          <p:val>
                                            <p:strVal val="#ppt_x"/>
                                          </p:val>
                                        </p:tav>
                                      </p:tavLst>
                                    </p:anim>
                                    <p:anim calcmode="lin" valueType="num">
                                      <p:cBhvr>
                                        <p:cTn id="142" dur="500" fill="hold"/>
                                        <p:tgtEl>
                                          <p:spTgt spid="8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animBg="1"/>
      <p:bldP spid="37" grpId="0" animBg="1"/>
      <p:bldP spid="43" grpId="0" animBg="1"/>
      <p:bldP spid="49" grpId="0" animBg="1"/>
      <p:bldP spid="55" grpId="0" animBg="1"/>
      <p:bldP spid="8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8264978" y="-18249"/>
            <a:ext cx="593292" cy="761765"/>
            <a:chOff x="8266914" y="-18254"/>
            <a:chExt cx="593475" cy="762000"/>
          </a:xfrm>
        </p:grpSpPr>
        <p:sp>
          <p:nvSpPr>
            <p:cNvPr id="16" name="AutoShape 7"/>
            <p:cNvSpPr>
              <a:spLocks noChangeArrowheads="1"/>
            </p:cNvSpPr>
            <p:nvPr/>
          </p:nvSpPr>
          <p:spPr bwMode="auto">
            <a:xfrm rot="5400000">
              <a:off x="8201851" y="88633"/>
              <a:ext cx="762000" cy="548226"/>
            </a:xfrm>
            <a:prstGeom prst="homePlate">
              <a:avLst>
                <a:gd name="adj" fmla="val 35606"/>
              </a:avLst>
            </a:prstGeom>
            <a:solidFill>
              <a:schemeClr val="bg1">
                <a:lumMod val="9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lIns="91412" tIns="45706" rIns="91412" bIns="45706" numCol="1" anchor="ctr" anchorCtr="0" compatLnSpc="1">
              <a:prstTxWarp prst="textNoShape">
                <a:avLst/>
              </a:prstTxWarp>
            </a:bodyPr>
            <a:lstStyle/>
            <a:p>
              <a:pPr defTabSz="914126"/>
              <a:endParaRPr lang="zh-CN" altLang="zh-CN" sz="1799" b="0" dirty="0">
                <a:ea typeface="宋体" pitchFamily="2" charset="-122"/>
                <a:cs typeface="宋体" pitchFamily="2" charset="-122"/>
              </a:endParaRPr>
            </a:p>
          </p:txBody>
        </p:sp>
        <p:grpSp>
          <p:nvGrpSpPr>
            <p:cNvPr id="17" name="组合 16"/>
            <p:cNvGrpSpPr/>
            <p:nvPr/>
          </p:nvGrpSpPr>
          <p:grpSpPr>
            <a:xfrm>
              <a:off x="8266914" y="134144"/>
              <a:ext cx="593475" cy="475620"/>
              <a:chOff x="235091" y="185120"/>
              <a:chExt cx="593475" cy="475620"/>
            </a:xfrm>
          </p:grpSpPr>
          <p:sp>
            <p:nvSpPr>
              <p:cNvPr id="18" name="矩形 17"/>
              <p:cNvSpPr/>
              <p:nvPr/>
            </p:nvSpPr>
            <p:spPr>
              <a:xfrm>
                <a:off x="235091" y="185120"/>
                <a:ext cx="533259" cy="300174"/>
              </a:xfrm>
              <a:prstGeom prst="rect">
                <a:avLst/>
              </a:prstGeom>
            </p:spPr>
            <p:txBody>
              <a:bodyPr wrap="none">
                <a:spAutoFit/>
              </a:bodyPr>
              <a:lstStyle/>
              <a:p>
                <a:r>
                  <a:rPr lang="en-US" altLang="zh-CN" b="0" dirty="0">
                    <a:solidFill>
                      <a:schemeClr val="accent3">
                        <a:lumMod val="50000"/>
                      </a:schemeClr>
                    </a:solidFill>
                    <a:latin typeface="Impact" pitchFamily="34" charset="0"/>
                  </a:rPr>
                  <a:t>LOGO</a:t>
                </a:r>
                <a:endParaRPr lang="zh-CN" altLang="en-US" b="0" dirty="0">
                  <a:solidFill>
                    <a:schemeClr val="accent3">
                      <a:lumMod val="50000"/>
                    </a:schemeClr>
                  </a:solidFill>
                  <a:latin typeface="Impact" pitchFamily="34" charset="0"/>
                </a:endParaRPr>
              </a:p>
            </p:txBody>
          </p:sp>
          <p:sp>
            <p:nvSpPr>
              <p:cNvPr id="19" name="矩形 18"/>
              <p:cNvSpPr/>
              <p:nvPr/>
            </p:nvSpPr>
            <p:spPr>
              <a:xfrm>
                <a:off x="292677" y="460623"/>
                <a:ext cx="535889" cy="200117"/>
              </a:xfrm>
              <a:prstGeom prst="rect">
                <a:avLst/>
              </a:prstGeom>
            </p:spPr>
            <p:txBody>
              <a:bodyPr wrap="none">
                <a:spAutoFit/>
              </a:bodyPr>
              <a:lstStyle/>
              <a:p>
                <a:r>
                  <a:rPr lang="en-US" altLang="zh-CN" sz="700" b="0" dirty="0">
                    <a:solidFill>
                      <a:srgbClr val="C00000"/>
                    </a:solidFill>
                    <a:latin typeface="Impact" pitchFamily="34" charset="0"/>
                    <a:ea typeface="微软雅黑" pitchFamily="34" charset="-122"/>
                  </a:rPr>
                  <a:t>TEXT HERE</a:t>
                </a:r>
                <a:endParaRPr lang="zh-CN" altLang="en-US" sz="700" b="0" dirty="0">
                  <a:solidFill>
                    <a:srgbClr val="C00000"/>
                  </a:solidFill>
                  <a:latin typeface="Impact" pitchFamily="34" charset="0"/>
                  <a:ea typeface="微软雅黑" pitchFamily="34" charset="-122"/>
                </a:endParaRPr>
              </a:p>
            </p:txBody>
          </p:sp>
        </p:grpSp>
      </p:grpSp>
      <p:grpSp>
        <p:nvGrpSpPr>
          <p:cNvPr id="20" name="组合 19"/>
          <p:cNvGrpSpPr/>
          <p:nvPr/>
        </p:nvGrpSpPr>
        <p:grpSpPr>
          <a:xfrm>
            <a:off x="903710" y="249867"/>
            <a:ext cx="2830349" cy="679489"/>
            <a:chOff x="903371" y="249943"/>
            <a:chExt cx="2831223" cy="679699"/>
          </a:xfrm>
        </p:grpSpPr>
        <p:sp>
          <p:nvSpPr>
            <p:cNvPr id="21" name="任意多边形 20"/>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sp>
          <p:nvSpPr>
            <p:cNvPr id="22" name="任意多边形 21"/>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12" tIns="45706" rIns="91412" bIns="45706" numCol="1" anchor="t" anchorCtr="0" compatLnSpc="1">
              <a:prstTxWarp prst="textNoShape">
                <a:avLst/>
              </a:prstTxWarp>
              <a:noAutofit/>
            </a:bodyPr>
            <a:lstStyle/>
            <a:p>
              <a:endParaRPr lang="zh-CN" altLang="en-US">
                <a:solidFill>
                  <a:prstClr val="black"/>
                </a:solidFill>
              </a:endParaRPr>
            </a:p>
          </p:txBody>
        </p:sp>
      </p:grpSp>
      <p:grpSp>
        <p:nvGrpSpPr>
          <p:cNvPr id="23" name="组合 22"/>
          <p:cNvGrpSpPr/>
          <p:nvPr/>
        </p:nvGrpSpPr>
        <p:grpSpPr>
          <a:xfrm rot="16200000">
            <a:off x="574965" y="158113"/>
            <a:ext cx="764867" cy="862996"/>
            <a:chOff x="8439634" y="3544648"/>
            <a:chExt cx="1611146" cy="1817848"/>
          </a:xfrm>
        </p:grpSpPr>
        <p:sp>
          <p:nvSpPr>
            <p:cNvPr id="24"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5"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nvGrpSpPr>
          <p:cNvPr id="26" name="Group 17"/>
          <p:cNvGrpSpPr>
            <a:grpSpLocks noChangeAspect="1"/>
          </p:cNvGrpSpPr>
          <p:nvPr/>
        </p:nvGrpSpPr>
        <p:grpSpPr bwMode="auto">
          <a:xfrm>
            <a:off x="827767" y="455514"/>
            <a:ext cx="259260" cy="278300"/>
            <a:chOff x="231" y="1205"/>
            <a:chExt cx="640" cy="687"/>
          </a:xfrm>
          <a:solidFill>
            <a:schemeClr val="bg1"/>
          </a:solidFill>
          <a:effectLst/>
        </p:grpSpPr>
        <p:sp>
          <p:nvSpPr>
            <p:cNvPr id="27"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8"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sp>
        <p:nvSpPr>
          <p:cNvPr id="29" name="矩形 3"/>
          <p:cNvSpPr>
            <a:spLocks noChangeArrowheads="1"/>
          </p:cNvSpPr>
          <p:nvPr/>
        </p:nvSpPr>
        <p:spPr bwMode="auto">
          <a:xfrm>
            <a:off x="1448766" y="442777"/>
            <a:ext cx="1164383" cy="376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61" tIns="34281" rIns="68561" bIns="34281">
            <a:spAutoFit/>
          </a:bodyPr>
          <a:lstStyle/>
          <a:p>
            <a:r>
              <a:rPr lang="zh-CN" altLang="en-US" sz="1999" b="0" dirty="0" smtClean="0">
                <a:solidFill>
                  <a:schemeClr val="accent3">
                    <a:lumMod val="50000"/>
                  </a:schemeClr>
                </a:solidFill>
                <a:latin typeface="微软雅黑" pitchFamily="34" charset="-122"/>
                <a:ea typeface="微软雅黑" pitchFamily="34" charset="-122"/>
                <a:sym typeface="Arial" pitchFamily="34" charset="0"/>
              </a:rPr>
              <a:t>添加标题</a:t>
            </a:r>
            <a:endParaRPr lang="zh-CN" altLang="en-US" sz="1999" b="0" dirty="0">
              <a:solidFill>
                <a:schemeClr val="accent3">
                  <a:lumMod val="50000"/>
                </a:schemeClr>
              </a:solidFill>
              <a:latin typeface="微软雅黑" pitchFamily="34" charset="-122"/>
              <a:ea typeface="微软雅黑" pitchFamily="34" charset="-122"/>
              <a:sym typeface="Arial" pitchFamily="34" charset="0"/>
            </a:endParaRPr>
          </a:p>
        </p:txBody>
      </p:sp>
      <p:sp>
        <p:nvSpPr>
          <p:cNvPr id="30" name="文本框 37"/>
          <p:cNvSpPr>
            <a:spLocks noChangeArrowheads="1"/>
          </p:cNvSpPr>
          <p:nvPr/>
        </p:nvSpPr>
        <p:spPr bwMode="auto">
          <a:xfrm>
            <a:off x="2591414" y="570056"/>
            <a:ext cx="1730935" cy="2231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1" tIns="34281" rIns="68561" bIns="34281">
            <a:spAutoFit/>
          </a:bodyPr>
          <a:lstStyle/>
          <a:p>
            <a:pPr fontAlgn="auto">
              <a:spcBef>
                <a:spcPts val="0"/>
              </a:spcBef>
              <a:spcAft>
                <a:spcPts val="0"/>
              </a:spcAft>
              <a:defRPr/>
            </a:pPr>
            <a:r>
              <a:rPr lang="en-US" altLang="zh-CN" sz="1000" kern="0" dirty="0">
                <a:solidFill>
                  <a:schemeClr val="accent3">
                    <a:lumMod val="75000"/>
                  </a:schemeClr>
                </a:solidFill>
                <a:latin typeface="Arial"/>
                <a:ea typeface="微软雅黑"/>
              </a:rPr>
              <a:t>Add title</a:t>
            </a:r>
            <a:endParaRPr lang="zh-CN" altLang="en-US" sz="1000" kern="0" dirty="0">
              <a:solidFill>
                <a:schemeClr val="accent3">
                  <a:lumMod val="75000"/>
                </a:schemeClr>
              </a:solidFill>
              <a:latin typeface="Arial"/>
              <a:ea typeface="微软雅黑"/>
            </a:endParaRPr>
          </a:p>
        </p:txBody>
      </p:sp>
      <p:grpSp>
        <p:nvGrpSpPr>
          <p:cNvPr id="31" name="组合 30"/>
          <p:cNvGrpSpPr/>
          <p:nvPr/>
        </p:nvGrpSpPr>
        <p:grpSpPr>
          <a:xfrm>
            <a:off x="2033657" y="3044723"/>
            <a:ext cx="3058841" cy="1518082"/>
            <a:chOff x="1591195" y="3531392"/>
            <a:chExt cx="1721136" cy="774463"/>
          </a:xfrm>
          <a:effectLst>
            <a:outerShdw blurRad="444500" dist="254000" dir="8100000" algn="tr" rotWithShape="0">
              <a:prstClr val="black">
                <a:alpha val="50000"/>
              </a:prstClr>
            </a:outerShdw>
          </a:effectLst>
        </p:grpSpPr>
        <p:sp>
          <p:nvSpPr>
            <p:cNvPr id="32"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893559" y="1152363"/>
            <a:ext cx="3058841" cy="1518082"/>
            <a:chOff x="1591195" y="3531392"/>
            <a:chExt cx="1721136" cy="774463"/>
          </a:xfrm>
          <a:effectLst>
            <a:outerShdw blurRad="444500" dist="254000" dir="8100000" algn="tr" rotWithShape="0">
              <a:prstClr val="black">
                <a:alpha val="50000"/>
              </a:prstClr>
            </a:outerShdw>
          </a:effectLst>
        </p:grpSpPr>
        <p:sp>
          <p:nvSpPr>
            <p:cNvPr id="35"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 name="Freeform 9"/>
          <p:cNvSpPr>
            <a:spLocks noEditPoints="1"/>
          </p:cNvSpPr>
          <p:nvPr/>
        </p:nvSpPr>
        <p:spPr bwMode="auto">
          <a:xfrm>
            <a:off x="1252548" y="1673726"/>
            <a:ext cx="583749" cy="581620"/>
          </a:xfrm>
          <a:custGeom>
            <a:avLst/>
            <a:gdLst>
              <a:gd name="T0" fmla="*/ 86 w 116"/>
              <a:gd name="T1" fmla="*/ 17 h 116"/>
              <a:gd name="T2" fmla="*/ 8 w 116"/>
              <a:gd name="T3" fmla="*/ 45 h 116"/>
              <a:gd name="T4" fmla="*/ 11 w 116"/>
              <a:gd name="T5" fmla="*/ 50 h 116"/>
              <a:gd name="T6" fmla="*/ 12 w 116"/>
              <a:gd name="T7" fmla="*/ 59 h 116"/>
              <a:gd name="T8" fmla="*/ 16 w 116"/>
              <a:gd name="T9" fmla="*/ 69 h 116"/>
              <a:gd name="T10" fmla="*/ 20 w 116"/>
              <a:gd name="T11" fmla="*/ 77 h 116"/>
              <a:gd name="T12" fmla="*/ 24 w 116"/>
              <a:gd name="T13" fmla="*/ 83 h 116"/>
              <a:gd name="T14" fmla="*/ 27 w 116"/>
              <a:gd name="T15" fmla="*/ 98 h 116"/>
              <a:gd name="T16" fmla="*/ 33 w 116"/>
              <a:gd name="T17" fmla="*/ 105 h 116"/>
              <a:gd name="T18" fmla="*/ 34 w 116"/>
              <a:gd name="T19" fmla="*/ 101 h 116"/>
              <a:gd name="T20" fmla="*/ 37 w 116"/>
              <a:gd name="T21" fmla="*/ 93 h 116"/>
              <a:gd name="T22" fmla="*/ 41 w 116"/>
              <a:gd name="T23" fmla="*/ 83 h 116"/>
              <a:gd name="T24" fmla="*/ 49 w 116"/>
              <a:gd name="T25" fmla="*/ 73 h 116"/>
              <a:gd name="T26" fmla="*/ 53 w 116"/>
              <a:gd name="T27" fmla="*/ 66 h 116"/>
              <a:gd name="T28" fmla="*/ 45 w 116"/>
              <a:gd name="T29" fmla="*/ 61 h 116"/>
              <a:gd name="T30" fmla="*/ 38 w 116"/>
              <a:gd name="T31" fmla="*/ 58 h 116"/>
              <a:gd name="T32" fmla="*/ 33 w 116"/>
              <a:gd name="T33" fmla="*/ 51 h 116"/>
              <a:gd name="T34" fmla="*/ 25 w 116"/>
              <a:gd name="T35" fmla="*/ 47 h 116"/>
              <a:gd name="T36" fmla="*/ 17 w 116"/>
              <a:gd name="T37" fmla="*/ 49 h 116"/>
              <a:gd name="T38" fmla="*/ 13 w 116"/>
              <a:gd name="T39" fmla="*/ 44 h 116"/>
              <a:gd name="T40" fmla="*/ 12 w 116"/>
              <a:gd name="T41" fmla="*/ 37 h 116"/>
              <a:gd name="T42" fmla="*/ 8 w 116"/>
              <a:gd name="T43" fmla="*/ 37 h 116"/>
              <a:gd name="T44" fmla="*/ 12 w 116"/>
              <a:gd name="T45" fmla="*/ 30 h 116"/>
              <a:gd name="T46" fmla="*/ 18 w 116"/>
              <a:gd name="T47" fmla="*/ 30 h 116"/>
              <a:gd name="T48" fmla="*/ 24 w 116"/>
              <a:gd name="T49" fmla="*/ 25 h 116"/>
              <a:gd name="T50" fmla="*/ 30 w 116"/>
              <a:gd name="T51" fmla="*/ 18 h 116"/>
              <a:gd name="T52" fmla="*/ 32 w 116"/>
              <a:gd name="T53" fmla="*/ 15 h 116"/>
              <a:gd name="T54" fmla="*/ 42 w 116"/>
              <a:gd name="T55" fmla="*/ 12 h 116"/>
              <a:gd name="T56" fmla="*/ 34 w 116"/>
              <a:gd name="T57" fmla="*/ 8 h 116"/>
              <a:gd name="T58" fmla="*/ 32 w 116"/>
              <a:gd name="T59" fmla="*/ 8 h 116"/>
              <a:gd name="T60" fmla="*/ 49 w 116"/>
              <a:gd name="T61" fmla="*/ 2 h 116"/>
              <a:gd name="T62" fmla="*/ 56 w 116"/>
              <a:gd name="T63" fmla="*/ 5 h 116"/>
              <a:gd name="T64" fmla="*/ 82 w 116"/>
              <a:gd name="T65" fmla="*/ 6 h 116"/>
              <a:gd name="T66" fmla="*/ 79 w 116"/>
              <a:gd name="T67" fmla="*/ 11 h 116"/>
              <a:gd name="T68" fmla="*/ 85 w 116"/>
              <a:gd name="T69" fmla="*/ 19 h 116"/>
              <a:gd name="T70" fmla="*/ 89 w 116"/>
              <a:gd name="T71" fmla="*/ 19 h 116"/>
              <a:gd name="T72" fmla="*/ 93 w 116"/>
              <a:gd name="T73" fmla="*/ 17 h 116"/>
              <a:gd name="T74" fmla="*/ 97 w 116"/>
              <a:gd name="T75" fmla="*/ 23 h 116"/>
              <a:gd name="T76" fmla="*/ 101 w 116"/>
              <a:gd name="T77" fmla="*/ 27 h 116"/>
              <a:gd name="T78" fmla="*/ 95 w 116"/>
              <a:gd name="T79" fmla="*/ 27 h 116"/>
              <a:gd name="T80" fmla="*/ 89 w 116"/>
              <a:gd name="T81" fmla="*/ 25 h 116"/>
              <a:gd name="T82" fmla="*/ 81 w 116"/>
              <a:gd name="T83" fmla="*/ 24 h 116"/>
              <a:gd name="T84" fmla="*/ 74 w 116"/>
              <a:gd name="T85" fmla="*/ 30 h 116"/>
              <a:gd name="T86" fmla="*/ 70 w 116"/>
              <a:gd name="T87" fmla="*/ 39 h 116"/>
              <a:gd name="T88" fmla="*/ 73 w 116"/>
              <a:gd name="T89" fmla="*/ 50 h 116"/>
              <a:gd name="T90" fmla="*/ 82 w 116"/>
              <a:gd name="T91" fmla="*/ 53 h 116"/>
              <a:gd name="T92" fmla="*/ 91 w 116"/>
              <a:gd name="T93" fmla="*/ 53 h 116"/>
              <a:gd name="T94" fmla="*/ 95 w 116"/>
              <a:gd name="T95" fmla="*/ 61 h 116"/>
              <a:gd name="T96" fmla="*/ 96 w 116"/>
              <a:gd name="T97" fmla="*/ 71 h 116"/>
              <a:gd name="T98" fmla="*/ 95 w 116"/>
              <a:gd name="T99" fmla="*/ 81 h 116"/>
              <a:gd name="T100" fmla="*/ 100 w 116"/>
              <a:gd name="T101" fmla="*/ 90 h 116"/>
              <a:gd name="T102" fmla="*/ 107 w 116"/>
              <a:gd name="T103" fmla="*/ 82 h 116"/>
              <a:gd name="T104" fmla="*/ 112 w 116"/>
              <a:gd name="T105" fmla="*/ 69 h 116"/>
              <a:gd name="T106" fmla="*/ 114 w 116"/>
              <a:gd name="T107" fmla="*/ 53 h 116"/>
              <a:gd name="T108" fmla="*/ 109 w 116"/>
              <a:gd name="T109" fmla="*/ 39 h 116"/>
              <a:gd name="T110" fmla="*/ 105 w 116"/>
              <a:gd name="T111" fmla="*/ 32 h 116"/>
              <a:gd name="T112" fmla="*/ 111 w 116"/>
              <a:gd name="T113" fmla="*/ 41 h 116"/>
              <a:gd name="T114" fmla="*/ 79 w 116"/>
              <a:gd name="T115" fmla="*/ 10 h 116"/>
              <a:gd name="T116" fmla="*/ 75 w 116"/>
              <a:gd name="T117" fmla="*/ 5 h 116"/>
              <a:gd name="T118" fmla="*/ 76 w 116"/>
              <a:gd name="T119" fmla="*/ 9 h 116"/>
              <a:gd name="T120" fmla="*/ 73 w 116"/>
              <a:gd name="T121" fmla="*/ 4 h 116"/>
              <a:gd name="T122" fmla="*/ 109 w 116"/>
              <a:gd name="T123"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6" h="116">
                <a:moveTo>
                  <a:pt x="6" y="33"/>
                </a:moveTo>
                <a:cubicBezTo>
                  <a:pt x="6" y="33"/>
                  <a:pt x="6" y="33"/>
                  <a:pt x="6" y="33"/>
                </a:cubicBezTo>
                <a:cubicBezTo>
                  <a:pt x="6" y="33"/>
                  <a:pt x="6" y="33"/>
                  <a:pt x="5" y="34"/>
                </a:cubicBezTo>
                <a:cubicBezTo>
                  <a:pt x="6" y="34"/>
                  <a:pt x="6" y="34"/>
                  <a:pt x="6" y="34"/>
                </a:cubicBezTo>
                <a:cubicBezTo>
                  <a:pt x="6" y="34"/>
                  <a:pt x="6" y="34"/>
                  <a:pt x="6" y="34"/>
                </a:cubicBezTo>
                <a:cubicBezTo>
                  <a:pt x="6" y="34"/>
                  <a:pt x="6" y="34"/>
                  <a:pt x="6" y="33"/>
                </a:cubicBezTo>
                <a:close/>
                <a:moveTo>
                  <a:pt x="5" y="35"/>
                </a:moveTo>
                <a:cubicBezTo>
                  <a:pt x="5" y="35"/>
                  <a:pt x="5" y="35"/>
                  <a:pt x="5" y="35"/>
                </a:cubicBezTo>
                <a:cubicBezTo>
                  <a:pt x="5" y="35"/>
                  <a:pt x="5" y="34"/>
                  <a:pt x="5" y="34"/>
                </a:cubicBezTo>
                <a:cubicBezTo>
                  <a:pt x="5" y="34"/>
                  <a:pt x="5" y="34"/>
                  <a:pt x="5" y="34"/>
                </a:cubicBezTo>
                <a:cubicBezTo>
                  <a:pt x="5" y="34"/>
                  <a:pt x="5" y="34"/>
                  <a:pt x="5" y="35"/>
                </a:cubicBezTo>
                <a:cubicBezTo>
                  <a:pt x="5" y="35"/>
                  <a:pt x="5" y="35"/>
                  <a:pt x="5" y="35"/>
                </a:cubicBezTo>
                <a:close/>
                <a:moveTo>
                  <a:pt x="88" y="18"/>
                </a:moveTo>
                <a:cubicBezTo>
                  <a:pt x="88" y="18"/>
                  <a:pt x="88" y="18"/>
                  <a:pt x="88" y="18"/>
                </a:cubicBezTo>
                <a:cubicBezTo>
                  <a:pt x="88" y="18"/>
                  <a:pt x="88" y="18"/>
                  <a:pt x="88" y="18"/>
                </a:cubicBezTo>
                <a:cubicBezTo>
                  <a:pt x="88" y="18"/>
                  <a:pt x="88" y="18"/>
                  <a:pt x="88" y="18"/>
                </a:cubicBezTo>
                <a:cubicBezTo>
                  <a:pt x="88" y="18"/>
                  <a:pt x="88" y="18"/>
                  <a:pt x="88" y="18"/>
                </a:cubicBezTo>
                <a:cubicBezTo>
                  <a:pt x="88" y="17"/>
                  <a:pt x="87" y="17"/>
                  <a:pt x="87" y="17"/>
                </a:cubicBezTo>
                <a:cubicBezTo>
                  <a:pt x="87" y="17"/>
                  <a:pt x="87" y="17"/>
                  <a:pt x="87" y="17"/>
                </a:cubicBezTo>
                <a:cubicBezTo>
                  <a:pt x="87" y="17"/>
                  <a:pt x="87" y="17"/>
                  <a:pt x="87" y="17"/>
                </a:cubicBezTo>
                <a:cubicBezTo>
                  <a:pt x="86" y="17"/>
                  <a:pt x="86" y="17"/>
                  <a:pt x="86" y="17"/>
                </a:cubicBezTo>
                <a:cubicBezTo>
                  <a:pt x="86" y="17"/>
                  <a:pt x="86" y="17"/>
                  <a:pt x="86" y="17"/>
                </a:cubicBezTo>
                <a:cubicBezTo>
                  <a:pt x="86" y="16"/>
                  <a:pt x="86" y="16"/>
                  <a:pt x="86" y="16"/>
                </a:cubicBezTo>
                <a:cubicBezTo>
                  <a:pt x="86" y="16"/>
                  <a:pt x="86" y="16"/>
                  <a:pt x="86" y="16"/>
                </a:cubicBezTo>
                <a:cubicBezTo>
                  <a:pt x="86" y="16"/>
                  <a:pt x="86" y="16"/>
                  <a:pt x="85" y="16"/>
                </a:cubicBezTo>
                <a:cubicBezTo>
                  <a:pt x="85" y="16"/>
                  <a:pt x="85" y="16"/>
                  <a:pt x="85" y="16"/>
                </a:cubicBezTo>
                <a:cubicBezTo>
                  <a:pt x="85" y="16"/>
                  <a:pt x="85" y="16"/>
                  <a:pt x="85" y="16"/>
                </a:cubicBezTo>
                <a:cubicBezTo>
                  <a:pt x="86" y="17"/>
                  <a:pt x="86" y="17"/>
                  <a:pt x="86" y="17"/>
                </a:cubicBezTo>
                <a:cubicBezTo>
                  <a:pt x="87" y="17"/>
                  <a:pt x="87" y="17"/>
                  <a:pt x="87" y="17"/>
                </a:cubicBezTo>
                <a:cubicBezTo>
                  <a:pt x="87" y="18"/>
                  <a:pt x="87" y="18"/>
                  <a:pt x="87" y="18"/>
                </a:cubicBezTo>
                <a:cubicBezTo>
                  <a:pt x="86" y="18"/>
                  <a:pt x="87" y="18"/>
                  <a:pt x="87" y="18"/>
                </a:cubicBezTo>
                <a:cubicBezTo>
                  <a:pt x="87" y="18"/>
                  <a:pt x="87" y="18"/>
                  <a:pt x="87" y="18"/>
                </a:cubicBezTo>
                <a:cubicBezTo>
                  <a:pt x="87" y="18"/>
                  <a:pt x="87" y="18"/>
                  <a:pt x="87" y="18"/>
                </a:cubicBezTo>
                <a:cubicBezTo>
                  <a:pt x="87" y="18"/>
                  <a:pt x="87" y="18"/>
                  <a:pt x="87" y="18"/>
                </a:cubicBezTo>
                <a:cubicBezTo>
                  <a:pt x="88" y="18"/>
                  <a:pt x="88" y="18"/>
                  <a:pt x="88" y="18"/>
                </a:cubicBezTo>
                <a:cubicBezTo>
                  <a:pt x="88" y="18"/>
                  <a:pt x="88" y="18"/>
                  <a:pt x="88" y="18"/>
                </a:cubicBezTo>
                <a:cubicBezTo>
                  <a:pt x="88" y="18"/>
                  <a:pt x="88" y="18"/>
                  <a:pt x="88" y="18"/>
                </a:cubicBezTo>
                <a:close/>
                <a:moveTo>
                  <a:pt x="112" y="37"/>
                </a:moveTo>
                <a:cubicBezTo>
                  <a:pt x="114" y="44"/>
                  <a:pt x="116" y="51"/>
                  <a:pt x="116" y="58"/>
                </a:cubicBezTo>
                <a:cubicBezTo>
                  <a:pt x="116" y="90"/>
                  <a:pt x="90" y="116"/>
                  <a:pt x="58" y="116"/>
                </a:cubicBezTo>
                <a:cubicBezTo>
                  <a:pt x="26" y="116"/>
                  <a:pt x="0" y="90"/>
                  <a:pt x="0" y="58"/>
                </a:cubicBezTo>
                <a:cubicBezTo>
                  <a:pt x="0" y="50"/>
                  <a:pt x="2" y="42"/>
                  <a:pt x="5" y="35"/>
                </a:cubicBezTo>
                <a:cubicBezTo>
                  <a:pt x="5" y="42"/>
                  <a:pt x="5" y="42"/>
                  <a:pt x="5" y="42"/>
                </a:cubicBezTo>
                <a:cubicBezTo>
                  <a:pt x="5" y="42"/>
                  <a:pt x="5" y="42"/>
                  <a:pt x="5" y="42"/>
                </a:cubicBezTo>
                <a:cubicBezTo>
                  <a:pt x="5" y="42"/>
                  <a:pt x="5" y="42"/>
                  <a:pt x="5" y="42"/>
                </a:cubicBezTo>
                <a:cubicBezTo>
                  <a:pt x="5" y="42"/>
                  <a:pt x="5" y="42"/>
                  <a:pt x="5" y="42"/>
                </a:cubicBezTo>
                <a:cubicBezTo>
                  <a:pt x="6" y="42"/>
                  <a:pt x="6" y="42"/>
                  <a:pt x="6" y="42"/>
                </a:cubicBezTo>
                <a:cubicBezTo>
                  <a:pt x="6" y="43"/>
                  <a:pt x="6" y="43"/>
                  <a:pt x="6" y="43"/>
                </a:cubicBezTo>
                <a:cubicBezTo>
                  <a:pt x="6" y="43"/>
                  <a:pt x="7" y="43"/>
                  <a:pt x="7" y="43"/>
                </a:cubicBezTo>
                <a:cubicBezTo>
                  <a:pt x="7" y="43"/>
                  <a:pt x="7" y="43"/>
                  <a:pt x="7" y="43"/>
                </a:cubicBezTo>
                <a:cubicBezTo>
                  <a:pt x="7" y="43"/>
                  <a:pt x="7" y="43"/>
                  <a:pt x="7" y="43"/>
                </a:cubicBezTo>
                <a:cubicBezTo>
                  <a:pt x="7" y="43"/>
                  <a:pt x="7" y="43"/>
                  <a:pt x="7" y="43"/>
                </a:cubicBezTo>
                <a:cubicBezTo>
                  <a:pt x="7" y="43"/>
                  <a:pt x="7" y="44"/>
                  <a:pt x="7" y="44"/>
                </a:cubicBezTo>
                <a:cubicBezTo>
                  <a:pt x="7" y="44"/>
                  <a:pt x="7" y="44"/>
                  <a:pt x="7" y="44"/>
                </a:cubicBezTo>
                <a:cubicBezTo>
                  <a:pt x="8" y="44"/>
                  <a:pt x="8" y="44"/>
                  <a:pt x="8" y="45"/>
                </a:cubicBezTo>
                <a:cubicBezTo>
                  <a:pt x="8" y="45"/>
                  <a:pt x="8" y="45"/>
                  <a:pt x="8" y="45"/>
                </a:cubicBezTo>
                <a:cubicBezTo>
                  <a:pt x="8" y="45"/>
                  <a:pt x="8" y="45"/>
                  <a:pt x="8" y="45"/>
                </a:cubicBezTo>
                <a:cubicBezTo>
                  <a:pt x="8" y="45"/>
                  <a:pt x="8" y="45"/>
                  <a:pt x="8" y="45"/>
                </a:cubicBezTo>
                <a:cubicBezTo>
                  <a:pt x="8" y="45"/>
                  <a:pt x="8" y="45"/>
                  <a:pt x="9" y="45"/>
                </a:cubicBezTo>
                <a:cubicBezTo>
                  <a:pt x="9" y="45"/>
                  <a:pt x="9" y="45"/>
                  <a:pt x="9" y="45"/>
                </a:cubicBezTo>
                <a:cubicBezTo>
                  <a:pt x="9" y="45"/>
                  <a:pt x="9" y="45"/>
                  <a:pt x="9" y="45"/>
                </a:cubicBezTo>
                <a:cubicBezTo>
                  <a:pt x="9" y="45"/>
                  <a:pt x="9" y="45"/>
                  <a:pt x="9" y="45"/>
                </a:cubicBezTo>
                <a:cubicBezTo>
                  <a:pt x="9" y="45"/>
                  <a:pt x="9" y="45"/>
                  <a:pt x="9" y="45"/>
                </a:cubicBezTo>
                <a:cubicBezTo>
                  <a:pt x="9" y="45"/>
                  <a:pt x="9" y="45"/>
                  <a:pt x="9" y="45"/>
                </a:cubicBezTo>
                <a:cubicBezTo>
                  <a:pt x="9" y="45"/>
                  <a:pt x="9" y="45"/>
                  <a:pt x="9" y="45"/>
                </a:cubicBezTo>
                <a:cubicBezTo>
                  <a:pt x="9" y="46"/>
                  <a:pt x="9" y="46"/>
                  <a:pt x="9" y="46"/>
                </a:cubicBezTo>
                <a:cubicBezTo>
                  <a:pt x="10" y="46"/>
                  <a:pt x="10" y="46"/>
                  <a:pt x="10" y="46"/>
                </a:cubicBezTo>
                <a:cubicBezTo>
                  <a:pt x="10" y="46"/>
                  <a:pt x="10" y="46"/>
                  <a:pt x="10" y="46"/>
                </a:cubicBezTo>
                <a:cubicBezTo>
                  <a:pt x="10" y="46"/>
                  <a:pt x="10" y="46"/>
                  <a:pt x="10" y="46"/>
                </a:cubicBezTo>
                <a:cubicBezTo>
                  <a:pt x="10" y="46"/>
                  <a:pt x="10" y="46"/>
                  <a:pt x="10" y="47"/>
                </a:cubicBezTo>
                <a:cubicBezTo>
                  <a:pt x="10" y="47"/>
                  <a:pt x="10" y="47"/>
                  <a:pt x="10" y="47"/>
                </a:cubicBezTo>
                <a:cubicBezTo>
                  <a:pt x="10" y="47"/>
                  <a:pt x="10" y="47"/>
                  <a:pt x="10" y="47"/>
                </a:cubicBezTo>
                <a:cubicBezTo>
                  <a:pt x="10" y="47"/>
                  <a:pt x="10" y="47"/>
                  <a:pt x="10" y="47"/>
                </a:cubicBezTo>
                <a:cubicBezTo>
                  <a:pt x="11" y="47"/>
                  <a:pt x="11" y="47"/>
                  <a:pt x="11" y="47"/>
                </a:cubicBezTo>
                <a:cubicBezTo>
                  <a:pt x="11" y="47"/>
                  <a:pt x="11" y="47"/>
                  <a:pt x="11" y="47"/>
                </a:cubicBezTo>
                <a:cubicBezTo>
                  <a:pt x="11" y="48"/>
                  <a:pt x="11" y="48"/>
                  <a:pt x="11" y="48"/>
                </a:cubicBezTo>
                <a:cubicBezTo>
                  <a:pt x="11" y="48"/>
                  <a:pt x="11" y="49"/>
                  <a:pt x="11" y="49"/>
                </a:cubicBezTo>
                <a:cubicBezTo>
                  <a:pt x="11" y="49"/>
                  <a:pt x="11" y="49"/>
                  <a:pt x="11" y="49"/>
                </a:cubicBezTo>
                <a:cubicBezTo>
                  <a:pt x="11" y="49"/>
                  <a:pt x="11" y="49"/>
                  <a:pt x="11" y="49"/>
                </a:cubicBezTo>
                <a:cubicBezTo>
                  <a:pt x="11" y="49"/>
                  <a:pt x="11" y="49"/>
                  <a:pt x="11" y="49"/>
                </a:cubicBezTo>
                <a:cubicBezTo>
                  <a:pt x="11" y="50"/>
                  <a:pt x="11" y="50"/>
                  <a:pt x="11" y="50"/>
                </a:cubicBezTo>
                <a:cubicBezTo>
                  <a:pt x="11" y="50"/>
                  <a:pt x="11" y="50"/>
                  <a:pt x="11" y="50"/>
                </a:cubicBezTo>
                <a:cubicBezTo>
                  <a:pt x="11" y="50"/>
                  <a:pt x="11" y="50"/>
                  <a:pt x="11" y="50"/>
                </a:cubicBezTo>
                <a:cubicBezTo>
                  <a:pt x="11" y="50"/>
                  <a:pt x="11" y="50"/>
                  <a:pt x="11" y="50"/>
                </a:cubicBezTo>
                <a:cubicBezTo>
                  <a:pt x="11" y="50"/>
                  <a:pt x="11" y="50"/>
                  <a:pt x="11" y="50"/>
                </a:cubicBezTo>
                <a:cubicBezTo>
                  <a:pt x="13" y="50"/>
                  <a:pt x="13" y="50"/>
                  <a:pt x="13" y="50"/>
                </a:cubicBezTo>
                <a:cubicBezTo>
                  <a:pt x="13" y="50"/>
                  <a:pt x="13" y="50"/>
                  <a:pt x="13" y="50"/>
                </a:cubicBezTo>
                <a:cubicBezTo>
                  <a:pt x="13" y="50"/>
                  <a:pt x="13" y="50"/>
                  <a:pt x="13" y="50"/>
                </a:cubicBezTo>
                <a:cubicBezTo>
                  <a:pt x="13" y="50"/>
                  <a:pt x="13" y="50"/>
                  <a:pt x="13" y="50"/>
                </a:cubicBezTo>
                <a:cubicBezTo>
                  <a:pt x="13" y="51"/>
                  <a:pt x="13" y="51"/>
                  <a:pt x="13" y="51"/>
                </a:cubicBezTo>
                <a:cubicBezTo>
                  <a:pt x="13" y="51"/>
                  <a:pt x="14" y="51"/>
                  <a:pt x="14" y="51"/>
                </a:cubicBezTo>
                <a:cubicBezTo>
                  <a:pt x="14" y="51"/>
                  <a:pt x="14" y="52"/>
                  <a:pt x="14" y="52"/>
                </a:cubicBezTo>
                <a:cubicBezTo>
                  <a:pt x="14" y="52"/>
                  <a:pt x="14" y="52"/>
                  <a:pt x="14" y="52"/>
                </a:cubicBezTo>
                <a:cubicBezTo>
                  <a:pt x="14" y="52"/>
                  <a:pt x="14" y="53"/>
                  <a:pt x="14" y="53"/>
                </a:cubicBezTo>
                <a:cubicBezTo>
                  <a:pt x="14" y="53"/>
                  <a:pt x="14" y="53"/>
                  <a:pt x="14" y="53"/>
                </a:cubicBezTo>
                <a:cubicBezTo>
                  <a:pt x="14" y="53"/>
                  <a:pt x="14" y="53"/>
                  <a:pt x="14" y="53"/>
                </a:cubicBezTo>
                <a:cubicBezTo>
                  <a:pt x="15" y="53"/>
                  <a:pt x="15" y="53"/>
                  <a:pt x="15" y="54"/>
                </a:cubicBezTo>
                <a:cubicBezTo>
                  <a:pt x="15" y="54"/>
                  <a:pt x="15" y="54"/>
                  <a:pt x="14" y="54"/>
                </a:cubicBezTo>
                <a:cubicBezTo>
                  <a:pt x="14" y="54"/>
                  <a:pt x="14" y="54"/>
                  <a:pt x="14" y="54"/>
                </a:cubicBezTo>
                <a:cubicBezTo>
                  <a:pt x="14" y="56"/>
                  <a:pt x="14" y="56"/>
                  <a:pt x="14" y="56"/>
                </a:cubicBezTo>
                <a:cubicBezTo>
                  <a:pt x="14" y="56"/>
                  <a:pt x="14" y="56"/>
                  <a:pt x="14" y="56"/>
                </a:cubicBezTo>
                <a:cubicBezTo>
                  <a:pt x="14" y="56"/>
                  <a:pt x="14" y="56"/>
                  <a:pt x="14" y="56"/>
                </a:cubicBezTo>
                <a:cubicBezTo>
                  <a:pt x="13" y="56"/>
                  <a:pt x="13" y="56"/>
                  <a:pt x="13" y="56"/>
                </a:cubicBezTo>
                <a:cubicBezTo>
                  <a:pt x="13" y="57"/>
                  <a:pt x="13" y="57"/>
                  <a:pt x="13" y="57"/>
                </a:cubicBezTo>
                <a:cubicBezTo>
                  <a:pt x="13" y="57"/>
                  <a:pt x="13" y="57"/>
                  <a:pt x="13" y="57"/>
                </a:cubicBezTo>
                <a:cubicBezTo>
                  <a:pt x="13" y="57"/>
                  <a:pt x="13" y="57"/>
                  <a:pt x="13" y="57"/>
                </a:cubicBezTo>
                <a:cubicBezTo>
                  <a:pt x="13" y="58"/>
                  <a:pt x="13" y="58"/>
                  <a:pt x="13" y="58"/>
                </a:cubicBezTo>
                <a:cubicBezTo>
                  <a:pt x="13" y="58"/>
                  <a:pt x="13" y="58"/>
                  <a:pt x="13" y="58"/>
                </a:cubicBezTo>
                <a:cubicBezTo>
                  <a:pt x="13" y="58"/>
                  <a:pt x="13" y="58"/>
                  <a:pt x="13" y="58"/>
                </a:cubicBezTo>
                <a:cubicBezTo>
                  <a:pt x="12" y="58"/>
                  <a:pt x="12" y="58"/>
                  <a:pt x="12" y="58"/>
                </a:cubicBezTo>
                <a:cubicBezTo>
                  <a:pt x="12" y="59"/>
                  <a:pt x="12" y="59"/>
                  <a:pt x="12" y="59"/>
                </a:cubicBezTo>
                <a:cubicBezTo>
                  <a:pt x="12" y="59"/>
                  <a:pt x="12" y="59"/>
                  <a:pt x="12" y="59"/>
                </a:cubicBezTo>
                <a:cubicBezTo>
                  <a:pt x="12" y="60"/>
                  <a:pt x="12" y="60"/>
                  <a:pt x="13" y="60"/>
                </a:cubicBezTo>
                <a:cubicBezTo>
                  <a:pt x="13" y="60"/>
                  <a:pt x="13" y="60"/>
                  <a:pt x="13" y="60"/>
                </a:cubicBezTo>
                <a:cubicBezTo>
                  <a:pt x="13" y="60"/>
                  <a:pt x="13" y="60"/>
                  <a:pt x="13" y="60"/>
                </a:cubicBezTo>
                <a:cubicBezTo>
                  <a:pt x="13" y="61"/>
                  <a:pt x="13" y="61"/>
                  <a:pt x="13" y="61"/>
                </a:cubicBezTo>
                <a:cubicBezTo>
                  <a:pt x="12" y="61"/>
                  <a:pt x="12" y="61"/>
                  <a:pt x="12" y="61"/>
                </a:cubicBezTo>
                <a:cubicBezTo>
                  <a:pt x="12" y="61"/>
                  <a:pt x="12" y="61"/>
                  <a:pt x="12" y="61"/>
                </a:cubicBezTo>
                <a:cubicBezTo>
                  <a:pt x="12" y="61"/>
                  <a:pt x="12" y="62"/>
                  <a:pt x="12" y="62"/>
                </a:cubicBezTo>
                <a:cubicBezTo>
                  <a:pt x="12" y="62"/>
                  <a:pt x="12" y="62"/>
                  <a:pt x="12" y="62"/>
                </a:cubicBezTo>
                <a:cubicBezTo>
                  <a:pt x="12" y="62"/>
                  <a:pt x="12" y="62"/>
                  <a:pt x="12" y="62"/>
                </a:cubicBezTo>
                <a:cubicBezTo>
                  <a:pt x="12" y="63"/>
                  <a:pt x="12" y="63"/>
                  <a:pt x="12" y="63"/>
                </a:cubicBezTo>
                <a:cubicBezTo>
                  <a:pt x="12" y="63"/>
                  <a:pt x="12" y="63"/>
                  <a:pt x="12" y="63"/>
                </a:cubicBezTo>
                <a:cubicBezTo>
                  <a:pt x="12" y="64"/>
                  <a:pt x="12" y="64"/>
                  <a:pt x="12" y="64"/>
                </a:cubicBezTo>
                <a:cubicBezTo>
                  <a:pt x="12" y="64"/>
                  <a:pt x="13" y="64"/>
                  <a:pt x="13" y="65"/>
                </a:cubicBezTo>
                <a:cubicBezTo>
                  <a:pt x="13" y="65"/>
                  <a:pt x="13" y="65"/>
                  <a:pt x="14" y="66"/>
                </a:cubicBezTo>
                <a:cubicBezTo>
                  <a:pt x="14" y="66"/>
                  <a:pt x="14" y="66"/>
                  <a:pt x="14" y="66"/>
                </a:cubicBezTo>
                <a:cubicBezTo>
                  <a:pt x="14" y="66"/>
                  <a:pt x="14" y="67"/>
                  <a:pt x="14" y="67"/>
                </a:cubicBezTo>
                <a:cubicBezTo>
                  <a:pt x="14" y="67"/>
                  <a:pt x="14" y="67"/>
                  <a:pt x="14" y="67"/>
                </a:cubicBezTo>
                <a:cubicBezTo>
                  <a:pt x="14" y="67"/>
                  <a:pt x="14" y="68"/>
                  <a:pt x="15" y="68"/>
                </a:cubicBezTo>
                <a:cubicBezTo>
                  <a:pt x="15" y="68"/>
                  <a:pt x="15" y="68"/>
                  <a:pt x="15" y="68"/>
                </a:cubicBezTo>
                <a:cubicBezTo>
                  <a:pt x="15" y="68"/>
                  <a:pt x="15" y="68"/>
                  <a:pt x="15" y="68"/>
                </a:cubicBezTo>
                <a:cubicBezTo>
                  <a:pt x="15" y="68"/>
                  <a:pt x="15" y="68"/>
                  <a:pt x="15" y="68"/>
                </a:cubicBezTo>
                <a:cubicBezTo>
                  <a:pt x="15" y="68"/>
                  <a:pt x="15" y="68"/>
                  <a:pt x="15" y="68"/>
                </a:cubicBezTo>
                <a:cubicBezTo>
                  <a:pt x="15" y="68"/>
                  <a:pt x="15" y="68"/>
                  <a:pt x="15" y="68"/>
                </a:cubicBezTo>
                <a:cubicBezTo>
                  <a:pt x="15" y="68"/>
                  <a:pt x="15" y="68"/>
                  <a:pt x="15" y="68"/>
                </a:cubicBezTo>
                <a:cubicBezTo>
                  <a:pt x="15" y="69"/>
                  <a:pt x="15" y="69"/>
                  <a:pt x="15" y="69"/>
                </a:cubicBezTo>
                <a:cubicBezTo>
                  <a:pt x="15" y="69"/>
                  <a:pt x="15" y="69"/>
                  <a:pt x="15" y="69"/>
                </a:cubicBezTo>
                <a:cubicBezTo>
                  <a:pt x="15" y="69"/>
                  <a:pt x="16" y="69"/>
                  <a:pt x="16" y="69"/>
                </a:cubicBezTo>
                <a:cubicBezTo>
                  <a:pt x="16" y="69"/>
                  <a:pt x="16" y="69"/>
                  <a:pt x="16" y="69"/>
                </a:cubicBezTo>
                <a:cubicBezTo>
                  <a:pt x="16" y="70"/>
                  <a:pt x="16" y="70"/>
                  <a:pt x="16" y="70"/>
                </a:cubicBezTo>
                <a:cubicBezTo>
                  <a:pt x="16" y="70"/>
                  <a:pt x="16" y="70"/>
                  <a:pt x="16" y="70"/>
                </a:cubicBezTo>
                <a:cubicBezTo>
                  <a:pt x="16" y="70"/>
                  <a:pt x="16" y="70"/>
                  <a:pt x="16" y="70"/>
                </a:cubicBezTo>
                <a:cubicBezTo>
                  <a:pt x="16" y="70"/>
                  <a:pt x="16" y="70"/>
                  <a:pt x="16" y="70"/>
                </a:cubicBezTo>
                <a:cubicBezTo>
                  <a:pt x="16" y="70"/>
                  <a:pt x="16" y="70"/>
                  <a:pt x="16" y="70"/>
                </a:cubicBezTo>
                <a:cubicBezTo>
                  <a:pt x="16" y="70"/>
                  <a:pt x="16" y="71"/>
                  <a:pt x="16" y="71"/>
                </a:cubicBezTo>
                <a:cubicBezTo>
                  <a:pt x="16" y="72"/>
                  <a:pt x="16" y="72"/>
                  <a:pt x="16" y="72"/>
                </a:cubicBezTo>
                <a:cubicBezTo>
                  <a:pt x="16" y="72"/>
                  <a:pt x="16" y="72"/>
                  <a:pt x="16" y="72"/>
                </a:cubicBezTo>
                <a:cubicBezTo>
                  <a:pt x="16" y="72"/>
                  <a:pt x="16" y="72"/>
                  <a:pt x="16" y="72"/>
                </a:cubicBezTo>
                <a:cubicBezTo>
                  <a:pt x="16" y="73"/>
                  <a:pt x="16" y="73"/>
                  <a:pt x="16" y="73"/>
                </a:cubicBezTo>
                <a:cubicBezTo>
                  <a:pt x="16" y="73"/>
                  <a:pt x="16" y="73"/>
                  <a:pt x="16" y="73"/>
                </a:cubicBezTo>
                <a:cubicBezTo>
                  <a:pt x="16" y="73"/>
                  <a:pt x="16" y="73"/>
                  <a:pt x="17" y="73"/>
                </a:cubicBezTo>
                <a:cubicBezTo>
                  <a:pt x="17" y="73"/>
                  <a:pt x="17" y="73"/>
                  <a:pt x="17" y="74"/>
                </a:cubicBezTo>
                <a:cubicBezTo>
                  <a:pt x="17" y="74"/>
                  <a:pt x="17" y="74"/>
                  <a:pt x="17" y="74"/>
                </a:cubicBezTo>
                <a:cubicBezTo>
                  <a:pt x="17" y="74"/>
                  <a:pt x="17" y="74"/>
                  <a:pt x="17" y="74"/>
                </a:cubicBezTo>
                <a:cubicBezTo>
                  <a:pt x="17" y="74"/>
                  <a:pt x="17" y="75"/>
                  <a:pt x="17" y="75"/>
                </a:cubicBezTo>
                <a:cubicBezTo>
                  <a:pt x="17" y="75"/>
                  <a:pt x="17" y="75"/>
                  <a:pt x="18" y="75"/>
                </a:cubicBezTo>
                <a:cubicBezTo>
                  <a:pt x="18" y="75"/>
                  <a:pt x="18" y="75"/>
                  <a:pt x="18" y="75"/>
                </a:cubicBezTo>
                <a:cubicBezTo>
                  <a:pt x="18" y="76"/>
                  <a:pt x="18" y="76"/>
                  <a:pt x="18" y="76"/>
                </a:cubicBezTo>
                <a:cubicBezTo>
                  <a:pt x="19" y="76"/>
                  <a:pt x="19" y="76"/>
                  <a:pt x="19" y="76"/>
                </a:cubicBezTo>
                <a:cubicBezTo>
                  <a:pt x="20" y="76"/>
                  <a:pt x="20" y="76"/>
                  <a:pt x="20" y="76"/>
                </a:cubicBezTo>
                <a:cubicBezTo>
                  <a:pt x="20" y="76"/>
                  <a:pt x="20" y="76"/>
                  <a:pt x="20" y="76"/>
                </a:cubicBezTo>
                <a:cubicBezTo>
                  <a:pt x="20" y="76"/>
                  <a:pt x="20" y="76"/>
                  <a:pt x="20" y="76"/>
                </a:cubicBezTo>
                <a:cubicBezTo>
                  <a:pt x="20" y="77"/>
                  <a:pt x="20" y="77"/>
                  <a:pt x="20" y="77"/>
                </a:cubicBezTo>
                <a:cubicBezTo>
                  <a:pt x="20" y="77"/>
                  <a:pt x="20" y="77"/>
                  <a:pt x="20" y="77"/>
                </a:cubicBezTo>
                <a:cubicBezTo>
                  <a:pt x="20" y="77"/>
                  <a:pt x="20" y="77"/>
                  <a:pt x="20" y="77"/>
                </a:cubicBezTo>
                <a:cubicBezTo>
                  <a:pt x="20" y="77"/>
                  <a:pt x="20" y="77"/>
                  <a:pt x="20" y="77"/>
                </a:cubicBezTo>
                <a:cubicBezTo>
                  <a:pt x="20" y="77"/>
                  <a:pt x="20" y="77"/>
                  <a:pt x="20" y="77"/>
                </a:cubicBezTo>
                <a:cubicBezTo>
                  <a:pt x="20" y="77"/>
                  <a:pt x="21" y="77"/>
                  <a:pt x="21" y="77"/>
                </a:cubicBezTo>
                <a:cubicBezTo>
                  <a:pt x="21" y="77"/>
                  <a:pt x="21" y="77"/>
                  <a:pt x="21" y="77"/>
                </a:cubicBezTo>
                <a:cubicBezTo>
                  <a:pt x="21" y="77"/>
                  <a:pt x="21" y="77"/>
                  <a:pt x="21" y="77"/>
                </a:cubicBezTo>
                <a:cubicBezTo>
                  <a:pt x="21" y="78"/>
                  <a:pt x="21" y="78"/>
                  <a:pt x="22" y="78"/>
                </a:cubicBezTo>
                <a:cubicBezTo>
                  <a:pt x="22" y="78"/>
                  <a:pt x="22" y="78"/>
                  <a:pt x="22" y="78"/>
                </a:cubicBezTo>
                <a:cubicBezTo>
                  <a:pt x="22" y="78"/>
                  <a:pt x="22" y="78"/>
                  <a:pt x="22" y="78"/>
                </a:cubicBezTo>
                <a:cubicBezTo>
                  <a:pt x="22" y="78"/>
                  <a:pt x="22" y="78"/>
                  <a:pt x="22" y="78"/>
                </a:cubicBezTo>
                <a:cubicBezTo>
                  <a:pt x="22" y="78"/>
                  <a:pt x="22" y="78"/>
                  <a:pt x="22" y="78"/>
                </a:cubicBezTo>
                <a:cubicBezTo>
                  <a:pt x="22" y="78"/>
                  <a:pt x="22" y="78"/>
                  <a:pt x="22" y="78"/>
                </a:cubicBezTo>
                <a:cubicBezTo>
                  <a:pt x="22" y="78"/>
                  <a:pt x="22" y="78"/>
                  <a:pt x="22" y="78"/>
                </a:cubicBezTo>
                <a:cubicBezTo>
                  <a:pt x="22" y="78"/>
                  <a:pt x="22" y="79"/>
                  <a:pt x="22" y="79"/>
                </a:cubicBezTo>
                <a:cubicBezTo>
                  <a:pt x="22" y="79"/>
                  <a:pt x="22" y="79"/>
                  <a:pt x="22" y="80"/>
                </a:cubicBezTo>
                <a:cubicBezTo>
                  <a:pt x="22" y="80"/>
                  <a:pt x="22" y="80"/>
                  <a:pt x="22" y="80"/>
                </a:cubicBezTo>
                <a:cubicBezTo>
                  <a:pt x="22" y="80"/>
                  <a:pt x="22" y="80"/>
                  <a:pt x="22" y="80"/>
                </a:cubicBezTo>
                <a:cubicBezTo>
                  <a:pt x="22" y="80"/>
                  <a:pt x="22" y="81"/>
                  <a:pt x="23" y="81"/>
                </a:cubicBezTo>
                <a:cubicBezTo>
                  <a:pt x="23" y="81"/>
                  <a:pt x="23" y="81"/>
                  <a:pt x="23" y="81"/>
                </a:cubicBezTo>
                <a:cubicBezTo>
                  <a:pt x="23" y="81"/>
                  <a:pt x="23" y="81"/>
                  <a:pt x="23" y="81"/>
                </a:cubicBezTo>
                <a:cubicBezTo>
                  <a:pt x="23" y="81"/>
                  <a:pt x="23" y="81"/>
                  <a:pt x="23" y="81"/>
                </a:cubicBezTo>
                <a:cubicBezTo>
                  <a:pt x="23" y="81"/>
                  <a:pt x="23" y="81"/>
                  <a:pt x="23" y="81"/>
                </a:cubicBezTo>
                <a:cubicBezTo>
                  <a:pt x="23" y="81"/>
                  <a:pt x="23" y="82"/>
                  <a:pt x="23" y="82"/>
                </a:cubicBezTo>
                <a:cubicBezTo>
                  <a:pt x="23" y="82"/>
                  <a:pt x="23" y="82"/>
                  <a:pt x="23" y="82"/>
                </a:cubicBezTo>
                <a:cubicBezTo>
                  <a:pt x="23" y="82"/>
                  <a:pt x="23" y="82"/>
                  <a:pt x="23" y="82"/>
                </a:cubicBezTo>
                <a:cubicBezTo>
                  <a:pt x="23" y="82"/>
                  <a:pt x="23" y="82"/>
                  <a:pt x="23" y="82"/>
                </a:cubicBezTo>
                <a:cubicBezTo>
                  <a:pt x="23" y="82"/>
                  <a:pt x="23" y="82"/>
                  <a:pt x="23" y="82"/>
                </a:cubicBezTo>
                <a:cubicBezTo>
                  <a:pt x="23" y="82"/>
                  <a:pt x="23" y="83"/>
                  <a:pt x="23" y="83"/>
                </a:cubicBezTo>
                <a:cubicBezTo>
                  <a:pt x="23" y="83"/>
                  <a:pt x="23" y="83"/>
                  <a:pt x="23" y="83"/>
                </a:cubicBezTo>
                <a:cubicBezTo>
                  <a:pt x="24" y="83"/>
                  <a:pt x="24" y="83"/>
                  <a:pt x="24" y="83"/>
                </a:cubicBezTo>
                <a:cubicBezTo>
                  <a:pt x="24" y="83"/>
                  <a:pt x="24" y="83"/>
                  <a:pt x="24" y="83"/>
                </a:cubicBezTo>
                <a:cubicBezTo>
                  <a:pt x="24" y="83"/>
                  <a:pt x="24" y="83"/>
                  <a:pt x="24" y="84"/>
                </a:cubicBezTo>
                <a:cubicBezTo>
                  <a:pt x="24" y="84"/>
                  <a:pt x="24" y="84"/>
                  <a:pt x="24" y="84"/>
                </a:cubicBezTo>
                <a:cubicBezTo>
                  <a:pt x="24" y="84"/>
                  <a:pt x="24" y="85"/>
                  <a:pt x="24" y="85"/>
                </a:cubicBezTo>
                <a:cubicBezTo>
                  <a:pt x="24" y="89"/>
                  <a:pt x="24" y="89"/>
                  <a:pt x="24" y="89"/>
                </a:cubicBezTo>
                <a:cubicBezTo>
                  <a:pt x="24" y="89"/>
                  <a:pt x="24" y="89"/>
                  <a:pt x="24" y="89"/>
                </a:cubicBezTo>
                <a:cubicBezTo>
                  <a:pt x="24" y="89"/>
                  <a:pt x="24" y="89"/>
                  <a:pt x="24" y="89"/>
                </a:cubicBezTo>
                <a:cubicBezTo>
                  <a:pt x="24" y="89"/>
                  <a:pt x="24" y="89"/>
                  <a:pt x="24" y="89"/>
                </a:cubicBezTo>
                <a:cubicBezTo>
                  <a:pt x="24" y="89"/>
                  <a:pt x="24" y="89"/>
                  <a:pt x="24" y="89"/>
                </a:cubicBezTo>
                <a:cubicBezTo>
                  <a:pt x="24" y="89"/>
                  <a:pt x="24" y="89"/>
                  <a:pt x="24" y="89"/>
                </a:cubicBezTo>
                <a:cubicBezTo>
                  <a:pt x="24" y="90"/>
                  <a:pt x="24" y="90"/>
                  <a:pt x="24" y="90"/>
                </a:cubicBezTo>
                <a:cubicBezTo>
                  <a:pt x="24" y="90"/>
                  <a:pt x="24" y="90"/>
                  <a:pt x="25" y="90"/>
                </a:cubicBezTo>
                <a:cubicBezTo>
                  <a:pt x="25" y="90"/>
                  <a:pt x="25" y="90"/>
                  <a:pt x="25" y="90"/>
                </a:cubicBezTo>
                <a:cubicBezTo>
                  <a:pt x="25" y="90"/>
                  <a:pt x="25" y="91"/>
                  <a:pt x="25" y="91"/>
                </a:cubicBezTo>
                <a:cubicBezTo>
                  <a:pt x="25" y="91"/>
                  <a:pt x="25" y="92"/>
                  <a:pt x="25" y="92"/>
                </a:cubicBezTo>
                <a:cubicBezTo>
                  <a:pt x="25" y="92"/>
                  <a:pt x="25" y="92"/>
                  <a:pt x="25" y="92"/>
                </a:cubicBezTo>
                <a:cubicBezTo>
                  <a:pt x="25" y="93"/>
                  <a:pt x="25" y="93"/>
                  <a:pt x="25" y="93"/>
                </a:cubicBezTo>
                <a:cubicBezTo>
                  <a:pt x="25" y="93"/>
                  <a:pt x="25" y="93"/>
                  <a:pt x="25" y="93"/>
                </a:cubicBezTo>
                <a:cubicBezTo>
                  <a:pt x="25" y="93"/>
                  <a:pt x="25" y="93"/>
                  <a:pt x="25" y="93"/>
                </a:cubicBezTo>
                <a:cubicBezTo>
                  <a:pt x="25" y="93"/>
                  <a:pt x="25" y="93"/>
                  <a:pt x="25" y="93"/>
                </a:cubicBezTo>
                <a:cubicBezTo>
                  <a:pt x="25" y="93"/>
                  <a:pt x="25" y="93"/>
                  <a:pt x="25" y="93"/>
                </a:cubicBezTo>
                <a:cubicBezTo>
                  <a:pt x="25" y="94"/>
                  <a:pt x="25" y="94"/>
                  <a:pt x="25" y="94"/>
                </a:cubicBezTo>
                <a:cubicBezTo>
                  <a:pt x="25" y="94"/>
                  <a:pt x="25" y="94"/>
                  <a:pt x="25" y="94"/>
                </a:cubicBezTo>
                <a:cubicBezTo>
                  <a:pt x="25" y="94"/>
                  <a:pt x="25" y="95"/>
                  <a:pt x="25" y="95"/>
                </a:cubicBezTo>
                <a:cubicBezTo>
                  <a:pt x="25" y="95"/>
                  <a:pt x="25" y="95"/>
                  <a:pt x="25" y="95"/>
                </a:cubicBezTo>
                <a:cubicBezTo>
                  <a:pt x="25" y="96"/>
                  <a:pt x="26" y="96"/>
                  <a:pt x="26" y="97"/>
                </a:cubicBezTo>
                <a:cubicBezTo>
                  <a:pt x="26" y="97"/>
                  <a:pt x="26" y="97"/>
                  <a:pt x="26" y="97"/>
                </a:cubicBezTo>
                <a:cubicBezTo>
                  <a:pt x="27" y="97"/>
                  <a:pt x="27" y="97"/>
                  <a:pt x="27" y="98"/>
                </a:cubicBezTo>
                <a:cubicBezTo>
                  <a:pt x="27" y="98"/>
                  <a:pt x="27" y="98"/>
                  <a:pt x="27" y="98"/>
                </a:cubicBezTo>
                <a:cubicBezTo>
                  <a:pt x="27" y="98"/>
                  <a:pt x="27" y="98"/>
                  <a:pt x="27" y="98"/>
                </a:cubicBezTo>
                <a:cubicBezTo>
                  <a:pt x="27" y="98"/>
                  <a:pt x="27" y="98"/>
                  <a:pt x="27" y="98"/>
                </a:cubicBezTo>
                <a:cubicBezTo>
                  <a:pt x="27" y="98"/>
                  <a:pt x="27" y="98"/>
                  <a:pt x="27" y="98"/>
                </a:cubicBezTo>
                <a:cubicBezTo>
                  <a:pt x="27" y="98"/>
                  <a:pt x="27" y="98"/>
                  <a:pt x="27" y="98"/>
                </a:cubicBezTo>
                <a:cubicBezTo>
                  <a:pt x="27" y="98"/>
                  <a:pt x="27" y="98"/>
                  <a:pt x="27" y="98"/>
                </a:cubicBezTo>
                <a:cubicBezTo>
                  <a:pt x="27" y="98"/>
                  <a:pt x="27" y="98"/>
                  <a:pt x="27" y="98"/>
                </a:cubicBezTo>
                <a:cubicBezTo>
                  <a:pt x="28" y="98"/>
                  <a:pt x="28" y="99"/>
                  <a:pt x="28" y="99"/>
                </a:cubicBezTo>
                <a:cubicBezTo>
                  <a:pt x="28" y="99"/>
                  <a:pt x="28" y="99"/>
                  <a:pt x="28" y="99"/>
                </a:cubicBezTo>
                <a:cubicBezTo>
                  <a:pt x="28" y="99"/>
                  <a:pt x="28" y="99"/>
                  <a:pt x="28" y="99"/>
                </a:cubicBezTo>
                <a:cubicBezTo>
                  <a:pt x="28" y="99"/>
                  <a:pt x="28" y="99"/>
                  <a:pt x="28" y="99"/>
                </a:cubicBezTo>
                <a:cubicBezTo>
                  <a:pt x="28" y="99"/>
                  <a:pt x="28" y="99"/>
                  <a:pt x="29" y="99"/>
                </a:cubicBezTo>
                <a:cubicBezTo>
                  <a:pt x="29" y="100"/>
                  <a:pt x="29" y="100"/>
                  <a:pt x="29" y="101"/>
                </a:cubicBezTo>
                <a:cubicBezTo>
                  <a:pt x="29" y="101"/>
                  <a:pt x="29" y="101"/>
                  <a:pt x="29" y="101"/>
                </a:cubicBezTo>
                <a:cubicBezTo>
                  <a:pt x="30" y="101"/>
                  <a:pt x="30" y="101"/>
                  <a:pt x="30" y="102"/>
                </a:cubicBezTo>
                <a:cubicBezTo>
                  <a:pt x="30" y="102"/>
                  <a:pt x="30" y="102"/>
                  <a:pt x="30" y="102"/>
                </a:cubicBezTo>
                <a:cubicBezTo>
                  <a:pt x="30" y="102"/>
                  <a:pt x="30" y="102"/>
                  <a:pt x="30" y="102"/>
                </a:cubicBezTo>
                <a:cubicBezTo>
                  <a:pt x="30" y="102"/>
                  <a:pt x="30" y="102"/>
                  <a:pt x="30" y="102"/>
                </a:cubicBezTo>
                <a:cubicBezTo>
                  <a:pt x="30" y="102"/>
                  <a:pt x="30" y="102"/>
                  <a:pt x="30" y="102"/>
                </a:cubicBezTo>
                <a:cubicBezTo>
                  <a:pt x="30" y="103"/>
                  <a:pt x="30" y="103"/>
                  <a:pt x="30" y="103"/>
                </a:cubicBezTo>
                <a:cubicBezTo>
                  <a:pt x="30" y="103"/>
                  <a:pt x="30" y="103"/>
                  <a:pt x="30" y="103"/>
                </a:cubicBezTo>
                <a:cubicBezTo>
                  <a:pt x="30" y="103"/>
                  <a:pt x="30" y="103"/>
                  <a:pt x="31" y="103"/>
                </a:cubicBezTo>
                <a:cubicBezTo>
                  <a:pt x="31" y="103"/>
                  <a:pt x="31" y="104"/>
                  <a:pt x="31" y="104"/>
                </a:cubicBezTo>
                <a:cubicBezTo>
                  <a:pt x="31" y="104"/>
                  <a:pt x="31" y="104"/>
                  <a:pt x="31" y="104"/>
                </a:cubicBezTo>
                <a:cubicBezTo>
                  <a:pt x="31" y="104"/>
                  <a:pt x="31" y="104"/>
                  <a:pt x="31" y="104"/>
                </a:cubicBezTo>
                <a:cubicBezTo>
                  <a:pt x="31" y="104"/>
                  <a:pt x="32" y="104"/>
                  <a:pt x="32" y="104"/>
                </a:cubicBezTo>
                <a:cubicBezTo>
                  <a:pt x="32" y="105"/>
                  <a:pt x="32" y="105"/>
                  <a:pt x="32" y="105"/>
                </a:cubicBezTo>
                <a:cubicBezTo>
                  <a:pt x="33" y="105"/>
                  <a:pt x="33" y="105"/>
                  <a:pt x="33" y="105"/>
                </a:cubicBezTo>
                <a:cubicBezTo>
                  <a:pt x="33" y="105"/>
                  <a:pt x="33" y="105"/>
                  <a:pt x="33" y="105"/>
                </a:cubicBezTo>
                <a:cubicBezTo>
                  <a:pt x="33" y="105"/>
                  <a:pt x="33" y="105"/>
                  <a:pt x="33" y="105"/>
                </a:cubicBezTo>
                <a:cubicBezTo>
                  <a:pt x="33" y="105"/>
                  <a:pt x="33" y="105"/>
                  <a:pt x="33" y="105"/>
                </a:cubicBezTo>
                <a:cubicBezTo>
                  <a:pt x="33" y="105"/>
                  <a:pt x="33" y="105"/>
                  <a:pt x="33" y="105"/>
                </a:cubicBezTo>
                <a:cubicBezTo>
                  <a:pt x="33" y="105"/>
                  <a:pt x="33" y="105"/>
                  <a:pt x="33" y="105"/>
                </a:cubicBezTo>
                <a:cubicBezTo>
                  <a:pt x="33" y="105"/>
                  <a:pt x="33" y="105"/>
                  <a:pt x="33" y="105"/>
                </a:cubicBezTo>
                <a:cubicBezTo>
                  <a:pt x="34" y="105"/>
                  <a:pt x="34" y="105"/>
                  <a:pt x="34" y="105"/>
                </a:cubicBezTo>
                <a:cubicBezTo>
                  <a:pt x="34" y="105"/>
                  <a:pt x="34" y="105"/>
                  <a:pt x="34" y="105"/>
                </a:cubicBezTo>
                <a:cubicBezTo>
                  <a:pt x="34" y="106"/>
                  <a:pt x="34" y="106"/>
                  <a:pt x="34" y="106"/>
                </a:cubicBezTo>
                <a:cubicBezTo>
                  <a:pt x="34" y="106"/>
                  <a:pt x="34" y="106"/>
                  <a:pt x="34" y="106"/>
                </a:cubicBezTo>
                <a:cubicBezTo>
                  <a:pt x="34" y="106"/>
                  <a:pt x="34" y="106"/>
                  <a:pt x="34" y="106"/>
                </a:cubicBezTo>
                <a:cubicBezTo>
                  <a:pt x="34" y="106"/>
                  <a:pt x="34" y="106"/>
                  <a:pt x="35" y="106"/>
                </a:cubicBezTo>
                <a:cubicBezTo>
                  <a:pt x="35" y="106"/>
                  <a:pt x="35" y="106"/>
                  <a:pt x="35" y="105"/>
                </a:cubicBezTo>
                <a:cubicBezTo>
                  <a:pt x="35" y="105"/>
                  <a:pt x="35" y="105"/>
                  <a:pt x="35" y="105"/>
                </a:cubicBezTo>
                <a:cubicBezTo>
                  <a:pt x="35" y="105"/>
                  <a:pt x="35" y="105"/>
                  <a:pt x="35" y="104"/>
                </a:cubicBezTo>
                <a:cubicBezTo>
                  <a:pt x="35" y="104"/>
                  <a:pt x="35" y="104"/>
                  <a:pt x="35" y="104"/>
                </a:cubicBezTo>
                <a:cubicBezTo>
                  <a:pt x="35" y="104"/>
                  <a:pt x="35" y="104"/>
                  <a:pt x="35" y="104"/>
                </a:cubicBezTo>
                <a:cubicBezTo>
                  <a:pt x="35" y="104"/>
                  <a:pt x="35" y="104"/>
                  <a:pt x="35" y="104"/>
                </a:cubicBezTo>
                <a:cubicBezTo>
                  <a:pt x="35" y="104"/>
                  <a:pt x="35" y="104"/>
                  <a:pt x="35" y="104"/>
                </a:cubicBezTo>
                <a:cubicBezTo>
                  <a:pt x="35" y="104"/>
                  <a:pt x="35" y="104"/>
                  <a:pt x="35" y="104"/>
                </a:cubicBezTo>
                <a:cubicBezTo>
                  <a:pt x="35" y="104"/>
                  <a:pt x="35" y="104"/>
                  <a:pt x="35" y="104"/>
                </a:cubicBezTo>
                <a:cubicBezTo>
                  <a:pt x="35" y="104"/>
                  <a:pt x="35" y="104"/>
                  <a:pt x="35" y="103"/>
                </a:cubicBezTo>
                <a:cubicBezTo>
                  <a:pt x="35" y="103"/>
                  <a:pt x="35" y="103"/>
                  <a:pt x="35" y="103"/>
                </a:cubicBezTo>
                <a:cubicBezTo>
                  <a:pt x="35" y="103"/>
                  <a:pt x="35" y="102"/>
                  <a:pt x="35" y="102"/>
                </a:cubicBezTo>
                <a:cubicBezTo>
                  <a:pt x="34" y="102"/>
                  <a:pt x="34" y="102"/>
                  <a:pt x="34" y="102"/>
                </a:cubicBezTo>
                <a:cubicBezTo>
                  <a:pt x="34" y="102"/>
                  <a:pt x="34" y="102"/>
                  <a:pt x="34" y="102"/>
                </a:cubicBezTo>
                <a:cubicBezTo>
                  <a:pt x="34" y="102"/>
                  <a:pt x="34" y="102"/>
                  <a:pt x="34" y="102"/>
                </a:cubicBezTo>
                <a:cubicBezTo>
                  <a:pt x="34" y="101"/>
                  <a:pt x="34" y="101"/>
                  <a:pt x="34" y="101"/>
                </a:cubicBezTo>
                <a:cubicBezTo>
                  <a:pt x="34" y="101"/>
                  <a:pt x="34" y="101"/>
                  <a:pt x="34" y="101"/>
                </a:cubicBezTo>
                <a:cubicBezTo>
                  <a:pt x="34" y="101"/>
                  <a:pt x="34" y="101"/>
                  <a:pt x="34" y="101"/>
                </a:cubicBezTo>
                <a:cubicBezTo>
                  <a:pt x="34" y="101"/>
                  <a:pt x="34" y="101"/>
                  <a:pt x="34" y="101"/>
                </a:cubicBezTo>
                <a:cubicBezTo>
                  <a:pt x="34" y="101"/>
                  <a:pt x="34" y="101"/>
                  <a:pt x="34" y="101"/>
                </a:cubicBezTo>
                <a:cubicBezTo>
                  <a:pt x="34" y="100"/>
                  <a:pt x="34" y="100"/>
                  <a:pt x="34" y="100"/>
                </a:cubicBezTo>
                <a:cubicBezTo>
                  <a:pt x="34" y="100"/>
                  <a:pt x="34" y="99"/>
                  <a:pt x="34" y="99"/>
                </a:cubicBezTo>
                <a:cubicBezTo>
                  <a:pt x="34" y="99"/>
                  <a:pt x="34" y="99"/>
                  <a:pt x="33" y="99"/>
                </a:cubicBezTo>
                <a:cubicBezTo>
                  <a:pt x="33" y="98"/>
                  <a:pt x="33" y="98"/>
                  <a:pt x="33" y="98"/>
                </a:cubicBezTo>
                <a:cubicBezTo>
                  <a:pt x="33" y="98"/>
                  <a:pt x="33" y="98"/>
                  <a:pt x="33" y="98"/>
                </a:cubicBezTo>
                <a:cubicBezTo>
                  <a:pt x="33" y="98"/>
                  <a:pt x="33" y="98"/>
                  <a:pt x="33" y="98"/>
                </a:cubicBezTo>
                <a:cubicBezTo>
                  <a:pt x="33" y="98"/>
                  <a:pt x="33" y="98"/>
                  <a:pt x="33" y="98"/>
                </a:cubicBezTo>
                <a:cubicBezTo>
                  <a:pt x="33" y="98"/>
                  <a:pt x="33" y="98"/>
                  <a:pt x="33" y="98"/>
                </a:cubicBezTo>
                <a:cubicBezTo>
                  <a:pt x="33" y="98"/>
                  <a:pt x="33" y="98"/>
                  <a:pt x="33" y="98"/>
                </a:cubicBezTo>
                <a:cubicBezTo>
                  <a:pt x="33" y="98"/>
                  <a:pt x="33" y="97"/>
                  <a:pt x="33" y="97"/>
                </a:cubicBezTo>
                <a:cubicBezTo>
                  <a:pt x="33" y="97"/>
                  <a:pt x="33" y="97"/>
                  <a:pt x="33" y="97"/>
                </a:cubicBezTo>
                <a:cubicBezTo>
                  <a:pt x="33" y="97"/>
                  <a:pt x="33" y="97"/>
                  <a:pt x="33" y="97"/>
                </a:cubicBezTo>
                <a:cubicBezTo>
                  <a:pt x="34" y="97"/>
                  <a:pt x="34" y="97"/>
                  <a:pt x="34" y="96"/>
                </a:cubicBezTo>
                <a:cubicBezTo>
                  <a:pt x="34" y="96"/>
                  <a:pt x="34" y="96"/>
                  <a:pt x="34" y="96"/>
                </a:cubicBezTo>
                <a:cubicBezTo>
                  <a:pt x="34" y="96"/>
                  <a:pt x="34" y="96"/>
                  <a:pt x="34" y="96"/>
                </a:cubicBezTo>
                <a:cubicBezTo>
                  <a:pt x="34" y="96"/>
                  <a:pt x="34" y="96"/>
                  <a:pt x="34" y="96"/>
                </a:cubicBezTo>
                <a:cubicBezTo>
                  <a:pt x="34" y="96"/>
                  <a:pt x="35" y="96"/>
                  <a:pt x="35" y="96"/>
                </a:cubicBezTo>
                <a:cubicBezTo>
                  <a:pt x="35" y="96"/>
                  <a:pt x="35" y="96"/>
                  <a:pt x="35" y="96"/>
                </a:cubicBezTo>
                <a:cubicBezTo>
                  <a:pt x="35" y="96"/>
                  <a:pt x="35" y="96"/>
                  <a:pt x="35" y="96"/>
                </a:cubicBezTo>
                <a:cubicBezTo>
                  <a:pt x="35" y="95"/>
                  <a:pt x="35" y="95"/>
                  <a:pt x="35" y="95"/>
                </a:cubicBezTo>
                <a:cubicBezTo>
                  <a:pt x="35" y="95"/>
                  <a:pt x="35" y="95"/>
                  <a:pt x="35" y="95"/>
                </a:cubicBezTo>
                <a:cubicBezTo>
                  <a:pt x="36" y="95"/>
                  <a:pt x="36" y="95"/>
                  <a:pt x="36" y="95"/>
                </a:cubicBezTo>
                <a:cubicBezTo>
                  <a:pt x="36" y="95"/>
                  <a:pt x="36" y="95"/>
                  <a:pt x="36" y="95"/>
                </a:cubicBezTo>
                <a:cubicBezTo>
                  <a:pt x="36" y="95"/>
                  <a:pt x="37" y="95"/>
                  <a:pt x="37" y="95"/>
                </a:cubicBezTo>
                <a:cubicBezTo>
                  <a:pt x="37" y="94"/>
                  <a:pt x="37" y="94"/>
                  <a:pt x="37" y="93"/>
                </a:cubicBezTo>
                <a:cubicBezTo>
                  <a:pt x="37" y="93"/>
                  <a:pt x="36" y="93"/>
                  <a:pt x="36" y="93"/>
                </a:cubicBezTo>
                <a:cubicBezTo>
                  <a:pt x="36" y="93"/>
                  <a:pt x="36" y="93"/>
                  <a:pt x="36" y="93"/>
                </a:cubicBezTo>
                <a:cubicBezTo>
                  <a:pt x="36" y="93"/>
                  <a:pt x="36" y="93"/>
                  <a:pt x="36" y="93"/>
                </a:cubicBezTo>
                <a:cubicBezTo>
                  <a:pt x="36" y="93"/>
                  <a:pt x="36" y="93"/>
                  <a:pt x="36" y="93"/>
                </a:cubicBezTo>
                <a:cubicBezTo>
                  <a:pt x="36" y="93"/>
                  <a:pt x="35" y="93"/>
                  <a:pt x="35" y="92"/>
                </a:cubicBezTo>
                <a:cubicBezTo>
                  <a:pt x="35" y="92"/>
                  <a:pt x="35" y="92"/>
                  <a:pt x="35" y="92"/>
                </a:cubicBezTo>
                <a:cubicBezTo>
                  <a:pt x="37" y="92"/>
                  <a:pt x="37" y="92"/>
                  <a:pt x="37" y="92"/>
                </a:cubicBezTo>
                <a:cubicBezTo>
                  <a:pt x="37" y="92"/>
                  <a:pt x="37" y="92"/>
                  <a:pt x="37" y="92"/>
                </a:cubicBezTo>
                <a:cubicBezTo>
                  <a:pt x="37" y="92"/>
                  <a:pt x="37" y="92"/>
                  <a:pt x="37" y="92"/>
                </a:cubicBezTo>
                <a:cubicBezTo>
                  <a:pt x="37" y="92"/>
                  <a:pt x="37" y="92"/>
                  <a:pt x="38" y="92"/>
                </a:cubicBezTo>
                <a:cubicBezTo>
                  <a:pt x="38" y="92"/>
                  <a:pt x="38" y="92"/>
                  <a:pt x="38" y="92"/>
                </a:cubicBezTo>
                <a:cubicBezTo>
                  <a:pt x="38" y="91"/>
                  <a:pt x="38" y="91"/>
                  <a:pt x="38" y="91"/>
                </a:cubicBezTo>
                <a:cubicBezTo>
                  <a:pt x="38" y="91"/>
                  <a:pt x="38" y="91"/>
                  <a:pt x="38" y="91"/>
                </a:cubicBezTo>
                <a:cubicBezTo>
                  <a:pt x="38" y="91"/>
                  <a:pt x="38" y="90"/>
                  <a:pt x="38" y="90"/>
                </a:cubicBezTo>
                <a:cubicBezTo>
                  <a:pt x="38" y="90"/>
                  <a:pt x="38" y="90"/>
                  <a:pt x="38" y="90"/>
                </a:cubicBezTo>
                <a:cubicBezTo>
                  <a:pt x="38" y="90"/>
                  <a:pt x="38" y="90"/>
                  <a:pt x="38" y="90"/>
                </a:cubicBezTo>
                <a:cubicBezTo>
                  <a:pt x="38" y="90"/>
                  <a:pt x="38" y="90"/>
                  <a:pt x="38" y="90"/>
                </a:cubicBezTo>
                <a:cubicBezTo>
                  <a:pt x="39" y="90"/>
                  <a:pt x="39" y="90"/>
                  <a:pt x="39" y="90"/>
                </a:cubicBezTo>
                <a:cubicBezTo>
                  <a:pt x="39" y="90"/>
                  <a:pt x="40" y="89"/>
                  <a:pt x="40" y="89"/>
                </a:cubicBezTo>
                <a:cubicBezTo>
                  <a:pt x="40" y="88"/>
                  <a:pt x="40" y="88"/>
                  <a:pt x="40" y="88"/>
                </a:cubicBezTo>
                <a:cubicBezTo>
                  <a:pt x="40" y="85"/>
                  <a:pt x="40" y="85"/>
                  <a:pt x="40" y="85"/>
                </a:cubicBezTo>
                <a:cubicBezTo>
                  <a:pt x="40" y="85"/>
                  <a:pt x="40" y="84"/>
                  <a:pt x="40" y="84"/>
                </a:cubicBezTo>
                <a:cubicBezTo>
                  <a:pt x="40" y="84"/>
                  <a:pt x="40" y="84"/>
                  <a:pt x="40" y="84"/>
                </a:cubicBezTo>
                <a:cubicBezTo>
                  <a:pt x="41" y="85"/>
                  <a:pt x="41" y="85"/>
                  <a:pt x="41" y="85"/>
                </a:cubicBezTo>
                <a:cubicBezTo>
                  <a:pt x="41" y="84"/>
                  <a:pt x="41" y="84"/>
                  <a:pt x="41" y="84"/>
                </a:cubicBezTo>
                <a:cubicBezTo>
                  <a:pt x="41" y="84"/>
                  <a:pt x="41" y="84"/>
                  <a:pt x="41" y="84"/>
                </a:cubicBezTo>
                <a:cubicBezTo>
                  <a:pt x="41" y="84"/>
                  <a:pt x="41" y="83"/>
                  <a:pt x="41" y="83"/>
                </a:cubicBezTo>
                <a:cubicBezTo>
                  <a:pt x="41" y="83"/>
                  <a:pt x="41" y="83"/>
                  <a:pt x="41" y="83"/>
                </a:cubicBezTo>
                <a:cubicBezTo>
                  <a:pt x="41" y="83"/>
                  <a:pt x="41" y="83"/>
                  <a:pt x="42" y="82"/>
                </a:cubicBezTo>
                <a:cubicBezTo>
                  <a:pt x="42" y="82"/>
                  <a:pt x="42" y="82"/>
                  <a:pt x="43" y="82"/>
                </a:cubicBezTo>
                <a:cubicBezTo>
                  <a:pt x="43" y="82"/>
                  <a:pt x="43" y="82"/>
                  <a:pt x="43" y="82"/>
                </a:cubicBezTo>
                <a:cubicBezTo>
                  <a:pt x="43" y="82"/>
                  <a:pt x="44" y="82"/>
                  <a:pt x="44" y="82"/>
                </a:cubicBezTo>
                <a:cubicBezTo>
                  <a:pt x="44" y="82"/>
                  <a:pt x="44" y="82"/>
                  <a:pt x="44" y="82"/>
                </a:cubicBezTo>
                <a:cubicBezTo>
                  <a:pt x="44" y="82"/>
                  <a:pt x="45" y="82"/>
                  <a:pt x="45" y="82"/>
                </a:cubicBezTo>
                <a:cubicBezTo>
                  <a:pt x="45" y="82"/>
                  <a:pt x="45" y="82"/>
                  <a:pt x="45" y="82"/>
                </a:cubicBezTo>
                <a:cubicBezTo>
                  <a:pt x="45" y="82"/>
                  <a:pt x="45" y="82"/>
                  <a:pt x="45" y="82"/>
                </a:cubicBezTo>
                <a:cubicBezTo>
                  <a:pt x="45" y="82"/>
                  <a:pt x="45" y="82"/>
                  <a:pt x="45" y="82"/>
                </a:cubicBezTo>
                <a:cubicBezTo>
                  <a:pt x="45" y="82"/>
                  <a:pt x="45" y="82"/>
                  <a:pt x="45" y="82"/>
                </a:cubicBezTo>
                <a:cubicBezTo>
                  <a:pt x="45" y="82"/>
                  <a:pt x="45" y="82"/>
                  <a:pt x="45" y="82"/>
                </a:cubicBezTo>
                <a:cubicBezTo>
                  <a:pt x="45" y="82"/>
                  <a:pt x="45" y="82"/>
                  <a:pt x="45" y="82"/>
                </a:cubicBezTo>
                <a:cubicBezTo>
                  <a:pt x="45" y="81"/>
                  <a:pt x="45" y="81"/>
                  <a:pt x="45" y="81"/>
                </a:cubicBezTo>
                <a:cubicBezTo>
                  <a:pt x="45" y="81"/>
                  <a:pt x="45" y="81"/>
                  <a:pt x="45" y="81"/>
                </a:cubicBezTo>
                <a:cubicBezTo>
                  <a:pt x="45" y="81"/>
                  <a:pt x="45" y="81"/>
                  <a:pt x="45" y="81"/>
                </a:cubicBezTo>
                <a:cubicBezTo>
                  <a:pt x="46" y="81"/>
                  <a:pt x="46" y="81"/>
                  <a:pt x="46" y="81"/>
                </a:cubicBezTo>
                <a:cubicBezTo>
                  <a:pt x="46" y="81"/>
                  <a:pt x="46" y="81"/>
                  <a:pt x="46" y="81"/>
                </a:cubicBezTo>
                <a:cubicBezTo>
                  <a:pt x="46" y="80"/>
                  <a:pt x="46" y="80"/>
                  <a:pt x="46" y="80"/>
                </a:cubicBezTo>
                <a:cubicBezTo>
                  <a:pt x="46" y="80"/>
                  <a:pt x="47" y="80"/>
                  <a:pt x="47" y="80"/>
                </a:cubicBezTo>
                <a:cubicBezTo>
                  <a:pt x="47" y="80"/>
                  <a:pt x="47" y="80"/>
                  <a:pt x="47" y="80"/>
                </a:cubicBezTo>
                <a:cubicBezTo>
                  <a:pt x="47" y="80"/>
                  <a:pt x="47" y="80"/>
                  <a:pt x="47" y="80"/>
                </a:cubicBezTo>
                <a:cubicBezTo>
                  <a:pt x="47" y="80"/>
                  <a:pt x="48" y="80"/>
                  <a:pt x="48" y="79"/>
                </a:cubicBezTo>
                <a:cubicBezTo>
                  <a:pt x="48" y="79"/>
                  <a:pt x="48" y="79"/>
                  <a:pt x="48" y="79"/>
                </a:cubicBezTo>
                <a:cubicBezTo>
                  <a:pt x="48" y="78"/>
                  <a:pt x="48" y="78"/>
                  <a:pt x="48" y="78"/>
                </a:cubicBezTo>
                <a:cubicBezTo>
                  <a:pt x="49" y="78"/>
                  <a:pt x="49" y="78"/>
                  <a:pt x="49" y="78"/>
                </a:cubicBezTo>
                <a:cubicBezTo>
                  <a:pt x="49" y="77"/>
                  <a:pt x="49" y="76"/>
                  <a:pt x="49" y="76"/>
                </a:cubicBezTo>
                <a:cubicBezTo>
                  <a:pt x="49" y="75"/>
                  <a:pt x="49" y="75"/>
                  <a:pt x="49" y="75"/>
                </a:cubicBezTo>
                <a:cubicBezTo>
                  <a:pt x="49" y="73"/>
                  <a:pt x="49" y="73"/>
                  <a:pt x="49" y="73"/>
                </a:cubicBezTo>
                <a:cubicBezTo>
                  <a:pt x="49" y="72"/>
                  <a:pt x="49" y="72"/>
                  <a:pt x="49" y="72"/>
                </a:cubicBezTo>
                <a:cubicBezTo>
                  <a:pt x="49" y="72"/>
                  <a:pt x="49" y="72"/>
                  <a:pt x="49" y="72"/>
                </a:cubicBezTo>
                <a:cubicBezTo>
                  <a:pt x="49" y="72"/>
                  <a:pt x="49" y="72"/>
                  <a:pt x="49" y="72"/>
                </a:cubicBezTo>
                <a:cubicBezTo>
                  <a:pt x="49" y="72"/>
                  <a:pt x="49" y="72"/>
                  <a:pt x="49" y="72"/>
                </a:cubicBezTo>
                <a:cubicBezTo>
                  <a:pt x="49" y="72"/>
                  <a:pt x="49" y="72"/>
                  <a:pt x="49" y="72"/>
                </a:cubicBezTo>
                <a:cubicBezTo>
                  <a:pt x="49" y="72"/>
                  <a:pt x="49" y="72"/>
                  <a:pt x="49" y="72"/>
                </a:cubicBezTo>
                <a:cubicBezTo>
                  <a:pt x="49" y="72"/>
                  <a:pt x="49" y="72"/>
                  <a:pt x="49" y="72"/>
                </a:cubicBezTo>
                <a:cubicBezTo>
                  <a:pt x="50" y="72"/>
                  <a:pt x="50" y="72"/>
                  <a:pt x="50" y="72"/>
                </a:cubicBezTo>
                <a:cubicBezTo>
                  <a:pt x="50" y="72"/>
                  <a:pt x="50" y="72"/>
                  <a:pt x="50" y="72"/>
                </a:cubicBezTo>
                <a:cubicBezTo>
                  <a:pt x="50" y="72"/>
                  <a:pt x="50" y="71"/>
                  <a:pt x="50" y="71"/>
                </a:cubicBezTo>
                <a:cubicBezTo>
                  <a:pt x="50" y="71"/>
                  <a:pt x="50" y="71"/>
                  <a:pt x="50" y="71"/>
                </a:cubicBezTo>
                <a:cubicBezTo>
                  <a:pt x="50" y="71"/>
                  <a:pt x="50" y="71"/>
                  <a:pt x="50" y="71"/>
                </a:cubicBezTo>
                <a:cubicBezTo>
                  <a:pt x="50" y="71"/>
                  <a:pt x="51" y="71"/>
                  <a:pt x="51" y="71"/>
                </a:cubicBezTo>
                <a:cubicBezTo>
                  <a:pt x="51" y="71"/>
                  <a:pt x="51" y="71"/>
                  <a:pt x="51" y="71"/>
                </a:cubicBezTo>
                <a:cubicBezTo>
                  <a:pt x="51" y="70"/>
                  <a:pt x="51" y="70"/>
                  <a:pt x="51" y="70"/>
                </a:cubicBezTo>
                <a:cubicBezTo>
                  <a:pt x="51" y="70"/>
                  <a:pt x="51" y="70"/>
                  <a:pt x="51" y="70"/>
                </a:cubicBezTo>
                <a:cubicBezTo>
                  <a:pt x="51" y="70"/>
                  <a:pt x="51" y="70"/>
                  <a:pt x="51" y="70"/>
                </a:cubicBezTo>
                <a:cubicBezTo>
                  <a:pt x="51" y="70"/>
                  <a:pt x="51" y="70"/>
                  <a:pt x="51" y="70"/>
                </a:cubicBezTo>
                <a:cubicBezTo>
                  <a:pt x="51" y="70"/>
                  <a:pt x="51" y="70"/>
                  <a:pt x="51" y="70"/>
                </a:cubicBezTo>
                <a:cubicBezTo>
                  <a:pt x="51" y="70"/>
                  <a:pt x="52" y="69"/>
                  <a:pt x="52" y="69"/>
                </a:cubicBezTo>
                <a:cubicBezTo>
                  <a:pt x="52" y="69"/>
                  <a:pt x="52" y="68"/>
                  <a:pt x="53" y="68"/>
                </a:cubicBezTo>
                <a:cubicBezTo>
                  <a:pt x="53" y="68"/>
                  <a:pt x="53" y="68"/>
                  <a:pt x="53" y="68"/>
                </a:cubicBezTo>
                <a:cubicBezTo>
                  <a:pt x="54" y="68"/>
                  <a:pt x="53" y="67"/>
                  <a:pt x="53" y="67"/>
                </a:cubicBezTo>
                <a:cubicBezTo>
                  <a:pt x="53" y="67"/>
                  <a:pt x="53" y="67"/>
                  <a:pt x="53" y="67"/>
                </a:cubicBezTo>
                <a:cubicBezTo>
                  <a:pt x="53" y="67"/>
                  <a:pt x="53" y="67"/>
                  <a:pt x="53" y="67"/>
                </a:cubicBezTo>
                <a:cubicBezTo>
                  <a:pt x="53" y="67"/>
                  <a:pt x="53" y="67"/>
                  <a:pt x="53" y="67"/>
                </a:cubicBezTo>
                <a:cubicBezTo>
                  <a:pt x="53" y="67"/>
                  <a:pt x="53" y="67"/>
                  <a:pt x="53" y="67"/>
                </a:cubicBezTo>
                <a:cubicBezTo>
                  <a:pt x="53" y="67"/>
                  <a:pt x="53" y="66"/>
                  <a:pt x="53" y="66"/>
                </a:cubicBezTo>
                <a:cubicBezTo>
                  <a:pt x="53" y="66"/>
                  <a:pt x="53" y="66"/>
                  <a:pt x="53" y="66"/>
                </a:cubicBezTo>
                <a:cubicBezTo>
                  <a:pt x="53" y="66"/>
                  <a:pt x="53" y="66"/>
                  <a:pt x="53" y="66"/>
                </a:cubicBezTo>
                <a:cubicBezTo>
                  <a:pt x="53" y="66"/>
                  <a:pt x="53" y="66"/>
                  <a:pt x="53" y="66"/>
                </a:cubicBezTo>
                <a:cubicBezTo>
                  <a:pt x="53" y="64"/>
                  <a:pt x="53" y="64"/>
                  <a:pt x="53" y="64"/>
                </a:cubicBezTo>
                <a:cubicBezTo>
                  <a:pt x="53" y="64"/>
                  <a:pt x="53" y="64"/>
                  <a:pt x="53" y="64"/>
                </a:cubicBezTo>
                <a:cubicBezTo>
                  <a:pt x="53" y="64"/>
                  <a:pt x="53" y="64"/>
                  <a:pt x="53" y="64"/>
                </a:cubicBezTo>
                <a:cubicBezTo>
                  <a:pt x="53" y="64"/>
                  <a:pt x="53" y="64"/>
                  <a:pt x="53" y="64"/>
                </a:cubicBezTo>
                <a:cubicBezTo>
                  <a:pt x="53" y="63"/>
                  <a:pt x="53" y="63"/>
                  <a:pt x="53" y="63"/>
                </a:cubicBezTo>
                <a:cubicBezTo>
                  <a:pt x="53" y="63"/>
                  <a:pt x="53" y="63"/>
                  <a:pt x="53" y="63"/>
                </a:cubicBezTo>
                <a:cubicBezTo>
                  <a:pt x="52" y="63"/>
                  <a:pt x="52" y="63"/>
                  <a:pt x="52" y="63"/>
                </a:cubicBezTo>
                <a:cubicBezTo>
                  <a:pt x="52" y="63"/>
                  <a:pt x="52" y="63"/>
                  <a:pt x="52" y="63"/>
                </a:cubicBezTo>
                <a:cubicBezTo>
                  <a:pt x="51" y="63"/>
                  <a:pt x="51" y="63"/>
                  <a:pt x="51" y="63"/>
                </a:cubicBezTo>
                <a:cubicBezTo>
                  <a:pt x="50" y="63"/>
                  <a:pt x="50" y="63"/>
                  <a:pt x="50" y="62"/>
                </a:cubicBezTo>
                <a:cubicBezTo>
                  <a:pt x="50" y="62"/>
                  <a:pt x="50" y="62"/>
                  <a:pt x="50" y="62"/>
                </a:cubicBezTo>
                <a:cubicBezTo>
                  <a:pt x="50" y="62"/>
                  <a:pt x="50" y="62"/>
                  <a:pt x="50" y="62"/>
                </a:cubicBezTo>
                <a:cubicBezTo>
                  <a:pt x="50" y="62"/>
                  <a:pt x="50" y="62"/>
                  <a:pt x="50" y="62"/>
                </a:cubicBezTo>
                <a:cubicBezTo>
                  <a:pt x="49" y="62"/>
                  <a:pt x="49" y="62"/>
                  <a:pt x="49" y="62"/>
                </a:cubicBezTo>
                <a:cubicBezTo>
                  <a:pt x="49" y="62"/>
                  <a:pt x="49" y="61"/>
                  <a:pt x="49" y="61"/>
                </a:cubicBezTo>
                <a:cubicBezTo>
                  <a:pt x="49" y="61"/>
                  <a:pt x="49" y="61"/>
                  <a:pt x="48" y="61"/>
                </a:cubicBezTo>
                <a:cubicBezTo>
                  <a:pt x="48" y="61"/>
                  <a:pt x="48" y="61"/>
                  <a:pt x="48" y="61"/>
                </a:cubicBezTo>
                <a:cubicBezTo>
                  <a:pt x="48" y="61"/>
                  <a:pt x="48" y="61"/>
                  <a:pt x="48" y="61"/>
                </a:cubicBezTo>
                <a:cubicBezTo>
                  <a:pt x="48" y="61"/>
                  <a:pt x="48" y="61"/>
                  <a:pt x="48" y="61"/>
                </a:cubicBezTo>
                <a:cubicBezTo>
                  <a:pt x="48" y="61"/>
                  <a:pt x="48" y="61"/>
                  <a:pt x="48" y="61"/>
                </a:cubicBezTo>
                <a:cubicBezTo>
                  <a:pt x="48" y="61"/>
                  <a:pt x="48" y="61"/>
                  <a:pt x="48" y="61"/>
                </a:cubicBezTo>
                <a:cubicBezTo>
                  <a:pt x="47" y="61"/>
                  <a:pt x="47" y="61"/>
                  <a:pt x="47" y="61"/>
                </a:cubicBezTo>
                <a:cubicBezTo>
                  <a:pt x="47" y="61"/>
                  <a:pt x="47" y="61"/>
                  <a:pt x="47" y="61"/>
                </a:cubicBezTo>
                <a:cubicBezTo>
                  <a:pt x="46" y="61"/>
                  <a:pt x="46" y="61"/>
                  <a:pt x="46" y="61"/>
                </a:cubicBezTo>
                <a:cubicBezTo>
                  <a:pt x="46" y="61"/>
                  <a:pt x="46" y="61"/>
                  <a:pt x="45" y="61"/>
                </a:cubicBezTo>
                <a:cubicBezTo>
                  <a:pt x="45" y="61"/>
                  <a:pt x="45" y="61"/>
                  <a:pt x="45" y="61"/>
                </a:cubicBezTo>
                <a:cubicBezTo>
                  <a:pt x="44" y="61"/>
                  <a:pt x="44" y="61"/>
                  <a:pt x="44" y="61"/>
                </a:cubicBezTo>
                <a:cubicBezTo>
                  <a:pt x="44" y="61"/>
                  <a:pt x="44" y="61"/>
                  <a:pt x="44" y="61"/>
                </a:cubicBezTo>
                <a:cubicBezTo>
                  <a:pt x="44" y="61"/>
                  <a:pt x="44" y="61"/>
                  <a:pt x="44" y="61"/>
                </a:cubicBezTo>
                <a:cubicBezTo>
                  <a:pt x="44" y="60"/>
                  <a:pt x="44" y="60"/>
                  <a:pt x="43" y="60"/>
                </a:cubicBezTo>
                <a:cubicBezTo>
                  <a:pt x="43" y="60"/>
                  <a:pt x="43" y="60"/>
                  <a:pt x="43" y="60"/>
                </a:cubicBezTo>
                <a:cubicBezTo>
                  <a:pt x="43" y="60"/>
                  <a:pt x="42" y="60"/>
                  <a:pt x="42" y="60"/>
                </a:cubicBezTo>
                <a:cubicBezTo>
                  <a:pt x="42" y="60"/>
                  <a:pt x="42" y="60"/>
                  <a:pt x="42" y="60"/>
                </a:cubicBezTo>
                <a:cubicBezTo>
                  <a:pt x="42" y="60"/>
                  <a:pt x="42" y="60"/>
                  <a:pt x="42" y="60"/>
                </a:cubicBezTo>
                <a:cubicBezTo>
                  <a:pt x="42" y="60"/>
                  <a:pt x="42" y="60"/>
                  <a:pt x="42" y="60"/>
                </a:cubicBezTo>
                <a:cubicBezTo>
                  <a:pt x="42" y="60"/>
                  <a:pt x="42" y="60"/>
                  <a:pt x="42" y="60"/>
                </a:cubicBezTo>
                <a:cubicBezTo>
                  <a:pt x="42" y="60"/>
                  <a:pt x="42" y="60"/>
                  <a:pt x="42" y="60"/>
                </a:cubicBezTo>
                <a:cubicBezTo>
                  <a:pt x="42" y="59"/>
                  <a:pt x="42" y="59"/>
                  <a:pt x="42" y="59"/>
                </a:cubicBezTo>
                <a:cubicBezTo>
                  <a:pt x="42" y="59"/>
                  <a:pt x="41" y="59"/>
                  <a:pt x="41" y="59"/>
                </a:cubicBezTo>
                <a:cubicBezTo>
                  <a:pt x="41" y="59"/>
                  <a:pt x="41" y="59"/>
                  <a:pt x="41" y="59"/>
                </a:cubicBezTo>
                <a:cubicBezTo>
                  <a:pt x="41" y="59"/>
                  <a:pt x="41" y="59"/>
                  <a:pt x="41" y="59"/>
                </a:cubicBezTo>
                <a:cubicBezTo>
                  <a:pt x="39" y="59"/>
                  <a:pt x="39" y="59"/>
                  <a:pt x="39" y="59"/>
                </a:cubicBezTo>
                <a:cubicBezTo>
                  <a:pt x="39" y="59"/>
                  <a:pt x="39" y="59"/>
                  <a:pt x="39" y="59"/>
                </a:cubicBezTo>
                <a:cubicBezTo>
                  <a:pt x="38" y="59"/>
                  <a:pt x="38" y="59"/>
                  <a:pt x="38" y="59"/>
                </a:cubicBezTo>
                <a:cubicBezTo>
                  <a:pt x="38" y="59"/>
                  <a:pt x="38" y="59"/>
                  <a:pt x="38" y="59"/>
                </a:cubicBezTo>
                <a:cubicBezTo>
                  <a:pt x="38" y="59"/>
                  <a:pt x="38" y="59"/>
                  <a:pt x="38" y="59"/>
                </a:cubicBezTo>
                <a:cubicBezTo>
                  <a:pt x="37" y="59"/>
                  <a:pt x="37" y="59"/>
                  <a:pt x="37" y="59"/>
                </a:cubicBezTo>
                <a:cubicBezTo>
                  <a:pt x="37" y="59"/>
                  <a:pt x="37" y="59"/>
                  <a:pt x="37" y="59"/>
                </a:cubicBezTo>
                <a:cubicBezTo>
                  <a:pt x="37" y="59"/>
                  <a:pt x="37" y="59"/>
                  <a:pt x="37" y="59"/>
                </a:cubicBezTo>
                <a:cubicBezTo>
                  <a:pt x="37" y="59"/>
                  <a:pt x="37" y="59"/>
                  <a:pt x="37" y="59"/>
                </a:cubicBezTo>
                <a:cubicBezTo>
                  <a:pt x="37" y="59"/>
                  <a:pt x="37" y="59"/>
                  <a:pt x="37" y="59"/>
                </a:cubicBezTo>
                <a:cubicBezTo>
                  <a:pt x="37" y="59"/>
                  <a:pt x="37" y="59"/>
                  <a:pt x="37" y="59"/>
                </a:cubicBezTo>
                <a:cubicBezTo>
                  <a:pt x="37" y="59"/>
                  <a:pt x="38" y="59"/>
                  <a:pt x="38" y="58"/>
                </a:cubicBezTo>
                <a:cubicBezTo>
                  <a:pt x="38" y="58"/>
                  <a:pt x="38" y="58"/>
                  <a:pt x="38" y="58"/>
                </a:cubicBezTo>
                <a:cubicBezTo>
                  <a:pt x="39" y="58"/>
                  <a:pt x="39" y="58"/>
                  <a:pt x="39" y="58"/>
                </a:cubicBezTo>
                <a:cubicBezTo>
                  <a:pt x="39" y="58"/>
                  <a:pt x="39" y="58"/>
                  <a:pt x="39" y="58"/>
                </a:cubicBezTo>
                <a:cubicBezTo>
                  <a:pt x="39" y="58"/>
                  <a:pt x="39" y="58"/>
                  <a:pt x="39" y="58"/>
                </a:cubicBezTo>
                <a:cubicBezTo>
                  <a:pt x="39" y="58"/>
                  <a:pt x="40" y="58"/>
                  <a:pt x="40" y="58"/>
                </a:cubicBezTo>
                <a:cubicBezTo>
                  <a:pt x="40" y="58"/>
                  <a:pt x="39" y="57"/>
                  <a:pt x="39" y="57"/>
                </a:cubicBezTo>
                <a:cubicBezTo>
                  <a:pt x="39" y="57"/>
                  <a:pt x="39" y="57"/>
                  <a:pt x="39" y="56"/>
                </a:cubicBezTo>
                <a:cubicBezTo>
                  <a:pt x="39" y="56"/>
                  <a:pt x="38" y="56"/>
                  <a:pt x="38" y="56"/>
                </a:cubicBezTo>
                <a:cubicBezTo>
                  <a:pt x="38" y="56"/>
                  <a:pt x="38" y="55"/>
                  <a:pt x="38" y="55"/>
                </a:cubicBezTo>
                <a:cubicBezTo>
                  <a:pt x="38" y="55"/>
                  <a:pt x="38" y="55"/>
                  <a:pt x="38" y="55"/>
                </a:cubicBezTo>
                <a:cubicBezTo>
                  <a:pt x="38" y="55"/>
                  <a:pt x="38" y="55"/>
                  <a:pt x="38" y="55"/>
                </a:cubicBezTo>
                <a:cubicBezTo>
                  <a:pt x="38" y="55"/>
                  <a:pt x="37" y="55"/>
                  <a:pt x="37" y="55"/>
                </a:cubicBezTo>
                <a:cubicBezTo>
                  <a:pt x="37" y="55"/>
                  <a:pt x="37" y="55"/>
                  <a:pt x="37" y="55"/>
                </a:cubicBezTo>
                <a:cubicBezTo>
                  <a:pt x="37" y="55"/>
                  <a:pt x="37" y="55"/>
                  <a:pt x="37" y="55"/>
                </a:cubicBezTo>
                <a:cubicBezTo>
                  <a:pt x="37" y="55"/>
                  <a:pt x="37" y="55"/>
                  <a:pt x="36" y="54"/>
                </a:cubicBezTo>
                <a:cubicBezTo>
                  <a:pt x="36" y="54"/>
                  <a:pt x="36" y="54"/>
                  <a:pt x="36" y="54"/>
                </a:cubicBezTo>
                <a:cubicBezTo>
                  <a:pt x="36" y="54"/>
                  <a:pt x="36" y="54"/>
                  <a:pt x="36" y="54"/>
                </a:cubicBezTo>
                <a:cubicBezTo>
                  <a:pt x="36" y="54"/>
                  <a:pt x="36" y="54"/>
                  <a:pt x="36" y="54"/>
                </a:cubicBezTo>
                <a:cubicBezTo>
                  <a:pt x="36" y="54"/>
                  <a:pt x="36" y="54"/>
                  <a:pt x="36" y="54"/>
                </a:cubicBezTo>
                <a:cubicBezTo>
                  <a:pt x="36" y="54"/>
                  <a:pt x="36" y="54"/>
                  <a:pt x="36" y="54"/>
                </a:cubicBezTo>
                <a:cubicBezTo>
                  <a:pt x="36" y="53"/>
                  <a:pt x="36" y="53"/>
                  <a:pt x="35" y="53"/>
                </a:cubicBezTo>
                <a:cubicBezTo>
                  <a:pt x="35" y="53"/>
                  <a:pt x="35" y="53"/>
                  <a:pt x="35" y="53"/>
                </a:cubicBezTo>
                <a:cubicBezTo>
                  <a:pt x="35" y="53"/>
                  <a:pt x="35" y="53"/>
                  <a:pt x="35" y="52"/>
                </a:cubicBezTo>
                <a:cubicBezTo>
                  <a:pt x="35" y="52"/>
                  <a:pt x="35" y="52"/>
                  <a:pt x="35" y="52"/>
                </a:cubicBezTo>
                <a:cubicBezTo>
                  <a:pt x="34" y="52"/>
                  <a:pt x="34" y="52"/>
                  <a:pt x="34" y="52"/>
                </a:cubicBezTo>
                <a:cubicBezTo>
                  <a:pt x="34" y="52"/>
                  <a:pt x="34" y="52"/>
                  <a:pt x="34" y="52"/>
                </a:cubicBezTo>
                <a:cubicBezTo>
                  <a:pt x="33" y="52"/>
                  <a:pt x="33" y="52"/>
                  <a:pt x="33" y="52"/>
                </a:cubicBezTo>
                <a:cubicBezTo>
                  <a:pt x="33" y="51"/>
                  <a:pt x="33" y="51"/>
                  <a:pt x="33" y="51"/>
                </a:cubicBezTo>
                <a:cubicBezTo>
                  <a:pt x="32" y="51"/>
                  <a:pt x="32" y="51"/>
                  <a:pt x="32" y="51"/>
                </a:cubicBezTo>
                <a:cubicBezTo>
                  <a:pt x="32" y="51"/>
                  <a:pt x="32" y="51"/>
                  <a:pt x="32" y="51"/>
                </a:cubicBezTo>
                <a:cubicBezTo>
                  <a:pt x="32" y="51"/>
                  <a:pt x="31" y="51"/>
                  <a:pt x="31" y="51"/>
                </a:cubicBezTo>
                <a:cubicBezTo>
                  <a:pt x="31" y="51"/>
                  <a:pt x="31" y="51"/>
                  <a:pt x="31" y="51"/>
                </a:cubicBezTo>
                <a:cubicBezTo>
                  <a:pt x="31" y="51"/>
                  <a:pt x="31" y="51"/>
                  <a:pt x="31" y="51"/>
                </a:cubicBezTo>
                <a:cubicBezTo>
                  <a:pt x="31" y="51"/>
                  <a:pt x="31" y="50"/>
                  <a:pt x="30" y="50"/>
                </a:cubicBezTo>
                <a:cubicBezTo>
                  <a:pt x="30" y="50"/>
                  <a:pt x="30" y="50"/>
                  <a:pt x="30" y="50"/>
                </a:cubicBezTo>
                <a:cubicBezTo>
                  <a:pt x="30" y="50"/>
                  <a:pt x="30" y="50"/>
                  <a:pt x="30" y="50"/>
                </a:cubicBezTo>
                <a:cubicBezTo>
                  <a:pt x="30" y="50"/>
                  <a:pt x="30" y="50"/>
                  <a:pt x="30" y="50"/>
                </a:cubicBezTo>
                <a:cubicBezTo>
                  <a:pt x="30" y="49"/>
                  <a:pt x="29" y="49"/>
                  <a:pt x="29" y="49"/>
                </a:cubicBezTo>
                <a:cubicBezTo>
                  <a:pt x="29" y="49"/>
                  <a:pt x="29" y="49"/>
                  <a:pt x="29" y="49"/>
                </a:cubicBezTo>
                <a:cubicBezTo>
                  <a:pt x="28" y="49"/>
                  <a:pt x="28" y="49"/>
                  <a:pt x="28" y="49"/>
                </a:cubicBezTo>
                <a:cubicBezTo>
                  <a:pt x="28" y="49"/>
                  <a:pt x="28" y="49"/>
                  <a:pt x="28" y="49"/>
                </a:cubicBezTo>
                <a:cubicBezTo>
                  <a:pt x="28" y="49"/>
                  <a:pt x="28" y="49"/>
                  <a:pt x="28" y="49"/>
                </a:cubicBezTo>
                <a:cubicBezTo>
                  <a:pt x="29" y="48"/>
                  <a:pt x="29" y="48"/>
                  <a:pt x="29" y="48"/>
                </a:cubicBezTo>
                <a:cubicBezTo>
                  <a:pt x="28" y="48"/>
                  <a:pt x="28" y="48"/>
                  <a:pt x="28" y="48"/>
                </a:cubicBezTo>
                <a:cubicBezTo>
                  <a:pt x="28" y="48"/>
                  <a:pt x="28" y="48"/>
                  <a:pt x="28" y="48"/>
                </a:cubicBezTo>
                <a:cubicBezTo>
                  <a:pt x="28" y="48"/>
                  <a:pt x="28" y="48"/>
                  <a:pt x="28" y="48"/>
                </a:cubicBezTo>
                <a:cubicBezTo>
                  <a:pt x="28" y="48"/>
                  <a:pt x="28" y="48"/>
                  <a:pt x="28" y="48"/>
                </a:cubicBezTo>
                <a:cubicBezTo>
                  <a:pt x="27" y="48"/>
                  <a:pt x="27" y="48"/>
                  <a:pt x="27" y="48"/>
                </a:cubicBezTo>
                <a:cubicBezTo>
                  <a:pt x="27" y="48"/>
                  <a:pt x="26" y="48"/>
                  <a:pt x="26" y="48"/>
                </a:cubicBezTo>
                <a:cubicBezTo>
                  <a:pt x="26" y="48"/>
                  <a:pt x="26" y="48"/>
                  <a:pt x="26" y="48"/>
                </a:cubicBezTo>
                <a:cubicBezTo>
                  <a:pt x="26" y="48"/>
                  <a:pt x="26" y="48"/>
                  <a:pt x="26" y="48"/>
                </a:cubicBezTo>
                <a:cubicBezTo>
                  <a:pt x="26" y="48"/>
                  <a:pt x="26" y="48"/>
                  <a:pt x="26" y="48"/>
                </a:cubicBezTo>
                <a:cubicBezTo>
                  <a:pt x="26" y="48"/>
                  <a:pt x="26" y="48"/>
                  <a:pt x="26" y="48"/>
                </a:cubicBezTo>
                <a:cubicBezTo>
                  <a:pt x="26" y="48"/>
                  <a:pt x="25" y="48"/>
                  <a:pt x="26" y="48"/>
                </a:cubicBezTo>
                <a:cubicBezTo>
                  <a:pt x="26" y="47"/>
                  <a:pt x="26" y="47"/>
                  <a:pt x="26" y="47"/>
                </a:cubicBezTo>
                <a:cubicBezTo>
                  <a:pt x="25" y="47"/>
                  <a:pt x="25" y="47"/>
                  <a:pt x="25" y="47"/>
                </a:cubicBezTo>
                <a:cubicBezTo>
                  <a:pt x="25" y="47"/>
                  <a:pt x="24" y="47"/>
                  <a:pt x="24" y="47"/>
                </a:cubicBezTo>
                <a:cubicBezTo>
                  <a:pt x="24" y="47"/>
                  <a:pt x="24" y="47"/>
                  <a:pt x="23" y="47"/>
                </a:cubicBezTo>
                <a:cubicBezTo>
                  <a:pt x="23" y="47"/>
                  <a:pt x="23" y="47"/>
                  <a:pt x="23" y="47"/>
                </a:cubicBezTo>
                <a:cubicBezTo>
                  <a:pt x="23" y="47"/>
                  <a:pt x="22" y="46"/>
                  <a:pt x="22" y="46"/>
                </a:cubicBezTo>
                <a:cubicBezTo>
                  <a:pt x="22" y="46"/>
                  <a:pt x="22" y="46"/>
                  <a:pt x="21" y="46"/>
                </a:cubicBezTo>
                <a:cubicBezTo>
                  <a:pt x="21" y="46"/>
                  <a:pt x="21" y="46"/>
                  <a:pt x="21" y="46"/>
                </a:cubicBezTo>
                <a:cubicBezTo>
                  <a:pt x="21" y="46"/>
                  <a:pt x="21" y="46"/>
                  <a:pt x="21" y="46"/>
                </a:cubicBezTo>
                <a:cubicBezTo>
                  <a:pt x="21" y="46"/>
                  <a:pt x="21" y="46"/>
                  <a:pt x="21" y="46"/>
                </a:cubicBezTo>
                <a:cubicBezTo>
                  <a:pt x="20" y="46"/>
                  <a:pt x="20" y="46"/>
                  <a:pt x="20" y="46"/>
                </a:cubicBezTo>
                <a:cubicBezTo>
                  <a:pt x="20" y="47"/>
                  <a:pt x="20" y="47"/>
                  <a:pt x="20" y="47"/>
                </a:cubicBezTo>
                <a:cubicBezTo>
                  <a:pt x="20" y="46"/>
                  <a:pt x="19" y="46"/>
                  <a:pt x="19" y="46"/>
                </a:cubicBezTo>
                <a:cubicBezTo>
                  <a:pt x="19" y="46"/>
                  <a:pt x="19" y="46"/>
                  <a:pt x="19" y="46"/>
                </a:cubicBezTo>
                <a:cubicBezTo>
                  <a:pt x="19" y="46"/>
                  <a:pt x="19" y="46"/>
                  <a:pt x="19" y="46"/>
                </a:cubicBezTo>
                <a:cubicBezTo>
                  <a:pt x="19" y="47"/>
                  <a:pt x="19" y="47"/>
                  <a:pt x="19" y="47"/>
                </a:cubicBezTo>
                <a:cubicBezTo>
                  <a:pt x="19" y="47"/>
                  <a:pt x="19" y="47"/>
                  <a:pt x="19" y="47"/>
                </a:cubicBezTo>
                <a:cubicBezTo>
                  <a:pt x="19" y="47"/>
                  <a:pt x="18" y="47"/>
                  <a:pt x="18" y="47"/>
                </a:cubicBezTo>
                <a:cubicBezTo>
                  <a:pt x="18" y="47"/>
                  <a:pt x="18" y="47"/>
                  <a:pt x="18" y="47"/>
                </a:cubicBezTo>
                <a:cubicBezTo>
                  <a:pt x="18" y="47"/>
                  <a:pt x="18" y="47"/>
                  <a:pt x="18" y="47"/>
                </a:cubicBezTo>
                <a:cubicBezTo>
                  <a:pt x="18" y="47"/>
                  <a:pt x="17" y="47"/>
                  <a:pt x="17" y="47"/>
                </a:cubicBezTo>
                <a:cubicBezTo>
                  <a:pt x="17" y="47"/>
                  <a:pt x="17" y="47"/>
                  <a:pt x="17" y="47"/>
                </a:cubicBezTo>
                <a:cubicBezTo>
                  <a:pt x="16" y="47"/>
                  <a:pt x="16" y="47"/>
                  <a:pt x="16" y="47"/>
                </a:cubicBezTo>
                <a:cubicBezTo>
                  <a:pt x="16" y="47"/>
                  <a:pt x="16" y="47"/>
                  <a:pt x="16" y="47"/>
                </a:cubicBezTo>
                <a:cubicBezTo>
                  <a:pt x="16" y="48"/>
                  <a:pt x="16" y="48"/>
                  <a:pt x="16" y="48"/>
                </a:cubicBezTo>
                <a:cubicBezTo>
                  <a:pt x="16" y="48"/>
                  <a:pt x="16" y="48"/>
                  <a:pt x="16" y="48"/>
                </a:cubicBezTo>
                <a:cubicBezTo>
                  <a:pt x="16" y="48"/>
                  <a:pt x="17" y="48"/>
                  <a:pt x="17" y="48"/>
                </a:cubicBezTo>
                <a:cubicBezTo>
                  <a:pt x="17" y="48"/>
                  <a:pt x="17" y="48"/>
                  <a:pt x="17" y="48"/>
                </a:cubicBezTo>
                <a:cubicBezTo>
                  <a:pt x="17" y="49"/>
                  <a:pt x="17" y="49"/>
                  <a:pt x="17" y="49"/>
                </a:cubicBezTo>
                <a:cubicBezTo>
                  <a:pt x="17" y="49"/>
                  <a:pt x="17" y="49"/>
                  <a:pt x="17" y="49"/>
                </a:cubicBezTo>
                <a:cubicBezTo>
                  <a:pt x="17" y="49"/>
                  <a:pt x="17"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5" y="49"/>
                  <a:pt x="15" y="49"/>
                </a:cubicBezTo>
                <a:cubicBezTo>
                  <a:pt x="15" y="49"/>
                  <a:pt x="15" y="49"/>
                  <a:pt x="15" y="49"/>
                </a:cubicBezTo>
                <a:cubicBezTo>
                  <a:pt x="15" y="49"/>
                  <a:pt x="15" y="48"/>
                  <a:pt x="15" y="48"/>
                </a:cubicBezTo>
                <a:cubicBezTo>
                  <a:pt x="15" y="48"/>
                  <a:pt x="15" y="48"/>
                  <a:pt x="15" y="48"/>
                </a:cubicBezTo>
                <a:cubicBezTo>
                  <a:pt x="15" y="48"/>
                  <a:pt x="15" y="48"/>
                  <a:pt x="14" y="48"/>
                </a:cubicBezTo>
                <a:cubicBezTo>
                  <a:pt x="14" y="48"/>
                  <a:pt x="14" y="48"/>
                  <a:pt x="14" y="48"/>
                </a:cubicBezTo>
                <a:cubicBezTo>
                  <a:pt x="14" y="48"/>
                  <a:pt x="14" y="48"/>
                  <a:pt x="14" y="48"/>
                </a:cubicBezTo>
                <a:cubicBezTo>
                  <a:pt x="13" y="48"/>
                  <a:pt x="13" y="48"/>
                  <a:pt x="13" y="48"/>
                </a:cubicBezTo>
                <a:cubicBezTo>
                  <a:pt x="13" y="48"/>
                  <a:pt x="13" y="48"/>
                  <a:pt x="13" y="48"/>
                </a:cubicBezTo>
                <a:cubicBezTo>
                  <a:pt x="13" y="48"/>
                  <a:pt x="13" y="48"/>
                  <a:pt x="13" y="48"/>
                </a:cubicBezTo>
                <a:cubicBezTo>
                  <a:pt x="13" y="48"/>
                  <a:pt x="13" y="48"/>
                  <a:pt x="13" y="48"/>
                </a:cubicBezTo>
                <a:cubicBezTo>
                  <a:pt x="13" y="48"/>
                  <a:pt x="12" y="48"/>
                  <a:pt x="12" y="48"/>
                </a:cubicBezTo>
                <a:cubicBezTo>
                  <a:pt x="12" y="48"/>
                  <a:pt x="12" y="48"/>
                  <a:pt x="12" y="48"/>
                </a:cubicBezTo>
                <a:cubicBezTo>
                  <a:pt x="12" y="47"/>
                  <a:pt x="12" y="47"/>
                  <a:pt x="12" y="47"/>
                </a:cubicBezTo>
                <a:cubicBezTo>
                  <a:pt x="12" y="47"/>
                  <a:pt x="12" y="47"/>
                  <a:pt x="12" y="47"/>
                </a:cubicBezTo>
                <a:cubicBezTo>
                  <a:pt x="12" y="47"/>
                  <a:pt x="12" y="47"/>
                  <a:pt x="12" y="46"/>
                </a:cubicBezTo>
                <a:cubicBezTo>
                  <a:pt x="12" y="46"/>
                  <a:pt x="12" y="46"/>
                  <a:pt x="12" y="46"/>
                </a:cubicBezTo>
                <a:cubicBezTo>
                  <a:pt x="12" y="46"/>
                  <a:pt x="12" y="46"/>
                  <a:pt x="12" y="46"/>
                </a:cubicBezTo>
                <a:cubicBezTo>
                  <a:pt x="12" y="46"/>
                  <a:pt x="12" y="46"/>
                  <a:pt x="12" y="46"/>
                </a:cubicBezTo>
                <a:cubicBezTo>
                  <a:pt x="12" y="46"/>
                  <a:pt x="13" y="46"/>
                  <a:pt x="13" y="45"/>
                </a:cubicBezTo>
                <a:cubicBezTo>
                  <a:pt x="13" y="45"/>
                  <a:pt x="13" y="44"/>
                  <a:pt x="13" y="44"/>
                </a:cubicBezTo>
                <a:cubicBezTo>
                  <a:pt x="13" y="44"/>
                  <a:pt x="13" y="44"/>
                  <a:pt x="13" y="44"/>
                </a:cubicBezTo>
                <a:cubicBezTo>
                  <a:pt x="13" y="44"/>
                  <a:pt x="13" y="44"/>
                  <a:pt x="13" y="44"/>
                </a:cubicBezTo>
                <a:cubicBezTo>
                  <a:pt x="13" y="44"/>
                  <a:pt x="13" y="44"/>
                  <a:pt x="13" y="44"/>
                </a:cubicBezTo>
                <a:cubicBezTo>
                  <a:pt x="13" y="43"/>
                  <a:pt x="13" y="43"/>
                  <a:pt x="13" y="43"/>
                </a:cubicBezTo>
                <a:cubicBezTo>
                  <a:pt x="13" y="43"/>
                  <a:pt x="13" y="43"/>
                  <a:pt x="13" y="42"/>
                </a:cubicBezTo>
                <a:cubicBezTo>
                  <a:pt x="13" y="42"/>
                  <a:pt x="13" y="42"/>
                  <a:pt x="12" y="42"/>
                </a:cubicBezTo>
                <a:cubicBezTo>
                  <a:pt x="12" y="42"/>
                  <a:pt x="12" y="42"/>
                  <a:pt x="12" y="42"/>
                </a:cubicBezTo>
                <a:cubicBezTo>
                  <a:pt x="12" y="42"/>
                  <a:pt x="12" y="42"/>
                  <a:pt x="12" y="42"/>
                </a:cubicBezTo>
                <a:cubicBezTo>
                  <a:pt x="12" y="42"/>
                  <a:pt x="12" y="42"/>
                  <a:pt x="12" y="42"/>
                </a:cubicBezTo>
                <a:cubicBezTo>
                  <a:pt x="11" y="42"/>
                  <a:pt x="11" y="42"/>
                  <a:pt x="11" y="42"/>
                </a:cubicBezTo>
                <a:cubicBezTo>
                  <a:pt x="11" y="42"/>
                  <a:pt x="11" y="42"/>
                  <a:pt x="11" y="42"/>
                </a:cubicBezTo>
                <a:cubicBezTo>
                  <a:pt x="11" y="42"/>
                  <a:pt x="11" y="42"/>
                  <a:pt x="11" y="42"/>
                </a:cubicBezTo>
                <a:cubicBezTo>
                  <a:pt x="11" y="42"/>
                  <a:pt x="11" y="42"/>
                  <a:pt x="11" y="42"/>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2" y="40"/>
                </a:cubicBezTo>
                <a:cubicBezTo>
                  <a:pt x="12" y="40"/>
                  <a:pt x="12" y="39"/>
                  <a:pt x="13" y="38"/>
                </a:cubicBezTo>
                <a:cubicBezTo>
                  <a:pt x="13" y="38"/>
                  <a:pt x="13" y="38"/>
                  <a:pt x="13" y="37"/>
                </a:cubicBezTo>
                <a:cubicBezTo>
                  <a:pt x="13" y="37"/>
                  <a:pt x="13" y="37"/>
                  <a:pt x="13" y="37"/>
                </a:cubicBezTo>
                <a:cubicBezTo>
                  <a:pt x="13" y="37"/>
                  <a:pt x="13" y="37"/>
                  <a:pt x="13" y="37"/>
                </a:cubicBezTo>
                <a:cubicBezTo>
                  <a:pt x="12" y="37"/>
                  <a:pt x="12" y="37"/>
                  <a:pt x="12" y="37"/>
                </a:cubicBezTo>
                <a:cubicBezTo>
                  <a:pt x="12" y="37"/>
                  <a:pt x="12" y="37"/>
                  <a:pt x="12" y="37"/>
                </a:cubicBezTo>
                <a:cubicBezTo>
                  <a:pt x="12" y="37"/>
                  <a:pt x="11" y="37"/>
                  <a:pt x="11" y="37"/>
                </a:cubicBezTo>
                <a:cubicBezTo>
                  <a:pt x="11" y="37"/>
                  <a:pt x="10" y="37"/>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9" y="38"/>
                  <a:pt x="9" y="39"/>
                  <a:pt x="9" y="39"/>
                </a:cubicBezTo>
                <a:cubicBezTo>
                  <a:pt x="9" y="39"/>
                  <a:pt x="9" y="39"/>
                  <a:pt x="9" y="39"/>
                </a:cubicBezTo>
                <a:cubicBezTo>
                  <a:pt x="9" y="39"/>
                  <a:pt x="9" y="39"/>
                  <a:pt x="9" y="39"/>
                </a:cubicBezTo>
                <a:cubicBezTo>
                  <a:pt x="9" y="39"/>
                  <a:pt x="8" y="40"/>
                  <a:pt x="8" y="40"/>
                </a:cubicBezTo>
                <a:cubicBezTo>
                  <a:pt x="8" y="40"/>
                  <a:pt x="8" y="39"/>
                  <a:pt x="8" y="39"/>
                </a:cubicBezTo>
                <a:cubicBezTo>
                  <a:pt x="8" y="39"/>
                  <a:pt x="8" y="39"/>
                  <a:pt x="8" y="39"/>
                </a:cubicBezTo>
                <a:cubicBezTo>
                  <a:pt x="8" y="39"/>
                  <a:pt x="8" y="39"/>
                  <a:pt x="8" y="39"/>
                </a:cubicBezTo>
                <a:cubicBezTo>
                  <a:pt x="8" y="38"/>
                  <a:pt x="8" y="38"/>
                  <a:pt x="8" y="38"/>
                </a:cubicBezTo>
                <a:cubicBezTo>
                  <a:pt x="8" y="38"/>
                  <a:pt x="8" y="38"/>
                  <a:pt x="7" y="38"/>
                </a:cubicBezTo>
                <a:cubicBezTo>
                  <a:pt x="7" y="38"/>
                  <a:pt x="7" y="38"/>
                  <a:pt x="7" y="38"/>
                </a:cubicBezTo>
                <a:cubicBezTo>
                  <a:pt x="7" y="38"/>
                  <a:pt x="7" y="38"/>
                  <a:pt x="7" y="38"/>
                </a:cubicBezTo>
                <a:cubicBezTo>
                  <a:pt x="7" y="38"/>
                  <a:pt x="7" y="38"/>
                  <a:pt x="7" y="38"/>
                </a:cubicBezTo>
                <a:cubicBezTo>
                  <a:pt x="7" y="38"/>
                  <a:pt x="8" y="37"/>
                  <a:pt x="8" y="37"/>
                </a:cubicBezTo>
                <a:cubicBezTo>
                  <a:pt x="8" y="37"/>
                  <a:pt x="8" y="37"/>
                  <a:pt x="8" y="37"/>
                </a:cubicBezTo>
                <a:cubicBezTo>
                  <a:pt x="8" y="38"/>
                  <a:pt x="8" y="38"/>
                  <a:pt x="8" y="38"/>
                </a:cubicBezTo>
                <a:cubicBezTo>
                  <a:pt x="8" y="37"/>
                  <a:pt x="8" y="37"/>
                  <a:pt x="8" y="37"/>
                </a:cubicBezTo>
                <a:cubicBezTo>
                  <a:pt x="8" y="37"/>
                  <a:pt x="8" y="37"/>
                  <a:pt x="8" y="37"/>
                </a:cubicBezTo>
                <a:cubicBezTo>
                  <a:pt x="8" y="37"/>
                  <a:pt x="8" y="37"/>
                  <a:pt x="8" y="37"/>
                </a:cubicBezTo>
                <a:cubicBezTo>
                  <a:pt x="9" y="37"/>
                  <a:pt x="9" y="37"/>
                  <a:pt x="9" y="37"/>
                </a:cubicBezTo>
                <a:cubicBezTo>
                  <a:pt x="9" y="37"/>
                  <a:pt x="9" y="37"/>
                  <a:pt x="9" y="37"/>
                </a:cubicBezTo>
                <a:cubicBezTo>
                  <a:pt x="9" y="37"/>
                  <a:pt x="9" y="37"/>
                  <a:pt x="9" y="36"/>
                </a:cubicBezTo>
                <a:cubicBezTo>
                  <a:pt x="9" y="36"/>
                  <a:pt x="8" y="36"/>
                  <a:pt x="9" y="36"/>
                </a:cubicBezTo>
                <a:cubicBezTo>
                  <a:pt x="9" y="36"/>
                  <a:pt x="9" y="36"/>
                  <a:pt x="9" y="36"/>
                </a:cubicBezTo>
                <a:cubicBezTo>
                  <a:pt x="9" y="36"/>
                  <a:pt x="9" y="36"/>
                  <a:pt x="9" y="36"/>
                </a:cubicBezTo>
                <a:cubicBezTo>
                  <a:pt x="9" y="36"/>
                  <a:pt x="9" y="36"/>
                  <a:pt x="9" y="36"/>
                </a:cubicBezTo>
                <a:cubicBezTo>
                  <a:pt x="9" y="36"/>
                  <a:pt x="9" y="35"/>
                  <a:pt x="9" y="35"/>
                </a:cubicBezTo>
                <a:cubicBezTo>
                  <a:pt x="9" y="35"/>
                  <a:pt x="9" y="34"/>
                  <a:pt x="9" y="34"/>
                </a:cubicBezTo>
                <a:cubicBezTo>
                  <a:pt x="9" y="34"/>
                  <a:pt x="9" y="34"/>
                  <a:pt x="9" y="34"/>
                </a:cubicBezTo>
                <a:cubicBezTo>
                  <a:pt x="10" y="34"/>
                  <a:pt x="10" y="34"/>
                  <a:pt x="10" y="34"/>
                </a:cubicBezTo>
                <a:cubicBezTo>
                  <a:pt x="10" y="34"/>
                  <a:pt x="10" y="34"/>
                  <a:pt x="10" y="34"/>
                </a:cubicBezTo>
                <a:cubicBezTo>
                  <a:pt x="10" y="34"/>
                  <a:pt x="10" y="34"/>
                  <a:pt x="10" y="34"/>
                </a:cubicBezTo>
                <a:cubicBezTo>
                  <a:pt x="10" y="34"/>
                  <a:pt x="9" y="33"/>
                  <a:pt x="10" y="33"/>
                </a:cubicBezTo>
                <a:cubicBezTo>
                  <a:pt x="10" y="33"/>
                  <a:pt x="10" y="33"/>
                  <a:pt x="10" y="33"/>
                </a:cubicBezTo>
                <a:cubicBezTo>
                  <a:pt x="10" y="33"/>
                  <a:pt x="10" y="33"/>
                  <a:pt x="10" y="33"/>
                </a:cubicBezTo>
                <a:cubicBezTo>
                  <a:pt x="10" y="33"/>
                  <a:pt x="10" y="33"/>
                  <a:pt x="10" y="33"/>
                </a:cubicBezTo>
                <a:cubicBezTo>
                  <a:pt x="10" y="33"/>
                  <a:pt x="10" y="33"/>
                  <a:pt x="10" y="33"/>
                </a:cubicBezTo>
                <a:cubicBezTo>
                  <a:pt x="10" y="33"/>
                  <a:pt x="10" y="32"/>
                  <a:pt x="10" y="32"/>
                </a:cubicBezTo>
                <a:cubicBezTo>
                  <a:pt x="10" y="32"/>
                  <a:pt x="10" y="32"/>
                  <a:pt x="10" y="32"/>
                </a:cubicBezTo>
                <a:cubicBezTo>
                  <a:pt x="10" y="32"/>
                  <a:pt x="10" y="32"/>
                  <a:pt x="10" y="32"/>
                </a:cubicBezTo>
                <a:cubicBezTo>
                  <a:pt x="10" y="32"/>
                  <a:pt x="11" y="32"/>
                  <a:pt x="11" y="32"/>
                </a:cubicBezTo>
                <a:cubicBezTo>
                  <a:pt x="11" y="32"/>
                  <a:pt x="11" y="32"/>
                  <a:pt x="11" y="32"/>
                </a:cubicBezTo>
                <a:cubicBezTo>
                  <a:pt x="11" y="31"/>
                  <a:pt x="11" y="31"/>
                  <a:pt x="11" y="31"/>
                </a:cubicBezTo>
                <a:cubicBezTo>
                  <a:pt x="12" y="31"/>
                  <a:pt x="12" y="31"/>
                  <a:pt x="12" y="30"/>
                </a:cubicBezTo>
                <a:cubicBezTo>
                  <a:pt x="12" y="30"/>
                  <a:pt x="12" y="30"/>
                  <a:pt x="12" y="30"/>
                </a:cubicBezTo>
                <a:cubicBezTo>
                  <a:pt x="12" y="30"/>
                  <a:pt x="12" y="30"/>
                  <a:pt x="12" y="30"/>
                </a:cubicBezTo>
                <a:cubicBezTo>
                  <a:pt x="12" y="30"/>
                  <a:pt x="12" y="30"/>
                  <a:pt x="12" y="30"/>
                </a:cubicBezTo>
                <a:cubicBezTo>
                  <a:pt x="12" y="30"/>
                  <a:pt x="13" y="30"/>
                  <a:pt x="13" y="30"/>
                </a:cubicBezTo>
                <a:cubicBezTo>
                  <a:pt x="13" y="30"/>
                  <a:pt x="13" y="30"/>
                  <a:pt x="13" y="30"/>
                </a:cubicBezTo>
                <a:cubicBezTo>
                  <a:pt x="13" y="30"/>
                  <a:pt x="13" y="30"/>
                  <a:pt x="13" y="30"/>
                </a:cubicBezTo>
                <a:cubicBezTo>
                  <a:pt x="14" y="30"/>
                  <a:pt x="14" y="30"/>
                  <a:pt x="14" y="30"/>
                </a:cubicBezTo>
                <a:cubicBezTo>
                  <a:pt x="15" y="30"/>
                  <a:pt x="15" y="30"/>
                  <a:pt x="15" y="30"/>
                </a:cubicBezTo>
                <a:cubicBezTo>
                  <a:pt x="15" y="29"/>
                  <a:pt x="15" y="29"/>
                  <a:pt x="16" y="29"/>
                </a:cubicBezTo>
                <a:cubicBezTo>
                  <a:pt x="16" y="29"/>
                  <a:pt x="16" y="29"/>
                  <a:pt x="16" y="29"/>
                </a:cubicBezTo>
                <a:cubicBezTo>
                  <a:pt x="16" y="29"/>
                  <a:pt x="16" y="29"/>
                  <a:pt x="16" y="29"/>
                </a:cubicBezTo>
                <a:cubicBezTo>
                  <a:pt x="16" y="29"/>
                  <a:pt x="16" y="29"/>
                  <a:pt x="16" y="29"/>
                </a:cubicBezTo>
                <a:cubicBezTo>
                  <a:pt x="16" y="29"/>
                  <a:pt x="17" y="30"/>
                  <a:pt x="17" y="30"/>
                </a:cubicBezTo>
                <a:cubicBezTo>
                  <a:pt x="17" y="31"/>
                  <a:pt x="17" y="31"/>
                  <a:pt x="17" y="31"/>
                </a:cubicBezTo>
                <a:cubicBezTo>
                  <a:pt x="17" y="31"/>
                  <a:pt x="16" y="32"/>
                  <a:pt x="16" y="32"/>
                </a:cubicBezTo>
                <a:cubicBezTo>
                  <a:pt x="16" y="32"/>
                  <a:pt x="16" y="32"/>
                  <a:pt x="16" y="32"/>
                </a:cubicBezTo>
                <a:cubicBezTo>
                  <a:pt x="16" y="32"/>
                  <a:pt x="16" y="32"/>
                  <a:pt x="16" y="32"/>
                </a:cubicBezTo>
                <a:cubicBezTo>
                  <a:pt x="16" y="33"/>
                  <a:pt x="16" y="33"/>
                  <a:pt x="16" y="33"/>
                </a:cubicBezTo>
                <a:cubicBezTo>
                  <a:pt x="16" y="33"/>
                  <a:pt x="17" y="33"/>
                  <a:pt x="17" y="33"/>
                </a:cubicBezTo>
                <a:cubicBezTo>
                  <a:pt x="17" y="33"/>
                  <a:pt x="17" y="33"/>
                  <a:pt x="17" y="33"/>
                </a:cubicBezTo>
                <a:cubicBezTo>
                  <a:pt x="17" y="33"/>
                  <a:pt x="17" y="33"/>
                  <a:pt x="17" y="33"/>
                </a:cubicBezTo>
                <a:cubicBezTo>
                  <a:pt x="17" y="33"/>
                  <a:pt x="17" y="33"/>
                  <a:pt x="17" y="33"/>
                </a:cubicBezTo>
                <a:cubicBezTo>
                  <a:pt x="17" y="33"/>
                  <a:pt x="17" y="33"/>
                  <a:pt x="17" y="33"/>
                </a:cubicBezTo>
                <a:cubicBezTo>
                  <a:pt x="18" y="33"/>
                  <a:pt x="18" y="32"/>
                  <a:pt x="18" y="32"/>
                </a:cubicBezTo>
                <a:cubicBezTo>
                  <a:pt x="18" y="32"/>
                  <a:pt x="18" y="31"/>
                  <a:pt x="18" y="31"/>
                </a:cubicBezTo>
                <a:cubicBezTo>
                  <a:pt x="18" y="31"/>
                  <a:pt x="18" y="31"/>
                  <a:pt x="18" y="31"/>
                </a:cubicBezTo>
                <a:cubicBezTo>
                  <a:pt x="18" y="31"/>
                  <a:pt x="18" y="31"/>
                  <a:pt x="18" y="31"/>
                </a:cubicBezTo>
                <a:cubicBezTo>
                  <a:pt x="18" y="31"/>
                  <a:pt x="18" y="31"/>
                  <a:pt x="18" y="31"/>
                </a:cubicBezTo>
                <a:cubicBezTo>
                  <a:pt x="18" y="31"/>
                  <a:pt x="18" y="31"/>
                  <a:pt x="18" y="31"/>
                </a:cubicBezTo>
                <a:cubicBezTo>
                  <a:pt x="18" y="31"/>
                  <a:pt x="18" y="30"/>
                  <a:pt x="18" y="30"/>
                </a:cubicBezTo>
                <a:cubicBezTo>
                  <a:pt x="18" y="30"/>
                  <a:pt x="18" y="30"/>
                  <a:pt x="18" y="30"/>
                </a:cubicBezTo>
                <a:cubicBezTo>
                  <a:pt x="19" y="30"/>
                  <a:pt x="19" y="30"/>
                  <a:pt x="19" y="30"/>
                </a:cubicBezTo>
                <a:cubicBezTo>
                  <a:pt x="19" y="30"/>
                  <a:pt x="19" y="30"/>
                  <a:pt x="19" y="30"/>
                </a:cubicBezTo>
                <a:cubicBezTo>
                  <a:pt x="19" y="30"/>
                  <a:pt x="19" y="30"/>
                  <a:pt x="19" y="30"/>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20" y="29"/>
                  <a:pt x="20" y="29"/>
                  <a:pt x="20" y="28"/>
                </a:cubicBezTo>
                <a:cubicBezTo>
                  <a:pt x="20" y="28"/>
                  <a:pt x="20" y="28"/>
                  <a:pt x="20" y="28"/>
                </a:cubicBezTo>
                <a:cubicBezTo>
                  <a:pt x="20" y="28"/>
                  <a:pt x="20" y="28"/>
                  <a:pt x="20" y="28"/>
                </a:cubicBezTo>
                <a:cubicBezTo>
                  <a:pt x="20" y="28"/>
                  <a:pt x="20" y="28"/>
                  <a:pt x="20" y="28"/>
                </a:cubicBezTo>
                <a:cubicBezTo>
                  <a:pt x="21" y="28"/>
                  <a:pt x="21" y="28"/>
                  <a:pt x="21" y="28"/>
                </a:cubicBezTo>
                <a:cubicBezTo>
                  <a:pt x="21" y="28"/>
                  <a:pt x="21" y="28"/>
                  <a:pt x="21" y="28"/>
                </a:cubicBezTo>
                <a:cubicBezTo>
                  <a:pt x="21" y="28"/>
                  <a:pt x="21" y="28"/>
                  <a:pt x="21" y="28"/>
                </a:cubicBezTo>
                <a:cubicBezTo>
                  <a:pt x="21" y="27"/>
                  <a:pt x="21" y="27"/>
                  <a:pt x="21" y="27"/>
                </a:cubicBezTo>
                <a:cubicBezTo>
                  <a:pt x="21" y="27"/>
                  <a:pt x="20" y="27"/>
                  <a:pt x="20" y="27"/>
                </a:cubicBezTo>
                <a:cubicBezTo>
                  <a:pt x="20" y="27"/>
                  <a:pt x="20" y="27"/>
                  <a:pt x="20" y="27"/>
                </a:cubicBezTo>
                <a:cubicBezTo>
                  <a:pt x="20" y="27"/>
                  <a:pt x="20" y="27"/>
                  <a:pt x="20" y="27"/>
                </a:cubicBezTo>
                <a:cubicBezTo>
                  <a:pt x="21" y="27"/>
                  <a:pt x="21" y="27"/>
                  <a:pt x="21" y="27"/>
                </a:cubicBezTo>
                <a:cubicBezTo>
                  <a:pt x="21" y="27"/>
                  <a:pt x="21" y="27"/>
                  <a:pt x="21" y="27"/>
                </a:cubicBezTo>
                <a:cubicBezTo>
                  <a:pt x="21" y="27"/>
                  <a:pt x="21" y="27"/>
                  <a:pt x="21" y="27"/>
                </a:cubicBezTo>
                <a:cubicBezTo>
                  <a:pt x="22" y="27"/>
                  <a:pt x="22" y="27"/>
                  <a:pt x="22" y="26"/>
                </a:cubicBezTo>
                <a:cubicBezTo>
                  <a:pt x="22" y="26"/>
                  <a:pt x="22" y="26"/>
                  <a:pt x="22" y="26"/>
                </a:cubicBezTo>
                <a:cubicBezTo>
                  <a:pt x="23" y="25"/>
                  <a:pt x="23" y="25"/>
                  <a:pt x="23" y="25"/>
                </a:cubicBezTo>
                <a:cubicBezTo>
                  <a:pt x="24" y="25"/>
                  <a:pt x="24" y="25"/>
                  <a:pt x="24" y="25"/>
                </a:cubicBezTo>
                <a:cubicBezTo>
                  <a:pt x="24" y="25"/>
                  <a:pt x="24" y="25"/>
                  <a:pt x="24" y="25"/>
                </a:cubicBezTo>
                <a:cubicBezTo>
                  <a:pt x="24" y="25"/>
                  <a:pt x="24" y="25"/>
                  <a:pt x="24" y="25"/>
                </a:cubicBezTo>
                <a:cubicBezTo>
                  <a:pt x="24" y="25"/>
                  <a:pt x="24" y="24"/>
                  <a:pt x="24" y="24"/>
                </a:cubicBezTo>
                <a:cubicBezTo>
                  <a:pt x="24" y="24"/>
                  <a:pt x="24" y="24"/>
                  <a:pt x="25" y="24"/>
                </a:cubicBezTo>
                <a:cubicBezTo>
                  <a:pt x="25" y="24"/>
                  <a:pt x="25" y="24"/>
                  <a:pt x="25" y="24"/>
                </a:cubicBezTo>
                <a:cubicBezTo>
                  <a:pt x="25" y="24"/>
                  <a:pt x="25" y="24"/>
                  <a:pt x="25" y="23"/>
                </a:cubicBezTo>
                <a:cubicBezTo>
                  <a:pt x="25" y="23"/>
                  <a:pt x="25" y="23"/>
                  <a:pt x="25" y="23"/>
                </a:cubicBezTo>
                <a:cubicBezTo>
                  <a:pt x="25" y="23"/>
                  <a:pt x="25" y="23"/>
                  <a:pt x="25" y="23"/>
                </a:cubicBezTo>
                <a:cubicBezTo>
                  <a:pt x="25" y="23"/>
                  <a:pt x="25" y="22"/>
                  <a:pt x="25" y="22"/>
                </a:cubicBezTo>
                <a:cubicBezTo>
                  <a:pt x="26" y="22"/>
                  <a:pt x="26" y="21"/>
                  <a:pt x="27" y="21"/>
                </a:cubicBezTo>
                <a:cubicBezTo>
                  <a:pt x="27" y="21"/>
                  <a:pt x="27" y="21"/>
                  <a:pt x="27" y="21"/>
                </a:cubicBezTo>
                <a:cubicBezTo>
                  <a:pt x="28" y="21"/>
                  <a:pt x="28" y="21"/>
                  <a:pt x="28" y="21"/>
                </a:cubicBezTo>
                <a:cubicBezTo>
                  <a:pt x="28" y="21"/>
                  <a:pt x="28" y="20"/>
                  <a:pt x="28" y="20"/>
                </a:cubicBezTo>
                <a:cubicBezTo>
                  <a:pt x="28" y="20"/>
                  <a:pt x="28" y="20"/>
                  <a:pt x="28" y="20"/>
                </a:cubicBezTo>
                <a:cubicBezTo>
                  <a:pt x="28" y="20"/>
                  <a:pt x="28" y="20"/>
                  <a:pt x="28" y="20"/>
                </a:cubicBezTo>
                <a:cubicBezTo>
                  <a:pt x="29" y="20"/>
                  <a:pt x="29" y="20"/>
                  <a:pt x="29" y="20"/>
                </a:cubicBezTo>
                <a:cubicBezTo>
                  <a:pt x="29" y="20"/>
                  <a:pt x="29" y="20"/>
                  <a:pt x="29" y="20"/>
                </a:cubicBezTo>
                <a:cubicBezTo>
                  <a:pt x="29" y="20"/>
                  <a:pt x="29" y="20"/>
                  <a:pt x="29" y="20"/>
                </a:cubicBezTo>
                <a:cubicBezTo>
                  <a:pt x="29" y="20"/>
                  <a:pt x="29" y="20"/>
                  <a:pt x="29" y="20"/>
                </a:cubicBezTo>
                <a:cubicBezTo>
                  <a:pt x="29" y="20"/>
                  <a:pt x="29" y="20"/>
                  <a:pt x="30" y="20"/>
                </a:cubicBezTo>
                <a:cubicBezTo>
                  <a:pt x="30" y="19"/>
                  <a:pt x="30" y="19"/>
                  <a:pt x="30" y="19"/>
                </a:cubicBezTo>
                <a:cubicBezTo>
                  <a:pt x="30" y="19"/>
                  <a:pt x="30" y="19"/>
                  <a:pt x="30" y="19"/>
                </a:cubicBezTo>
                <a:cubicBezTo>
                  <a:pt x="30" y="18"/>
                  <a:pt x="30" y="18"/>
                  <a:pt x="30" y="18"/>
                </a:cubicBezTo>
                <a:cubicBezTo>
                  <a:pt x="30" y="18"/>
                  <a:pt x="30" y="18"/>
                  <a:pt x="30" y="18"/>
                </a:cubicBezTo>
                <a:cubicBezTo>
                  <a:pt x="30" y="18"/>
                  <a:pt x="30" y="18"/>
                  <a:pt x="30" y="18"/>
                </a:cubicBezTo>
                <a:cubicBezTo>
                  <a:pt x="30" y="18"/>
                  <a:pt x="30" y="18"/>
                  <a:pt x="30" y="18"/>
                </a:cubicBezTo>
                <a:cubicBezTo>
                  <a:pt x="30" y="18"/>
                  <a:pt x="30" y="18"/>
                  <a:pt x="30" y="18"/>
                </a:cubicBezTo>
                <a:cubicBezTo>
                  <a:pt x="30" y="18"/>
                  <a:pt x="30" y="18"/>
                  <a:pt x="30" y="18"/>
                </a:cubicBezTo>
                <a:cubicBezTo>
                  <a:pt x="31" y="18"/>
                  <a:pt x="31" y="18"/>
                  <a:pt x="31" y="18"/>
                </a:cubicBezTo>
                <a:cubicBezTo>
                  <a:pt x="31" y="18"/>
                  <a:pt x="31" y="17"/>
                  <a:pt x="31" y="17"/>
                </a:cubicBezTo>
                <a:cubicBezTo>
                  <a:pt x="31" y="17"/>
                  <a:pt x="31" y="17"/>
                  <a:pt x="31" y="17"/>
                </a:cubicBezTo>
                <a:cubicBezTo>
                  <a:pt x="31" y="17"/>
                  <a:pt x="31" y="17"/>
                  <a:pt x="31" y="17"/>
                </a:cubicBezTo>
                <a:cubicBezTo>
                  <a:pt x="31" y="17"/>
                  <a:pt x="31" y="17"/>
                  <a:pt x="31" y="17"/>
                </a:cubicBezTo>
                <a:cubicBezTo>
                  <a:pt x="32" y="17"/>
                  <a:pt x="32" y="17"/>
                  <a:pt x="32" y="17"/>
                </a:cubicBezTo>
                <a:cubicBezTo>
                  <a:pt x="32" y="17"/>
                  <a:pt x="32" y="17"/>
                  <a:pt x="32" y="17"/>
                </a:cubicBezTo>
                <a:cubicBezTo>
                  <a:pt x="32" y="17"/>
                  <a:pt x="32" y="17"/>
                  <a:pt x="32" y="17"/>
                </a:cubicBezTo>
                <a:cubicBezTo>
                  <a:pt x="32" y="17"/>
                  <a:pt x="32" y="17"/>
                  <a:pt x="32" y="17"/>
                </a:cubicBezTo>
                <a:cubicBezTo>
                  <a:pt x="32" y="17"/>
                  <a:pt x="32" y="17"/>
                  <a:pt x="32" y="17"/>
                </a:cubicBezTo>
                <a:cubicBezTo>
                  <a:pt x="33" y="17"/>
                  <a:pt x="33" y="17"/>
                  <a:pt x="33" y="16"/>
                </a:cubicBezTo>
                <a:cubicBezTo>
                  <a:pt x="33" y="16"/>
                  <a:pt x="33" y="16"/>
                  <a:pt x="33" y="16"/>
                </a:cubicBezTo>
                <a:cubicBezTo>
                  <a:pt x="33" y="16"/>
                  <a:pt x="33" y="16"/>
                  <a:pt x="33" y="16"/>
                </a:cubicBezTo>
                <a:cubicBezTo>
                  <a:pt x="33" y="16"/>
                  <a:pt x="33" y="16"/>
                  <a:pt x="33" y="16"/>
                </a:cubicBezTo>
                <a:cubicBezTo>
                  <a:pt x="34" y="16"/>
                  <a:pt x="34" y="16"/>
                  <a:pt x="34" y="16"/>
                </a:cubicBezTo>
                <a:cubicBezTo>
                  <a:pt x="34" y="16"/>
                  <a:pt x="34" y="16"/>
                  <a:pt x="34" y="16"/>
                </a:cubicBezTo>
                <a:cubicBezTo>
                  <a:pt x="34" y="16"/>
                  <a:pt x="34" y="16"/>
                  <a:pt x="34" y="16"/>
                </a:cubicBezTo>
                <a:cubicBezTo>
                  <a:pt x="34" y="16"/>
                  <a:pt x="34" y="16"/>
                  <a:pt x="34" y="16"/>
                </a:cubicBezTo>
                <a:cubicBezTo>
                  <a:pt x="35" y="16"/>
                  <a:pt x="35" y="15"/>
                  <a:pt x="35" y="15"/>
                </a:cubicBezTo>
                <a:cubicBezTo>
                  <a:pt x="35" y="15"/>
                  <a:pt x="35" y="15"/>
                  <a:pt x="35" y="15"/>
                </a:cubicBezTo>
                <a:cubicBezTo>
                  <a:pt x="34" y="15"/>
                  <a:pt x="34" y="15"/>
                  <a:pt x="34" y="15"/>
                </a:cubicBezTo>
                <a:cubicBezTo>
                  <a:pt x="33" y="15"/>
                  <a:pt x="33" y="15"/>
                  <a:pt x="33" y="15"/>
                </a:cubicBezTo>
                <a:cubicBezTo>
                  <a:pt x="33" y="15"/>
                  <a:pt x="33" y="15"/>
                  <a:pt x="33" y="15"/>
                </a:cubicBezTo>
                <a:cubicBezTo>
                  <a:pt x="33" y="15"/>
                  <a:pt x="33" y="15"/>
                  <a:pt x="33" y="15"/>
                </a:cubicBezTo>
                <a:cubicBezTo>
                  <a:pt x="33" y="15"/>
                  <a:pt x="33" y="15"/>
                  <a:pt x="32" y="15"/>
                </a:cubicBezTo>
                <a:cubicBezTo>
                  <a:pt x="32" y="15"/>
                  <a:pt x="32" y="15"/>
                  <a:pt x="32" y="15"/>
                </a:cubicBezTo>
                <a:cubicBezTo>
                  <a:pt x="32" y="15"/>
                  <a:pt x="32" y="15"/>
                  <a:pt x="32" y="15"/>
                </a:cubicBezTo>
                <a:cubicBezTo>
                  <a:pt x="32" y="15"/>
                  <a:pt x="32" y="15"/>
                  <a:pt x="32" y="15"/>
                </a:cubicBezTo>
                <a:cubicBezTo>
                  <a:pt x="33" y="15"/>
                  <a:pt x="33" y="15"/>
                  <a:pt x="33" y="15"/>
                </a:cubicBezTo>
                <a:cubicBezTo>
                  <a:pt x="33" y="15"/>
                  <a:pt x="33" y="14"/>
                  <a:pt x="33" y="14"/>
                </a:cubicBezTo>
                <a:cubicBezTo>
                  <a:pt x="33" y="14"/>
                  <a:pt x="33" y="14"/>
                  <a:pt x="33" y="14"/>
                </a:cubicBezTo>
                <a:cubicBezTo>
                  <a:pt x="33" y="14"/>
                  <a:pt x="33" y="14"/>
                  <a:pt x="33" y="14"/>
                </a:cubicBezTo>
                <a:cubicBezTo>
                  <a:pt x="33" y="14"/>
                  <a:pt x="33" y="14"/>
                  <a:pt x="33" y="14"/>
                </a:cubicBezTo>
                <a:cubicBezTo>
                  <a:pt x="34" y="14"/>
                  <a:pt x="34" y="14"/>
                  <a:pt x="34" y="14"/>
                </a:cubicBezTo>
                <a:cubicBezTo>
                  <a:pt x="34" y="14"/>
                  <a:pt x="34" y="14"/>
                  <a:pt x="34" y="14"/>
                </a:cubicBezTo>
                <a:cubicBezTo>
                  <a:pt x="34" y="14"/>
                  <a:pt x="34" y="14"/>
                  <a:pt x="34" y="14"/>
                </a:cubicBezTo>
                <a:cubicBezTo>
                  <a:pt x="34" y="14"/>
                  <a:pt x="34" y="14"/>
                  <a:pt x="34" y="14"/>
                </a:cubicBezTo>
                <a:cubicBezTo>
                  <a:pt x="34" y="14"/>
                  <a:pt x="34" y="14"/>
                  <a:pt x="34" y="14"/>
                </a:cubicBezTo>
                <a:cubicBezTo>
                  <a:pt x="38" y="14"/>
                  <a:pt x="38" y="14"/>
                  <a:pt x="38" y="14"/>
                </a:cubicBezTo>
                <a:cubicBezTo>
                  <a:pt x="38" y="13"/>
                  <a:pt x="38" y="13"/>
                  <a:pt x="38" y="13"/>
                </a:cubicBezTo>
                <a:cubicBezTo>
                  <a:pt x="38" y="13"/>
                  <a:pt x="38" y="13"/>
                  <a:pt x="39" y="13"/>
                </a:cubicBezTo>
                <a:cubicBezTo>
                  <a:pt x="39" y="13"/>
                  <a:pt x="39" y="13"/>
                  <a:pt x="39" y="13"/>
                </a:cubicBezTo>
                <a:cubicBezTo>
                  <a:pt x="39" y="13"/>
                  <a:pt x="39" y="13"/>
                  <a:pt x="39" y="13"/>
                </a:cubicBezTo>
                <a:cubicBezTo>
                  <a:pt x="39" y="13"/>
                  <a:pt x="39" y="13"/>
                  <a:pt x="39" y="13"/>
                </a:cubicBezTo>
                <a:cubicBezTo>
                  <a:pt x="39" y="13"/>
                  <a:pt x="39" y="13"/>
                  <a:pt x="39" y="13"/>
                </a:cubicBezTo>
                <a:cubicBezTo>
                  <a:pt x="39" y="13"/>
                  <a:pt x="39" y="13"/>
                  <a:pt x="39" y="13"/>
                </a:cubicBezTo>
                <a:cubicBezTo>
                  <a:pt x="39" y="13"/>
                  <a:pt x="39" y="13"/>
                  <a:pt x="39" y="12"/>
                </a:cubicBezTo>
                <a:cubicBezTo>
                  <a:pt x="39" y="12"/>
                  <a:pt x="40" y="12"/>
                  <a:pt x="40" y="12"/>
                </a:cubicBezTo>
                <a:cubicBezTo>
                  <a:pt x="40" y="12"/>
                  <a:pt x="40" y="12"/>
                  <a:pt x="40" y="12"/>
                </a:cubicBezTo>
                <a:cubicBezTo>
                  <a:pt x="40" y="12"/>
                  <a:pt x="40" y="12"/>
                  <a:pt x="40" y="12"/>
                </a:cubicBezTo>
                <a:cubicBezTo>
                  <a:pt x="40" y="12"/>
                  <a:pt x="40" y="12"/>
                  <a:pt x="41" y="12"/>
                </a:cubicBezTo>
                <a:cubicBezTo>
                  <a:pt x="41" y="12"/>
                  <a:pt x="41" y="12"/>
                  <a:pt x="41" y="12"/>
                </a:cubicBezTo>
                <a:cubicBezTo>
                  <a:pt x="41" y="12"/>
                  <a:pt x="41" y="12"/>
                  <a:pt x="41" y="12"/>
                </a:cubicBezTo>
                <a:cubicBezTo>
                  <a:pt x="41" y="12"/>
                  <a:pt x="41" y="12"/>
                  <a:pt x="41" y="12"/>
                </a:cubicBezTo>
                <a:cubicBezTo>
                  <a:pt x="41" y="12"/>
                  <a:pt x="41" y="12"/>
                  <a:pt x="42" y="12"/>
                </a:cubicBezTo>
                <a:cubicBezTo>
                  <a:pt x="42" y="12"/>
                  <a:pt x="42" y="12"/>
                  <a:pt x="42" y="12"/>
                </a:cubicBezTo>
                <a:cubicBezTo>
                  <a:pt x="42" y="12"/>
                  <a:pt x="42" y="11"/>
                  <a:pt x="42" y="11"/>
                </a:cubicBezTo>
                <a:cubicBezTo>
                  <a:pt x="42" y="11"/>
                  <a:pt x="42" y="10"/>
                  <a:pt x="42" y="10"/>
                </a:cubicBezTo>
                <a:cubicBezTo>
                  <a:pt x="42" y="10"/>
                  <a:pt x="42" y="10"/>
                  <a:pt x="42" y="10"/>
                </a:cubicBezTo>
                <a:cubicBezTo>
                  <a:pt x="42" y="10"/>
                  <a:pt x="42" y="10"/>
                  <a:pt x="42" y="10"/>
                </a:cubicBezTo>
                <a:cubicBezTo>
                  <a:pt x="42" y="8"/>
                  <a:pt x="42" y="8"/>
                  <a:pt x="42" y="8"/>
                </a:cubicBezTo>
                <a:cubicBezTo>
                  <a:pt x="41" y="8"/>
                  <a:pt x="41" y="8"/>
                  <a:pt x="41" y="8"/>
                </a:cubicBezTo>
                <a:cubicBezTo>
                  <a:pt x="41" y="8"/>
                  <a:pt x="41" y="8"/>
                  <a:pt x="41" y="8"/>
                </a:cubicBezTo>
                <a:cubicBezTo>
                  <a:pt x="41" y="8"/>
                  <a:pt x="40" y="8"/>
                  <a:pt x="40" y="8"/>
                </a:cubicBezTo>
                <a:cubicBezTo>
                  <a:pt x="40" y="8"/>
                  <a:pt x="40" y="8"/>
                  <a:pt x="40" y="8"/>
                </a:cubicBezTo>
                <a:cubicBezTo>
                  <a:pt x="40" y="8"/>
                  <a:pt x="40" y="8"/>
                  <a:pt x="40" y="8"/>
                </a:cubicBezTo>
                <a:cubicBezTo>
                  <a:pt x="40" y="8"/>
                  <a:pt x="40" y="8"/>
                  <a:pt x="40" y="8"/>
                </a:cubicBezTo>
                <a:cubicBezTo>
                  <a:pt x="40" y="8"/>
                  <a:pt x="40" y="8"/>
                  <a:pt x="39" y="8"/>
                </a:cubicBezTo>
                <a:cubicBezTo>
                  <a:pt x="40" y="8"/>
                  <a:pt x="40" y="8"/>
                  <a:pt x="40" y="8"/>
                </a:cubicBezTo>
                <a:cubicBezTo>
                  <a:pt x="40" y="8"/>
                  <a:pt x="40" y="8"/>
                  <a:pt x="40" y="8"/>
                </a:cubicBezTo>
                <a:cubicBezTo>
                  <a:pt x="40" y="8"/>
                  <a:pt x="40" y="8"/>
                  <a:pt x="40" y="8"/>
                </a:cubicBezTo>
                <a:cubicBezTo>
                  <a:pt x="40" y="7"/>
                  <a:pt x="40" y="7"/>
                  <a:pt x="40" y="7"/>
                </a:cubicBezTo>
                <a:cubicBezTo>
                  <a:pt x="40" y="7"/>
                  <a:pt x="40" y="7"/>
                  <a:pt x="40" y="7"/>
                </a:cubicBezTo>
                <a:cubicBezTo>
                  <a:pt x="40" y="7"/>
                  <a:pt x="40" y="7"/>
                  <a:pt x="39" y="7"/>
                </a:cubicBezTo>
                <a:cubicBezTo>
                  <a:pt x="39" y="7"/>
                  <a:pt x="39" y="7"/>
                  <a:pt x="39" y="7"/>
                </a:cubicBezTo>
                <a:cubicBezTo>
                  <a:pt x="37" y="7"/>
                  <a:pt x="37" y="7"/>
                  <a:pt x="37" y="7"/>
                </a:cubicBezTo>
                <a:cubicBezTo>
                  <a:pt x="37" y="7"/>
                  <a:pt x="37" y="7"/>
                  <a:pt x="37" y="7"/>
                </a:cubicBezTo>
                <a:cubicBezTo>
                  <a:pt x="37" y="7"/>
                  <a:pt x="36" y="8"/>
                  <a:pt x="36" y="8"/>
                </a:cubicBezTo>
                <a:cubicBezTo>
                  <a:pt x="36" y="8"/>
                  <a:pt x="36" y="8"/>
                  <a:pt x="36" y="8"/>
                </a:cubicBezTo>
                <a:cubicBezTo>
                  <a:pt x="36" y="8"/>
                  <a:pt x="36" y="8"/>
                  <a:pt x="36" y="8"/>
                </a:cubicBezTo>
                <a:cubicBezTo>
                  <a:pt x="36" y="8"/>
                  <a:pt x="35" y="8"/>
                  <a:pt x="35" y="8"/>
                </a:cubicBezTo>
                <a:cubicBezTo>
                  <a:pt x="34" y="8"/>
                  <a:pt x="34" y="8"/>
                  <a:pt x="34" y="8"/>
                </a:cubicBezTo>
                <a:cubicBezTo>
                  <a:pt x="34" y="8"/>
                  <a:pt x="34" y="8"/>
                  <a:pt x="34" y="8"/>
                </a:cubicBezTo>
                <a:cubicBezTo>
                  <a:pt x="34" y="8"/>
                  <a:pt x="34" y="8"/>
                  <a:pt x="34" y="8"/>
                </a:cubicBezTo>
                <a:cubicBezTo>
                  <a:pt x="34" y="9"/>
                  <a:pt x="34" y="9"/>
                  <a:pt x="34" y="9"/>
                </a:cubicBezTo>
                <a:cubicBezTo>
                  <a:pt x="34" y="9"/>
                  <a:pt x="34" y="9"/>
                  <a:pt x="34" y="9"/>
                </a:cubicBezTo>
                <a:cubicBezTo>
                  <a:pt x="34" y="9"/>
                  <a:pt x="34" y="10"/>
                  <a:pt x="34" y="10"/>
                </a:cubicBezTo>
                <a:cubicBezTo>
                  <a:pt x="34" y="10"/>
                  <a:pt x="34" y="10"/>
                  <a:pt x="34" y="10"/>
                </a:cubicBezTo>
                <a:cubicBezTo>
                  <a:pt x="34" y="10"/>
                  <a:pt x="34" y="10"/>
                  <a:pt x="34" y="10"/>
                </a:cubicBezTo>
                <a:cubicBezTo>
                  <a:pt x="33" y="10"/>
                  <a:pt x="33" y="10"/>
                  <a:pt x="33" y="10"/>
                </a:cubicBezTo>
                <a:cubicBezTo>
                  <a:pt x="33" y="10"/>
                  <a:pt x="33" y="10"/>
                  <a:pt x="33" y="10"/>
                </a:cubicBezTo>
                <a:cubicBezTo>
                  <a:pt x="33" y="10"/>
                  <a:pt x="33" y="11"/>
                  <a:pt x="32" y="11"/>
                </a:cubicBezTo>
                <a:cubicBezTo>
                  <a:pt x="32" y="11"/>
                  <a:pt x="32" y="11"/>
                  <a:pt x="32" y="11"/>
                </a:cubicBezTo>
                <a:cubicBezTo>
                  <a:pt x="32" y="11"/>
                  <a:pt x="32" y="11"/>
                  <a:pt x="31" y="11"/>
                </a:cubicBezTo>
                <a:cubicBezTo>
                  <a:pt x="31" y="11"/>
                  <a:pt x="31" y="12"/>
                  <a:pt x="31" y="12"/>
                </a:cubicBezTo>
                <a:cubicBezTo>
                  <a:pt x="31" y="12"/>
                  <a:pt x="31" y="12"/>
                  <a:pt x="31" y="12"/>
                </a:cubicBezTo>
                <a:cubicBezTo>
                  <a:pt x="31" y="12"/>
                  <a:pt x="31" y="12"/>
                  <a:pt x="31" y="12"/>
                </a:cubicBezTo>
                <a:cubicBezTo>
                  <a:pt x="31" y="12"/>
                  <a:pt x="31" y="12"/>
                  <a:pt x="31" y="12"/>
                </a:cubicBezTo>
                <a:cubicBezTo>
                  <a:pt x="31" y="12"/>
                  <a:pt x="31" y="12"/>
                  <a:pt x="31" y="12"/>
                </a:cubicBezTo>
                <a:cubicBezTo>
                  <a:pt x="31" y="12"/>
                  <a:pt x="31" y="12"/>
                  <a:pt x="31" y="12"/>
                </a:cubicBezTo>
                <a:cubicBezTo>
                  <a:pt x="31" y="12"/>
                  <a:pt x="31" y="12"/>
                  <a:pt x="31" y="11"/>
                </a:cubicBezTo>
                <a:cubicBezTo>
                  <a:pt x="31" y="11"/>
                  <a:pt x="31" y="11"/>
                  <a:pt x="31" y="10"/>
                </a:cubicBezTo>
                <a:cubicBezTo>
                  <a:pt x="31" y="10"/>
                  <a:pt x="31" y="10"/>
                  <a:pt x="31" y="10"/>
                </a:cubicBezTo>
                <a:cubicBezTo>
                  <a:pt x="31" y="10"/>
                  <a:pt x="31" y="10"/>
                  <a:pt x="31" y="10"/>
                </a:cubicBezTo>
                <a:cubicBezTo>
                  <a:pt x="31" y="10"/>
                  <a:pt x="31" y="10"/>
                  <a:pt x="31" y="10"/>
                </a:cubicBezTo>
                <a:cubicBezTo>
                  <a:pt x="31" y="10"/>
                  <a:pt x="31" y="10"/>
                  <a:pt x="31" y="10"/>
                </a:cubicBezTo>
                <a:cubicBezTo>
                  <a:pt x="31" y="10"/>
                  <a:pt x="31" y="10"/>
                  <a:pt x="31" y="10"/>
                </a:cubicBezTo>
                <a:cubicBezTo>
                  <a:pt x="31" y="9"/>
                  <a:pt x="31" y="9"/>
                  <a:pt x="31" y="9"/>
                </a:cubicBezTo>
                <a:cubicBezTo>
                  <a:pt x="31" y="9"/>
                  <a:pt x="31" y="9"/>
                  <a:pt x="31" y="9"/>
                </a:cubicBezTo>
                <a:cubicBezTo>
                  <a:pt x="31" y="9"/>
                  <a:pt x="32" y="9"/>
                  <a:pt x="32" y="9"/>
                </a:cubicBezTo>
                <a:cubicBezTo>
                  <a:pt x="32" y="9"/>
                  <a:pt x="32" y="9"/>
                  <a:pt x="32" y="9"/>
                </a:cubicBezTo>
                <a:cubicBezTo>
                  <a:pt x="32" y="8"/>
                  <a:pt x="32" y="8"/>
                  <a:pt x="32" y="8"/>
                </a:cubicBezTo>
                <a:cubicBezTo>
                  <a:pt x="32" y="8"/>
                  <a:pt x="32" y="8"/>
                  <a:pt x="32" y="8"/>
                </a:cubicBezTo>
                <a:cubicBezTo>
                  <a:pt x="32" y="8"/>
                  <a:pt x="32" y="8"/>
                  <a:pt x="32" y="7"/>
                </a:cubicBezTo>
                <a:cubicBezTo>
                  <a:pt x="32" y="7"/>
                  <a:pt x="32" y="7"/>
                  <a:pt x="32" y="7"/>
                </a:cubicBezTo>
                <a:cubicBezTo>
                  <a:pt x="32" y="8"/>
                  <a:pt x="32" y="8"/>
                  <a:pt x="32" y="8"/>
                </a:cubicBezTo>
                <a:cubicBezTo>
                  <a:pt x="32" y="7"/>
                  <a:pt x="32" y="7"/>
                  <a:pt x="32" y="7"/>
                </a:cubicBezTo>
                <a:cubicBezTo>
                  <a:pt x="32" y="7"/>
                  <a:pt x="32" y="7"/>
                  <a:pt x="32" y="7"/>
                </a:cubicBezTo>
                <a:cubicBezTo>
                  <a:pt x="32" y="7"/>
                  <a:pt x="32" y="7"/>
                  <a:pt x="32" y="7"/>
                </a:cubicBezTo>
                <a:cubicBezTo>
                  <a:pt x="32" y="7"/>
                  <a:pt x="32" y="7"/>
                  <a:pt x="32" y="7"/>
                </a:cubicBezTo>
                <a:cubicBezTo>
                  <a:pt x="34" y="7"/>
                  <a:pt x="34" y="7"/>
                  <a:pt x="34" y="7"/>
                </a:cubicBezTo>
                <a:cubicBezTo>
                  <a:pt x="34" y="7"/>
                  <a:pt x="34" y="7"/>
                  <a:pt x="34" y="7"/>
                </a:cubicBezTo>
                <a:cubicBezTo>
                  <a:pt x="34" y="7"/>
                  <a:pt x="34" y="7"/>
                  <a:pt x="34" y="7"/>
                </a:cubicBezTo>
                <a:cubicBezTo>
                  <a:pt x="34" y="7"/>
                  <a:pt x="34" y="7"/>
                  <a:pt x="34" y="7"/>
                </a:cubicBezTo>
                <a:cubicBezTo>
                  <a:pt x="34" y="7"/>
                  <a:pt x="34" y="6"/>
                  <a:pt x="34" y="6"/>
                </a:cubicBezTo>
                <a:cubicBezTo>
                  <a:pt x="34" y="6"/>
                  <a:pt x="35" y="6"/>
                  <a:pt x="35" y="6"/>
                </a:cubicBezTo>
                <a:cubicBezTo>
                  <a:pt x="35" y="6"/>
                  <a:pt x="35" y="6"/>
                  <a:pt x="35" y="6"/>
                </a:cubicBezTo>
                <a:cubicBezTo>
                  <a:pt x="36" y="6"/>
                  <a:pt x="36" y="6"/>
                  <a:pt x="36" y="6"/>
                </a:cubicBezTo>
                <a:cubicBezTo>
                  <a:pt x="36" y="6"/>
                  <a:pt x="36" y="6"/>
                  <a:pt x="36" y="6"/>
                </a:cubicBezTo>
                <a:cubicBezTo>
                  <a:pt x="36" y="6"/>
                  <a:pt x="36" y="6"/>
                  <a:pt x="36" y="6"/>
                </a:cubicBezTo>
                <a:cubicBezTo>
                  <a:pt x="36" y="6"/>
                  <a:pt x="36" y="6"/>
                  <a:pt x="36" y="6"/>
                </a:cubicBezTo>
                <a:cubicBezTo>
                  <a:pt x="36" y="6"/>
                  <a:pt x="36" y="6"/>
                  <a:pt x="36" y="6"/>
                </a:cubicBezTo>
                <a:cubicBezTo>
                  <a:pt x="36" y="6"/>
                  <a:pt x="36" y="6"/>
                  <a:pt x="36" y="6"/>
                </a:cubicBezTo>
                <a:cubicBezTo>
                  <a:pt x="36" y="6"/>
                  <a:pt x="36" y="6"/>
                  <a:pt x="37" y="5"/>
                </a:cubicBezTo>
                <a:cubicBezTo>
                  <a:pt x="37" y="5"/>
                  <a:pt x="37" y="5"/>
                  <a:pt x="37" y="4"/>
                </a:cubicBezTo>
                <a:cubicBezTo>
                  <a:pt x="37" y="4"/>
                  <a:pt x="37" y="4"/>
                  <a:pt x="37" y="4"/>
                </a:cubicBezTo>
                <a:cubicBezTo>
                  <a:pt x="41" y="3"/>
                  <a:pt x="45" y="2"/>
                  <a:pt x="49" y="1"/>
                </a:cubicBezTo>
                <a:cubicBezTo>
                  <a:pt x="49" y="1"/>
                  <a:pt x="49" y="1"/>
                  <a:pt x="49" y="1"/>
                </a:cubicBezTo>
                <a:cubicBezTo>
                  <a:pt x="49" y="1"/>
                  <a:pt x="49" y="1"/>
                  <a:pt x="49" y="1"/>
                </a:cubicBezTo>
                <a:cubicBezTo>
                  <a:pt x="49" y="1"/>
                  <a:pt x="49" y="1"/>
                  <a:pt x="49" y="2"/>
                </a:cubicBezTo>
                <a:cubicBezTo>
                  <a:pt x="50" y="2"/>
                  <a:pt x="50" y="2"/>
                  <a:pt x="50" y="2"/>
                </a:cubicBezTo>
                <a:cubicBezTo>
                  <a:pt x="50" y="3"/>
                  <a:pt x="50" y="3"/>
                  <a:pt x="50" y="3"/>
                </a:cubicBezTo>
                <a:cubicBezTo>
                  <a:pt x="50" y="3"/>
                  <a:pt x="50" y="3"/>
                  <a:pt x="50" y="4"/>
                </a:cubicBezTo>
                <a:cubicBezTo>
                  <a:pt x="50" y="4"/>
                  <a:pt x="50" y="4"/>
                  <a:pt x="50" y="4"/>
                </a:cubicBezTo>
                <a:cubicBezTo>
                  <a:pt x="49" y="4"/>
                  <a:pt x="49" y="4"/>
                  <a:pt x="49" y="4"/>
                </a:cubicBezTo>
                <a:cubicBezTo>
                  <a:pt x="49" y="4"/>
                  <a:pt x="49" y="4"/>
                  <a:pt x="49" y="4"/>
                </a:cubicBezTo>
                <a:cubicBezTo>
                  <a:pt x="49" y="5"/>
                  <a:pt x="49" y="5"/>
                  <a:pt x="48" y="5"/>
                </a:cubicBezTo>
                <a:cubicBezTo>
                  <a:pt x="48" y="5"/>
                  <a:pt x="48" y="5"/>
                  <a:pt x="48" y="5"/>
                </a:cubicBezTo>
                <a:cubicBezTo>
                  <a:pt x="48" y="6"/>
                  <a:pt x="48" y="6"/>
                  <a:pt x="48" y="6"/>
                </a:cubicBezTo>
                <a:cubicBezTo>
                  <a:pt x="48" y="6"/>
                  <a:pt x="48" y="6"/>
                  <a:pt x="48" y="6"/>
                </a:cubicBezTo>
                <a:cubicBezTo>
                  <a:pt x="48" y="6"/>
                  <a:pt x="48" y="6"/>
                  <a:pt x="48" y="6"/>
                </a:cubicBezTo>
                <a:cubicBezTo>
                  <a:pt x="48" y="7"/>
                  <a:pt x="49" y="7"/>
                  <a:pt x="49" y="7"/>
                </a:cubicBezTo>
                <a:cubicBezTo>
                  <a:pt x="49" y="7"/>
                  <a:pt x="49" y="8"/>
                  <a:pt x="50" y="8"/>
                </a:cubicBezTo>
                <a:cubicBezTo>
                  <a:pt x="50" y="8"/>
                  <a:pt x="50" y="8"/>
                  <a:pt x="50" y="8"/>
                </a:cubicBezTo>
                <a:cubicBezTo>
                  <a:pt x="52" y="8"/>
                  <a:pt x="52" y="8"/>
                  <a:pt x="52" y="8"/>
                </a:cubicBezTo>
                <a:cubicBezTo>
                  <a:pt x="52" y="8"/>
                  <a:pt x="52" y="8"/>
                  <a:pt x="52" y="8"/>
                </a:cubicBezTo>
                <a:cubicBezTo>
                  <a:pt x="52" y="8"/>
                  <a:pt x="52" y="8"/>
                  <a:pt x="52" y="8"/>
                </a:cubicBezTo>
                <a:cubicBezTo>
                  <a:pt x="53" y="8"/>
                  <a:pt x="53" y="8"/>
                  <a:pt x="53" y="7"/>
                </a:cubicBezTo>
                <a:cubicBezTo>
                  <a:pt x="53" y="7"/>
                  <a:pt x="53" y="7"/>
                  <a:pt x="53" y="7"/>
                </a:cubicBezTo>
                <a:cubicBezTo>
                  <a:pt x="53" y="7"/>
                  <a:pt x="53" y="7"/>
                  <a:pt x="53" y="7"/>
                </a:cubicBezTo>
                <a:cubicBezTo>
                  <a:pt x="53" y="6"/>
                  <a:pt x="53" y="6"/>
                  <a:pt x="53" y="6"/>
                </a:cubicBezTo>
                <a:cubicBezTo>
                  <a:pt x="53" y="6"/>
                  <a:pt x="53" y="6"/>
                  <a:pt x="53" y="6"/>
                </a:cubicBezTo>
                <a:cubicBezTo>
                  <a:pt x="53" y="6"/>
                  <a:pt x="53" y="6"/>
                  <a:pt x="53" y="6"/>
                </a:cubicBezTo>
                <a:cubicBezTo>
                  <a:pt x="53" y="6"/>
                  <a:pt x="54" y="6"/>
                  <a:pt x="54" y="6"/>
                </a:cubicBezTo>
                <a:cubicBezTo>
                  <a:pt x="54" y="6"/>
                  <a:pt x="54" y="6"/>
                  <a:pt x="54" y="6"/>
                </a:cubicBezTo>
                <a:cubicBezTo>
                  <a:pt x="54" y="6"/>
                  <a:pt x="54" y="6"/>
                  <a:pt x="54" y="6"/>
                </a:cubicBezTo>
                <a:cubicBezTo>
                  <a:pt x="55" y="6"/>
                  <a:pt x="55" y="6"/>
                  <a:pt x="55" y="6"/>
                </a:cubicBezTo>
                <a:cubicBezTo>
                  <a:pt x="55" y="6"/>
                  <a:pt x="56" y="6"/>
                  <a:pt x="56" y="5"/>
                </a:cubicBezTo>
                <a:cubicBezTo>
                  <a:pt x="56" y="5"/>
                  <a:pt x="56" y="5"/>
                  <a:pt x="56" y="5"/>
                </a:cubicBezTo>
                <a:cubicBezTo>
                  <a:pt x="56" y="5"/>
                  <a:pt x="56" y="5"/>
                  <a:pt x="56" y="5"/>
                </a:cubicBezTo>
                <a:cubicBezTo>
                  <a:pt x="56" y="5"/>
                  <a:pt x="56" y="5"/>
                  <a:pt x="56" y="5"/>
                </a:cubicBezTo>
                <a:cubicBezTo>
                  <a:pt x="56" y="5"/>
                  <a:pt x="56" y="5"/>
                  <a:pt x="57" y="5"/>
                </a:cubicBezTo>
                <a:cubicBezTo>
                  <a:pt x="57" y="5"/>
                  <a:pt x="57" y="5"/>
                  <a:pt x="57" y="4"/>
                </a:cubicBezTo>
                <a:cubicBezTo>
                  <a:pt x="57" y="4"/>
                  <a:pt x="57" y="4"/>
                  <a:pt x="57" y="4"/>
                </a:cubicBezTo>
                <a:cubicBezTo>
                  <a:pt x="58" y="4"/>
                  <a:pt x="58" y="4"/>
                  <a:pt x="58" y="4"/>
                </a:cubicBezTo>
                <a:cubicBezTo>
                  <a:pt x="58" y="4"/>
                  <a:pt x="58" y="4"/>
                  <a:pt x="58" y="4"/>
                </a:cubicBezTo>
                <a:cubicBezTo>
                  <a:pt x="58" y="4"/>
                  <a:pt x="59" y="4"/>
                  <a:pt x="59" y="4"/>
                </a:cubicBezTo>
                <a:cubicBezTo>
                  <a:pt x="59" y="4"/>
                  <a:pt x="59" y="4"/>
                  <a:pt x="59" y="4"/>
                </a:cubicBezTo>
                <a:cubicBezTo>
                  <a:pt x="59" y="4"/>
                  <a:pt x="59" y="4"/>
                  <a:pt x="59" y="4"/>
                </a:cubicBezTo>
                <a:cubicBezTo>
                  <a:pt x="59" y="4"/>
                  <a:pt x="59" y="4"/>
                  <a:pt x="59" y="4"/>
                </a:cubicBezTo>
                <a:cubicBezTo>
                  <a:pt x="59" y="4"/>
                  <a:pt x="59" y="4"/>
                  <a:pt x="59" y="4"/>
                </a:cubicBezTo>
                <a:cubicBezTo>
                  <a:pt x="59" y="3"/>
                  <a:pt x="59" y="3"/>
                  <a:pt x="59" y="3"/>
                </a:cubicBezTo>
                <a:cubicBezTo>
                  <a:pt x="59" y="3"/>
                  <a:pt x="59" y="3"/>
                  <a:pt x="59" y="3"/>
                </a:cubicBezTo>
                <a:cubicBezTo>
                  <a:pt x="59" y="3"/>
                  <a:pt x="59" y="3"/>
                  <a:pt x="59" y="3"/>
                </a:cubicBezTo>
                <a:cubicBezTo>
                  <a:pt x="59" y="2"/>
                  <a:pt x="59" y="2"/>
                  <a:pt x="59" y="2"/>
                </a:cubicBezTo>
                <a:cubicBezTo>
                  <a:pt x="59" y="2"/>
                  <a:pt x="59" y="2"/>
                  <a:pt x="60" y="1"/>
                </a:cubicBezTo>
                <a:cubicBezTo>
                  <a:pt x="60" y="1"/>
                  <a:pt x="60" y="1"/>
                  <a:pt x="60" y="1"/>
                </a:cubicBezTo>
                <a:cubicBezTo>
                  <a:pt x="60" y="1"/>
                  <a:pt x="60" y="1"/>
                  <a:pt x="60" y="1"/>
                </a:cubicBezTo>
                <a:cubicBezTo>
                  <a:pt x="60" y="0"/>
                  <a:pt x="60" y="0"/>
                  <a:pt x="60" y="0"/>
                </a:cubicBezTo>
                <a:cubicBezTo>
                  <a:pt x="68" y="1"/>
                  <a:pt x="75" y="3"/>
                  <a:pt x="82" y="6"/>
                </a:cubicBezTo>
                <a:cubicBezTo>
                  <a:pt x="82" y="6"/>
                  <a:pt x="82" y="6"/>
                  <a:pt x="82" y="6"/>
                </a:cubicBezTo>
                <a:cubicBezTo>
                  <a:pt x="82" y="6"/>
                  <a:pt x="82" y="6"/>
                  <a:pt x="82" y="6"/>
                </a:cubicBezTo>
                <a:cubicBezTo>
                  <a:pt x="82" y="6"/>
                  <a:pt x="82" y="6"/>
                  <a:pt x="82" y="6"/>
                </a:cubicBezTo>
                <a:cubicBezTo>
                  <a:pt x="82" y="6"/>
                  <a:pt x="82" y="6"/>
                  <a:pt x="82" y="6"/>
                </a:cubicBezTo>
                <a:cubicBezTo>
                  <a:pt x="82" y="6"/>
                  <a:pt x="82" y="6"/>
                  <a:pt x="82" y="6"/>
                </a:cubicBezTo>
                <a:cubicBezTo>
                  <a:pt x="82" y="6"/>
                  <a:pt x="82" y="6"/>
                  <a:pt x="82" y="6"/>
                </a:cubicBezTo>
                <a:cubicBezTo>
                  <a:pt x="82" y="7"/>
                  <a:pt x="82" y="7"/>
                  <a:pt x="82" y="7"/>
                </a:cubicBezTo>
                <a:cubicBezTo>
                  <a:pt x="82" y="7"/>
                  <a:pt x="82" y="7"/>
                  <a:pt x="82" y="7"/>
                </a:cubicBezTo>
                <a:cubicBezTo>
                  <a:pt x="82" y="7"/>
                  <a:pt x="82" y="7"/>
                  <a:pt x="82" y="7"/>
                </a:cubicBezTo>
                <a:cubicBezTo>
                  <a:pt x="82" y="7"/>
                  <a:pt x="82" y="7"/>
                  <a:pt x="82" y="7"/>
                </a:cubicBezTo>
                <a:cubicBezTo>
                  <a:pt x="82" y="7"/>
                  <a:pt x="82" y="7"/>
                  <a:pt x="82" y="7"/>
                </a:cubicBezTo>
                <a:cubicBezTo>
                  <a:pt x="82" y="8"/>
                  <a:pt x="82" y="8"/>
                  <a:pt x="82" y="8"/>
                </a:cubicBezTo>
                <a:cubicBezTo>
                  <a:pt x="82" y="8"/>
                  <a:pt x="82" y="8"/>
                  <a:pt x="82" y="8"/>
                </a:cubicBezTo>
                <a:cubicBezTo>
                  <a:pt x="82" y="8"/>
                  <a:pt x="82" y="9"/>
                  <a:pt x="82" y="9"/>
                </a:cubicBezTo>
                <a:cubicBezTo>
                  <a:pt x="82" y="9"/>
                  <a:pt x="82" y="9"/>
                  <a:pt x="82" y="9"/>
                </a:cubicBezTo>
                <a:cubicBezTo>
                  <a:pt x="83" y="9"/>
                  <a:pt x="83" y="10"/>
                  <a:pt x="83" y="10"/>
                </a:cubicBezTo>
                <a:cubicBezTo>
                  <a:pt x="83" y="10"/>
                  <a:pt x="83" y="10"/>
                  <a:pt x="83" y="10"/>
                </a:cubicBezTo>
                <a:cubicBezTo>
                  <a:pt x="83" y="10"/>
                  <a:pt x="83" y="10"/>
                  <a:pt x="83" y="10"/>
                </a:cubicBezTo>
                <a:cubicBezTo>
                  <a:pt x="83" y="10"/>
                  <a:pt x="83" y="10"/>
                  <a:pt x="83" y="10"/>
                </a:cubicBezTo>
                <a:cubicBezTo>
                  <a:pt x="83" y="10"/>
                  <a:pt x="83" y="10"/>
                  <a:pt x="83" y="10"/>
                </a:cubicBezTo>
                <a:cubicBezTo>
                  <a:pt x="83" y="11"/>
                  <a:pt x="83" y="11"/>
                  <a:pt x="83" y="11"/>
                </a:cubicBezTo>
                <a:cubicBezTo>
                  <a:pt x="83" y="10"/>
                  <a:pt x="83" y="10"/>
                  <a:pt x="83" y="10"/>
                </a:cubicBezTo>
                <a:cubicBezTo>
                  <a:pt x="81" y="10"/>
                  <a:pt x="81" y="10"/>
                  <a:pt x="81" y="10"/>
                </a:cubicBezTo>
                <a:cubicBezTo>
                  <a:pt x="81" y="10"/>
                  <a:pt x="81" y="10"/>
                  <a:pt x="81" y="10"/>
                </a:cubicBezTo>
                <a:cubicBezTo>
                  <a:pt x="81" y="10"/>
                  <a:pt x="81" y="10"/>
                  <a:pt x="81" y="10"/>
                </a:cubicBezTo>
                <a:cubicBezTo>
                  <a:pt x="81" y="10"/>
                  <a:pt x="81" y="11"/>
                  <a:pt x="81" y="11"/>
                </a:cubicBezTo>
                <a:cubicBezTo>
                  <a:pt x="81" y="11"/>
                  <a:pt x="81" y="11"/>
                  <a:pt x="81" y="11"/>
                </a:cubicBezTo>
                <a:cubicBezTo>
                  <a:pt x="81" y="11"/>
                  <a:pt x="81" y="11"/>
                  <a:pt x="81" y="11"/>
                </a:cubicBezTo>
                <a:cubicBezTo>
                  <a:pt x="80" y="11"/>
                  <a:pt x="80" y="11"/>
                  <a:pt x="80" y="11"/>
                </a:cubicBezTo>
                <a:cubicBezTo>
                  <a:pt x="80" y="11"/>
                  <a:pt x="80" y="11"/>
                  <a:pt x="80" y="11"/>
                </a:cubicBezTo>
                <a:cubicBezTo>
                  <a:pt x="80" y="11"/>
                  <a:pt x="80" y="11"/>
                  <a:pt x="80" y="11"/>
                </a:cubicBezTo>
                <a:cubicBezTo>
                  <a:pt x="79" y="11"/>
                  <a:pt x="79" y="11"/>
                  <a:pt x="79" y="11"/>
                </a:cubicBezTo>
                <a:cubicBezTo>
                  <a:pt x="79" y="11"/>
                  <a:pt x="79" y="11"/>
                  <a:pt x="79" y="11"/>
                </a:cubicBezTo>
                <a:cubicBezTo>
                  <a:pt x="79" y="11"/>
                  <a:pt x="79" y="11"/>
                  <a:pt x="79" y="11"/>
                </a:cubicBezTo>
                <a:cubicBezTo>
                  <a:pt x="79" y="11"/>
                  <a:pt x="79" y="11"/>
                  <a:pt x="79" y="11"/>
                </a:cubicBezTo>
                <a:cubicBezTo>
                  <a:pt x="78" y="11"/>
                  <a:pt x="78" y="11"/>
                  <a:pt x="78" y="12"/>
                </a:cubicBezTo>
                <a:cubicBezTo>
                  <a:pt x="77" y="12"/>
                  <a:pt x="77" y="12"/>
                  <a:pt x="77" y="13"/>
                </a:cubicBezTo>
                <a:cubicBezTo>
                  <a:pt x="77" y="13"/>
                  <a:pt x="77" y="13"/>
                  <a:pt x="77" y="13"/>
                </a:cubicBezTo>
                <a:cubicBezTo>
                  <a:pt x="77" y="13"/>
                  <a:pt x="77" y="13"/>
                  <a:pt x="77" y="13"/>
                </a:cubicBezTo>
                <a:cubicBezTo>
                  <a:pt x="77" y="13"/>
                  <a:pt x="76" y="13"/>
                  <a:pt x="76" y="14"/>
                </a:cubicBezTo>
                <a:cubicBezTo>
                  <a:pt x="76" y="14"/>
                  <a:pt x="76" y="14"/>
                  <a:pt x="76" y="14"/>
                </a:cubicBezTo>
                <a:cubicBezTo>
                  <a:pt x="76" y="14"/>
                  <a:pt x="76" y="14"/>
                  <a:pt x="76" y="14"/>
                </a:cubicBezTo>
                <a:cubicBezTo>
                  <a:pt x="77" y="15"/>
                  <a:pt x="77" y="16"/>
                  <a:pt x="78" y="16"/>
                </a:cubicBezTo>
                <a:cubicBezTo>
                  <a:pt x="78" y="16"/>
                  <a:pt x="78" y="17"/>
                  <a:pt x="79" y="17"/>
                </a:cubicBezTo>
                <a:cubicBezTo>
                  <a:pt x="79" y="18"/>
                  <a:pt x="80" y="19"/>
                  <a:pt x="80" y="20"/>
                </a:cubicBezTo>
                <a:cubicBezTo>
                  <a:pt x="80" y="20"/>
                  <a:pt x="80" y="20"/>
                  <a:pt x="80" y="20"/>
                </a:cubicBezTo>
                <a:cubicBezTo>
                  <a:pt x="81" y="20"/>
                  <a:pt x="81" y="20"/>
                  <a:pt x="81" y="20"/>
                </a:cubicBezTo>
                <a:cubicBezTo>
                  <a:pt x="81" y="20"/>
                  <a:pt x="81" y="20"/>
                  <a:pt x="81" y="19"/>
                </a:cubicBezTo>
                <a:cubicBezTo>
                  <a:pt x="81" y="19"/>
                  <a:pt x="81" y="19"/>
                  <a:pt x="81" y="19"/>
                </a:cubicBezTo>
                <a:cubicBezTo>
                  <a:pt x="81" y="19"/>
                  <a:pt x="81" y="19"/>
                  <a:pt x="81" y="19"/>
                </a:cubicBezTo>
                <a:cubicBezTo>
                  <a:pt x="81" y="19"/>
                  <a:pt x="81" y="19"/>
                  <a:pt x="81" y="19"/>
                </a:cubicBezTo>
                <a:cubicBezTo>
                  <a:pt x="83" y="19"/>
                  <a:pt x="83" y="19"/>
                  <a:pt x="83" y="19"/>
                </a:cubicBezTo>
                <a:cubicBezTo>
                  <a:pt x="83" y="19"/>
                  <a:pt x="83" y="19"/>
                  <a:pt x="83" y="19"/>
                </a:cubicBezTo>
                <a:cubicBezTo>
                  <a:pt x="83" y="19"/>
                  <a:pt x="83" y="19"/>
                  <a:pt x="83" y="19"/>
                </a:cubicBezTo>
                <a:cubicBezTo>
                  <a:pt x="83" y="19"/>
                  <a:pt x="83" y="19"/>
                  <a:pt x="83" y="18"/>
                </a:cubicBezTo>
                <a:cubicBezTo>
                  <a:pt x="83" y="18"/>
                  <a:pt x="84" y="18"/>
                  <a:pt x="84" y="18"/>
                </a:cubicBezTo>
                <a:cubicBezTo>
                  <a:pt x="84" y="18"/>
                  <a:pt x="84" y="18"/>
                  <a:pt x="84" y="18"/>
                </a:cubicBezTo>
                <a:cubicBezTo>
                  <a:pt x="84" y="18"/>
                  <a:pt x="84" y="18"/>
                  <a:pt x="84" y="19"/>
                </a:cubicBezTo>
                <a:cubicBezTo>
                  <a:pt x="84" y="19"/>
                  <a:pt x="84" y="19"/>
                  <a:pt x="84" y="19"/>
                </a:cubicBezTo>
                <a:cubicBezTo>
                  <a:pt x="84" y="19"/>
                  <a:pt x="85" y="19"/>
                  <a:pt x="85" y="19"/>
                </a:cubicBezTo>
                <a:cubicBezTo>
                  <a:pt x="85" y="19"/>
                  <a:pt x="85" y="19"/>
                  <a:pt x="85" y="19"/>
                </a:cubicBezTo>
                <a:cubicBezTo>
                  <a:pt x="85" y="19"/>
                  <a:pt x="85" y="19"/>
                  <a:pt x="85" y="19"/>
                </a:cubicBezTo>
                <a:cubicBezTo>
                  <a:pt x="85" y="19"/>
                  <a:pt x="85" y="19"/>
                  <a:pt x="85" y="19"/>
                </a:cubicBezTo>
                <a:cubicBezTo>
                  <a:pt x="85" y="19"/>
                  <a:pt x="86" y="19"/>
                  <a:pt x="86" y="19"/>
                </a:cubicBezTo>
                <a:cubicBezTo>
                  <a:pt x="86" y="19"/>
                  <a:pt x="86" y="19"/>
                  <a:pt x="86" y="20"/>
                </a:cubicBezTo>
                <a:cubicBezTo>
                  <a:pt x="86" y="20"/>
                  <a:pt x="86" y="20"/>
                  <a:pt x="86" y="20"/>
                </a:cubicBezTo>
                <a:cubicBezTo>
                  <a:pt x="86" y="20"/>
                  <a:pt x="86" y="20"/>
                  <a:pt x="86" y="20"/>
                </a:cubicBezTo>
                <a:cubicBezTo>
                  <a:pt x="87" y="20"/>
                  <a:pt x="87" y="20"/>
                  <a:pt x="87" y="20"/>
                </a:cubicBezTo>
                <a:cubicBezTo>
                  <a:pt x="87" y="20"/>
                  <a:pt x="87" y="20"/>
                  <a:pt x="87" y="20"/>
                </a:cubicBezTo>
                <a:cubicBezTo>
                  <a:pt x="87" y="20"/>
                  <a:pt x="87" y="20"/>
                  <a:pt x="87" y="20"/>
                </a:cubicBezTo>
                <a:cubicBezTo>
                  <a:pt x="87" y="20"/>
                  <a:pt x="87" y="20"/>
                  <a:pt x="87" y="20"/>
                </a:cubicBezTo>
                <a:cubicBezTo>
                  <a:pt x="88" y="20"/>
                  <a:pt x="88" y="20"/>
                  <a:pt x="88" y="21"/>
                </a:cubicBezTo>
                <a:cubicBezTo>
                  <a:pt x="88" y="21"/>
                  <a:pt x="88" y="21"/>
                  <a:pt x="88" y="21"/>
                </a:cubicBezTo>
                <a:cubicBezTo>
                  <a:pt x="88" y="23"/>
                  <a:pt x="88" y="23"/>
                  <a:pt x="88" y="23"/>
                </a:cubicBezTo>
                <a:cubicBezTo>
                  <a:pt x="89" y="23"/>
                  <a:pt x="89" y="23"/>
                  <a:pt x="89" y="23"/>
                </a:cubicBezTo>
                <a:cubicBezTo>
                  <a:pt x="89" y="23"/>
                  <a:pt x="89" y="23"/>
                  <a:pt x="89" y="23"/>
                </a:cubicBezTo>
                <a:cubicBezTo>
                  <a:pt x="89" y="23"/>
                  <a:pt x="89" y="23"/>
                  <a:pt x="89" y="23"/>
                </a:cubicBezTo>
                <a:cubicBezTo>
                  <a:pt x="89" y="23"/>
                  <a:pt x="89" y="23"/>
                  <a:pt x="89" y="23"/>
                </a:cubicBezTo>
                <a:cubicBezTo>
                  <a:pt x="89" y="24"/>
                  <a:pt x="89" y="24"/>
                  <a:pt x="89" y="24"/>
                </a:cubicBezTo>
                <a:cubicBezTo>
                  <a:pt x="90" y="24"/>
                  <a:pt x="90" y="24"/>
                  <a:pt x="90" y="24"/>
                </a:cubicBezTo>
                <a:cubicBezTo>
                  <a:pt x="90" y="23"/>
                  <a:pt x="90" y="23"/>
                  <a:pt x="90" y="23"/>
                </a:cubicBezTo>
                <a:cubicBezTo>
                  <a:pt x="90" y="23"/>
                  <a:pt x="90" y="23"/>
                  <a:pt x="90" y="23"/>
                </a:cubicBezTo>
                <a:cubicBezTo>
                  <a:pt x="90" y="23"/>
                  <a:pt x="90" y="23"/>
                  <a:pt x="90" y="23"/>
                </a:cubicBezTo>
                <a:cubicBezTo>
                  <a:pt x="90" y="23"/>
                  <a:pt x="91" y="22"/>
                  <a:pt x="91" y="22"/>
                </a:cubicBezTo>
                <a:cubicBezTo>
                  <a:pt x="91" y="22"/>
                  <a:pt x="91" y="22"/>
                  <a:pt x="91" y="22"/>
                </a:cubicBezTo>
                <a:cubicBezTo>
                  <a:pt x="91" y="20"/>
                  <a:pt x="91" y="20"/>
                  <a:pt x="91" y="20"/>
                </a:cubicBezTo>
                <a:cubicBezTo>
                  <a:pt x="91" y="20"/>
                  <a:pt x="90" y="20"/>
                  <a:pt x="90" y="20"/>
                </a:cubicBezTo>
                <a:cubicBezTo>
                  <a:pt x="90" y="20"/>
                  <a:pt x="90" y="20"/>
                  <a:pt x="90" y="20"/>
                </a:cubicBezTo>
                <a:cubicBezTo>
                  <a:pt x="90" y="19"/>
                  <a:pt x="90" y="19"/>
                  <a:pt x="89" y="19"/>
                </a:cubicBezTo>
                <a:cubicBezTo>
                  <a:pt x="89" y="19"/>
                  <a:pt x="89" y="19"/>
                  <a:pt x="89" y="19"/>
                </a:cubicBezTo>
                <a:cubicBezTo>
                  <a:pt x="89" y="19"/>
                  <a:pt x="90" y="19"/>
                  <a:pt x="90" y="19"/>
                </a:cubicBezTo>
                <a:cubicBezTo>
                  <a:pt x="90" y="19"/>
                  <a:pt x="90" y="19"/>
                  <a:pt x="90" y="19"/>
                </a:cubicBezTo>
                <a:cubicBezTo>
                  <a:pt x="90" y="19"/>
                  <a:pt x="90" y="19"/>
                  <a:pt x="90" y="19"/>
                </a:cubicBezTo>
                <a:cubicBezTo>
                  <a:pt x="90" y="19"/>
                  <a:pt x="90" y="19"/>
                  <a:pt x="90" y="19"/>
                </a:cubicBezTo>
                <a:cubicBezTo>
                  <a:pt x="90" y="19"/>
                  <a:pt x="90" y="19"/>
                  <a:pt x="90" y="19"/>
                </a:cubicBezTo>
                <a:cubicBezTo>
                  <a:pt x="90" y="19"/>
                  <a:pt x="90" y="19"/>
                  <a:pt x="90" y="19"/>
                </a:cubicBezTo>
                <a:cubicBezTo>
                  <a:pt x="90" y="19"/>
                  <a:pt x="90" y="19"/>
                  <a:pt x="91" y="19"/>
                </a:cubicBezTo>
                <a:cubicBezTo>
                  <a:pt x="91" y="19"/>
                  <a:pt x="91" y="19"/>
                  <a:pt x="91" y="19"/>
                </a:cubicBezTo>
                <a:cubicBezTo>
                  <a:pt x="91" y="19"/>
                  <a:pt x="91" y="19"/>
                  <a:pt x="91" y="19"/>
                </a:cubicBezTo>
                <a:cubicBezTo>
                  <a:pt x="91" y="19"/>
                  <a:pt x="91" y="19"/>
                  <a:pt x="91" y="19"/>
                </a:cubicBezTo>
                <a:cubicBezTo>
                  <a:pt x="91" y="20"/>
                  <a:pt x="91" y="20"/>
                  <a:pt x="91" y="20"/>
                </a:cubicBezTo>
                <a:cubicBezTo>
                  <a:pt x="91" y="20"/>
                  <a:pt x="91" y="20"/>
                  <a:pt x="91" y="20"/>
                </a:cubicBezTo>
                <a:cubicBezTo>
                  <a:pt x="91" y="21"/>
                  <a:pt x="92" y="21"/>
                  <a:pt x="92" y="21"/>
                </a:cubicBezTo>
                <a:cubicBezTo>
                  <a:pt x="92" y="21"/>
                  <a:pt x="92" y="21"/>
                  <a:pt x="92" y="21"/>
                </a:cubicBezTo>
                <a:cubicBezTo>
                  <a:pt x="92" y="21"/>
                  <a:pt x="92" y="21"/>
                  <a:pt x="92" y="21"/>
                </a:cubicBezTo>
                <a:cubicBezTo>
                  <a:pt x="92" y="21"/>
                  <a:pt x="92" y="21"/>
                  <a:pt x="92" y="21"/>
                </a:cubicBezTo>
                <a:cubicBezTo>
                  <a:pt x="92" y="21"/>
                  <a:pt x="92" y="21"/>
                  <a:pt x="92" y="21"/>
                </a:cubicBezTo>
                <a:cubicBezTo>
                  <a:pt x="92" y="21"/>
                  <a:pt x="92" y="22"/>
                  <a:pt x="93" y="22"/>
                </a:cubicBezTo>
                <a:cubicBezTo>
                  <a:pt x="93" y="22"/>
                  <a:pt x="93" y="22"/>
                  <a:pt x="93" y="22"/>
                </a:cubicBezTo>
                <a:cubicBezTo>
                  <a:pt x="93" y="22"/>
                  <a:pt x="93" y="22"/>
                  <a:pt x="93" y="22"/>
                </a:cubicBezTo>
                <a:cubicBezTo>
                  <a:pt x="93" y="22"/>
                  <a:pt x="93" y="22"/>
                  <a:pt x="93" y="22"/>
                </a:cubicBezTo>
                <a:cubicBezTo>
                  <a:pt x="93" y="22"/>
                  <a:pt x="94" y="22"/>
                  <a:pt x="94" y="22"/>
                </a:cubicBezTo>
                <a:cubicBezTo>
                  <a:pt x="94" y="21"/>
                  <a:pt x="94" y="21"/>
                  <a:pt x="94" y="21"/>
                </a:cubicBezTo>
                <a:cubicBezTo>
                  <a:pt x="94" y="21"/>
                  <a:pt x="94" y="21"/>
                  <a:pt x="94" y="21"/>
                </a:cubicBezTo>
                <a:cubicBezTo>
                  <a:pt x="94" y="21"/>
                  <a:pt x="94" y="20"/>
                  <a:pt x="94" y="20"/>
                </a:cubicBezTo>
                <a:cubicBezTo>
                  <a:pt x="94" y="19"/>
                  <a:pt x="94" y="18"/>
                  <a:pt x="93" y="18"/>
                </a:cubicBezTo>
                <a:cubicBezTo>
                  <a:pt x="93" y="17"/>
                  <a:pt x="93" y="17"/>
                  <a:pt x="93" y="17"/>
                </a:cubicBezTo>
                <a:cubicBezTo>
                  <a:pt x="93" y="17"/>
                  <a:pt x="93" y="17"/>
                  <a:pt x="93" y="17"/>
                </a:cubicBezTo>
                <a:cubicBezTo>
                  <a:pt x="93" y="17"/>
                  <a:pt x="93" y="17"/>
                  <a:pt x="93" y="17"/>
                </a:cubicBezTo>
                <a:cubicBezTo>
                  <a:pt x="93" y="17"/>
                  <a:pt x="93" y="17"/>
                  <a:pt x="93" y="16"/>
                </a:cubicBezTo>
                <a:cubicBezTo>
                  <a:pt x="93" y="16"/>
                  <a:pt x="93" y="16"/>
                  <a:pt x="93" y="16"/>
                </a:cubicBezTo>
                <a:cubicBezTo>
                  <a:pt x="93" y="16"/>
                  <a:pt x="93" y="16"/>
                  <a:pt x="93" y="16"/>
                </a:cubicBezTo>
                <a:cubicBezTo>
                  <a:pt x="94" y="16"/>
                  <a:pt x="94" y="16"/>
                  <a:pt x="94" y="17"/>
                </a:cubicBezTo>
                <a:cubicBezTo>
                  <a:pt x="95" y="17"/>
                  <a:pt x="95" y="17"/>
                  <a:pt x="95" y="17"/>
                </a:cubicBezTo>
                <a:cubicBezTo>
                  <a:pt x="95" y="17"/>
                  <a:pt x="95" y="17"/>
                  <a:pt x="95" y="17"/>
                </a:cubicBezTo>
                <a:cubicBezTo>
                  <a:pt x="95" y="17"/>
                  <a:pt x="95" y="17"/>
                  <a:pt x="96" y="17"/>
                </a:cubicBezTo>
                <a:cubicBezTo>
                  <a:pt x="96" y="17"/>
                  <a:pt x="96" y="17"/>
                  <a:pt x="96" y="17"/>
                </a:cubicBezTo>
                <a:cubicBezTo>
                  <a:pt x="96" y="17"/>
                  <a:pt x="96" y="18"/>
                  <a:pt x="96" y="18"/>
                </a:cubicBezTo>
                <a:cubicBezTo>
                  <a:pt x="96" y="18"/>
                  <a:pt x="96" y="18"/>
                  <a:pt x="96" y="18"/>
                </a:cubicBezTo>
                <a:cubicBezTo>
                  <a:pt x="97" y="18"/>
                  <a:pt x="97" y="18"/>
                  <a:pt x="97" y="19"/>
                </a:cubicBezTo>
                <a:cubicBezTo>
                  <a:pt x="97" y="19"/>
                  <a:pt x="97" y="19"/>
                  <a:pt x="97" y="19"/>
                </a:cubicBezTo>
                <a:cubicBezTo>
                  <a:pt x="97" y="19"/>
                  <a:pt x="97" y="19"/>
                  <a:pt x="97" y="19"/>
                </a:cubicBezTo>
                <a:cubicBezTo>
                  <a:pt x="96" y="19"/>
                  <a:pt x="96" y="19"/>
                  <a:pt x="96" y="19"/>
                </a:cubicBezTo>
                <a:cubicBezTo>
                  <a:pt x="96" y="19"/>
                  <a:pt x="96" y="19"/>
                  <a:pt x="96" y="20"/>
                </a:cubicBezTo>
                <a:cubicBezTo>
                  <a:pt x="96" y="20"/>
                  <a:pt x="96" y="20"/>
                  <a:pt x="96" y="20"/>
                </a:cubicBezTo>
                <a:cubicBezTo>
                  <a:pt x="96" y="20"/>
                  <a:pt x="96" y="20"/>
                  <a:pt x="96" y="20"/>
                </a:cubicBezTo>
                <a:cubicBezTo>
                  <a:pt x="96" y="20"/>
                  <a:pt x="96" y="20"/>
                  <a:pt x="96" y="20"/>
                </a:cubicBezTo>
                <a:cubicBezTo>
                  <a:pt x="95" y="20"/>
                  <a:pt x="95" y="20"/>
                  <a:pt x="95" y="20"/>
                </a:cubicBezTo>
                <a:cubicBezTo>
                  <a:pt x="95" y="20"/>
                  <a:pt x="95" y="20"/>
                  <a:pt x="95" y="20"/>
                </a:cubicBezTo>
                <a:cubicBezTo>
                  <a:pt x="95" y="21"/>
                  <a:pt x="95" y="21"/>
                  <a:pt x="96" y="21"/>
                </a:cubicBezTo>
                <a:cubicBezTo>
                  <a:pt x="96" y="22"/>
                  <a:pt x="96" y="22"/>
                  <a:pt x="96" y="22"/>
                </a:cubicBezTo>
                <a:cubicBezTo>
                  <a:pt x="96" y="22"/>
                  <a:pt x="96" y="22"/>
                  <a:pt x="96" y="22"/>
                </a:cubicBezTo>
                <a:cubicBezTo>
                  <a:pt x="96" y="22"/>
                  <a:pt x="96" y="22"/>
                  <a:pt x="96" y="22"/>
                </a:cubicBezTo>
                <a:cubicBezTo>
                  <a:pt x="96" y="22"/>
                  <a:pt x="96" y="22"/>
                  <a:pt x="96" y="22"/>
                </a:cubicBezTo>
                <a:cubicBezTo>
                  <a:pt x="96" y="22"/>
                  <a:pt x="96" y="23"/>
                  <a:pt x="97" y="23"/>
                </a:cubicBezTo>
                <a:cubicBezTo>
                  <a:pt x="97" y="23"/>
                  <a:pt x="97" y="23"/>
                  <a:pt x="97" y="23"/>
                </a:cubicBezTo>
                <a:cubicBezTo>
                  <a:pt x="97" y="23"/>
                  <a:pt x="97" y="23"/>
                  <a:pt x="97" y="23"/>
                </a:cubicBezTo>
                <a:cubicBezTo>
                  <a:pt x="97" y="23"/>
                  <a:pt x="97" y="23"/>
                  <a:pt x="97" y="23"/>
                </a:cubicBezTo>
                <a:cubicBezTo>
                  <a:pt x="97" y="23"/>
                  <a:pt x="97" y="23"/>
                  <a:pt x="97" y="23"/>
                </a:cubicBezTo>
                <a:cubicBezTo>
                  <a:pt x="98" y="24"/>
                  <a:pt x="98" y="24"/>
                  <a:pt x="98" y="24"/>
                </a:cubicBezTo>
                <a:cubicBezTo>
                  <a:pt x="98" y="24"/>
                  <a:pt x="98" y="24"/>
                  <a:pt x="98" y="24"/>
                </a:cubicBezTo>
                <a:cubicBezTo>
                  <a:pt x="98" y="24"/>
                  <a:pt x="99" y="24"/>
                  <a:pt x="99" y="24"/>
                </a:cubicBezTo>
                <a:cubicBezTo>
                  <a:pt x="99" y="24"/>
                  <a:pt x="99" y="24"/>
                  <a:pt x="99" y="24"/>
                </a:cubicBezTo>
                <a:cubicBezTo>
                  <a:pt x="99" y="24"/>
                  <a:pt x="99" y="24"/>
                  <a:pt x="99" y="24"/>
                </a:cubicBezTo>
                <a:cubicBezTo>
                  <a:pt x="99" y="24"/>
                  <a:pt x="99" y="24"/>
                  <a:pt x="99" y="24"/>
                </a:cubicBezTo>
                <a:cubicBezTo>
                  <a:pt x="99" y="24"/>
                  <a:pt x="99" y="23"/>
                  <a:pt x="100" y="23"/>
                </a:cubicBezTo>
                <a:cubicBezTo>
                  <a:pt x="100" y="23"/>
                  <a:pt x="100" y="23"/>
                  <a:pt x="100" y="23"/>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5"/>
                  <a:pt x="100" y="25"/>
                  <a:pt x="100" y="25"/>
                </a:cubicBezTo>
                <a:cubicBezTo>
                  <a:pt x="100" y="25"/>
                  <a:pt x="100" y="25"/>
                  <a:pt x="100" y="25"/>
                </a:cubicBezTo>
                <a:cubicBezTo>
                  <a:pt x="100" y="25"/>
                  <a:pt x="100" y="26"/>
                  <a:pt x="101" y="26"/>
                </a:cubicBezTo>
                <a:cubicBezTo>
                  <a:pt x="101" y="26"/>
                  <a:pt x="101" y="26"/>
                  <a:pt x="101" y="26"/>
                </a:cubicBezTo>
                <a:cubicBezTo>
                  <a:pt x="101" y="26"/>
                  <a:pt x="101" y="26"/>
                  <a:pt x="101" y="26"/>
                </a:cubicBezTo>
                <a:cubicBezTo>
                  <a:pt x="101" y="26"/>
                  <a:pt x="101" y="26"/>
                  <a:pt x="101" y="26"/>
                </a:cubicBezTo>
                <a:cubicBezTo>
                  <a:pt x="101" y="27"/>
                  <a:pt x="101" y="27"/>
                  <a:pt x="101" y="27"/>
                </a:cubicBezTo>
                <a:cubicBezTo>
                  <a:pt x="101" y="27"/>
                  <a:pt x="101" y="27"/>
                  <a:pt x="101" y="27"/>
                </a:cubicBezTo>
                <a:cubicBezTo>
                  <a:pt x="101" y="27"/>
                  <a:pt x="101" y="27"/>
                  <a:pt x="101" y="27"/>
                </a:cubicBezTo>
                <a:cubicBezTo>
                  <a:pt x="101" y="27"/>
                  <a:pt x="101" y="27"/>
                  <a:pt x="101" y="27"/>
                </a:cubicBezTo>
                <a:cubicBezTo>
                  <a:pt x="101" y="27"/>
                  <a:pt x="101" y="27"/>
                  <a:pt x="101" y="27"/>
                </a:cubicBezTo>
                <a:cubicBezTo>
                  <a:pt x="101" y="27"/>
                  <a:pt x="101" y="28"/>
                  <a:pt x="101" y="28"/>
                </a:cubicBezTo>
                <a:cubicBezTo>
                  <a:pt x="101" y="28"/>
                  <a:pt x="101" y="27"/>
                  <a:pt x="101" y="27"/>
                </a:cubicBezTo>
                <a:cubicBezTo>
                  <a:pt x="100" y="27"/>
                  <a:pt x="100" y="27"/>
                  <a:pt x="100" y="27"/>
                </a:cubicBezTo>
                <a:cubicBezTo>
                  <a:pt x="100" y="28"/>
                  <a:pt x="100" y="28"/>
                  <a:pt x="100" y="28"/>
                </a:cubicBezTo>
                <a:cubicBezTo>
                  <a:pt x="100" y="28"/>
                  <a:pt x="100" y="28"/>
                  <a:pt x="100" y="28"/>
                </a:cubicBezTo>
                <a:cubicBezTo>
                  <a:pt x="100" y="28"/>
                  <a:pt x="100" y="28"/>
                  <a:pt x="100" y="28"/>
                </a:cubicBezTo>
                <a:cubicBezTo>
                  <a:pt x="100" y="28"/>
                  <a:pt x="99" y="28"/>
                  <a:pt x="99" y="28"/>
                </a:cubicBezTo>
                <a:cubicBezTo>
                  <a:pt x="99" y="27"/>
                  <a:pt x="99" y="27"/>
                  <a:pt x="99" y="27"/>
                </a:cubicBezTo>
                <a:cubicBezTo>
                  <a:pt x="99" y="27"/>
                  <a:pt x="99" y="27"/>
                  <a:pt x="98" y="27"/>
                </a:cubicBezTo>
                <a:cubicBezTo>
                  <a:pt x="98" y="27"/>
                  <a:pt x="98" y="27"/>
                  <a:pt x="98" y="27"/>
                </a:cubicBezTo>
                <a:cubicBezTo>
                  <a:pt x="98" y="27"/>
                  <a:pt x="98" y="27"/>
                  <a:pt x="98" y="27"/>
                </a:cubicBezTo>
                <a:cubicBezTo>
                  <a:pt x="98" y="27"/>
                  <a:pt x="98" y="27"/>
                  <a:pt x="98" y="27"/>
                </a:cubicBezTo>
                <a:cubicBezTo>
                  <a:pt x="98" y="27"/>
                  <a:pt x="98" y="27"/>
                  <a:pt x="98" y="27"/>
                </a:cubicBezTo>
                <a:cubicBezTo>
                  <a:pt x="98" y="27"/>
                  <a:pt x="98" y="27"/>
                  <a:pt x="98" y="27"/>
                </a:cubicBezTo>
                <a:cubicBezTo>
                  <a:pt x="97" y="27"/>
                  <a:pt x="97" y="27"/>
                  <a:pt x="97" y="27"/>
                </a:cubicBezTo>
                <a:cubicBezTo>
                  <a:pt x="97" y="27"/>
                  <a:pt x="97" y="27"/>
                  <a:pt x="97" y="26"/>
                </a:cubicBezTo>
                <a:cubicBezTo>
                  <a:pt x="96" y="26"/>
                  <a:pt x="96" y="26"/>
                  <a:pt x="96" y="26"/>
                </a:cubicBezTo>
                <a:cubicBezTo>
                  <a:pt x="96" y="27"/>
                  <a:pt x="96" y="27"/>
                  <a:pt x="96" y="27"/>
                </a:cubicBezTo>
                <a:cubicBezTo>
                  <a:pt x="96" y="27"/>
                  <a:pt x="96" y="28"/>
                  <a:pt x="96" y="28"/>
                </a:cubicBezTo>
                <a:cubicBezTo>
                  <a:pt x="96" y="28"/>
                  <a:pt x="96" y="28"/>
                  <a:pt x="96" y="28"/>
                </a:cubicBezTo>
                <a:cubicBezTo>
                  <a:pt x="96" y="28"/>
                  <a:pt x="96" y="28"/>
                  <a:pt x="95" y="28"/>
                </a:cubicBezTo>
                <a:cubicBezTo>
                  <a:pt x="95" y="28"/>
                  <a:pt x="95" y="28"/>
                  <a:pt x="95" y="28"/>
                </a:cubicBezTo>
                <a:cubicBezTo>
                  <a:pt x="95" y="28"/>
                  <a:pt x="95" y="28"/>
                  <a:pt x="95" y="28"/>
                </a:cubicBezTo>
                <a:cubicBezTo>
                  <a:pt x="95" y="28"/>
                  <a:pt x="95" y="28"/>
                  <a:pt x="95" y="28"/>
                </a:cubicBezTo>
                <a:cubicBezTo>
                  <a:pt x="95" y="27"/>
                  <a:pt x="95" y="27"/>
                  <a:pt x="95" y="27"/>
                </a:cubicBezTo>
                <a:cubicBezTo>
                  <a:pt x="94" y="27"/>
                  <a:pt x="94" y="27"/>
                  <a:pt x="94" y="27"/>
                </a:cubicBezTo>
                <a:cubicBezTo>
                  <a:pt x="94" y="27"/>
                  <a:pt x="94" y="27"/>
                  <a:pt x="94" y="27"/>
                </a:cubicBezTo>
                <a:cubicBezTo>
                  <a:pt x="94" y="27"/>
                  <a:pt x="94" y="27"/>
                  <a:pt x="94" y="27"/>
                </a:cubicBezTo>
                <a:cubicBezTo>
                  <a:pt x="94" y="27"/>
                  <a:pt x="94" y="27"/>
                  <a:pt x="94" y="27"/>
                </a:cubicBezTo>
                <a:cubicBezTo>
                  <a:pt x="94" y="27"/>
                  <a:pt x="94" y="27"/>
                  <a:pt x="94" y="27"/>
                </a:cubicBezTo>
                <a:cubicBezTo>
                  <a:pt x="94" y="27"/>
                  <a:pt x="94" y="27"/>
                  <a:pt x="94" y="27"/>
                </a:cubicBezTo>
                <a:cubicBezTo>
                  <a:pt x="93" y="27"/>
                  <a:pt x="93" y="27"/>
                  <a:pt x="93" y="27"/>
                </a:cubicBezTo>
                <a:cubicBezTo>
                  <a:pt x="93" y="27"/>
                  <a:pt x="93" y="27"/>
                  <a:pt x="93" y="27"/>
                </a:cubicBezTo>
                <a:cubicBezTo>
                  <a:pt x="93" y="27"/>
                  <a:pt x="93" y="27"/>
                  <a:pt x="93" y="27"/>
                </a:cubicBezTo>
                <a:cubicBezTo>
                  <a:pt x="93" y="27"/>
                  <a:pt x="93" y="27"/>
                  <a:pt x="93" y="27"/>
                </a:cubicBezTo>
                <a:cubicBezTo>
                  <a:pt x="93" y="26"/>
                  <a:pt x="93" y="26"/>
                  <a:pt x="93" y="26"/>
                </a:cubicBezTo>
                <a:cubicBezTo>
                  <a:pt x="93" y="26"/>
                  <a:pt x="93" y="26"/>
                  <a:pt x="93" y="26"/>
                </a:cubicBezTo>
                <a:cubicBezTo>
                  <a:pt x="93" y="26"/>
                  <a:pt x="93" y="26"/>
                  <a:pt x="93" y="26"/>
                </a:cubicBezTo>
                <a:cubicBezTo>
                  <a:pt x="92" y="26"/>
                  <a:pt x="92" y="26"/>
                  <a:pt x="92" y="26"/>
                </a:cubicBezTo>
                <a:cubicBezTo>
                  <a:pt x="92" y="26"/>
                  <a:pt x="92" y="26"/>
                  <a:pt x="92" y="26"/>
                </a:cubicBezTo>
                <a:cubicBezTo>
                  <a:pt x="92" y="26"/>
                  <a:pt x="92" y="26"/>
                  <a:pt x="92" y="26"/>
                </a:cubicBezTo>
                <a:cubicBezTo>
                  <a:pt x="92" y="26"/>
                  <a:pt x="92" y="26"/>
                  <a:pt x="92" y="26"/>
                </a:cubicBezTo>
                <a:cubicBezTo>
                  <a:pt x="91" y="26"/>
                  <a:pt x="91" y="26"/>
                  <a:pt x="91" y="26"/>
                </a:cubicBezTo>
                <a:cubicBezTo>
                  <a:pt x="91" y="26"/>
                  <a:pt x="91" y="26"/>
                  <a:pt x="91" y="26"/>
                </a:cubicBezTo>
                <a:cubicBezTo>
                  <a:pt x="91" y="26"/>
                  <a:pt x="91" y="26"/>
                  <a:pt x="91" y="26"/>
                </a:cubicBezTo>
                <a:cubicBezTo>
                  <a:pt x="90" y="26"/>
                  <a:pt x="90" y="26"/>
                  <a:pt x="90" y="26"/>
                </a:cubicBezTo>
                <a:cubicBezTo>
                  <a:pt x="90" y="26"/>
                  <a:pt x="90" y="26"/>
                  <a:pt x="90" y="26"/>
                </a:cubicBezTo>
                <a:cubicBezTo>
                  <a:pt x="90" y="26"/>
                  <a:pt x="90" y="26"/>
                  <a:pt x="90" y="26"/>
                </a:cubicBezTo>
                <a:cubicBezTo>
                  <a:pt x="90" y="26"/>
                  <a:pt x="90" y="26"/>
                  <a:pt x="90" y="25"/>
                </a:cubicBezTo>
                <a:cubicBezTo>
                  <a:pt x="90" y="25"/>
                  <a:pt x="90" y="25"/>
                  <a:pt x="90" y="25"/>
                </a:cubicBezTo>
                <a:cubicBezTo>
                  <a:pt x="89" y="25"/>
                  <a:pt x="89" y="25"/>
                  <a:pt x="89" y="25"/>
                </a:cubicBezTo>
                <a:cubicBezTo>
                  <a:pt x="89" y="25"/>
                  <a:pt x="89" y="25"/>
                  <a:pt x="89" y="25"/>
                </a:cubicBezTo>
                <a:cubicBezTo>
                  <a:pt x="89" y="25"/>
                  <a:pt x="89" y="25"/>
                  <a:pt x="89" y="25"/>
                </a:cubicBezTo>
                <a:cubicBezTo>
                  <a:pt x="89" y="25"/>
                  <a:pt x="89" y="25"/>
                  <a:pt x="89" y="25"/>
                </a:cubicBezTo>
                <a:cubicBezTo>
                  <a:pt x="89" y="24"/>
                  <a:pt x="89" y="24"/>
                  <a:pt x="89" y="24"/>
                </a:cubicBezTo>
                <a:cubicBezTo>
                  <a:pt x="89" y="24"/>
                  <a:pt x="89" y="24"/>
                  <a:pt x="89" y="24"/>
                </a:cubicBezTo>
                <a:cubicBezTo>
                  <a:pt x="89" y="24"/>
                  <a:pt x="89" y="24"/>
                  <a:pt x="89" y="24"/>
                </a:cubicBezTo>
                <a:cubicBezTo>
                  <a:pt x="89" y="24"/>
                  <a:pt x="89" y="24"/>
                  <a:pt x="89" y="24"/>
                </a:cubicBezTo>
                <a:cubicBezTo>
                  <a:pt x="89" y="24"/>
                  <a:pt x="89" y="24"/>
                  <a:pt x="89" y="24"/>
                </a:cubicBezTo>
                <a:cubicBezTo>
                  <a:pt x="89" y="24"/>
                  <a:pt x="89" y="23"/>
                  <a:pt x="89" y="23"/>
                </a:cubicBezTo>
                <a:cubicBezTo>
                  <a:pt x="88" y="23"/>
                  <a:pt x="88" y="23"/>
                  <a:pt x="88" y="23"/>
                </a:cubicBezTo>
                <a:cubicBezTo>
                  <a:pt x="88" y="23"/>
                  <a:pt x="88" y="23"/>
                  <a:pt x="88" y="23"/>
                </a:cubicBezTo>
                <a:cubicBezTo>
                  <a:pt x="88" y="23"/>
                  <a:pt x="88" y="23"/>
                  <a:pt x="88" y="23"/>
                </a:cubicBezTo>
                <a:cubicBezTo>
                  <a:pt x="88" y="22"/>
                  <a:pt x="88" y="22"/>
                  <a:pt x="88" y="22"/>
                </a:cubicBezTo>
                <a:cubicBezTo>
                  <a:pt x="87" y="22"/>
                  <a:pt x="87" y="22"/>
                  <a:pt x="87" y="22"/>
                </a:cubicBezTo>
                <a:cubicBezTo>
                  <a:pt x="87" y="22"/>
                  <a:pt x="86" y="23"/>
                  <a:pt x="86" y="23"/>
                </a:cubicBezTo>
                <a:cubicBezTo>
                  <a:pt x="86" y="23"/>
                  <a:pt x="86" y="23"/>
                  <a:pt x="86" y="23"/>
                </a:cubicBezTo>
                <a:cubicBezTo>
                  <a:pt x="86" y="23"/>
                  <a:pt x="86" y="23"/>
                  <a:pt x="86" y="23"/>
                </a:cubicBezTo>
                <a:cubicBezTo>
                  <a:pt x="85" y="23"/>
                  <a:pt x="85" y="23"/>
                  <a:pt x="85" y="23"/>
                </a:cubicBezTo>
                <a:cubicBezTo>
                  <a:pt x="85" y="23"/>
                  <a:pt x="85" y="23"/>
                  <a:pt x="84" y="23"/>
                </a:cubicBezTo>
                <a:cubicBezTo>
                  <a:pt x="84" y="23"/>
                  <a:pt x="83" y="23"/>
                  <a:pt x="83" y="23"/>
                </a:cubicBezTo>
                <a:cubicBezTo>
                  <a:pt x="83" y="23"/>
                  <a:pt x="83" y="23"/>
                  <a:pt x="83" y="23"/>
                </a:cubicBezTo>
                <a:cubicBezTo>
                  <a:pt x="82" y="23"/>
                  <a:pt x="82" y="23"/>
                  <a:pt x="82" y="23"/>
                </a:cubicBezTo>
                <a:cubicBezTo>
                  <a:pt x="82" y="23"/>
                  <a:pt x="82" y="23"/>
                  <a:pt x="82" y="23"/>
                </a:cubicBezTo>
                <a:cubicBezTo>
                  <a:pt x="82" y="23"/>
                  <a:pt x="82" y="23"/>
                  <a:pt x="82" y="23"/>
                </a:cubicBezTo>
                <a:cubicBezTo>
                  <a:pt x="82" y="23"/>
                  <a:pt x="82" y="23"/>
                  <a:pt x="82" y="23"/>
                </a:cubicBezTo>
                <a:cubicBezTo>
                  <a:pt x="82" y="23"/>
                  <a:pt x="82" y="23"/>
                  <a:pt x="81" y="23"/>
                </a:cubicBezTo>
                <a:cubicBezTo>
                  <a:pt x="81" y="23"/>
                  <a:pt x="81" y="23"/>
                  <a:pt x="81" y="23"/>
                </a:cubicBezTo>
                <a:cubicBezTo>
                  <a:pt x="81" y="23"/>
                  <a:pt x="81" y="23"/>
                  <a:pt x="81" y="23"/>
                </a:cubicBezTo>
                <a:cubicBezTo>
                  <a:pt x="81" y="23"/>
                  <a:pt x="81" y="23"/>
                  <a:pt x="81" y="23"/>
                </a:cubicBezTo>
                <a:cubicBezTo>
                  <a:pt x="81" y="24"/>
                  <a:pt x="81" y="24"/>
                  <a:pt x="81" y="24"/>
                </a:cubicBezTo>
                <a:cubicBezTo>
                  <a:pt x="81" y="24"/>
                  <a:pt x="81" y="24"/>
                  <a:pt x="81" y="24"/>
                </a:cubicBezTo>
                <a:cubicBezTo>
                  <a:pt x="81" y="24"/>
                  <a:pt x="81" y="24"/>
                  <a:pt x="80" y="24"/>
                </a:cubicBezTo>
                <a:cubicBezTo>
                  <a:pt x="80" y="24"/>
                  <a:pt x="80" y="24"/>
                  <a:pt x="80" y="24"/>
                </a:cubicBezTo>
                <a:cubicBezTo>
                  <a:pt x="79" y="24"/>
                  <a:pt x="79" y="24"/>
                  <a:pt x="79" y="24"/>
                </a:cubicBezTo>
                <a:cubicBezTo>
                  <a:pt x="79" y="24"/>
                  <a:pt x="79" y="24"/>
                  <a:pt x="79" y="24"/>
                </a:cubicBezTo>
                <a:cubicBezTo>
                  <a:pt x="79" y="24"/>
                  <a:pt x="79" y="24"/>
                  <a:pt x="78" y="24"/>
                </a:cubicBezTo>
                <a:cubicBezTo>
                  <a:pt x="78" y="24"/>
                  <a:pt x="78" y="24"/>
                  <a:pt x="78" y="24"/>
                </a:cubicBezTo>
                <a:cubicBezTo>
                  <a:pt x="78" y="24"/>
                  <a:pt x="78" y="24"/>
                  <a:pt x="78" y="24"/>
                </a:cubicBezTo>
                <a:cubicBezTo>
                  <a:pt x="78" y="24"/>
                  <a:pt x="78" y="24"/>
                  <a:pt x="78" y="24"/>
                </a:cubicBezTo>
                <a:cubicBezTo>
                  <a:pt x="78" y="24"/>
                  <a:pt x="78" y="24"/>
                  <a:pt x="78" y="24"/>
                </a:cubicBezTo>
                <a:cubicBezTo>
                  <a:pt x="78" y="24"/>
                  <a:pt x="78" y="24"/>
                  <a:pt x="78" y="25"/>
                </a:cubicBezTo>
                <a:cubicBezTo>
                  <a:pt x="78" y="25"/>
                  <a:pt x="78" y="25"/>
                  <a:pt x="77" y="25"/>
                </a:cubicBezTo>
                <a:cubicBezTo>
                  <a:pt x="77" y="25"/>
                  <a:pt x="77" y="25"/>
                  <a:pt x="77" y="25"/>
                </a:cubicBezTo>
                <a:cubicBezTo>
                  <a:pt x="77" y="25"/>
                  <a:pt x="77" y="25"/>
                  <a:pt x="76" y="25"/>
                </a:cubicBezTo>
                <a:cubicBezTo>
                  <a:pt x="76" y="25"/>
                  <a:pt x="76" y="26"/>
                  <a:pt x="76" y="26"/>
                </a:cubicBezTo>
                <a:cubicBezTo>
                  <a:pt x="76" y="26"/>
                  <a:pt x="76" y="26"/>
                  <a:pt x="76" y="26"/>
                </a:cubicBezTo>
                <a:cubicBezTo>
                  <a:pt x="76" y="26"/>
                  <a:pt x="76" y="26"/>
                  <a:pt x="76" y="26"/>
                </a:cubicBezTo>
                <a:cubicBezTo>
                  <a:pt x="76" y="26"/>
                  <a:pt x="76" y="26"/>
                  <a:pt x="76" y="26"/>
                </a:cubicBezTo>
                <a:cubicBezTo>
                  <a:pt x="76" y="26"/>
                  <a:pt x="76" y="26"/>
                  <a:pt x="76" y="26"/>
                </a:cubicBezTo>
                <a:cubicBezTo>
                  <a:pt x="76" y="26"/>
                  <a:pt x="76" y="26"/>
                  <a:pt x="75" y="26"/>
                </a:cubicBezTo>
                <a:cubicBezTo>
                  <a:pt x="75" y="26"/>
                  <a:pt x="75" y="27"/>
                  <a:pt x="75" y="27"/>
                </a:cubicBezTo>
                <a:cubicBezTo>
                  <a:pt x="75" y="27"/>
                  <a:pt x="75" y="27"/>
                  <a:pt x="75" y="27"/>
                </a:cubicBezTo>
                <a:cubicBezTo>
                  <a:pt x="75" y="28"/>
                  <a:pt x="75" y="28"/>
                  <a:pt x="75" y="28"/>
                </a:cubicBezTo>
                <a:cubicBezTo>
                  <a:pt x="74" y="28"/>
                  <a:pt x="74" y="28"/>
                  <a:pt x="74" y="28"/>
                </a:cubicBezTo>
                <a:cubicBezTo>
                  <a:pt x="74" y="28"/>
                  <a:pt x="74" y="28"/>
                  <a:pt x="74" y="28"/>
                </a:cubicBezTo>
                <a:cubicBezTo>
                  <a:pt x="75" y="29"/>
                  <a:pt x="75" y="29"/>
                  <a:pt x="74" y="30"/>
                </a:cubicBezTo>
                <a:cubicBezTo>
                  <a:pt x="74" y="30"/>
                  <a:pt x="74" y="30"/>
                  <a:pt x="74" y="30"/>
                </a:cubicBezTo>
                <a:cubicBezTo>
                  <a:pt x="74" y="30"/>
                  <a:pt x="74" y="30"/>
                  <a:pt x="74" y="30"/>
                </a:cubicBezTo>
                <a:cubicBezTo>
                  <a:pt x="74" y="30"/>
                  <a:pt x="74" y="30"/>
                  <a:pt x="74" y="30"/>
                </a:cubicBezTo>
                <a:cubicBezTo>
                  <a:pt x="74" y="30"/>
                  <a:pt x="73" y="30"/>
                  <a:pt x="73" y="30"/>
                </a:cubicBezTo>
                <a:cubicBezTo>
                  <a:pt x="73" y="30"/>
                  <a:pt x="73" y="30"/>
                  <a:pt x="73" y="30"/>
                </a:cubicBezTo>
                <a:cubicBezTo>
                  <a:pt x="73" y="30"/>
                  <a:pt x="73" y="30"/>
                  <a:pt x="73" y="30"/>
                </a:cubicBezTo>
                <a:cubicBezTo>
                  <a:pt x="73" y="30"/>
                  <a:pt x="73" y="30"/>
                  <a:pt x="72" y="30"/>
                </a:cubicBezTo>
                <a:cubicBezTo>
                  <a:pt x="72" y="30"/>
                  <a:pt x="72" y="30"/>
                  <a:pt x="72" y="30"/>
                </a:cubicBezTo>
                <a:cubicBezTo>
                  <a:pt x="72" y="30"/>
                  <a:pt x="72" y="30"/>
                  <a:pt x="72" y="30"/>
                </a:cubicBezTo>
                <a:cubicBezTo>
                  <a:pt x="72" y="30"/>
                  <a:pt x="72" y="30"/>
                  <a:pt x="72" y="30"/>
                </a:cubicBezTo>
                <a:cubicBezTo>
                  <a:pt x="72" y="30"/>
                  <a:pt x="72" y="30"/>
                  <a:pt x="72" y="31"/>
                </a:cubicBezTo>
                <a:cubicBezTo>
                  <a:pt x="71" y="31"/>
                  <a:pt x="71" y="31"/>
                  <a:pt x="71" y="32"/>
                </a:cubicBezTo>
                <a:cubicBezTo>
                  <a:pt x="71" y="32"/>
                  <a:pt x="71" y="32"/>
                  <a:pt x="71" y="32"/>
                </a:cubicBezTo>
                <a:cubicBezTo>
                  <a:pt x="71" y="32"/>
                  <a:pt x="71" y="33"/>
                  <a:pt x="71" y="33"/>
                </a:cubicBezTo>
                <a:cubicBezTo>
                  <a:pt x="71" y="33"/>
                  <a:pt x="71" y="33"/>
                  <a:pt x="71" y="33"/>
                </a:cubicBezTo>
                <a:cubicBezTo>
                  <a:pt x="71" y="33"/>
                  <a:pt x="71" y="33"/>
                  <a:pt x="71" y="33"/>
                </a:cubicBezTo>
                <a:cubicBezTo>
                  <a:pt x="71" y="34"/>
                  <a:pt x="71" y="34"/>
                  <a:pt x="71" y="34"/>
                </a:cubicBezTo>
                <a:cubicBezTo>
                  <a:pt x="71" y="34"/>
                  <a:pt x="71" y="34"/>
                  <a:pt x="70" y="35"/>
                </a:cubicBezTo>
                <a:cubicBezTo>
                  <a:pt x="70" y="35"/>
                  <a:pt x="70" y="35"/>
                  <a:pt x="70" y="35"/>
                </a:cubicBezTo>
                <a:cubicBezTo>
                  <a:pt x="70" y="35"/>
                  <a:pt x="70" y="35"/>
                  <a:pt x="70" y="35"/>
                </a:cubicBezTo>
                <a:cubicBezTo>
                  <a:pt x="70" y="35"/>
                  <a:pt x="70" y="35"/>
                  <a:pt x="70" y="35"/>
                </a:cubicBezTo>
                <a:cubicBezTo>
                  <a:pt x="70" y="35"/>
                  <a:pt x="70" y="35"/>
                  <a:pt x="70" y="36"/>
                </a:cubicBezTo>
                <a:cubicBezTo>
                  <a:pt x="70" y="36"/>
                  <a:pt x="70" y="36"/>
                  <a:pt x="69" y="36"/>
                </a:cubicBezTo>
                <a:cubicBezTo>
                  <a:pt x="69" y="36"/>
                  <a:pt x="69" y="36"/>
                  <a:pt x="69" y="36"/>
                </a:cubicBezTo>
                <a:cubicBezTo>
                  <a:pt x="69" y="36"/>
                  <a:pt x="69" y="36"/>
                  <a:pt x="69" y="36"/>
                </a:cubicBezTo>
                <a:cubicBezTo>
                  <a:pt x="69" y="38"/>
                  <a:pt x="69" y="38"/>
                  <a:pt x="69" y="38"/>
                </a:cubicBezTo>
                <a:cubicBezTo>
                  <a:pt x="69" y="38"/>
                  <a:pt x="69" y="38"/>
                  <a:pt x="69" y="38"/>
                </a:cubicBezTo>
                <a:cubicBezTo>
                  <a:pt x="69" y="38"/>
                  <a:pt x="69" y="38"/>
                  <a:pt x="69" y="38"/>
                </a:cubicBezTo>
                <a:cubicBezTo>
                  <a:pt x="69" y="39"/>
                  <a:pt x="69" y="39"/>
                  <a:pt x="69" y="39"/>
                </a:cubicBezTo>
                <a:cubicBezTo>
                  <a:pt x="69" y="39"/>
                  <a:pt x="69" y="39"/>
                  <a:pt x="70" y="39"/>
                </a:cubicBezTo>
                <a:cubicBezTo>
                  <a:pt x="70" y="39"/>
                  <a:pt x="70" y="39"/>
                  <a:pt x="70" y="39"/>
                </a:cubicBezTo>
                <a:cubicBezTo>
                  <a:pt x="70" y="39"/>
                  <a:pt x="70" y="39"/>
                  <a:pt x="70" y="39"/>
                </a:cubicBezTo>
                <a:cubicBezTo>
                  <a:pt x="70" y="39"/>
                  <a:pt x="70" y="39"/>
                  <a:pt x="70" y="39"/>
                </a:cubicBezTo>
                <a:cubicBezTo>
                  <a:pt x="70" y="39"/>
                  <a:pt x="70" y="39"/>
                  <a:pt x="70" y="40"/>
                </a:cubicBezTo>
                <a:cubicBezTo>
                  <a:pt x="70" y="40"/>
                  <a:pt x="70" y="40"/>
                  <a:pt x="70" y="40"/>
                </a:cubicBezTo>
                <a:cubicBezTo>
                  <a:pt x="70" y="40"/>
                  <a:pt x="70" y="40"/>
                  <a:pt x="70" y="40"/>
                </a:cubicBezTo>
                <a:cubicBezTo>
                  <a:pt x="70" y="40"/>
                  <a:pt x="70" y="40"/>
                  <a:pt x="70" y="41"/>
                </a:cubicBezTo>
                <a:cubicBezTo>
                  <a:pt x="70" y="41"/>
                  <a:pt x="70" y="41"/>
                  <a:pt x="70" y="41"/>
                </a:cubicBezTo>
                <a:cubicBezTo>
                  <a:pt x="70" y="41"/>
                  <a:pt x="70" y="42"/>
                  <a:pt x="70" y="42"/>
                </a:cubicBezTo>
                <a:cubicBezTo>
                  <a:pt x="70" y="42"/>
                  <a:pt x="70" y="42"/>
                  <a:pt x="70" y="42"/>
                </a:cubicBezTo>
                <a:cubicBezTo>
                  <a:pt x="70" y="43"/>
                  <a:pt x="69" y="43"/>
                  <a:pt x="69" y="43"/>
                </a:cubicBezTo>
                <a:cubicBezTo>
                  <a:pt x="69" y="44"/>
                  <a:pt x="69" y="44"/>
                  <a:pt x="69" y="44"/>
                </a:cubicBezTo>
                <a:cubicBezTo>
                  <a:pt x="70" y="44"/>
                  <a:pt x="70" y="44"/>
                  <a:pt x="70" y="44"/>
                </a:cubicBezTo>
                <a:cubicBezTo>
                  <a:pt x="70" y="44"/>
                  <a:pt x="70" y="44"/>
                  <a:pt x="70" y="44"/>
                </a:cubicBezTo>
                <a:cubicBezTo>
                  <a:pt x="70" y="44"/>
                  <a:pt x="70" y="44"/>
                  <a:pt x="70" y="44"/>
                </a:cubicBezTo>
                <a:cubicBezTo>
                  <a:pt x="70" y="44"/>
                  <a:pt x="70" y="44"/>
                  <a:pt x="70" y="44"/>
                </a:cubicBezTo>
                <a:cubicBezTo>
                  <a:pt x="70" y="44"/>
                  <a:pt x="70" y="44"/>
                  <a:pt x="70" y="44"/>
                </a:cubicBezTo>
                <a:cubicBezTo>
                  <a:pt x="70" y="44"/>
                  <a:pt x="70" y="44"/>
                  <a:pt x="70" y="45"/>
                </a:cubicBezTo>
                <a:cubicBezTo>
                  <a:pt x="70" y="45"/>
                  <a:pt x="70" y="45"/>
                  <a:pt x="70" y="45"/>
                </a:cubicBezTo>
                <a:cubicBezTo>
                  <a:pt x="70" y="45"/>
                  <a:pt x="70" y="45"/>
                  <a:pt x="71" y="45"/>
                </a:cubicBezTo>
                <a:cubicBezTo>
                  <a:pt x="71" y="46"/>
                  <a:pt x="71" y="46"/>
                  <a:pt x="71" y="46"/>
                </a:cubicBezTo>
                <a:cubicBezTo>
                  <a:pt x="71" y="46"/>
                  <a:pt x="71" y="46"/>
                  <a:pt x="71" y="46"/>
                </a:cubicBezTo>
                <a:cubicBezTo>
                  <a:pt x="71" y="46"/>
                  <a:pt x="71" y="46"/>
                  <a:pt x="71" y="47"/>
                </a:cubicBezTo>
                <a:cubicBezTo>
                  <a:pt x="72" y="47"/>
                  <a:pt x="72" y="47"/>
                  <a:pt x="72" y="47"/>
                </a:cubicBezTo>
                <a:cubicBezTo>
                  <a:pt x="72" y="47"/>
                  <a:pt x="72" y="47"/>
                  <a:pt x="72" y="47"/>
                </a:cubicBezTo>
                <a:cubicBezTo>
                  <a:pt x="73" y="48"/>
                  <a:pt x="73" y="48"/>
                  <a:pt x="73" y="49"/>
                </a:cubicBezTo>
                <a:cubicBezTo>
                  <a:pt x="73" y="49"/>
                  <a:pt x="73" y="49"/>
                  <a:pt x="73" y="49"/>
                </a:cubicBezTo>
                <a:cubicBezTo>
                  <a:pt x="73" y="49"/>
                  <a:pt x="73" y="50"/>
                  <a:pt x="73" y="50"/>
                </a:cubicBezTo>
                <a:cubicBezTo>
                  <a:pt x="74" y="50"/>
                  <a:pt x="74" y="50"/>
                  <a:pt x="74" y="50"/>
                </a:cubicBezTo>
                <a:cubicBezTo>
                  <a:pt x="74" y="50"/>
                  <a:pt x="74" y="50"/>
                  <a:pt x="74" y="50"/>
                </a:cubicBezTo>
                <a:cubicBezTo>
                  <a:pt x="74" y="50"/>
                  <a:pt x="74" y="50"/>
                  <a:pt x="74" y="50"/>
                </a:cubicBezTo>
                <a:cubicBezTo>
                  <a:pt x="74" y="51"/>
                  <a:pt x="74" y="51"/>
                  <a:pt x="74" y="51"/>
                </a:cubicBezTo>
                <a:cubicBezTo>
                  <a:pt x="74" y="51"/>
                  <a:pt x="74" y="51"/>
                  <a:pt x="74" y="51"/>
                </a:cubicBezTo>
                <a:cubicBezTo>
                  <a:pt x="75" y="51"/>
                  <a:pt x="75" y="51"/>
                  <a:pt x="75" y="51"/>
                </a:cubicBezTo>
                <a:cubicBezTo>
                  <a:pt x="75" y="51"/>
                  <a:pt x="76" y="51"/>
                  <a:pt x="76" y="51"/>
                </a:cubicBezTo>
                <a:cubicBezTo>
                  <a:pt x="76" y="51"/>
                  <a:pt x="76" y="51"/>
                  <a:pt x="76" y="51"/>
                </a:cubicBezTo>
                <a:cubicBezTo>
                  <a:pt x="76" y="51"/>
                  <a:pt x="76" y="51"/>
                  <a:pt x="76" y="51"/>
                </a:cubicBezTo>
                <a:cubicBezTo>
                  <a:pt x="76" y="51"/>
                  <a:pt x="76" y="51"/>
                  <a:pt x="76" y="51"/>
                </a:cubicBezTo>
                <a:cubicBezTo>
                  <a:pt x="76" y="51"/>
                  <a:pt x="77" y="51"/>
                  <a:pt x="77" y="51"/>
                </a:cubicBezTo>
                <a:cubicBezTo>
                  <a:pt x="77" y="51"/>
                  <a:pt x="77" y="51"/>
                  <a:pt x="77" y="51"/>
                </a:cubicBezTo>
                <a:cubicBezTo>
                  <a:pt x="77" y="52"/>
                  <a:pt x="77" y="52"/>
                  <a:pt x="77" y="52"/>
                </a:cubicBezTo>
                <a:cubicBezTo>
                  <a:pt x="77" y="52"/>
                  <a:pt x="77" y="52"/>
                  <a:pt x="77" y="52"/>
                </a:cubicBezTo>
                <a:cubicBezTo>
                  <a:pt x="77" y="53"/>
                  <a:pt x="77" y="53"/>
                  <a:pt x="78" y="53"/>
                </a:cubicBezTo>
                <a:cubicBezTo>
                  <a:pt x="78" y="53"/>
                  <a:pt x="78" y="53"/>
                  <a:pt x="78" y="53"/>
                </a:cubicBezTo>
                <a:cubicBezTo>
                  <a:pt x="78" y="53"/>
                  <a:pt x="79" y="53"/>
                  <a:pt x="79" y="54"/>
                </a:cubicBezTo>
                <a:cubicBezTo>
                  <a:pt x="79" y="54"/>
                  <a:pt x="79" y="54"/>
                  <a:pt x="79" y="54"/>
                </a:cubicBezTo>
                <a:cubicBezTo>
                  <a:pt x="79" y="54"/>
                  <a:pt x="79" y="54"/>
                  <a:pt x="79" y="54"/>
                </a:cubicBezTo>
                <a:cubicBezTo>
                  <a:pt x="80" y="54"/>
                  <a:pt x="80" y="54"/>
                  <a:pt x="80" y="54"/>
                </a:cubicBezTo>
                <a:cubicBezTo>
                  <a:pt x="80" y="54"/>
                  <a:pt x="80" y="54"/>
                  <a:pt x="80" y="54"/>
                </a:cubicBezTo>
                <a:cubicBezTo>
                  <a:pt x="80" y="54"/>
                  <a:pt x="80" y="53"/>
                  <a:pt x="80" y="53"/>
                </a:cubicBezTo>
                <a:cubicBezTo>
                  <a:pt x="80" y="53"/>
                  <a:pt x="80" y="53"/>
                  <a:pt x="80" y="53"/>
                </a:cubicBezTo>
                <a:cubicBezTo>
                  <a:pt x="81" y="53"/>
                  <a:pt x="81" y="53"/>
                  <a:pt x="81" y="53"/>
                </a:cubicBezTo>
                <a:cubicBezTo>
                  <a:pt x="81" y="53"/>
                  <a:pt x="81" y="53"/>
                  <a:pt x="81" y="53"/>
                </a:cubicBezTo>
                <a:cubicBezTo>
                  <a:pt x="81" y="53"/>
                  <a:pt x="81" y="53"/>
                  <a:pt x="81" y="53"/>
                </a:cubicBezTo>
                <a:cubicBezTo>
                  <a:pt x="81" y="53"/>
                  <a:pt x="81" y="53"/>
                  <a:pt x="81" y="53"/>
                </a:cubicBezTo>
                <a:cubicBezTo>
                  <a:pt x="81" y="53"/>
                  <a:pt x="82" y="53"/>
                  <a:pt x="82" y="53"/>
                </a:cubicBezTo>
                <a:cubicBezTo>
                  <a:pt x="82" y="53"/>
                  <a:pt x="82" y="53"/>
                  <a:pt x="82" y="53"/>
                </a:cubicBezTo>
                <a:cubicBezTo>
                  <a:pt x="82" y="53"/>
                  <a:pt x="82" y="53"/>
                  <a:pt x="82" y="53"/>
                </a:cubicBezTo>
                <a:cubicBezTo>
                  <a:pt x="83" y="53"/>
                  <a:pt x="83" y="53"/>
                  <a:pt x="83" y="53"/>
                </a:cubicBezTo>
                <a:cubicBezTo>
                  <a:pt x="83" y="53"/>
                  <a:pt x="83" y="53"/>
                  <a:pt x="83" y="53"/>
                </a:cubicBezTo>
                <a:cubicBezTo>
                  <a:pt x="83" y="53"/>
                  <a:pt x="83" y="53"/>
                  <a:pt x="83" y="53"/>
                </a:cubicBezTo>
                <a:cubicBezTo>
                  <a:pt x="83" y="54"/>
                  <a:pt x="83" y="54"/>
                  <a:pt x="83" y="54"/>
                </a:cubicBezTo>
                <a:cubicBezTo>
                  <a:pt x="83" y="54"/>
                  <a:pt x="84" y="54"/>
                  <a:pt x="84" y="54"/>
                </a:cubicBezTo>
                <a:cubicBezTo>
                  <a:pt x="84" y="54"/>
                  <a:pt x="84" y="54"/>
                  <a:pt x="84" y="54"/>
                </a:cubicBezTo>
                <a:cubicBezTo>
                  <a:pt x="84" y="54"/>
                  <a:pt x="84" y="54"/>
                  <a:pt x="85" y="54"/>
                </a:cubicBezTo>
                <a:cubicBezTo>
                  <a:pt x="85" y="54"/>
                  <a:pt x="85" y="54"/>
                  <a:pt x="85" y="54"/>
                </a:cubicBezTo>
                <a:cubicBezTo>
                  <a:pt x="85" y="54"/>
                  <a:pt x="85" y="54"/>
                  <a:pt x="85" y="54"/>
                </a:cubicBezTo>
                <a:cubicBezTo>
                  <a:pt x="85" y="54"/>
                  <a:pt x="85" y="54"/>
                  <a:pt x="85" y="54"/>
                </a:cubicBezTo>
                <a:cubicBezTo>
                  <a:pt x="86" y="54"/>
                  <a:pt x="86" y="53"/>
                  <a:pt x="86" y="53"/>
                </a:cubicBezTo>
                <a:cubicBezTo>
                  <a:pt x="86" y="53"/>
                  <a:pt x="86" y="53"/>
                  <a:pt x="86" y="53"/>
                </a:cubicBezTo>
                <a:cubicBezTo>
                  <a:pt x="86" y="54"/>
                  <a:pt x="86" y="54"/>
                  <a:pt x="86" y="54"/>
                </a:cubicBezTo>
                <a:cubicBezTo>
                  <a:pt x="86" y="53"/>
                  <a:pt x="86" y="53"/>
                  <a:pt x="86" y="53"/>
                </a:cubicBezTo>
                <a:cubicBezTo>
                  <a:pt x="86" y="53"/>
                  <a:pt x="86" y="53"/>
                  <a:pt x="86" y="52"/>
                </a:cubicBezTo>
                <a:cubicBezTo>
                  <a:pt x="86" y="52"/>
                  <a:pt x="86" y="52"/>
                  <a:pt x="87" y="52"/>
                </a:cubicBezTo>
                <a:cubicBezTo>
                  <a:pt x="87" y="52"/>
                  <a:pt x="87" y="52"/>
                  <a:pt x="87" y="52"/>
                </a:cubicBezTo>
                <a:cubicBezTo>
                  <a:pt x="87" y="52"/>
                  <a:pt x="87" y="52"/>
                  <a:pt x="87" y="52"/>
                </a:cubicBezTo>
                <a:cubicBezTo>
                  <a:pt x="87" y="52"/>
                  <a:pt x="87" y="52"/>
                  <a:pt x="87" y="52"/>
                </a:cubicBezTo>
                <a:cubicBezTo>
                  <a:pt x="89" y="52"/>
                  <a:pt x="89" y="52"/>
                  <a:pt x="89" y="52"/>
                </a:cubicBezTo>
                <a:cubicBezTo>
                  <a:pt x="89" y="52"/>
                  <a:pt x="89" y="52"/>
                  <a:pt x="89" y="53"/>
                </a:cubicBezTo>
                <a:cubicBezTo>
                  <a:pt x="89" y="53"/>
                  <a:pt x="90" y="53"/>
                  <a:pt x="90" y="53"/>
                </a:cubicBezTo>
                <a:cubicBezTo>
                  <a:pt x="90" y="53"/>
                  <a:pt x="90" y="53"/>
                  <a:pt x="90" y="53"/>
                </a:cubicBezTo>
                <a:cubicBezTo>
                  <a:pt x="90" y="53"/>
                  <a:pt x="90" y="53"/>
                  <a:pt x="90" y="53"/>
                </a:cubicBezTo>
                <a:cubicBezTo>
                  <a:pt x="90" y="53"/>
                  <a:pt x="91" y="53"/>
                  <a:pt x="91" y="53"/>
                </a:cubicBezTo>
                <a:cubicBezTo>
                  <a:pt x="91" y="53"/>
                  <a:pt x="91" y="53"/>
                  <a:pt x="91" y="53"/>
                </a:cubicBezTo>
                <a:cubicBezTo>
                  <a:pt x="90" y="53"/>
                  <a:pt x="90" y="53"/>
                  <a:pt x="90" y="53"/>
                </a:cubicBezTo>
                <a:cubicBezTo>
                  <a:pt x="91" y="53"/>
                  <a:pt x="91" y="53"/>
                  <a:pt x="91" y="53"/>
                </a:cubicBezTo>
                <a:cubicBezTo>
                  <a:pt x="91" y="53"/>
                  <a:pt x="91" y="53"/>
                  <a:pt x="91" y="53"/>
                </a:cubicBezTo>
                <a:cubicBezTo>
                  <a:pt x="91" y="53"/>
                  <a:pt x="91" y="53"/>
                  <a:pt x="92" y="53"/>
                </a:cubicBezTo>
                <a:cubicBezTo>
                  <a:pt x="92" y="53"/>
                  <a:pt x="92" y="54"/>
                  <a:pt x="92" y="54"/>
                </a:cubicBezTo>
                <a:cubicBezTo>
                  <a:pt x="92" y="54"/>
                  <a:pt x="92" y="54"/>
                  <a:pt x="92" y="54"/>
                </a:cubicBezTo>
                <a:cubicBezTo>
                  <a:pt x="92" y="54"/>
                  <a:pt x="92" y="54"/>
                  <a:pt x="92" y="54"/>
                </a:cubicBezTo>
                <a:cubicBezTo>
                  <a:pt x="92" y="54"/>
                  <a:pt x="92" y="54"/>
                  <a:pt x="92" y="54"/>
                </a:cubicBezTo>
                <a:cubicBezTo>
                  <a:pt x="93" y="54"/>
                  <a:pt x="93" y="54"/>
                  <a:pt x="93" y="54"/>
                </a:cubicBezTo>
                <a:cubicBezTo>
                  <a:pt x="93" y="54"/>
                  <a:pt x="93" y="54"/>
                  <a:pt x="94" y="55"/>
                </a:cubicBezTo>
                <a:cubicBezTo>
                  <a:pt x="94" y="55"/>
                  <a:pt x="94" y="55"/>
                  <a:pt x="94" y="56"/>
                </a:cubicBezTo>
                <a:cubicBezTo>
                  <a:pt x="94" y="56"/>
                  <a:pt x="94" y="56"/>
                  <a:pt x="94" y="57"/>
                </a:cubicBezTo>
                <a:cubicBezTo>
                  <a:pt x="94" y="57"/>
                  <a:pt x="94" y="57"/>
                  <a:pt x="94" y="57"/>
                </a:cubicBezTo>
                <a:cubicBezTo>
                  <a:pt x="94" y="57"/>
                  <a:pt x="94" y="57"/>
                  <a:pt x="94" y="57"/>
                </a:cubicBezTo>
                <a:cubicBezTo>
                  <a:pt x="94" y="57"/>
                  <a:pt x="94" y="57"/>
                  <a:pt x="94" y="57"/>
                </a:cubicBezTo>
                <a:cubicBezTo>
                  <a:pt x="94" y="57"/>
                  <a:pt x="94" y="57"/>
                  <a:pt x="93" y="57"/>
                </a:cubicBezTo>
                <a:cubicBezTo>
                  <a:pt x="93" y="57"/>
                  <a:pt x="93" y="57"/>
                  <a:pt x="93" y="57"/>
                </a:cubicBezTo>
                <a:cubicBezTo>
                  <a:pt x="93" y="58"/>
                  <a:pt x="93" y="58"/>
                  <a:pt x="93" y="58"/>
                </a:cubicBezTo>
                <a:cubicBezTo>
                  <a:pt x="93" y="59"/>
                  <a:pt x="93" y="59"/>
                  <a:pt x="93" y="59"/>
                </a:cubicBezTo>
                <a:cubicBezTo>
                  <a:pt x="93" y="59"/>
                  <a:pt x="93" y="59"/>
                  <a:pt x="93" y="59"/>
                </a:cubicBezTo>
                <a:cubicBezTo>
                  <a:pt x="93" y="59"/>
                  <a:pt x="94" y="59"/>
                  <a:pt x="94" y="59"/>
                </a:cubicBezTo>
                <a:cubicBezTo>
                  <a:pt x="94" y="59"/>
                  <a:pt x="94" y="59"/>
                  <a:pt x="94" y="59"/>
                </a:cubicBezTo>
                <a:cubicBezTo>
                  <a:pt x="94" y="59"/>
                  <a:pt x="94" y="59"/>
                  <a:pt x="94" y="59"/>
                </a:cubicBezTo>
                <a:cubicBezTo>
                  <a:pt x="94" y="59"/>
                  <a:pt x="94" y="59"/>
                  <a:pt x="94" y="59"/>
                </a:cubicBezTo>
                <a:cubicBezTo>
                  <a:pt x="94" y="59"/>
                  <a:pt x="94" y="60"/>
                  <a:pt x="94" y="60"/>
                </a:cubicBezTo>
                <a:cubicBezTo>
                  <a:pt x="94" y="60"/>
                  <a:pt x="94" y="60"/>
                  <a:pt x="94" y="60"/>
                </a:cubicBezTo>
                <a:cubicBezTo>
                  <a:pt x="94" y="60"/>
                  <a:pt x="94" y="60"/>
                  <a:pt x="95" y="60"/>
                </a:cubicBezTo>
                <a:cubicBezTo>
                  <a:pt x="95" y="60"/>
                  <a:pt x="95" y="61"/>
                  <a:pt x="95" y="61"/>
                </a:cubicBezTo>
                <a:cubicBezTo>
                  <a:pt x="95" y="61"/>
                  <a:pt x="95" y="61"/>
                  <a:pt x="95" y="62"/>
                </a:cubicBezTo>
                <a:cubicBezTo>
                  <a:pt x="95" y="62"/>
                  <a:pt x="95" y="62"/>
                  <a:pt x="95" y="62"/>
                </a:cubicBezTo>
                <a:cubicBezTo>
                  <a:pt x="95" y="62"/>
                  <a:pt x="95" y="62"/>
                  <a:pt x="95" y="62"/>
                </a:cubicBezTo>
                <a:cubicBezTo>
                  <a:pt x="95" y="62"/>
                  <a:pt x="95" y="63"/>
                  <a:pt x="96" y="63"/>
                </a:cubicBezTo>
                <a:cubicBezTo>
                  <a:pt x="96" y="63"/>
                  <a:pt x="96" y="63"/>
                  <a:pt x="96" y="63"/>
                </a:cubicBezTo>
                <a:cubicBezTo>
                  <a:pt x="96" y="63"/>
                  <a:pt x="96" y="63"/>
                  <a:pt x="96" y="63"/>
                </a:cubicBezTo>
                <a:cubicBezTo>
                  <a:pt x="96" y="63"/>
                  <a:pt x="96" y="64"/>
                  <a:pt x="96" y="64"/>
                </a:cubicBezTo>
                <a:cubicBezTo>
                  <a:pt x="96" y="64"/>
                  <a:pt x="96" y="64"/>
                  <a:pt x="96" y="64"/>
                </a:cubicBezTo>
                <a:cubicBezTo>
                  <a:pt x="96" y="64"/>
                  <a:pt x="96" y="64"/>
                  <a:pt x="96" y="64"/>
                </a:cubicBezTo>
                <a:cubicBezTo>
                  <a:pt x="96" y="65"/>
                  <a:pt x="96" y="65"/>
                  <a:pt x="96" y="65"/>
                </a:cubicBezTo>
                <a:cubicBezTo>
                  <a:pt x="96" y="65"/>
                  <a:pt x="96" y="65"/>
                  <a:pt x="96" y="65"/>
                </a:cubicBezTo>
                <a:cubicBezTo>
                  <a:pt x="97" y="65"/>
                  <a:pt x="97" y="65"/>
                  <a:pt x="97" y="65"/>
                </a:cubicBezTo>
                <a:cubicBezTo>
                  <a:pt x="97" y="65"/>
                  <a:pt x="97" y="65"/>
                  <a:pt x="97" y="65"/>
                </a:cubicBezTo>
                <a:cubicBezTo>
                  <a:pt x="97" y="65"/>
                  <a:pt x="97" y="65"/>
                  <a:pt x="97" y="65"/>
                </a:cubicBezTo>
                <a:cubicBezTo>
                  <a:pt x="97" y="65"/>
                  <a:pt x="97" y="65"/>
                  <a:pt x="97" y="65"/>
                </a:cubicBezTo>
                <a:cubicBezTo>
                  <a:pt x="97" y="66"/>
                  <a:pt x="97" y="66"/>
                  <a:pt x="97" y="66"/>
                </a:cubicBezTo>
                <a:cubicBezTo>
                  <a:pt x="97" y="66"/>
                  <a:pt x="97" y="66"/>
                  <a:pt x="97" y="66"/>
                </a:cubicBezTo>
                <a:cubicBezTo>
                  <a:pt x="97" y="67"/>
                  <a:pt x="97" y="67"/>
                  <a:pt x="97" y="67"/>
                </a:cubicBezTo>
                <a:cubicBezTo>
                  <a:pt x="97" y="67"/>
                  <a:pt x="97" y="67"/>
                  <a:pt x="97" y="67"/>
                </a:cubicBezTo>
                <a:cubicBezTo>
                  <a:pt x="96" y="67"/>
                  <a:pt x="96" y="67"/>
                  <a:pt x="96" y="67"/>
                </a:cubicBezTo>
                <a:cubicBezTo>
                  <a:pt x="96" y="69"/>
                  <a:pt x="96" y="69"/>
                  <a:pt x="96" y="69"/>
                </a:cubicBezTo>
                <a:cubicBezTo>
                  <a:pt x="96" y="69"/>
                  <a:pt x="96" y="69"/>
                  <a:pt x="96" y="69"/>
                </a:cubicBezTo>
                <a:cubicBezTo>
                  <a:pt x="97" y="69"/>
                  <a:pt x="97" y="69"/>
                  <a:pt x="97" y="69"/>
                </a:cubicBezTo>
                <a:cubicBezTo>
                  <a:pt x="97" y="69"/>
                  <a:pt x="97" y="69"/>
                  <a:pt x="97" y="69"/>
                </a:cubicBezTo>
                <a:cubicBezTo>
                  <a:pt x="97" y="69"/>
                  <a:pt x="97" y="70"/>
                  <a:pt x="97" y="70"/>
                </a:cubicBezTo>
                <a:cubicBezTo>
                  <a:pt x="97" y="70"/>
                  <a:pt x="97" y="70"/>
                  <a:pt x="97" y="70"/>
                </a:cubicBezTo>
                <a:cubicBezTo>
                  <a:pt x="97" y="70"/>
                  <a:pt x="96" y="70"/>
                  <a:pt x="96" y="70"/>
                </a:cubicBezTo>
                <a:cubicBezTo>
                  <a:pt x="96" y="70"/>
                  <a:pt x="96" y="70"/>
                  <a:pt x="96" y="71"/>
                </a:cubicBezTo>
                <a:cubicBezTo>
                  <a:pt x="96" y="71"/>
                  <a:pt x="96" y="71"/>
                  <a:pt x="96" y="71"/>
                </a:cubicBezTo>
                <a:cubicBezTo>
                  <a:pt x="96" y="71"/>
                  <a:pt x="96" y="71"/>
                  <a:pt x="96" y="71"/>
                </a:cubicBezTo>
                <a:cubicBezTo>
                  <a:pt x="96" y="71"/>
                  <a:pt x="96" y="71"/>
                  <a:pt x="96" y="71"/>
                </a:cubicBezTo>
                <a:cubicBezTo>
                  <a:pt x="95" y="71"/>
                  <a:pt x="95" y="71"/>
                  <a:pt x="95" y="71"/>
                </a:cubicBezTo>
                <a:cubicBezTo>
                  <a:pt x="95" y="73"/>
                  <a:pt x="95" y="73"/>
                  <a:pt x="95" y="73"/>
                </a:cubicBezTo>
                <a:cubicBezTo>
                  <a:pt x="95" y="73"/>
                  <a:pt x="95" y="73"/>
                  <a:pt x="95" y="73"/>
                </a:cubicBezTo>
                <a:cubicBezTo>
                  <a:pt x="95" y="73"/>
                  <a:pt x="95" y="73"/>
                  <a:pt x="95" y="73"/>
                </a:cubicBezTo>
                <a:cubicBezTo>
                  <a:pt x="95" y="73"/>
                  <a:pt x="95" y="73"/>
                  <a:pt x="95" y="73"/>
                </a:cubicBezTo>
                <a:cubicBezTo>
                  <a:pt x="95" y="74"/>
                  <a:pt x="95" y="74"/>
                  <a:pt x="95" y="74"/>
                </a:cubicBezTo>
                <a:cubicBezTo>
                  <a:pt x="95" y="74"/>
                  <a:pt x="95" y="74"/>
                  <a:pt x="94" y="74"/>
                </a:cubicBezTo>
                <a:cubicBezTo>
                  <a:pt x="94" y="74"/>
                  <a:pt x="94" y="74"/>
                  <a:pt x="94" y="75"/>
                </a:cubicBezTo>
                <a:cubicBezTo>
                  <a:pt x="94" y="75"/>
                  <a:pt x="94" y="75"/>
                  <a:pt x="94" y="75"/>
                </a:cubicBezTo>
                <a:cubicBezTo>
                  <a:pt x="94" y="75"/>
                  <a:pt x="94" y="75"/>
                  <a:pt x="94" y="75"/>
                </a:cubicBezTo>
                <a:cubicBezTo>
                  <a:pt x="94" y="75"/>
                  <a:pt x="94" y="75"/>
                  <a:pt x="94" y="75"/>
                </a:cubicBezTo>
                <a:cubicBezTo>
                  <a:pt x="94" y="75"/>
                  <a:pt x="94" y="75"/>
                  <a:pt x="94" y="75"/>
                </a:cubicBezTo>
                <a:cubicBezTo>
                  <a:pt x="94" y="80"/>
                  <a:pt x="94" y="80"/>
                  <a:pt x="94" y="80"/>
                </a:cubicBezTo>
                <a:cubicBezTo>
                  <a:pt x="94" y="80"/>
                  <a:pt x="94" y="80"/>
                  <a:pt x="94" y="80"/>
                </a:cubicBezTo>
                <a:cubicBezTo>
                  <a:pt x="94" y="80"/>
                  <a:pt x="94" y="80"/>
                  <a:pt x="94" y="80"/>
                </a:cubicBezTo>
                <a:cubicBezTo>
                  <a:pt x="94" y="80"/>
                  <a:pt x="94" y="80"/>
                  <a:pt x="94" y="80"/>
                </a:cubicBezTo>
                <a:cubicBezTo>
                  <a:pt x="94" y="80"/>
                  <a:pt x="94" y="80"/>
                  <a:pt x="94" y="80"/>
                </a:cubicBezTo>
                <a:cubicBezTo>
                  <a:pt x="94" y="80"/>
                  <a:pt x="94" y="80"/>
                  <a:pt x="94" y="80"/>
                </a:cubicBezTo>
                <a:cubicBezTo>
                  <a:pt x="94" y="80"/>
                  <a:pt x="94" y="80"/>
                  <a:pt x="94" y="80"/>
                </a:cubicBezTo>
                <a:cubicBezTo>
                  <a:pt x="94" y="81"/>
                  <a:pt x="94" y="81"/>
                  <a:pt x="95" y="81"/>
                </a:cubicBezTo>
                <a:cubicBezTo>
                  <a:pt x="95" y="81"/>
                  <a:pt x="95" y="81"/>
                  <a:pt x="95" y="81"/>
                </a:cubicBezTo>
                <a:cubicBezTo>
                  <a:pt x="95" y="81"/>
                  <a:pt x="95" y="81"/>
                  <a:pt x="95" y="81"/>
                </a:cubicBezTo>
                <a:cubicBezTo>
                  <a:pt x="95" y="81"/>
                  <a:pt x="95" y="81"/>
                  <a:pt x="95" y="81"/>
                </a:cubicBezTo>
                <a:cubicBezTo>
                  <a:pt x="95" y="81"/>
                  <a:pt x="95" y="81"/>
                  <a:pt x="95" y="81"/>
                </a:cubicBezTo>
                <a:cubicBezTo>
                  <a:pt x="95" y="81"/>
                  <a:pt x="95" y="81"/>
                  <a:pt x="95" y="81"/>
                </a:cubicBezTo>
                <a:cubicBezTo>
                  <a:pt x="95" y="81"/>
                  <a:pt x="95" y="81"/>
                  <a:pt x="95" y="81"/>
                </a:cubicBezTo>
                <a:cubicBezTo>
                  <a:pt x="95" y="82"/>
                  <a:pt x="95" y="82"/>
                  <a:pt x="95" y="82"/>
                </a:cubicBezTo>
                <a:cubicBezTo>
                  <a:pt x="95" y="82"/>
                  <a:pt x="95" y="82"/>
                  <a:pt x="95" y="82"/>
                </a:cubicBezTo>
                <a:cubicBezTo>
                  <a:pt x="94" y="82"/>
                  <a:pt x="94" y="82"/>
                  <a:pt x="94" y="82"/>
                </a:cubicBezTo>
                <a:cubicBezTo>
                  <a:pt x="94" y="87"/>
                  <a:pt x="94" y="87"/>
                  <a:pt x="94" y="87"/>
                </a:cubicBezTo>
                <a:cubicBezTo>
                  <a:pt x="94" y="87"/>
                  <a:pt x="94" y="87"/>
                  <a:pt x="94" y="87"/>
                </a:cubicBezTo>
                <a:cubicBezTo>
                  <a:pt x="94" y="87"/>
                  <a:pt x="95" y="87"/>
                  <a:pt x="95" y="87"/>
                </a:cubicBezTo>
                <a:cubicBezTo>
                  <a:pt x="95" y="87"/>
                  <a:pt x="95" y="88"/>
                  <a:pt x="95" y="88"/>
                </a:cubicBezTo>
                <a:cubicBezTo>
                  <a:pt x="95" y="88"/>
                  <a:pt x="95" y="89"/>
                  <a:pt x="95" y="89"/>
                </a:cubicBezTo>
                <a:cubicBezTo>
                  <a:pt x="95" y="89"/>
                  <a:pt x="95" y="89"/>
                  <a:pt x="95" y="89"/>
                </a:cubicBezTo>
                <a:cubicBezTo>
                  <a:pt x="94" y="90"/>
                  <a:pt x="94" y="90"/>
                  <a:pt x="94" y="90"/>
                </a:cubicBezTo>
                <a:cubicBezTo>
                  <a:pt x="94" y="90"/>
                  <a:pt x="94" y="90"/>
                  <a:pt x="94" y="90"/>
                </a:cubicBezTo>
                <a:cubicBezTo>
                  <a:pt x="94" y="90"/>
                  <a:pt x="93" y="90"/>
                  <a:pt x="93" y="90"/>
                </a:cubicBezTo>
                <a:cubicBezTo>
                  <a:pt x="93" y="90"/>
                  <a:pt x="93" y="91"/>
                  <a:pt x="93" y="91"/>
                </a:cubicBezTo>
                <a:cubicBezTo>
                  <a:pt x="93" y="91"/>
                  <a:pt x="93" y="91"/>
                  <a:pt x="93" y="91"/>
                </a:cubicBezTo>
                <a:cubicBezTo>
                  <a:pt x="93" y="91"/>
                  <a:pt x="93" y="92"/>
                  <a:pt x="93" y="92"/>
                </a:cubicBezTo>
                <a:cubicBezTo>
                  <a:pt x="94" y="92"/>
                  <a:pt x="94" y="92"/>
                  <a:pt x="94" y="92"/>
                </a:cubicBezTo>
                <a:cubicBezTo>
                  <a:pt x="94" y="92"/>
                  <a:pt x="94" y="92"/>
                  <a:pt x="94" y="92"/>
                </a:cubicBezTo>
                <a:cubicBezTo>
                  <a:pt x="94" y="92"/>
                  <a:pt x="94" y="92"/>
                  <a:pt x="95" y="92"/>
                </a:cubicBezTo>
                <a:cubicBezTo>
                  <a:pt x="95" y="92"/>
                  <a:pt x="95" y="92"/>
                  <a:pt x="96" y="92"/>
                </a:cubicBezTo>
                <a:cubicBezTo>
                  <a:pt x="96" y="92"/>
                  <a:pt x="96" y="92"/>
                  <a:pt x="96" y="92"/>
                </a:cubicBezTo>
                <a:cubicBezTo>
                  <a:pt x="97" y="92"/>
                  <a:pt x="98" y="92"/>
                  <a:pt x="98" y="91"/>
                </a:cubicBezTo>
                <a:cubicBezTo>
                  <a:pt x="99" y="91"/>
                  <a:pt x="99" y="91"/>
                  <a:pt x="99" y="91"/>
                </a:cubicBezTo>
                <a:cubicBezTo>
                  <a:pt x="99" y="91"/>
                  <a:pt x="99" y="91"/>
                  <a:pt x="99" y="91"/>
                </a:cubicBezTo>
                <a:cubicBezTo>
                  <a:pt x="99" y="91"/>
                  <a:pt x="99" y="91"/>
                  <a:pt x="99" y="91"/>
                </a:cubicBezTo>
                <a:cubicBezTo>
                  <a:pt x="99" y="91"/>
                  <a:pt x="99" y="91"/>
                  <a:pt x="99" y="91"/>
                </a:cubicBezTo>
                <a:cubicBezTo>
                  <a:pt x="99" y="91"/>
                  <a:pt x="100" y="91"/>
                  <a:pt x="100" y="91"/>
                </a:cubicBezTo>
                <a:cubicBezTo>
                  <a:pt x="100" y="90"/>
                  <a:pt x="100" y="90"/>
                  <a:pt x="100" y="90"/>
                </a:cubicBezTo>
                <a:cubicBezTo>
                  <a:pt x="100" y="90"/>
                  <a:pt x="100" y="90"/>
                  <a:pt x="100" y="90"/>
                </a:cubicBezTo>
                <a:cubicBezTo>
                  <a:pt x="100" y="90"/>
                  <a:pt x="100" y="90"/>
                  <a:pt x="100" y="90"/>
                </a:cubicBezTo>
                <a:cubicBezTo>
                  <a:pt x="100" y="89"/>
                  <a:pt x="101" y="88"/>
                  <a:pt x="101" y="88"/>
                </a:cubicBezTo>
                <a:cubicBezTo>
                  <a:pt x="102" y="88"/>
                  <a:pt x="102" y="88"/>
                  <a:pt x="102" y="88"/>
                </a:cubicBezTo>
                <a:cubicBezTo>
                  <a:pt x="102" y="88"/>
                  <a:pt x="103" y="88"/>
                  <a:pt x="103" y="88"/>
                </a:cubicBezTo>
                <a:cubicBezTo>
                  <a:pt x="103" y="88"/>
                  <a:pt x="103" y="88"/>
                  <a:pt x="103" y="88"/>
                </a:cubicBezTo>
                <a:cubicBezTo>
                  <a:pt x="103" y="88"/>
                  <a:pt x="103" y="88"/>
                  <a:pt x="104" y="88"/>
                </a:cubicBezTo>
                <a:cubicBezTo>
                  <a:pt x="104" y="88"/>
                  <a:pt x="104" y="88"/>
                  <a:pt x="104" y="88"/>
                </a:cubicBezTo>
                <a:cubicBezTo>
                  <a:pt x="105" y="87"/>
                  <a:pt x="105" y="87"/>
                  <a:pt x="105" y="87"/>
                </a:cubicBezTo>
                <a:cubicBezTo>
                  <a:pt x="105" y="87"/>
                  <a:pt x="105" y="86"/>
                  <a:pt x="105" y="86"/>
                </a:cubicBezTo>
                <a:cubicBezTo>
                  <a:pt x="105" y="86"/>
                  <a:pt x="105" y="86"/>
                  <a:pt x="105" y="86"/>
                </a:cubicBezTo>
                <a:cubicBezTo>
                  <a:pt x="105" y="85"/>
                  <a:pt x="105" y="85"/>
                  <a:pt x="105" y="85"/>
                </a:cubicBezTo>
                <a:cubicBezTo>
                  <a:pt x="105" y="85"/>
                  <a:pt x="104" y="85"/>
                  <a:pt x="104" y="85"/>
                </a:cubicBezTo>
                <a:cubicBezTo>
                  <a:pt x="104" y="85"/>
                  <a:pt x="104" y="85"/>
                  <a:pt x="104" y="85"/>
                </a:cubicBezTo>
                <a:cubicBezTo>
                  <a:pt x="104" y="84"/>
                  <a:pt x="104" y="84"/>
                  <a:pt x="104" y="84"/>
                </a:cubicBezTo>
                <a:cubicBezTo>
                  <a:pt x="104" y="84"/>
                  <a:pt x="104" y="84"/>
                  <a:pt x="104" y="84"/>
                </a:cubicBezTo>
                <a:cubicBezTo>
                  <a:pt x="105" y="84"/>
                  <a:pt x="105" y="84"/>
                  <a:pt x="105" y="84"/>
                </a:cubicBezTo>
                <a:cubicBezTo>
                  <a:pt x="105" y="84"/>
                  <a:pt x="105" y="84"/>
                  <a:pt x="105" y="83"/>
                </a:cubicBezTo>
                <a:cubicBezTo>
                  <a:pt x="105" y="83"/>
                  <a:pt x="105" y="83"/>
                  <a:pt x="105" y="83"/>
                </a:cubicBezTo>
                <a:cubicBezTo>
                  <a:pt x="105" y="83"/>
                  <a:pt x="105" y="83"/>
                  <a:pt x="105" y="83"/>
                </a:cubicBezTo>
                <a:cubicBezTo>
                  <a:pt x="105" y="83"/>
                  <a:pt x="105" y="83"/>
                  <a:pt x="105" y="83"/>
                </a:cubicBezTo>
                <a:cubicBezTo>
                  <a:pt x="105" y="84"/>
                  <a:pt x="105" y="84"/>
                  <a:pt x="105" y="84"/>
                </a:cubicBezTo>
                <a:cubicBezTo>
                  <a:pt x="105" y="83"/>
                  <a:pt x="105" y="83"/>
                  <a:pt x="105" y="83"/>
                </a:cubicBezTo>
                <a:cubicBezTo>
                  <a:pt x="105" y="83"/>
                  <a:pt x="105" y="83"/>
                  <a:pt x="105" y="83"/>
                </a:cubicBezTo>
                <a:cubicBezTo>
                  <a:pt x="105" y="83"/>
                  <a:pt x="105" y="83"/>
                  <a:pt x="105" y="83"/>
                </a:cubicBezTo>
                <a:cubicBezTo>
                  <a:pt x="105" y="83"/>
                  <a:pt x="105" y="83"/>
                  <a:pt x="105" y="83"/>
                </a:cubicBezTo>
                <a:cubicBezTo>
                  <a:pt x="106" y="83"/>
                  <a:pt x="106" y="83"/>
                  <a:pt x="106" y="83"/>
                </a:cubicBezTo>
                <a:cubicBezTo>
                  <a:pt x="106" y="83"/>
                  <a:pt x="107" y="82"/>
                  <a:pt x="107" y="82"/>
                </a:cubicBezTo>
                <a:cubicBezTo>
                  <a:pt x="107" y="81"/>
                  <a:pt x="107" y="81"/>
                  <a:pt x="107" y="80"/>
                </a:cubicBezTo>
                <a:cubicBezTo>
                  <a:pt x="107" y="80"/>
                  <a:pt x="107" y="80"/>
                  <a:pt x="107" y="80"/>
                </a:cubicBezTo>
                <a:cubicBezTo>
                  <a:pt x="107" y="80"/>
                  <a:pt x="107" y="79"/>
                  <a:pt x="107" y="79"/>
                </a:cubicBezTo>
                <a:cubicBezTo>
                  <a:pt x="107" y="79"/>
                  <a:pt x="107" y="79"/>
                  <a:pt x="107" y="79"/>
                </a:cubicBezTo>
                <a:cubicBezTo>
                  <a:pt x="107" y="79"/>
                  <a:pt x="107" y="79"/>
                  <a:pt x="107" y="79"/>
                </a:cubicBezTo>
                <a:cubicBezTo>
                  <a:pt x="107" y="79"/>
                  <a:pt x="107" y="79"/>
                  <a:pt x="107" y="79"/>
                </a:cubicBezTo>
                <a:cubicBezTo>
                  <a:pt x="107" y="79"/>
                  <a:pt x="107" y="78"/>
                  <a:pt x="107" y="78"/>
                </a:cubicBezTo>
                <a:cubicBezTo>
                  <a:pt x="107" y="78"/>
                  <a:pt x="108" y="78"/>
                  <a:pt x="108" y="78"/>
                </a:cubicBezTo>
                <a:cubicBezTo>
                  <a:pt x="108" y="78"/>
                  <a:pt x="108" y="78"/>
                  <a:pt x="108" y="78"/>
                </a:cubicBezTo>
                <a:cubicBezTo>
                  <a:pt x="108" y="78"/>
                  <a:pt x="108" y="78"/>
                  <a:pt x="108" y="78"/>
                </a:cubicBezTo>
                <a:cubicBezTo>
                  <a:pt x="109" y="77"/>
                  <a:pt x="109" y="77"/>
                  <a:pt x="109" y="77"/>
                </a:cubicBezTo>
                <a:cubicBezTo>
                  <a:pt x="109" y="77"/>
                  <a:pt x="109" y="76"/>
                  <a:pt x="109" y="76"/>
                </a:cubicBezTo>
                <a:cubicBezTo>
                  <a:pt x="109" y="76"/>
                  <a:pt x="109" y="76"/>
                  <a:pt x="109" y="76"/>
                </a:cubicBezTo>
                <a:cubicBezTo>
                  <a:pt x="109" y="76"/>
                  <a:pt x="109" y="75"/>
                  <a:pt x="109" y="75"/>
                </a:cubicBezTo>
                <a:cubicBezTo>
                  <a:pt x="110" y="75"/>
                  <a:pt x="110" y="74"/>
                  <a:pt x="111" y="74"/>
                </a:cubicBezTo>
                <a:cubicBezTo>
                  <a:pt x="111" y="74"/>
                  <a:pt x="111" y="74"/>
                  <a:pt x="111" y="74"/>
                </a:cubicBezTo>
                <a:cubicBezTo>
                  <a:pt x="111" y="74"/>
                  <a:pt x="111" y="73"/>
                  <a:pt x="111" y="73"/>
                </a:cubicBezTo>
                <a:cubicBezTo>
                  <a:pt x="111" y="73"/>
                  <a:pt x="111" y="72"/>
                  <a:pt x="111" y="72"/>
                </a:cubicBezTo>
                <a:cubicBezTo>
                  <a:pt x="111" y="72"/>
                  <a:pt x="111" y="72"/>
                  <a:pt x="111" y="72"/>
                </a:cubicBezTo>
                <a:cubicBezTo>
                  <a:pt x="111" y="71"/>
                  <a:pt x="111" y="71"/>
                  <a:pt x="111" y="70"/>
                </a:cubicBezTo>
                <a:cubicBezTo>
                  <a:pt x="111" y="70"/>
                  <a:pt x="111" y="70"/>
                  <a:pt x="112" y="69"/>
                </a:cubicBezTo>
                <a:cubicBezTo>
                  <a:pt x="112" y="69"/>
                  <a:pt x="112" y="69"/>
                  <a:pt x="112" y="69"/>
                </a:cubicBezTo>
                <a:cubicBezTo>
                  <a:pt x="112" y="69"/>
                  <a:pt x="112" y="69"/>
                  <a:pt x="112" y="69"/>
                </a:cubicBezTo>
                <a:cubicBezTo>
                  <a:pt x="112" y="68"/>
                  <a:pt x="112" y="68"/>
                  <a:pt x="112" y="68"/>
                </a:cubicBezTo>
                <a:cubicBezTo>
                  <a:pt x="112" y="68"/>
                  <a:pt x="112" y="68"/>
                  <a:pt x="112" y="68"/>
                </a:cubicBezTo>
                <a:cubicBezTo>
                  <a:pt x="112" y="68"/>
                  <a:pt x="112" y="68"/>
                  <a:pt x="112" y="68"/>
                </a:cubicBezTo>
                <a:cubicBezTo>
                  <a:pt x="112" y="68"/>
                  <a:pt x="112" y="68"/>
                  <a:pt x="112" y="68"/>
                </a:cubicBezTo>
                <a:cubicBezTo>
                  <a:pt x="112" y="69"/>
                  <a:pt x="112" y="69"/>
                  <a:pt x="112" y="69"/>
                </a:cubicBezTo>
                <a:cubicBezTo>
                  <a:pt x="112" y="68"/>
                  <a:pt x="112" y="68"/>
                  <a:pt x="112" y="68"/>
                </a:cubicBezTo>
                <a:cubicBezTo>
                  <a:pt x="112" y="67"/>
                  <a:pt x="112" y="66"/>
                  <a:pt x="112" y="65"/>
                </a:cubicBezTo>
                <a:cubicBezTo>
                  <a:pt x="112" y="65"/>
                  <a:pt x="112" y="64"/>
                  <a:pt x="112" y="64"/>
                </a:cubicBezTo>
                <a:cubicBezTo>
                  <a:pt x="112" y="63"/>
                  <a:pt x="112" y="62"/>
                  <a:pt x="113" y="62"/>
                </a:cubicBezTo>
                <a:cubicBezTo>
                  <a:pt x="113" y="61"/>
                  <a:pt x="113" y="61"/>
                  <a:pt x="113" y="61"/>
                </a:cubicBezTo>
                <a:cubicBezTo>
                  <a:pt x="113" y="61"/>
                  <a:pt x="113" y="61"/>
                  <a:pt x="113" y="61"/>
                </a:cubicBezTo>
                <a:cubicBezTo>
                  <a:pt x="113" y="61"/>
                  <a:pt x="113" y="61"/>
                  <a:pt x="113" y="61"/>
                </a:cubicBezTo>
                <a:cubicBezTo>
                  <a:pt x="113" y="61"/>
                  <a:pt x="113" y="61"/>
                  <a:pt x="113" y="61"/>
                </a:cubicBezTo>
                <a:cubicBezTo>
                  <a:pt x="113" y="61"/>
                  <a:pt x="113" y="61"/>
                  <a:pt x="113" y="61"/>
                </a:cubicBezTo>
                <a:cubicBezTo>
                  <a:pt x="113" y="61"/>
                  <a:pt x="113" y="61"/>
                  <a:pt x="113" y="61"/>
                </a:cubicBezTo>
                <a:cubicBezTo>
                  <a:pt x="113" y="60"/>
                  <a:pt x="113" y="60"/>
                  <a:pt x="113" y="60"/>
                </a:cubicBezTo>
                <a:cubicBezTo>
                  <a:pt x="113" y="60"/>
                  <a:pt x="113" y="60"/>
                  <a:pt x="113" y="60"/>
                </a:cubicBezTo>
                <a:cubicBezTo>
                  <a:pt x="113" y="60"/>
                  <a:pt x="113" y="60"/>
                  <a:pt x="113" y="60"/>
                </a:cubicBezTo>
                <a:cubicBezTo>
                  <a:pt x="113" y="60"/>
                  <a:pt x="113" y="60"/>
                  <a:pt x="114" y="60"/>
                </a:cubicBezTo>
                <a:cubicBezTo>
                  <a:pt x="114" y="60"/>
                  <a:pt x="114" y="60"/>
                  <a:pt x="114" y="60"/>
                </a:cubicBezTo>
                <a:cubicBezTo>
                  <a:pt x="114" y="58"/>
                  <a:pt x="114" y="58"/>
                  <a:pt x="114" y="58"/>
                </a:cubicBezTo>
                <a:cubicBezTo>
                  <a:pt x="114" y="58"/>
                  <a:pt x="114" y="58"/>
                  <a:pt x="114" y="57"/>
                </a:cubicBezTo>
                <a:cubicBezTo>
                  <a:pt x="114" y="57"/>
                  <a:pt x="114" y="57"/>
                  <a:pt x="114" y="57"/>
                </a:cubicBezTo>
                <a:cubicBezTo>
                  <a:pt x="113" y="57"/>
                  <a:pt x="113" y="57"/>
                  <a:pt x="113" y="57"/>
                </a:cubicBezTo>
                <a:cubicBezTo>
                  <a:pt x="113" y="57"/>
                  <a:pt x="113" y="56"/>
                  <a:pt x="113" y="56"/>
                </a:cubicBezTo>
                <a:cubicBezTo>
                  <a:pt x="113" y="56"/>
                  <a:pt x="113" y="56"/>
                  <a:pt x="113" y="56"/>
                </a:cubicBezTo>
                <a:cubicBezTo>
                  <a:pt x="113" y="56"/>
                  <a:pt x="113" y="55"/>
                  <a:pt x="114" y="55"/>
                </a:cubicBezTo>
                <a:cubicBezTo>
                  <a:pt x="114" y="55"/>
                  <a:pt x="114" y="55"/>
                  <a:pt x="114" y="55"/>
                </a:cubicBezTo>
                <a:cubicBezTo>
                  <a:pt x="114" y="55"/>
                  <a:pt x="114" y="55"/>
                  <a:pt x="114" y="55"/>
                </a:cubicBezTo>
                <a:cubicBezTo>
                  <a:pt x="114" y="54"/>
                  <a:pt x="114" y="54"/>
                  <a:pt x="114" y="54"/>
                </a:cubicBezTo>
                <a:cubicBezTo>
                  <a:pt x="114" y="54"/>
                  <a:pt x="114" y="54"/>
                  <a:pt x="114" y="54"/>
                </a:cubicBezTo>
                <a:cubicBezTo>
                  <a:pt x="114" y="53"/>
                  <a:pt x="114" y="53"/>
                  <a:pt x="114" y="53"/>
                </a:cubicBezTo>
                <a:cubicBezTo>
                  <a:pt x="114" y="53"/>
                  <a:pt x="114" y="53"/>
                  <a:pt x="114" y="53"/>
                </a:cubicBezTo>
                <a:cubicBezTo>
                  <a:pt x="114" y="52"/>
                  <a:pt x="114" y="52"/>
                  <a:pt x="114" y="52"/>
                </a:cubicBezTo>
                <a:cubicBezTo>
                  <a:pt x="114" y="52"/>
                  <a:pt x="114" y="52"/>
                  <a:pt x="114" y="52"/>
                </a:cubicBezTo>
                <a:cubicBezTo>
                  <a:pt x="114" y="50"/>
                  <a:pt x="114" y="50"/>
                  <a:pt x="114" y="50"/>
                </a:cubicBezTo>
                <a:cubicBezTo>
                  <a:pt x="114" y="50"/>
                  <a:pt x="114" y="50"/>
                  <a:pt x="114" y="50"/>
                </a:cubicBezTo>
                <a:cubicBezTo>
                  <a:pt x="114" y="49"/>
                  <a:pt x="115" y="49"/>
                  <a:pt x="114" y="49"/>
                </a:cubicBezTo>
                <a:cubicBezTo>
                  <a:pt x="114" y="48"/>
                  <a:pt x="113" y="48"/>
                  <a:pt x="113" y="48"/>
                </a:cubicBezTo>
                <a:cubicBezTo>
                  <a:pt x="113" y="47"/>
                  <a:pt x="113" y="47"/>
                  <a:pt x="113" y="47"/>
                </a:cubicBezTo>
                <a:cubicBezTo>
                  <a:pt x="113" y="46"/>
                  <a:pt x="113" y="46"/>
                  <a:pt x="113" y="46"/>
                </a:cubicBezTo>
                <a:cubicBezTo>
                  <a:pt x="113" y="46"/>
                  <a:pt x="112" y="46"/>
                  <a:pt x="112" y="46"/>
                </a:cubicBezTo>
                <a:cubicBezTo>
                  <a:pt x="112" y="46"/>
                  <a:pt x="112" y="46"/>
                  <a:pt x="112" y="45"/>
                </a:cubicBezTo>
                <a:cubicBezTo>
                  <a:pt x="112" y="45"/>
                  <a:pt x="112" y="45"/>
                  <a:pt x="112" y="45"/>
                </a:cubicBezTo>
                <a:cubicBezTo>
                  <a:pt x="112" y="45"/>
                  <a:pt x="112" y="45"/>
                  <a:pt x="112" y="45"/>
                </a:cubicBezTo>
                <a:cubicBezTo>
                  <a:pt x="112" y="45"/>
                  <a:pt x="112" y="45"/>
                  <a:pt x="112" y="45"/>
                </a:cubicBezTo>
                <a:cubicBezTo>
                  <a:pt x="112" y="45"/>
                  <a:pt x="112" y="45"/>
                  <a:pt x="112" y="44"/>
                </a:cubicBezTo>
                <a:cubicBezTo>
                  <a:pt x="112" y="44"/>
                  <a:pt x="112" y="44"/>
                  <a:pt x="111" y="44"/>
                </a:cubicBezTo>
                <a:cubicBezTo>
                  <a:pt x="111" y="44"/>
                  <a:pt x="111" y="44"/>
                  <a:pt x="111" y="44"/>
                </a:cubicBezTo>
                <a:cubicBezTo>
                  <a:pt x="111" y="44"/>
                  <a:pt x="111" y="44"/>
                  <a:pt x="111" y="44"/>
                </a:cubicBezTo>
                <a:cubicBezTo>
                  <a:pt x="111" y="44"/>
                  <a:pt x="111" y="43"/>
                  <a:pt x="111" y="43"/>
                </a:cubicBezTo>
                <a:cubicBezTo>
                  <a:pt x="111" y="43"/>
                  <a:pt x="111" y="43"/>
                  <a:pt x="111" y="43"/>
                </a:cubicBezTo>
                <a:cubicBezTo>
                  <a:pt x="111" y="43"/>
                  <a:pt x="111" y="43"/>
                  <a:pt x="111" y="43"/>
                </a:cubicBezTo>
                <a:cubicBezTo>
                  <a:pt x="111" y="43"/>
                  <a:pt x="111" y="42"/>
                  <a:pt x="111" y="42"/>
                </a:cubicBezTo>
                <a:cubicBezTo>
                  <a:pt x="111" y="42"/>
                  <a:pt x="110" y="42"/>
                  <a:pt x="110" y="42"/>
                </a:cubicBezTo>
                <a:cubicBezTo>
                  <a:pt x="110" y="42"/>
                  <a:pt x="110" y="42"/>
                  <a:pt x="110" y="42"/>
                </a:cubicBezTo>
                <a:cubicBezTo>
                  <a:pt x="110" y="41"/>
                  <a:pt x="110" y="41"/>
                  <a:pt x="110" y="41"/>
                </a:cubicBezTo>
                <a:cubicBezTo>
                  <a:pt x="109" y="41"/>
                  <a:pt x="109" y="40"/>
                  <a:pt x="109" y="39"/>
                </a:cubicBezTo>
                <a:cubicBezTo>
                  <a:pt x="109" y="39"/>
                  <a:pt x="109" y="39"/>
                  <a:pt x="109" y="39"/>
                </a:cubicBezTo>
                <a:cubicBezTo>
                  <a:pt x="109" y="39"/>
                  <a:pt x="109" y="39"/>
                  <a:pt x="109" y="39"/>
                </a:cubicBezTo>
                <a:cubicBezTo>
                  <a:pt x="109" y="39"/>
                  <a:pt x="109" y="39"/>
                  <a:pt x="109" y="39"/>
                </a:cubicBezTo>
                <a:cubicBezTo>
                  <a:pt x="109" y="38"/>
                  <a:pt x="108" y="38"/>
                  <a:pt x="108" y="38"/>
                </a:cubicBezTo>
                <a:cubicBezTo>
                  <a:pt x="108" y="38"/>
                  <a:pt x="108" y="38"/>
                  <a:pt x="108" y="38"/>
                </a:cubicBezTo>
                <a:cubicBezTo>
                  <a:pt x="108" y="37"/>
                  <a:pt x="108" y="37"/>
                  <a:pt x="108" y="37"/>
                </a:cubicBezTo>
                <a:cubicBezTo>
                  <a:pt x="108" y="37"/>
                  <a:pt x="107" y="37"/>
                  <a:pt x="107" y="37"/>
                </a:cubicBezTo>
                <a:cubicBezTo>
                  <a:pt x="107" y="37"/>
                  <a:pt x="107" y="37"/>
                  <a:pt x="107" y="37"/>
                </a:cubicBezTo>
                <a:cubicBezTo>
                  <a:pt x="107" y="37"/>
                  <a:pt x="107" y="36"/>
                  <a:pt x="107" y="36"/>
                </a:cubicBezTo>
                <a:cubicBezTo>
                  <a:pt x="107" y="36"/>
                  <a:pt x="107" y="36"/>
                  <a:pt x="107" y="36"/>
                </a:cubicBezTo>
                <a:cubicBezTo>
                  <a:pt x="107" y="36"/>
                  <a:pt x="107" y="36"/>
                  <a:pt x="107" y="36"/>
                </a:cubicBezTo>
                <a:cubicBezTo>
                  <a:pt x="107" y="36"/>
                  <a:pt x="107" y="36"/>
                  <a:pt x="107" y="36"/>
                </a:cubicBezTo>
                <a:cubicBezTo>
                  <a:pt x="107" y="36"/>
                  <a:pt x="107" y="36"/>
                  <a:pt x="107" y="36"/>
                </a:cubicBezTo>
                <a:cubicBezTo>
                  <a:pt x="107" y="36"/>
                  <a:pt x="107" y="36"/>
                  <a:pt x="107" y="36"/>
                </a:cubicBezTo>
                <a:cubicBezTo>
                  <a:pt x="107" y="35"/>
                  <a:pt x="107" y="35"/>
                  <a:pt x="107" y="35"/>
                </a:cubicBezTo>
                <a:cubicBezTo>
                  <a:pt x="107" y="35"/>
                  <a:pt x="107" y="35"/>
                  <a:pt x="107" y="35"/>
                </a:cubicBezTo>
                <a:cubicBezTo>
                  <a:pt x="106" y="35"/>
                  <a:pt x="106" y="35"/>
                  <a:pt x="106" y="35"/>
                </a:cubicBezTo>
                <a:cubicBezTo>
                  <a:pt x="106" y="34"/>
                  <a:pt x="105" y="34"/>
                  <a:pt x="105" y="33"/>
                </a:cubicBezTo>
                <a:cubicBezTo>
                  <a:pt x="105" y="32"/>
                  <a:pt x="105" y="32"/>
                  <a:pt x="105" y="32"/>
                </a:cubicBezTo>
                <a:cubicBezTo>
                  <a:pt x="104" y="32"/>
                  <a:pt x="104" y="31"/>
                  <a:pt x="103" y="31"/>
                </a:cubicBezTo>
                <a:cubicBezTo>
                  <a:pt x="104" y="31"/>
                  <a:pt x="104" y="31"/>
                  <a:pt x="104" y="31"/>
                </a:cubicBezTo>
                <a:cubicBezTo>
                  <a:pt x="104" y="30"/>
                  <a:pt x="104" y="30"/>
                  <a:pt x="104" y="30"/>
                </a:cubicBezTo>
                <a:cubicBezTo>
                  <a:pt x="104" y="31"/>
                  <a:pt x="104" y="31"/>
                  <a:pt x="104" y="31"/>
                </a:cubicBezTo>
                <a:cubicBezTo>
                  <a:pt x="105" y="31"/>
                  <a:pt x="105" y="31"/>
                  <a:pt x="105" y="31"/>
                </a:cubicBezTo>
                <a:cubicBezTo>
                  <a:pt x="105" y="31"/>
                  <a:pt x="105" y="31"/>
                  <a:pt x="105" y="31"/>
                </a:cubicBezTo>
                <a:cubicBezTo>
                  <a:pt x="105" y="31"/>
                  <a:pt x="105" y="31"/>
                  <a:pt x="105" y="31"/>
                </a:cubicBezTo>
                <a:cubicBezTo>
                  <a:pt x="105" y="31"/>
                  <a:pt x="105" y="31"/>
                  <a:pt x="105" y="31"/>
                </a:cubicBezTo>
                <a:cubicBezTo>
                  <a:pt x="105" y="32"/>
                  <a:pt x="105" y="32"/>
                  <a:pt x="105" y="32"/>
                </a:cubicBezTo>
                <a:cubicBezTo>
                  <a:pt x="105" y="32"/>
                  <a:pt x="105" y="32"/>
                  <a:pt x="105" y="32"/>
                </a:cubicBezTo>
                <a:cubicBezTo>
                  <a:pt x="105" y="32"/>
                  <a:pt x="105" y="32"/>
                  <a:pt x="105" y="32"/>
                </a:cubicBezTo>
                <a:cubicBezTo>
                  <a:pt x="105" y="32"/>
                  <a:pt x="105" y="32"/>
                  <a:pt x="105" y="32"/>
                </a:cubicBezTo>
                <a:cubicBezTo>
                  <a:pt x="105" y="33"/>
                  <a:pt x="105" y="33"/>
                  <a:pt x="105" y="33"/>
                </a:cubicBezTo>
                <a:cubicBezTo>
                  <a:pt x="106" y="33"/>
                  <a:pt x="106" y="33"/>
                  <a:pt x="106" y="33"/>
                </a:cubicBezTo>
                <a:cubicBezTo>
                  <a:pt x="106" y="33"/>
                  <a:pt x="106" y="33"/>
                  <a:pt x="106" y="33"/>
                </a:cubicBezTo>
                <a:cubicBezTo>
                  <a:pt x="106" y="33"/>
                  <a:pt x="106" y="33"/>
                  <a:pt x="106" y="33"/>
                </a:cubicBezTo>
                <a:cubicBezTo>
                  <a:pt x="106" y="33"/>
                  <a:pt x="106" y="33"/>
                  <a:pt x="106" y="33"/>
                </a:cubicBezTo>
                <a:cubicBezTo>
                  <a:pt x="106" y="34"/>
                  <a:pt x="106" y="34"/>
                  <a:pt x="106" y="34"/>
                </a:cubicBezTo>
                <a:cubicBezTo>
                  <a:pt x="106" y="34"/>
                  <a:pt x="107" y="34"/>
                  <a:pt x="107" y="34"/>
                </a:cubicBezTo>
                <a:cubicBezTo>
                  <a:pt x="107" y="34"/>
                  <a:pt x="107" y="34"/>
                  <a:pt x="107" y="34"/>
                </a:cubicBezTo>
                <a:cubicBezTo>
                  <a:pt x="107" y="34"/>
                  <a:pt x="107" y="35"/>
                  <a:pt x="107" y="35"/>
                </a:cubicBezTo>
                <a:cubicBezTo>
                  <a:pt x="108" y="35"/>
                  <a:pt x="108" y="35"/>
                  <a:pt x="108" y="35"/>
                </a:cubicBezTo>
                <a:cubicBezTo>
                  <a:pt x="108" y="36"/>
                  <a:pt x="108" y="36"/>
                  <a:pt x="108" y="36"/>
                </a:cubicBezTo>
                <a:cubicBezTo>
                  <a:pt x="108" y="36"/>
                  <a:pt x="108" y="36"/>
                  <a:pt x="108" y="36"/>
                </a:cubicBezTo>
                <a:cubicBezTo>
                  <a:pt x="108" y="36"/>
                  <a:pt x="108" y="36"/>
                  <a:pt x="108" y="36"/>
                </a:cubicBezTo>
                <a:cubicBezTo>
                  <a:pt x="108" y="36"/>
                  <a:pt x="108" y="37"/>
                  <a:pt x="108" y="37"/>
                </a:cubicBezTo>
                <a:cubicBezTo>
                  <a:pt x="109" y="37"/>
                  <a:pt x="109" y="37"/>
                  <a:pt x="109" y="37"/>
                </a:cubicBezTo>
                <a:cubicBezTo>
                  <a:pt x="109" y="37"/>
                  <a:pt x="109" y="37"/>
                  <a:pt x="109" y="37"/>
                </a:cubicBezTo>
                <a:cubicBezTo>
                  <a:pt x="109" y="38"/>
                  <a:pt x="109" y="38"/>
                  <a:pt x="109" y="38"/>
                </a:cubicBezTo>
                <a:cubicBezTo>
                  <a:pt x="109" y="38"/>
                  <a:pt x="109" y="38"/>
                  <a:pt x="109" y="38"/>
                </a:cubicBezTo>
                <a:cubicBezTo>
                  <a:pt x="109" y="38"/>
                  <a:pt x="109" y="38"/>
                  <a:pt x="109" y="38"/>
                </a:cubicBezTo>
                <a:cubicBezTo>
                  <a:pt x="109" y="38"/>
                  <a:pt x="109" y="38"/>
                  <a:pt x="109" y="38"/>
                </a:cubicBezTo>
                <a:cubicBezTo>
                  <a:pt x="109" y="38"/>
                  <a:pt x="109" y="38"/>
                  <a:pt x="109" y="38"/>
                </a:cubicBezTo>
                <a:cubicBezTo>
                  <a:pt x="109" y="38"/>
                  <a:pt x="109" y="38"/>
                  <a:pt x="109" y="38"/>
                </a:cubicBezTo>
                <a:cubicBezTo>
                  <a:pt x="109" y="39"/>
                  <a:pt x="109" y="39"/>
                  <a:pt x="109" y="39"/>
                </a:cubicBezTo>
                <a:cubicBezTo>
                  <a:pt x="110" y="39"/>
                  <a:pt x="110" y="39"/>
                  <a:pt x="110" y="39"/>
                </a:cubicBezTo>
                <a:cubicBezTo>
                  <a:pt x="110" y="39"/>
                  <a:pt x="110" y="40"/>
                  <a:pt x="110" y="40"/>
                </a:cubicBezTo>
                <a:cubicBezTo>
                  <a:pt x="110" y="40"/>
                  <a:pt x="110" y="40"/>
                  <a:pt x="110" y="40"/>
                </a:cubicBezTo>
                <a:cubicBezTo>
                  <a:pt x="110" y="40"/>
                  <a:pt x="110" y="40"/>
                  <a:pt x="110" y="40"/>
                </a:cubicBezTo>
                <a:cubicBezTo>
                  <a:pt x="110" y="40"/>
                  <a:pt x="110" y="41"/>
                  <a:pt x="111" y="41"/>
                </a:cubicBezTo>
                <a:cubicBezTo>
                  <a:pt x="111" y="41"/>
                  <a:pt x="111" y="41"/>
                  <a:pt x="111" y="41"/>
                </a:cubicBezTo>
                <a:cubicBezTo>
                  <a:pt x="111" y="41"/>
                  <a:pt x="111" y="41"/>
                  <a:pt x="111" y="41"/>
                </a:cubicBezTo>
                <a:cubicBezTo>
                  <a:pt x="111" y="42"/>
                  <a:pt x="111" y="42"/>
                  <a:pt x="111" y="42"/>
                </a:cubicBezTo>
                <a:cubicBezTo>
                  <a:pt x="111" y="42"/>
                  <a:pt x="111" y="42"/>
                  <a:pt x="111" y="42"/>
                </a:cubicBezTo>
                <a:cubicBezTo>
                  <a:pt x="111" y="42"/>
                  <a:pt x="111" y="42"/>
                  <a:pt x="111" y="42"/>
                </a:cubicBezTo>
                <a:cubicBezTo>
                  <a:pt x="111" y="42"/>
                  <a:pt x="111" y="43"/>
                  <a:pt x="111" y="43"/>
                </a:cubicBezTo>
                <a:cubicBezTo>
                  <a:pt x="112" y="43"/>
                  <a:pt x="112" y="43"/>
                  <a:pt x="112" y="44"/>
                </a:cubicBezTo>
                <a:cubicBezTo>
                  <a:pt x="113" y="44"/>
                  <a:pt x="113" y="44"/>
                  <a:pt x="113" y="44"/>
                </a:cubicBezTo>
                <a:cubicBezTo>
                  <a:pt x="113" y="43"/>
                  <a:pt x="113" y="43"/>
                  <a:pt x="113" y="43"/>
                </a:cubicBezTo>
                <a:cubicBezTo>
                  <a:pt x="113" y="42"/>
                  <a:pt x="112" y="41"/>
                  <a:pt x="112" y="39"/>
                </a:cubicBezTo>
                <a:cubicBezTo>
                  <a:pt x="112" y="38"/>
                  <a:pt x="112" y="38"/>
                  <a:pt x="112" y="37"/>
                </a:cubicBezTo>
                <a:close/>
                <a:moveTo>
                  <a:pt x="79" y="5"/>
                </a:moveTo>
                <a:cubicBezTo>
                  <a:pt x="79" y="5"/>
                  <a:pt x="78" y="5"/>
                  <a:pt x="78" y="6"/>
                </a:cubicBezTo>
                <a:cubicBezTo>
                  <a:pt x="78" y="6"/>
                  <a:pt x="78" y="6"/>
                  <a:pt x="78" y="6"/>
                </a:cubicBezTo>
                <a:cubicBezTo>
                  <a:pt x="78" y="6"/>
                  <a:pt x="78" y="6"/>
                  <a:pt x="78" y="6"/>
                </a:cubicBezTo>
                <a:cubicBezTo>
                  <a:pt x="78" y="7"/>
                  <a:pt x="78" y="7"/>
                  <a:pt x="78" y="7"/>
                </a:cubicBezTo>
                <a:cubicBezTo>
                  <a:pt x="78" y="7"/>
                  <a:pt x="79" y="7"/>
                  <a:pt x="79" y="7"/>
                </a:cubicBezTo>
                <a:cubicBezTo>
                  <a:pt x="79" y="8"/>
                  <a:pt x="79" y="8"/>
                  <a:pt x="79" y="8"/>
                </a:cubicBezTo>
                <a:cubicBezTo>
                  <a:pt x="79" y="7"/>
                  <a:pt x="79" y="7"/>
                  <a:pt x="79" y="7"/>
                </a:cubicBezTo>
                <a:cubicBezTo>
                  <a:pt x="79" y="7"/>
                  <a:pt x="79" y="7"/>
                  <a:pt x="79" y="7"/>
                </a:cubicBezTo>
                <a:cubicBezTo>
                  <a:pt x="79" y="7"/>
                  <a:pt x="79" y="8"/>
                  <a:pt x="79" y="8"/>
                </a:cubicBezTo>
                <a:cubicBezTo>
                  <a:pt x="79" y="8"/>
                  <a:pt x="79" y="8"/>
                  <a:pt x="79" y="8"/>
                </a:cubicBezTo>
                <a:cubicBezTo>
                  <a:pt x="78" y="8"/>
                  <a:pt x="78" y="8"/>
                  <a:pt x="78" y="8"/>
                </a:cubicBezTo>
                <a:cubicBezTo>
                  <a:pt x="78" y="8"/>
                  <a:pt x="78" y="8"/>
                  <a:pt x="78" y="8"/>
                </a:cubicBezTo>
                <a:cubicBezTo>
                  <a:pt x="78" y="8"/>
                  <a:pt x="78" y="8"/>
                  <a:pt x="78" y="8"/>
                </a:cubicBezTo>
                <a:cubicBezTo>
                  <a:pt x="78" y="8"/>
                  <a:pt x="78" y="8"/>
                  <a:pt x="78" y="8"/>
                </a:cubicBezTo>
                <a:cubicBezTo>
                  <a:pt x="78" y="10"/>
                  <a:pt x="78" y="10"/>
                  <a:pt x="78" y="10"/>
                </a:cubicBezTo>
                <a:cubicBezTo>
                  <a:pt x="79" y="10"/>
                  <a:pt x="79" y="10"/>
                  <a:pt x="79" y="10"/>
                </a:cubicBezTo>
                <a:cubicBezTo>
                  <a:pt x="79" y="10"/>
                  <a:pt x="79" y="10"/>
                  <a:pt x="79" y="10"/>
                </a:cubicBezTo>
                <a:cubicBezTo>
                  <a:pt x="80" y="10"/>
                  <a:pt x="80" y="10"/>
                  <a:pt x="80" y="10"/>
                </a:cubicBezTo>
                <a:cubicBezTo>
                  <a:pt x="80" y="10"/>
                  <a:pt x="80" y="10"/>
                  <a:pt x="80" y="10"/>
                </a:cubicBezTo>
                <a:cubicBezTo>
                  <a:pt x="81" y="10"/>
                  <a:pt x="81" y="10"/>
                  <a:pt x="81" y="10"/>
                </a:cubicBezTo>
                <a:cubicBezTo>
                  <a:pt x="81" y="10"/>
                  <a:pt x="81" y="10"/>
                  <a:pt x="81" y="10"/>
                </a:cubicBezTo>
                <a:cubicBezTo>
                  <a:pt x="81" y="9"/>
                  <a:pt x="81" y="9"/>
                  <a:pt x="81" y="9"/>
                </a:cubicBezTo>
                <a:cubicBezTo>
                  <a:pt x="81" y="9"/>
                  <a:pt x="81" y="9"/>
                  <a:pt x="81" y="9"/>
                </a:cubicBezTo>
                <a:cubicBezTo>
                  <a:pt x="81" y="9"/>
                  <a:pt x="81" y="8"/>
                  <a:pt x="80" y="8"/>
                </a:cubicBezTo>
                <a:cubicBezTo>
                  <a:pt x="80" y="8"/>
                  <a:pt x="80" y="8"/>
                  <a:pt x="80" y="8"/>
                </a:cubicBezTo>
                <a:cubicBezTo>
                  <a:pt x="80" y="8"/>
                  <a:pt x="80" y="8"/>
                  <a:pt x="80" y="8"/>
                </a:cubicBezTo>
                <a:cubicBezTo>
                  <a:pt x="80" y="8"/>
                  <a:pt x="80" y="8"/>
                  <a:pt x="80" y="8"/>
                </a:cubicBezTo>
                <a:cubicBezTo>
                  <a:pt x="80" y="8"/>
                  <a:pt x="80" y="8"/>
                  <a:pt x="80" y="8"/>
                </a:cubicBezTo>
                <a:cubicBezTo>
                  <a:pt x="80" y="8"/>
                  <a:pt x="80" y="8"/>
                  <a:pt x="80" y="8"/>
                </a:cubicBezTo>
                <a:cubicBezTo>
                  <a:pt x="80" y="8"/>
                  <a:pt x="80" y="8"/>
                  <a:pt x="81" y="7"/>
                </a:cubicBezTo>
                <a:cubicBezTo>
                  <a:pt x="81" y="7"/>
                  <a:pt x="81" y="7"/>
                  <a:pt x="81" y="6"/>
                </a:cubicBezTo>
                <a:cubicBezTo>
                  <a:pt x="81" y="6"/>
                  <a:pt x="81" y="6"/>
                  <a:pt x="81" y="6"/>
                </a:cubicBezTo>
                <a:cubicBezTo>
                  <a:pt x="81" y="6"/>
                  <a:pt x="81" y="6"/>
                  <a:pt x="81" y="6"/>
                </a:cubicBezTo>
                <a:cubicBezTo>
                  <a:pt x="81" y="6"/>
                  <a:pt x="81" y="6"/>
                  <a:pt x="81" y="6"/>
                </a:cubicBezTo>
                <a:cubicBezTo>
                  <a:pt x="80" y="6"/>
                  <a:pt x="80" y="6"/>
                  <a:pt x="80" y="6"/>
                </a:cubicBezTo>
                <a:cubicBezTo>
                  <a:pt x="80" y="6"/>
                  <a:pt x="80" y="6"/>
                  <a:pt x="80" y="6"/>
                </a:cubicBezTo>
                <a:cubicBezTo>
                  <a:pt x="80" y="5"/>
                  <a:pt x="80" y="5"/>
                  <a:pt x="80" y="5"/>
                </a:cubicBezTo>
                <a:cubicBezTo>
                  <a:pt x="80" y="5"/>
                  <a:pt x="80" y="5"/>
                  <a:pt x="80" y="5"/>
                </a:cubicBezTo>
                <a:cubicBezTo>
                  <a:pt x="80" y="5"/>
                  <a:pt x="80" y="5"/>
                  <a:pt x="80" y="5"/>
                </a:cubicBezTo>
                <a:cubicBezTo>
                  <a:pt x="79" y="5"/>
                  <a:pt x="79" y="5"/>
                  <a:pt x="79" y="5"/>
                </a:cubicBezTo>
                <a:cubicBezTo>
                  <a:pt x="79" y="5"/>
                  <a:pt x="79" y="5"/>
                  <a:pt x="79" y="5"/>
                </a:cubicBezTo>
                <a:close/>
                <a:moveTo>
                  <a:pt x="75" y="5"/>
                </a:moveTo>
                <a:cubicBezTo>
                  <a:pt x="75" y="5"/>
                  <a:pt x="75" y="5"/>
                  <a:pt x="75" y="5"/>
                </a:cubicBezTo>
                <a:cubicBezTo>
                  <a:pt x="75" y="5"/>
                  <a:pt x="75" y="5"/>
                  <a:pt x="75" y="5"/>
                </a:cubicBezTo>
                <a:cubicBezTo>
                  <a:pt x="75" y="5"/>
                  <a:pt x="75" y="5"/>
                  <a:pt x="75" y="5"/>
                </a:cubicBezTo>
                <a:cubicBezTo>
                  <a:pt x="75" y="5"/>
                  <a:pt x="75" y="5"/>
                  <a:pt x="74" y="5"/>
                </a:cubicBezTo>
                <a:cubicBezTo>
                  <a:pt x="74" y="5"/>
                  <a:pt x="74" y="5"/>
                  <a:pt x="74" y="5"/>
                </a:cubicBezTo>
                <a:cubicBezTo>
                  <a:pt x="74" y="5"/>
                  <a:pt x="74" y="5"/>
                  <a:pt x="74" y="5"/>
                </a:cubicBezTo>
                <a:cubicBezTo>
                  <a:pt x="74" y="6"/>
                  <a:pt x="74" y="6"/>
                  <a:pt x="74" y="6"/>
                </a:cubicBezTo>
                <a:cubicBezTo>
                  <a:pt x="74" y="6"/>
                  <a:pt x="74" y="6"/>
                  <a:pt x="74" y="6"/>
                </a:cubicBezTo>
                <a:cubicBezTo>
                  <a:pt x="74" y="6"/>
                  <a:pt x="74" y="6"/>
                  <a:pt x="74" y="6"/>
                </a:cubicBezTo>
                <a:cubicBezTo>
                  <a:pt x="74" y="6"/>
                  <a:pt x="74" y="6"/>
                  <a:pt x="74" y="6"/>
                </a:cubicBezTo>
                <a:cubicBezTo>
                  <a:pt x="73" y="6"/>
                  <a:pt x="73" y="6"/>
                  <a:pt x="73" y="6"/>
                </a:cubicBezTo>
                <a:cubicBezTo>
                  <a:pt x="73" y="6"/>
                  <a:pt x="73" y="6"/>
                  <a:pt x="73" y="6"/>
                </a:cubicBezTo>
                <a:cubicBezTo>
                  <a:pt x="73" y="6"/>
                  <a:pt x="73" y="6"/>
                  <a:pt x="73" y="6"/>
                </a:cubicBezTo>
                <a:cubicBezTo>
                  <a:pt x="73" y="6"/>
                  <a:pt x="73" y="6"/>
                  <a:pt x="73" y="6"/>
                </a:cubicBezTo>
                <a:cubicBezTo>
                  <a:pt x="73" y="7"/>
                  <a:pt x="73" y="7"/>
                  <a:pt x="73" y="7"/>
                </a:cubicBezTo>
                <a:cubicBezTo>
                  <a:pt x="73" y="7"/>
                  <a:pt x="73" y="7"/>
                  <a:pt x="73" y="7"/>
                </a:cubicBezTo>
                <a:cubicBezTo>
                  <a:pt x="73" y="8"/>
                  <a:pt x="73" y="8"/>
                  <a:pt x="73" y="8"/>
                </a:cubicBezTo>
                <a:cubicBezTo>
                  <a:pt x="73" y="8"/>
                  <a:pt x="73" y="8"/>
                  <a:pt x="73" y="8"/>
                </a:cubicBezTo>
                <a:cubicBezTo>
                  <a:pt x="73" y="8"/>
                  <a:pt x="73" y="8"/>
                  <a:pt x="73" y="8"/>
                </a:cubicBezTo>
                <a:cubicBezTo>
                  <a:pt x="73" y="8"/>
                  <a:pt x="73" y="8"/>
                  <a:pt x="73" y="8"/>
                </a:cubicBezTo>
                <a:cubicBezTo>
                  <a:pt x="74" y="8"/>
                  <a:pt x="74" y="8"/>
                  <a:pt x="74" y="8"/>
                </a:cubicBezTo>
                <a:cubicBezTo>
                  <a:pt x="74" y="8"/>
                  <a:pt x="74" y="8"/>
                  <a:pt x="74" y="8"/>
                </a:cubicBezTo>
                <a:cubicBezTo>
                  <a:pt x="74" y="8"/>
                  <a:pt x="74" y="8"/>
                  <a:pt x="74" y="8"/>
                </a:cubicBezTo>
                <a:cubicBezTo>
                  <a:pt x="74" y="8"/>
                  <a:pt x="74" y="8"/>
                  <a:pt x="74" y="8"/>
                </a:cubicBezTo>
                <a:cubicBezTo>
                  <a:pt x="74" y="8"/>
                  <a:pt x="74" y="9"/>
                  <a:pt x="74" y="9"/>
                </a:cubicBezTo>
                <a:cubicBezTo>
                  <a:pt x="74" y="9"/>
                  <a:pt x="75" y="9"/>
                  <a:pt x="75" y="9"/>
                </a:cubicBezTo>
                <a:cubicBezTo>
                  <a:pt x="75" y="9"/>
                  <a:pt x="75" y="9"/>
                  <a:pt x="75" y="9"/>
                </a:cubicBezTo>
                <a:cubicBezTo>
                  <a:pt x="75" y="9"/>
                  <a:pt x="75" y="9"/>
                  <a:pt x="75" y="9"/>
                </a:cubicBezTo>
                <a:cubicBezTo>
                  <a:pt x="76" y="9"/>
                  <a:pt x="76" y="9"/>
                  <a:pt x="76" y="9"/>
                </a:cubicBezTo>
                <a:cubicBezTo>
                  <a:pt x="76" y="9"/>
                  <a:pt x="76" y="9"/>
                  <a:pt x="76" y="9"/>
                </a:cubicBezTo>
                <a:cubicBezTo>
                  <a:pt x="77" y="9"/>
                  <a:pt x="77" y="9"/>
                  <a:pt x="77" y="9"/>
                </a:cubicBezTo>
                <a:cubicBezTo>
                  <a:pt x="77" y="9"/>
                  <a:pt x="77" y="9"/>
                  <a:pt x="77" y="9"/>
                </a:cubicBezTo>
                <a:cubicBezTo>
                  <a:pt x="77" y="9"/>
                  <a:pt x="77" y="9"/>
                  <a:pt x="77" y="8"/>
                </a:cubicBezTo>
                <a:cubicBezTo>
                  <a:pt x="78" y="8"/>
                  <a:pt x="78" y="8"/>
                  <a:pt x="78" y="7"/>
                </a:cubicBezTo>
                <a:cubicBezTo>
                  <a:pt x="78" y="7"/>
                  <a:pt x="78" y="7"/>
                  <a:pt x="77" y="7"/>
                </a:cubicBezTo>
                <a:cubicBezTo>
                  <a:pt x="77" y="6"/>
                  <a:pt x="77" y="6"/>
                  <a:pt x="77" y="6"/>
                </a:cubicBezTo>
                <a:cubicBezTo>
                  <a:pt x="77" y="6"/>
                  <a:pt x="77" y="6"/>
                  <a:pt x="77" y="6"/>
                </a:cubicBezTo>
                <a:cubicBezTo>
                  <a:pt x="77" y="6"/>
                  <a:pt x="77" y="6"/>
                  <a:pt x="77" y="6"/>
                </a:cubicBezTo>
                <a:cubicBezTo>
                  <a:pt x="77" y="6"/>
                  <a:pt x="78" y="6"/>
                  <a:pt x="78" y="5"/>
                </a:cubicBezTo>
                <a:cubicBezTo>
                  <a:pt x="78" y="5"/>
                  <a:pt x="78" y="5"/>
                  <a:pt x="78" y="5"/>
                </a:cubicBezTo>
                <a:cubicBezTo>
                  <a:pt x="78" y="5"/>
                  <a:pt x="78" y="5"/>
                  <a:pt x="78" y="5"/>
                </a:cubicBezTo>
                <a:cubicBezTo>
                  <a:pt x="77" y="5"/>
                  <a:pt x="77" y="5"/>
                  <a:pt x="77" y="5"/>
                </a:cubicBezTo>
                <a:cubicBezTo>
                  <a:pt x="77" y="5"/>
                  <a:pt x="77" y="5"/>
                  <a:pt x="77" y="5"/>
                </a:cubicBezTo>
                <a:cubicBezTo>
                  <a:pt x="77" y="5"/>
                  <a:pt x="77" y="5"/>
                  <a:pt x="77" y="5"/>
                </a:cubicBezTo>
                <a:cubicBezTo>
                  <a:pt x="77" y="4"/>
                  <a:pt x="76" y="4"/>
                  <a:pt x="76" y="4"/>
                </a:cubicBezTo>
                <a:cubicBezTo>
                  <a:pt x="76" y="4"/>
                  <a:pt x="76" y="4"/>
                  <a:pt x="76" y="4"/>
                </a:cubicBezTo>
                <a:cubicBezTo>
                  <a:pt x="76" y="4"/>
                  <a:pt x="76" y="4"/>
                  <a:pt x="76" y="4"/>
                </a:cubicBezTo>
                <a:cubicBezTo>
                  <a:pt x="76" y="4"/>
                  <a:pt x="76" y="4"/>
                  <a:pt x="76" y="4"/>
                </a:cubicBezTo>
                <a:cubicBezTo>
                  <a:pt x="76" y="4"/>
                  <a:pt x="75" y="4"/>
                  <a:pt x="75" y="4"/>
                </a:cubicBezTo>
                <a:cubicBezTo>
                  <a:pt x="75" y="4"/>
                  <a:pt x="75" y="4"/>
                  <a:pt x="75" y="4"/>
                </a:cubicBezTo>
                <a:cubicBezTo>
                  <a:pt x="75" y="4"/>
                  <a:pt x="75" y="4"/>
                  <a:pt x="75" y="4"/>
                </a:cubicBezTo>
                <a:cubicBezTo>
                  <a:pt x="75" y="4"/>
                  <a:pt x="75" y="4"/>
                  <a:pt x="75" y="4"/>
                </a:cubicBezTo>
                <a:cubicBezTo>
                  <a:pt x="75" y="4"/>
                  <a:pt x="75" y="4"/>
                  <a:pt x="75" y="4"/>
                </a:cubicBezTo>
                <a:cubicBezTo>
                  <a:pt x="75" y="4"/>
                  <a:pt x="75" y="4"/>
                  <a:pt x="75" y="4"/>
                </a:cubicBezTo>
                <a:cubicBezTo>
                  <a:pt x="75" y="3"/>
                  <a:pt x="75" y="3"/>
                  <a:pt x="75" y="3"/>
                </a:cubicBezTo>
                <a:cubicBezTo>
                  <a:pt x="73" y="3"/>
                  <a:pt x="73" y="3"/>
                  <a:pt x="73" y="3"/>
                </a:cubicBezTo>
                <a:cubicBezTo>
                  <a:pt x="73" y="4"/>
                  <a:pt x="73" y="4"/>
                  <a:pt x="73" y="4"/>
                </a:cubicBezTo>
                <a:cubicBezTo>
                  <a:pt x="73" y="4"/>
                  <a:pt x="73" y="4"/>
                  <a:pt x="73" y="4"/>
                </a:cubicBezTo>
                <a:cubicBezTo>
                  <a:pt x="73" y="4"/>
                  <a:pt x="73" y="5"/>
                  <a:pt x="73" y="5"/>
                </a:cubicBezTo>
                <a:cubicBezTo>
                  <a:pt x="73" y="5"/>
                  <a:pt x="73" y="5"/>
                  <a:pt x="73" y="5"/>
                </a:cubicBezTo>
                <a:cubicBezTo>
                  <a:pt x="75" y="5"/>
                  <a:pt x="75" y="5"/>
                  <a:pt x="75" y="5"/>
                </a:cubicBezTo>
                <a:cubicBezTo>
                  <a:pt x="75" y="5"/>
                  <a:pt x="75" y="5"/>
                  <a:pt x="75" y="5"/>
                </a:cubicBezTo>
                <a:close/>
                <a:moveTo>
                  <a:pt x="112" y="77"/>
                </a:moveTo>
                <a:cubicBezTo>
                  <a:pt x="113" y="76"/>
                  <a:pt x="113" y="75"/>
                  <a:pt x="113" y="74"/>
                </a:cubicBezTo>
                <a:cubicBezTo>
                  <a:pt x="113" y="74"/>
                  <a:pt x="113" y="74"/>
                  <a:pt x="113" y="74"/>
                </a:cubicBezTo>
                <a:cubicBezTo>
                  <a:pt x="113" y="74"/>
                  <a:pt x="113" y="74"/>
                  <a:pt x="113" y="74"/>
                </a:cubicBezTo>
                <a:cubicBezTo>
                  <a:pt x="113" y="74"/>
                  <a:pt x="113" y="74"/>
                  <a:pt x="113" y="74"/>
                </a:cubicBezTo>
                <a:cubicBezTo>
                  <a:pt x="113" y="74"/>
                  <a:pt x="113" y="74"/>
                  <a:pt x="113" y="74"/>
                </a:cubicBezTo>
                <a:cubicBezTo>
                  <a:pt x="113" y="74"/>
                  <a:pt x="113" y="74"/>
                  <a:pt x="112" y="73"/>
                </a:cubicBezTo>
                <a:cubicBezTo>
                  <a:pt x="112" y="74"/>
                  <a:pt x="112" y="74"/>
                  <a:pt x="112" y="74"/>
                </a:cubicBezTo>
                <a:cubicBezTo>
                  <a:pt x="112" y="74"/>
                  <a:pt x="112" y="74"/>
                  <a:pt x="112" y="74"/>
                </a:cubicBezTo>
                <a:cubicBezTo>
                  <a:pt x="112" y="74"/>
                  <a:pt x="112" y="74"/>
                  <a:pt x="111" y="74"/>
                </a:cubicBezTo>
                <a:cubicBezTo>
                  <a:pt x="111" y="75"/>
                  <a:pt x="111" y="75"/>
                  <a:pt x="111" y="75"/>
                </a:cubicBezTo>
                <a:cubicBezTo>
                  <a:pt x="111" y="75"/>
                  <a:pt x="110" y="76"/>
                  <a:pt x="110" y="76"/>
                </a:cubicBezTo>
                <a:cubicBezTo>
                  <a:pt x="110" y="76"/>
                  <a:pt x="110" y="76"/>
                  <a:pt x="110" y="76"/>
                </a:cubicBezTo>
                <a:cubicBezTo>
                  <a:pt x="110" y="76"/>
                  <a:pt x="110" y="76"/>
                  <a:pt x="110" y="76"/>
                </a:cubicBezTo>
                <a:cubicBezTo>
                  <a:pt x="110" y="76"/>
                  <a:pt x="110" y="77"/>
                  <a:pt x="110" y="77"/>
                </a:cubicBezTo>
                <a:cubicBezTo>
                  <a:pt x="110" y="77"/>
                  <a:pt x="110" y="77"/>
                  <a:pt x="110" y="77"/>
                </a:cubicBezTo>
                <a:cubicBezTo>
                  <a:pt x="110" y="77"/>
                  <a:pt x="110" y="77"/>
                  <a:pt x="110" y="77"/>
                </a:cubicBezTo>
                <a:cubicBezTo>
                  <a:pt x="109" y="78"/>
                  <a:pt x="109" y="78"/>
                  <a:pt x="109" y="79"/>
                </a:cubicBezTo>
                <a:cubicBezTo>
                  <a:pt x="109" y="79"/>
                  <a:pt x="109" y="79"/>
                  <a:pt x="109" y="79"/>
                </a:cubicBezTo>
                <a:cubicBezTo>
                  <a:pt x="109" y="79"/>
                  <a:pt x="109" y="79"/>
                  <a:pt x="109" y="79"/>
                </a:cubicBezTo>
                <a:cubicBezTo>
                  <a:pt x="109" y="79"/>
                  <a:pt x="109" y="80"/>
                  <a:pt x="109" y="81"/>
                </a:cubicBezTo>
                <a:cubicBezTo>
                  <a:pt x="109" y="81"/>
                  <a:pt x="109" y="81"/>
                  <a:pt x="109" y="81"/>
                </a:cubicBezTo>
                <a:cubicBezTo>
                  <a:pt x="109" y="82"/>
                  <a:pt x="109" y="82"/>
                  <a:pt x="109" y="82"/>
                </a:cubicBezTo>
                <a:cubicBezTo>
                  <a:pt x="109" y="82"/>
                  <a:pt x="109" y="82"/>
                  <a:pt x="109" y="82"/>
                </a:cubicBezTo>
                <a:cubicBezTo>
                  <a:pt x="109" y="82"/>
                  <a:pt x="109" y="82"/>
                  <a:pt x="109" y="82"/>
                </a:cubicBezTo>
                <a:cubicBezTo>
                  <a:pt x="110" y="82"/>
                  <a:pt x="111" y="81"/>
                  <a:pt x="111" y="81"/>
                </a:cubicBezTo>
                <a:cubicBezTo>
                  <a:pt x="111" y="81"/>
                  <a:pt x="111" y="80"/>
                  <a:pt x="111" y="80"/>
                </a:cubicBezTo>
                <a:cubicBezTo>
                  <a:pt x="111" y="80"/>
                  <a:pt x="111" y="80"/>
                  <a:pt x="111" y="80"/>
                </a:cubicBezTo>
                <a:cubicBezTo>
                  <a:pt x="111" y="80"/>
                  <a:pt x="111" y="80"/>
                  <a:pt x="111" y="79"/>
                </a:cubicBezTo>
                <a:cubicBezTo>
                  <a:pt x="111" y="79"/>
                  <a:pt x="111" y="79"/>
                  <a:pt x="111" y="79"/>
                </a:cubicBezTo>
                <a:cubicBezTo>
                  <a:pt x="111" y="79"/>
                  <a:pt x="111" y="79"/>
                  <a:pt x="111" y="79"/>
                </a:cubicBezTo>
                <a:cubicBezTo>
                  <a:pt x="111" y="79"/>
                  <a:pt x="111" y="79"/>
                  <a:pt x="111" y="78"/>
                </a:cubicBezTo>
                <a:cubicBezTo>
                  <a:pt x="111" y="78"/>
                  <a:pt x="111" y="78"/>
                  <a:pt x="111" y="78"/>
                </a:cubicBezTo>
                <a:cubicBezTo>
                  <a:pt x="111" y="78"/>
                  <a:pt x="111" y="78"/>
                  <a:pt x="111" y="78"/>
                </a:cubicBezTo>
                <a:cubicBezTo>
                  <a:pt x="111" y="78"/>
                  <a:pt x="112" y="78"/>
                  <a:pt x="112" y="78"/>
                </a:cubicBezTo>
                <a:cubicBezTo>
                  <a:pt x="112" y="77"/>
                  <a:pt x="112" y="77"/>
                  <a:pt x="112" y="77"/>
                </a:cubicBezTo>
                <a:cubicBezTo>
                  <a:pt x="112" y="77"/>
                  <a:pt x="112" y="77"/>
                  <a:pt x="112" y="77"/>
                </a:cubicBezTo>
                <a:cubicBezTo>
                  <a:pt x="112" y="77"/>
                  <a:pt x="112" y="77"/>
                  <a:pt x="112" y="77"/>
                </a:cubicBezTo>
                <a:cubicBezTo>
                  <a:pt x="112" y="77"/>
                  <a:pt x="112" y="77"/>
                  <a:pt x="112" y="77"/>
                </a:cubicBezTo>
                <a:close/>
              </a:path>
            </a:pathLst>
          </a:custGeom>
          <a:solidFill>
            <a:srgbClr val="C00000"/>
          </a:solidFill>
          <a:ln>
            <a:noFill/>
          </a:ln>
          <a:extLst/>
        </p:spPr>
        <p:txBody>
          <a:bodyPr vert="horz" wrap="square" lIns="91412" tIns="45706" rIns="91412" bIns="45706" numCol="1" anchor="t" anchorCtr="0" compatLnSpc="1">
            <a:prstTxWarp prst="textNoShape">
              <a:avLst/>
            </a:prstTxWarp>
          </a:bodyPr>
          <a:lstStyle/>
          <a:p>
            <a:pPr defTabSz="914126" fontAlgn="auto">
              <a:spcBef>
                <a:spcPts val="0"/>
              </a:spcBef>
              <a:spcAft>
                <a:spcPts val="0"/>
              </a:spcAft>
              <a:defRPr/>
            </a:pPr>
            <a:endParaRPr lang="zh-CN" altLang="en-US" sz="1799" b="0" kern="0">
              <a:solidFill>
                <a:sysClr val="windowText" lastClr="000000"/>
              </a:solidFill>
            </a:endParaRPr>
          </a:p>
        </p:txBody>
      </p:sp>
      <p:sp>
        <p:nvSpPr>
          <p:cNvPr id="38" name="Freeform 8"/>
          <p:cNvSpPr>
            <a:spLocks noEditPoints="1"/>
          </p:cNvSpPr>
          <p:nvPr/>
        </p:nvSpPr>
        <p:spPr bwMode="auto">
          <a:xfrm>
            <a:off x="2250201" y="3525958"/>
            <a:ext cx="634137" cy="555608"/>
          </a:xfrm>
          <a:custGeom>
            <a:avLst/>
            <a:gdLst>
              <a:gd name="T0" fmla="*/ 92 w 137"/>
              <a:gd name="T1" fmla="*/ 69 h 120"/>
              <a:gd name="T2" fmla="*/ 76 w 137"/>
              <a:gd name="T3" fmla="*/ 52 h 120"/>
              <a:gd name="T4" fmla="*/ 75 w 137"/>
              <a:gd name="T5" fmla="*/ 38 h 120"/>
              <a:gd name="T6" fmla="*/ 69 w 137"/>
              <a:gd name="T7" fmla="*/ 44 h 120"/>
              <a:gd name="T8" fmla="*/ 52 w 137"/>
              <a:gd name="T9" fmla="*/ 28 h 120"/>
              <a:gd name="T10" fmla="*/ 41 w 137"/>
              <a:gd name="T11" fmla="*/ 37 h 120"/>
              <a:gd name="T12" fmla="*/ 18 w 137"/>
              <a:gd name="T13" fmla="*/ 38 h 120"/>
              <a:gd name="T14" fmla="*/ 16 w 137"/>
              <a:gd name="T15" fmla="*/ 52 h 120"/>
              <a:gd name="T16" fmla="*/ 0 w 137"/>
              <a:gd name="T17" fmla="*/ 69 h 120"/>
              <a:gd name="T18" fmla="*/ 9 w 137"/>
              <a:gd name="T19" fmla="*/ 80 h 120"/>
              <a:gd name="T20" fmla="*/ 10 w 137"/>
              <a:gd name="T21" fmla="*/ 103 h 120"/>
              <a:gd name="T22" fmla="*/ 24 w 137"/>
              <a:gd name="T23" fmla="*/ 104 h 120"/>
              <a:gd name="T24" fmla="*/ 41 w 137"/>
              <a:gd name="T25" fmla="*/ 120 h 120"/>
              <a:gd name="T26" fmla="*/ 52 w 137"/>
              <a:gd name="T27" fmla="*/ 111 h 120"/>
              <a:gd name="T28" fmla="*/ 72 w 137"/>
              <a:gd name="T29" fmla="*/ 107 h 120"/>
              <a:gd name="T30" fmla="*/ 83 w 137"/>
              <a:gd name="T31" fmla="*/ 103 h 120"/>
              <a:gd name="T32" fmla="*/ 83 w 137"/>
              <a:gd name="T33" fmla="*/ 80 h 120"/>
              <a:gd name="T34" fmla="*/ 72 w 137"/>
              <a:gd name="T35" fmla="*/ 84 h 120"/>
              <a:gd name="T36" fmla="*/ 46 w 137"/>
              <a:gd name="T37" fmla="*/ 101 h 120"/>
              <a:gd name="T38" fmla="*/ 46 w 137"/>
              <a:gd name="T39" fmla="*/ 47 h 120"/>
              <a:gd name="T40" fmla="*/ 73 w 137"/>
              <a:gd name="T41" fmla="*/ 74 h 120"/>
              <a:gd name="T42" fmla="*/ 129 w 137"/>
              <a:gd name="T43" fmla="*/ 77 h 120"/>
              <a:gd name="T44" fmla="*/ 137 w 137"/>
              <a:gd name="T45" fmla="*/ 85 h 120"/>
              <a:gd name="T46" fmla="*/ 133 w 137"/>
              <a:gd name="T47" fmla="*/ 91 h 120"/>
              <a:gd name="T48" fmla="*/ 132 w 137"/>
              <a:gd name="T49" fmla="*/ 102 h 120"/>
              <a:gd name="T50" fmla="*/ 125 w 137"/>
              <a:gd name="T51" fmla="*/ 103 h 120"/>
              <a:gd name="T52" fmla="*/ 117 w 137"/>
              <a:gd name="T53" fmla="*/ 111 h 120"/>
              <a:gd name="T54" fmla="*/ 111 w 137"/>
              <a:gd name="T55" fmla="*/ 107 h 120"/>
              <a:gd name="T56" fmla="*/ 100 w 137"/>
              <a:gd name="T57" fmla="*/ 106 h 120"/>
              <a:gd name="T58" fmla="*/ 99 w 137"/>
              <a:gd name="T59" fmla="*/ 99 h 120"/>
              <a:gd name="T60" fmla="*/ 91 w 137"/>
              <a:gd name="T61" fmla="*/ 91 h 120"/>
              <a:gd name="T62" fmla="*/ 96 w 137"/>
              <a:gd name="T63" fmla="*/ 85 h 120"/>
              <a:gd name="T64" fmla="*/ 96 w 137"/>
              <a:gd name="T65" fmla="*/ 74 h 120"/>
              <a:gd name="T66" fmla="*/ 103 w 137"/>
              <a:gd name="T67" fmla="*/ 73 h 120"/>
              <a:gd name="T68" fmla="*/ 111 w 137"/>
              <a:gd name="T69" fmla="*/ 65 h 120"/>
              <a:gd name="T70" fmla="*/ 117 w 137"/>
              <a:gd name="T71" fmla="*/ 70 h 120"/>
              <a:gd name="T72" fmla="*/ 128 w 137"/>
              <a:gd name="T73" fmla="*/ 70 h 120"/>
              <a:gd name="T74" fmla="*/ 129 w 137"/>
              <a:gd name="T75" fmla="*/ 77 h 120"/>
              <a:gd name="T76" fmla="*/ 128 w 137"/>
              <a:gd name="T77" fmla="*/ 88 h 120"/>
              <a:gd name="T78" fmla="*/ 101 w 137"/>
              <a:gd name="T79" fmla="*/ 88 h 120"/>
              <a:gd name="T80" fmla="*/ 114 w 137"/>
              <a:gd name="T81" fmla="*/ 102 h 120"/>
              <a:gd name="T82" fmla="*/ 137 w 137"/>
              <a:gd name="T83" fmla="*/ 27 h 120"/>
              <a:gd name="T84" fmla="*/ 131 w 137"/>
              <a:gd name="T85" fmla="*/ 34 h 120"/>
              <a:gd name="T86" fmla="*/ 131 w 137"/>
              <a:gd name="T87" fmla="*/ 50 h 120"/>
              <a:gd name="T88" fmla="*/ 122 w 137"/>
              <a:gd name="T89" fmla="*/ 51 h 120"/>
              <a:gd name="T90" fmla="*/ 111 w 137"/>
              <a:gd name="T91" fmla="*/ 61 h 120"/>
              <a:gd name="T92" fmla="*/ 103 w 137"/>
              <a:gd name="T93" fmla="*/ 55 h 120"/>
              <a:gd name="T94" fmla="*/ 88 w 137"/>
              <a:gd name="T95" fmla="*/ 55 h 120"/>
              <a:gd name="T96" fmla="*/ 87 w 137"/>
              <a:gd name="T97" fmla="*/ 46 h 120"/>
              <a:gd name="T98" fmla="*/ 76 w 137"/>
              <a:gd name="T99" fmla="*/ 34 h 120"/>
              <a:gd name="T100" fmla="*/ 82 w 137"/>
              <a:gd name="T101" fmla="*/ 27 h 120"/>
              <a:gd name="T102" fmla="*/ 83 w 137"/>
              <a:gd name="T103" fmla="*/ 12 h 120"/>
              <a:gd name="T104" fmla="*/ 92 w 137"/>
              <a:gd name="T105" fmla="*/ 11 h 120"/>
              <a:gd name="T106" fmla="*/ 103 w 137"/>
              <a:gd name="T107" fmla="*/ 0 h 120"/>
              <a:gd name="T108" fmla="*/ 110 w 137"/>
              <a:gd name="T109" fmla="*/ 6 h 120"/>
              <a:gd name="T110" fmla="*/ 126 w 137"/>
              <a:gd name="T111" fmla="*/ 7 h 120"/>
              <a:gd name="T112" fmla="*/ 127 w 137"/>
              <a:gd name="T113" fmla="*/ 16 h 120"/>
              <a:gd name="T114" fmla="*/ 107 w 137"/>
              <a:gd name="T115" fmla="*/ 49 h 120"/>
              <a:gd name="T116" fmla="*/ 89 w 137"/>
              <a:gd name="T117" fmla="*/ 31 h 120"/>
              <a:gd name="T118" fmla="*/ 125 w 137"/>
              <a:gd name="T119" fmla="*/ 3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7" h="120">
                <a:moveTo>
                  <a:pt x="92" y="80"/>
                </a:moveTo>
                <a:cubicBezTo>
                  <a:pt x="92" y="69"/>
                  <a:pt x="92" y="69"/>
                  <a:pt x="92" y="69"/>
                </a:cubicBezTo>
                <a:cubicBezTo>
                  <a:pt x="83" y="69"/>
                  <a:pt x="83" y="69"/>
                  <a:pt x="83" y="69"/>
                </a:cubicBezTo>
                <a:cubicBezTo>
                  <a:pt x="82" y="62"/>
                  <a:pt x="80" y="57"/>
                  <a:pt x="76" y="52"/>
                </a:cubicBezTo>
                <a:cubicBezTo>
                  <a:pt x="83" y="45"/>
                  <a:pt x="83" y="45"/>
                  <a:pt x="83" y="45"/>
                </a:cubicBezTo>
                <a:cubicBezTo>
                  <a:pt x="75" y="38"/>
                  <a:pt x="75" y="38"/>
                  <a:pt x="75" y="38"/>
                </a:cubicBezTo>
                <a:cubicBezTo>
                  <a:pt x="72" y="41"/>
                  <a:pt x="72" y="41"/>
                  <a:pt x="72" y="41"/>
                </a:cubicBezTo>
                <a:cubicBezTo>
                  <a:pt x="69" y="44"/>
                  <a:pt x="69" y="44"/>
                  <a:pt x="69" y="44"/>
                </a:cubicBezTo>
                <a:cubicBezTo>
                  <a:pt x="64" y="40"/>
                  <a:pt x="58" y="38"/>
                  <a:pt x="52" y="37"/>
                </a:cubicBezTo>
                <a:cubicBezTo>
                  <a:pt x="52" y="28"/>
                  <a:pt x="52" y="28"/>
                  <a:pt x="52" y="28"/>
                </a:cubicBezTo>
                <a:cubicBezTo>
                  <a:pt x="41" y="28"/>
                  <a:pt x="41" y="28"/>
                  <a:pt x="41" y="28"/>
                </a:cubicBezTo>
                <a:cubicBezTo>
                  <a:pt x="41" y="37"/>
                  <a:pt x="41" y="37"/>
                  <a:pt x="41" y="37"/>
                </a:cubicBezTo>
                <a:cubicBezTo>
                  <a:pt x="35" y="38"/>
                  <a:pt x="29" y="40"/>
                  <a:pt x="24" y="44"/>
                </a:cubicBezTo>
                <a:cubicBezTo>
                  <a:pt x="18" y="38"/>
                  <a:pt x="18" y="38"/>
                  <a:pt x="18" y="38"/>
                </a:cubicBezTo>
                <a:cubicBezTo>
                  <a:pt x="10" y="46"/>
                  <a:pt x="10" y="46"/>
                  <a:pt x="10" y="46"/>
                </a:cubicBezTo>
                <a:cubicBezTo>
                  <a:pt x="16" y="52"/>
                  <a:pt x="16" y="52"/>
                  <a:pt x="16" y="52"/>
                </a:cubicBezTo>
                <a:cubicBezTo>
                  <a:pt x="13" y="57"/>
                  <a:pt x="10" y="63"/>
                  <a:pt x="9" y="69"/>
                </a:cubicBezTo>
                <a:cubicBezTo>
                  <a:pt x="0" y="69"/>
                  <a:pt x="0" y="69"/>
                  <a:pt x="0" y="69"/>
                </a:cubicBezTo>
                <a:cubicBezTo>
                  <a:pt x="0" y="80"/>
                  <a:pt x="0" y="80"/>
                  <a:pt x="0" y="80"/>
                </a:cubicBezTo>
                <a:cubicBezTo>
                  <a:pt x="9" y="80"/>
                  <a:pt x="9" y="80"/>
                  <a:pt x="9" y="80"/>
                </a:cubicBezTo>
                <a:cubicBezTo>
                  <a:pt x="10" y="86"/>
                  <a:pt x="13" y="92"/>
                  <a:pt x="16" y="97"/>
                </a:cubicBezTo>
                <a:cubicBezTo>
                  <a:pt x="10" y="103"/>
                  <a:pt x="10" y="103"/>
                  <a:pt x="10" y="103"/>
                </a:cubicBezTo>
                <a:cubicBezTo>
                  <a:pt x="18" y="111"/>
                  <a:pt x="18" y="111"/>
                  <a:pt x="18" y="111"/>
                </a:cubicBezTo>
                <a:cubicBezTo>
                  <a:pt x="24" y="104"/>
                  <a:pt x="24" y="104"/>
                  <a:pt x="24" y="104"/>
                </a:cubicBezTo>
                <a:cubicBezTo>
                  <a:pt x="29" y="108"/>
                  <a:pt x="35" y="110"/>
                  <a:pt x="41" y="111"/>
                </a:cubicBezTo>
                <a:cubicBezTo>
                  <a:pt x="41" y="120"/>
                  <a:pt x="41" y="120"/>
                  <a:pt x="41" y="120"/>
                </a:cubicBezTo>
                <a:cubicBezTo>
                  <a:pt x="52" y="120"/>
                  <a:pt x="52" y="120"/>
                  <a:pt x="52" y="120"/>
                </a:cubicBezTo>
                <a:cubicBezTo>
                  <a:pt x="52" y="111"/>
                  <a:pt x="52" y="111"/>
                  <a:pt x="52" y="111"/>
                </a:cubicBezTo>
                <a:cubicBezTo>
                  <a:pt x="58" y="110"/>
                  <a:pt x="64" y="108"/>
                  <a:pt x="69" y="104"/>
                </a:cubicBezTo>
                <a:cubicBezTo>
                  <a:pt x="72" y="107"/>
                  <a:pt x="72" y="107"/>
                  <a:pt x="72" y="107"/>
                </a:cubicBezTo>
                <a:cubicBezTo>
                  <a:pt x="75" y="111"/>
                  <a:pt x="75" y="111"/>
                  <a:pt x="75" y="111"/>
                </a:cubicBezTo>
                <a:cubicBezTo>
                  <a:pt x="83" y="103"/>
                  <a:pt x="83" y="103"/>
                  <a:pt x="83" y="103"/>
                </a:cubicBezTo>
                <a:cubicBezTo>
                  <a:pt x="77" y="96"/>
                  <a:pt x="77" y="96"/>
                  <a:pt x="77" y="96"/>
                </a:cubicBezTo>
                <a:cubicBezTo>
                  <a:pt x="80" y="91"/>
                  <a:pt x="83" y="86"/>
                  <a:pt x="83" y="80"/>
                </a:cubicBezTo>
                <a:cubicBezTo>
                  <a:pt x="92" y="80"/>
                  <a:pt x="92" y="80"/>
                  <a:pt x="92" y="80"/>
                </a:cubicBezTo>
                <a:close/>
                <a:moveTo>
                  <a:pt x="72" y="84"/>
                </a:moveTo>
                <a:cubicBezTo>
                  <a:pt x="72" y="84"/>
                  <a:pt x="72" y="84"/>
                  <a:pt x="72" y="84"/>
                </a:cubicBezTo>
                <a:cubicBezTo>
                  <a:pt x="68" y="94"/>
                  <a:pt x="58" y="101"/>
                  <a:pt x="46" y="101"/>
                </a:cubicBezTo>
                <a:cubicBezTo>
                  <a:pt x="31" y="101"/>
                  <a:pt x="19" y="89"/>
                  <a:pt x="19" y="74"/>
                </a:cubicBezTo>
                <a:cubicBezTo>
                  <a:pt x="19" y="59"/>
                  <a:pt x="31" y="47"/>
                  <a:pt x="46" y="47"/>
                </a:cubicBezTo>
                <a:cubicBezTo>
                  <a:pt x="58" y="47"/>
                  <a:pt x="68" y="54"/>
                  <a:pt x="72" y="64"/>
                </a:cubicBezTo>
                <a:cubicBezTo>
                  <a:pt x="73" y="67"/>
                  <a:pt x="73" y="71"/>
                  <a:pt x="73" y="74"/>
                </a:cubicBezTo>
                <a:cubicBezTo>
                  <a:pt x="73" y="78"/>
                  <a:pt x="73" y="81"/>
                  <a:pt x="72" y="84"/>
                </a:cubicBezTo>
                <a:close/>
                <a:moveTo>
                  <a:pt x="129" y="77"/>
                </a:moveTo>
                <a:cubicBezTo>
                  <a:pt x="131" y="79"/>
                  <a:pt x="132" y="82"/>
                  <a:pt x="133" y="85"/>
                </a:cubicBezTo>
                <a:cubicBezTo>
                  <a:pt x="137" y="85"/>
                  <a:pt x="137" y="85"/>
                  <a:pt x="137" y="85"/>
                </a:cubicBezTo>
                <a:cubicBezTo>
                  <a:pt x="137" y="91"/>
                  <a:pt x="137" y="91"/>
                  <a:pt x="137" y="91"/>
                </a:cubicBezTo>
                <a:cubicBezTo>
                  <a:pt x="133" y="91"/>
                  <a:pt x="133" y="91"/>
                  <a:pt x="133" y="91"/>
                </a:cubicBezTo>
                <a:cubicBezTo>
                  <a:pt x="132" y="94"/>
                  <a:pt x="131" y="97"/>
                  <a:pt x="129" y="99"/>
                </a:cubicBezTo>
                <a:cubicBezTo>
                  <a:pt x="132" y="102"/>
                  <a:pt x="132" y="102"/>
                  <a:pt x="132" y="102"/>
                </a:cubicBezTo>
                <a:cubicBezTo>
                  <a:pt x="129" y="106"/>
                  <a:pt x="129" y="106"/>
                  <a:pt x="129" y="106"/>
                </a:cubicBezTo>
                <a:cubicBezTo>
                  <a:pt x="125" y="103"/>
                  <a:pt x="125" y="103"/>
                  <a:pt x="125" y="103"/>
                </a:cubicBezTo>
                <a:cubicBezTo>
                  <a:pt x="123" y="105"/>
                  <a:pt x="120" y="106"/>
                  <a:pt x="117" y="107"/>
                </a:cubicBezTo>
                <a:cubicBezTo>
                  <a:pt x="117" y="111"/>
                  <a:pt x="117" y="111"/>
                  <a:pt x="117" y="111"/>
                </a:cubicBezTo>
                <a:cubicBezTo>
                  <a:pt x="111" y="111"/>
                  <a:pt x="111" y="111"/>
                  <a:pt x="111" y="111"/>
                </a:cubicBezTo>
                <a:cubicBezTo>
                  <a:pt x="111" y="107"/>
                  <a:pt x="111" y="107"/>
                  <a:pt x="111" y="107"/>
                </a:cubicBezTo>
                <a:cubicBezTo>
                  <a:pt x="108" y="106"/>
                  <a:pt x="105" y="105"/>
                  <a:pt x="103" y="103"/>
                </a:cubicBezTo>
                <a:cubicBezTo>
                  <a:pt x="100" y="106"/>
                  <a:pt x="100" y="106"/>
                  <a:pt x="100" y="106"/>
                </a:cubicBezTo>
                <a:cubicBezTo>
                  <a:pt x="96" y="102"/>
                  <a:pt x="96" y="102"/>
                  <a:pt x="96" y="102"/>
                </a:cubicBezTo>
                <a:cubicBezTo>
                  <a:pt x="99" y="99"/>
                  <a:pt x="99" y="99"/>
                  <a:pt x="99" y="99"/>
                </a:cubicBezTo>
                <a:cubicBezTo>
                  <a:pt x="97" y="97"/>
                  <a:pt x="96" y="94"/>
                  <a:pt x="96" y="91"/>
                </a:cubicBezTo>
                <a:cubicBezTo>
                  <a:pt x="91" y="91"/>
                  <a:pt x="91" y="91"/>
                  <a:pt x="91" y="91"/>
                </a:cubicBezTo>
                <a:cubicBezTo>
                  <a:pt x="91" y="85"/>
                  <a:pt x="91" y="85"/>
                  <a:pt x="91" y="85"/>
                </a:cubicBezTo>
                <a:cubicBezTo>
                  <a:pt x="96" y="85"/>
                  <a:pt x="96" y="85"/>
                  <a:pt x="96" y="85"/>
                </a:cubicBezTo>
                <a:cubicBezTo>
                  <a:pt x="96" y="82"/>
                  <a:pt x="97" y="79"/>
                  <a:pt x="99" y="77"/>
                </a:cubicBezTo>
                <a:cubicBezTo>
                  <a:pt x="96" y="74"/>
                  <a:pt x="96" y="74"/>
                  <a:pt x="96" y="74"/>
                </a:cubicBezTo>
                <a:cubicBezTo>
                  <a:pt x="100" y="70"/>
                  <a:pt x="100" y="70"/>
                  <a:pt x="100" y="70"/>
                </a:cubicBezTo>
                <a:cubicBezTo>
                  <a:pt x="103" y="73"/>
                  <a:pt x="103" y="73"/>
                  <a:pt x="103" y="73"/>
                </a:cubicBezTo>
                <a:cubicBezTo>
                  <a:pt x="105" y="71"/>
                  <a:pt x="108" y="70"/>
                  <a:pt x="111" y="70"/>
                </a:cubicBezTo>
                <a:cubicBezTo>
                  <a:pt x="111" y="65"/>
                  <a:pt x="111" y="65"/>
                  <a:pt x="111" y="65"/>
                </a:cubicBezTo>
                <a:cubicBezTo>
                  <a:pt x="117" y="65"/>
                  <a:pt x="117" y="65"/>
                  <a:pt x="117" y="65"/>
                </a:cubicBezTo>
                <a:cubicBezTo>
                  <a:pt x="117" y="70"/>
                  <a:pt x="117" y="70"/>
                  <a:pt x="117" y="70"/>
                </a:cubicBezTo>
                <a:cubicBezTo>
                  <a:pt x="120" y="70"/>
                  <a:pt x="123" y="71"/>
                  <a:pt x="125" y="73"/>
                </a:cubicBezTo>
                <a:cubicBezTo>
                  <a:pt x="128" y="70"/>
                  <a:pt x="128" y="70"/>
                  <a:pt x="128" y="70"/>
                </a:cubicBezTo>
                <a:cubicBezTo>
                  <a:pt x="132" y="74"/>
                  <a:pt x="132" y="74"/>
                  <a:pt x="132" y="74"/>
                </a:cubicBezTo>
                <a:cubicBezTo>
                  <a:pt x="129" y="77"/>
                  <a:pt x="129" y="77"/>
                  <a:pt x="129" y="77"/>
                </a:cubicBezTo>
                <a:close/>
                <a:moveTo>
                  <a:pt x="114" y="102"/>
                </a:moveTo>
                <a:cubicBezTo>
                  <a:pt x="122" y="102"/>
                  <a:pt x="128" y="96"/>
                  <a:pt x="128" y="88"/>
                </a:cubicBezTo>
                <a:cubicBezTo>
                  <a:pt x="128" y="81"/>
                  <a:pt x="122" y="75"/>
                  <a:pt x="114" y="75"/>
                </a:cubicBezTo>
                <a:cubicBezTo>
                  <a:pt x="107" y="75"/>
                  <a:pt x="101" y="81"/>
                  <a:pt x="101" y="88"/>
                </a:cubicBezTo>
                <a:cubicBezTo>
                  <a:pt x="101" y="96"/>
                  <a:pt x="107" y="102"/>
                  <a:pt x="114" y="102"/>
                </a:cubicBezTo>
                <a:cubicBezTo>
                  <a:pt x="114" y="102"/>
                  <a:pt x="114" y="102"/>
                  <a:pt x="114" y="102"/>
                </a:cubicBezTo>
                <a:close/>
                <a:moveTo>
                  <a:pt x="131" y="27"/>
                </a:moveTo>
                <a:cubicBezTo>
                  <a:pt x="137" y="27"/>
                  <a:pt x="137" y="27"/>
                  <a:pt x="137" y="27"/>
                </a:cubicBezTo>
                <a:cubicBezTo>
                  <a:pt x="137" y="34"/>
                  <a:pt x="137" y="34"/>
                  <a:pt x="137" y="34"/>
                </a:cubicBezTo>
                <a:cubicBezTo>
                  <a:pt x="131" y="34"/>
                  <a:pt x="131" y="34"/>
                  <a:pt x="131" y="34"/>
                </a:cubicBezTo>
                <a:cubicBezTo>
                  <a:pt x="131" y="38"/>
                  <a:pt x="129" y="42"/>
                  <a:pt x="127" y="45"/>
                </a:cubicBezTo>
                <a:cubicBezTo>
                  <a:pt x="131" y="50"/>
                  <a:pt x="131" y="50"/>
                  <a:pt x="131" y="50"/>
                </a:cubicBezTo>
                <a:cubicBezTo>
                  <a:pt x="126" y="55"/>
                  <a:pt x="126" y="55"/>
                  <a:pt x="126" y="55"/>
                </a:cubicBezTo>
                <a:cubicBezTo>
                  <a:pt x="122" y="51"/>
                  <a:pt x="122" y="51"/>
                  <a:pt x="122" y="51"/>
                </a:cubicBezTo>
                <a:cubicBezTo>
                  <a:pt x="118" y="53"/>
                  <a:pt x="115" y="55"/>
                  <a:pt x="111" y="55"/>
                </a:cubicBezTo>
                <a:cubicBezTo>
                  <a:pt x="111" y="61"/>
                  <a:pt x="111" y="61"/>
                  <a:pt x="111" y="61"/>
                </a:cubicBezTo>
                <a:cubicBezTo>
                  <a:pt x="103" y="61"/>
                  <a:pt x="103" y="61"/>
                  <a:pt x="103" y="61"/>
                </a:cubicBezTo>
                <a:cubicBezTo>
                  <a:pt x="103" y="55"/>
                  <a:pt x="103" y="55"/>
                  <a:pt x="103" y="55"/>
                </a:cubicBezTo>
                <a:cubicBezTo>
                  <a:pt x="99" y="55"/>
                  <a:pt x="95" y="53"/>
                  <a:pt x="92" y="51"/>
                </a:cubicBezTo>
                <a:cubicBezTo>
                  <a:pt x="88" y="55"/>
                  <a:pt x="88" y="55"/>
                  <a:pt x="88" y="55"/>
                </a:cubicBezTo>
                <a:cubicBezTo>
                  <a:pt x="83" y="50"/>
                  <a:pt x="83" y="50"/>
                  <a:pt x="83" y="50"/>
                </a:cubicBezTo>
                <a:cubicBezTo>
                  <a:pt x="87" y="46"/>
                  <a:pt x="87" y="46"/>
                  <a:pt x="87" y="46"/>
                </a:cubicBezTo>
                <a:cubicBezTo>
                  <a:pt x="85" y="42"/>
                  <a:pt x="83" y="39"/>
                  <a:pt x="82" y="34"/>
                </a:cubicBezTo>
                <a:cubicBezTo>
                  <a:pt x="76" y="34"/>
                  <a:pt x="76" y="34"/>
                  <a:pt x="76" y="34"/>
                </a:cubicBezTo>
                <a:cubicBezTo>
                  <a:pt x="76" y="27"/>
                  <a:pt x="76" y="27"/>
                  <a:pt x="76" y="27"/>
                </a:cubicBezTo>
                <a:cubicBezTo>
                  <a:pt x="82" y="27"/>
                  <a:pt x="82" y="27"/>
                  <a:pt x="82" y="27"/>
                </a:cubicBezTo>
                <a:cubicBezTo>
                  <a:pt x="83" y="23"/>
                  <a:pt x="84" y="19"/>
                  <a:pt x="87" y="16"/>
                </a:cubicBezTo>
                <a:cubicBezTo>
                  <a:pt x="83" y="12"/>
                  <a:pt x="83" y="12"/>
                  <a:pt x="83" y="12"/>
                </a:cubicBezTo>
                <a:cubicBezTo>
                  <a:pt x="88" y="7"/>
                  <a:pt x="88" y="7"/>
                  <a:pt x="88" y="7"/>
                </a:cubicBezTo>
                <a:cubicBezTo>
                  <a:pt x="92" y="11"/>
                  <a:pt x="92" y="11"/>
                  <a:pt x="92" y="11"/>
                </a:cubicBezTo>
                <a:cubicBezTo>
                  <a:pt x="95" y="8"/>
                  <a:pt x="99" y="7"/>
                  <a:pt x="103" y="6"/>
                </a:cubicBezTo>
                <a:cubicBezTo>
                  <a:pt x="103" y="0"/>
                  <a:pt x="103" y="0"/>
                  <a:pt x="103" y="0"/>
                </a:cubicBezTo>
                <a:cubicBezTo>
                  <a:pt x="110" y="0"/>
                  <a:pt x="110" y="0"/>
                  <a:pt x="110" y="0"/>
                </a:cubicBezTo>
                <a:cubicBezTo>
                  <a:pt x="110" y="6"/>
                  <a:pt x="110" y="6"/>
                  <a:pt x="110" y="6"/>
                </a:cubicBezTo>
                <a:cubicBezTo>
                  <a:pt x="115" y="7"/>
                  <a:pt x="118" y="8"/>
                  <a:pt x="121" y="11"/>
                </a:cubicBezTo>
                <a:cubicBezTo>
                  <a:pt x="126" y="7"/>
                  <a:pt x="126" y="7"/>
                  <a:pt x="126" y="7"/>
                </a:cubicBezTo>
                <a:cubicBezTo>
                  <a:pt x="131" y="12"/>
                  <a:pt x="131" y="12"/>
                  <a:pt x="131" y="12"/>
                </a:cubicBezTo>
                <a:cubicBezTo>
                  <a:pt x="127" y="16"/>
                  <a:pt x="127" y="16"/>
                  <a:pt x="127" y="16"/>
                </a:cubicBezTo>
                <a:cubicBezTo>
                  <a:pt x="129" y="19"/>
                  <a:pt x="131" y="23"/>
                  <a:pt x="131" y="27"/>
                </a:cubicBezTo>
                <a:close/>
                <a:moveTo>
                  <a:pt x="107" y="49"/>
                </a:moveTo>
                <a:cubicBezTo>
                  <a:pt x="107" y="49"/>
                  <a:pt x="107" y="49"/>
                  <a:pt x="107" y="49"/>
                </a:cubicBezTo>
                <a:cubicBezTo>
                  <a:pt x="97" y="49"/>
                  <a:pt x="89" y="41"/>
                  <a:pt x="89" y="31"/>
                </a:cubicBezTo>
                <a:cubicBezTo>
                  <a:pt x="89" y="21"/>
                  <a:pt x="97" y="13"/>
                  <a:pt x="107" y="13"/>
                </a:cubicBezTo>
                <a:cubicBezTo>
                  <a:pt x="117" y="13"/>
                  <a:pt x="125" y="21"/>
                  <a:pt x="125" y="31"/>
                </a:cubicBezTo>
                <a:cubicBezTo>
                  <a:pt x="125" y="41"/>
                  <a:pt x="117" y="49"/>
                  <a:pt x="107" y="49"/>
                </a:cubicBezTo>
                <a:close/>
              </a:path>
            </a:pathLst>
          </a:custGeom>
          <a:solidFill>
            <a:srgbClr val="C00000"/>
          </a:solidFill>
          <a:ln>
            <a:noFill/>
          </a:ln>
          <a:extLst/>
        </p:spPr>
        <p:txBody>
          <a:bodyPr vert="horz" wrap="square" lIns="91412" tIns="45706" rIns="91412" bIns="45706" numCol="1" anchor="t" anchorCtr="0" compatLnSpc="1">
            <a:prstTxWarp prst="textNoShape">
              <a:avLst/>
            </a:prstTxWarp>
          </a:bodyPr>
          <a:lstStyle/>
          <a:p>
            <a:pPr defTabSz="914126" fontAlgn="auto">
              <a:spcBef>
                <a:spcPts val="0"/>
              </a:spcBef>
              <a:spcAft>
                <a:spcPts val="0"/>
              </a:spcAft>
              <a:defRPr/>
            </a:pPr>
            <a:endParaRPr lang="zh-CN" altLang="en-US" sz="1799" b="0" kern="0">
              <a:solidFill>
                <a:sysClr val="windowText" lastClr="000000"/>
              </a:solidFill>
            </a:endParaRPr>
          </a:p>
        </p:txBody>
      </p:sp>
      <p:sp>
        <p:nvSpPr>
          <p:cNvPr id="39" name="TextBox 18"/>
          <p:cNvSpPr txBox="1"/>
          <p:nvPr/>
        </p:nvSpPr>
        <p:spPr>
          <a:xfrm>
            <a:off x="1966879" y="1792791"/>
            <a:ext cx="1907753" cy="632481"/>
          </a:xfrm>
          <a:prstGeom prst="rect">
            <a:avLst/>
          </a:prstGeom>
          <a:noFill/>
        </p:spPr>
        <p:txBody>
          <a:bodyPr wrap="square" rtlCol="0">
            <a:spAutoFit/>
          </a:bodyPr>
          <a:lstStyle/>
          <a:p>
            <a:pPr defTabSz="914126" fontAlgn="auto">
              <a:lnSpc>
                <a:spcPct val="130000"/>
              </a:lnSpc>
              <a:spcBef>
                <a:spcPts val="0"/>
              </a:spcBef>
              <a:spcAft>
                <a:spcPts val="0"/>
              </a:spcAft>
              <a:defRPr/>
            </a:pPr>
            <a:r>
              <a:rPr lang="zh-CN" altLang="en-US" sz="900" b="0" kern="0" dirty="0">
                <a:solidFill>
                  <a:schemeClr val="accent3">
                    <a:lumMod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40" name="TextBox 19"/>
          <p:cNvSpPr txBox="1"/>
          <p:nvPr/>
        </p:nvSpPr>
        <p:spPr>
          <a:xfrm>
            <a:off x="1970219" y="1446541"/>
            <a:ext cx="1395482" cy="346249"/>
          </a:xfrm>
          <a:prstGeom prst="rect">
            <a:avLst/>
          </a:prstGeom>
          <a:noFill/>
        </p:spPr>
        <p:txBody>
          <a:bodyPr wrap="square" tIns="0" bIns="0" rtlCol="0" anchor="t">
            <a:spAutoFit/>
          </a:bodyPr>
          <a:lstStyle/>
          <a:p>
            <a:pPr algn="l" defTabSz="914126" fontAlgn="auto">
              <a:lnSpc>
                <a:spcPct val="150000"/>
              </a:lnSpc>
              <a:spcBef>
                <a:spcPts val="0"/>
              </a:spcBef>
              <a:spcAft>
                <a:spcPts val="0"/>
              </a:spcAft>
              <a:defRPr/>
            </a:pPr>
            <a:r>
              <a:rPr lang="zh-CN" altLang="en-US" sz="1500" b="0" kern="0" dirty="0">
                <a:solidFill>
                  <a:schemeClr val="accent3">
                    <a:lumMod val="50000"/>
                  </a:schemeClr>
                </a:solidFill>
                <a:latin typeface="微软雅黑" pitchFamily="34" charset="-122"/>
                <a:ea typeface="微软雅黑" pitchFamily="34" charset="-122"/>
                <a:cs typeface="华文黑体" pitchFamily="2" charset="-122"/>
              </a:rPr>
              <a:t>项目名称</a:t>
            </a:r>
          </a:p>
        </p:txBody>
      </p:sp>
      <p:grpSp>
        <p:nvGrpSpPr>
          <p:cNvPr id="41" name="组合 40"/>
          <p:cNvGrpSpPr/>
          <p:nvPr/>
        </p:nvGrpSpPr>
        <p:grpSpPr>
          <a:xfrm>
            <a:off x="4241035" y="1152363"/>
            <a:ext cx="3058841" cy="1518082"/>
            <a:chOff x="1591195" y="3531392"/>
            <a:chExt cx="1721136" cy="774463"/>
          </a:xfrm>
          <a:effectLst>
            <a:outerShdw blurRad="444500" dist="254000" dir="8100000" algn="tr" rotWithShape="0">
              <a:prstClr val="black">
                <a:alpha val="50000"/>
              </a:prstClr>
            </a:outerShdw>
          </a:effectLst>
        </p:grpSpPr>
        <p:sp>
          <p:nvSpPr>
            <p:cNvPr id="42"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Freeform 6"/>
          <p:cNvSpPr>
            <a:spLocks noEditPoints="1"/>
          </p:cNvSpPr>
          <p:nvPr/>
        </p:nvSpPr>
        <p:spPr bwMode="auto">
          <a:xfrm>
            <a:off x="4428292" y="1733809"/>
            <a:ext cx="664204" cy="417258"/>
          </a:xfrm>
          <a:custGeom>
            <a:avLst/>
            <a:gdLst>
              <a:gd name="T0" fmla="*/ 107 w 165"/>
              <a:gd name="T1" fmla="*/ 104 h 104"/>
              <a:gd name="T2" fmla="*/ 124 w 165"/>
              <a:gd name="T3" fmla="*/ 104 h 104"/>
              <a:gd name="T4" fmla="*/ 124 w 165"/>
              <a:gd name="T5" fmla="*/ 45 h 104"/>
              <a:gd name="T6" fmla="*/ 107 w 165"/>
              <a:gd name="T7" fmla="*/ 61 h 104"/>
              <a:gd name="T8" fmla="*/ 107 w 165"/>
              <a:gd name="T9" fmla="*/ 104 h 104"/>
              <a:gd name="T10" fmla="*/ 132 w 165"/>
              <a:gd name="T11" fmla="*/ 104 h 104"/>
              <a:gd name="T12" fmla="*/ 149 w 165"/>
              <a:gd name="T13" fmla="*/ 104 h 104"/>
              <a:gd name="T14" fmla="*/ 149 w 165"/>
              <a:gd name="T15" fmla="*/ 22 h 104"/>
              <a:gd name="T16" fmla="*/ 132 w 165"/>
              <a:gd name="T17" fmla="*/ 38 h 104"/>
              <a:gd name="T18" fmla="*/ 132 w 165"/>
              <a:gd name="T19" fmla="*/ 104 h 104"/>
              <a:gd name="T20" fmla="*/ 161 w 165"/>
              <a:gd name="T21" fmla="*/ 0 h 104"/>
              <a:gd name="T22" fmla="*/ 164 w 165"/>
              <a:gd name="T23" fmla="*/ 4 h 104"/>
              <a:gd name="T24" fmla="*/ 164 w 165"/>
              <a:gd name="T25" fmla="*/ 5 h 104"/>
              <a:gd name="T26" fmla="*/ 161 w 165"/>
              <a:gd name="T27" fmla="*/ 15 h 104"/>
              <a:gd name="T28" fmla="*/ 161 w 165"/>
              <a:gd name="T29" fmla="*/ 16 h 104"/>
              <a:gd name="T30" fmla="*/ 156 w 165"/>
              <a:gd name="T31" fmla="*/ 17 h 104"/>
              <a:gd name="T32" fmla="*/ 155 w 165"/>
              <a:gd name="T33" fmla="*/ 17 h 104"/>
              <a:gd name="T34" fmla="*/ 153 w 165"/>
              <a:gd name="T35" fmla="*/ 14 h 104"/>
              <a:gd name="T36" fmla="*/ 103 w 165"/>
              <a:gd name="T37" fmla="*/ 61 h 104"/>
              <a:gd name="T38" fmla="*/ 87 w 165"/>
              <a:gd name="T39" fmla="*/ 44 h 104"/>
              <a:gd name="T40" fmla="*/ 74 w 165"/>
              <a:gd name="T41" fmla="*/ 30 h 104"/>
              <a:gd name="T42" fmla="*/ 3 w 165"/>
              <a:gd name="T43" fmla="*/ 96 h 104"/>
              <a:gd name="T44" fmla="*/ 0 w 165"/>
              <a:gd name="T45" fmla="*/ 93 h 104"/>
              <a:gd name="T46" fmla="*/ 74 w 165"/>
              <a:gd name="T47" fmla="*/ 24 h 104"/>
              <a:gd name="T48" fmla="*/ 87 w 165"/>
              <a:gd name="T49" fmla="*/ 37 h 104"/>
              <a:gd name="T50" fmla="*/ 103 w 165"/>
              <a:gd name="T51" fmla="*/ 55 h 104"/>
              <a:gd name="T52" fmla="*/ 150 w 165"/>
              <a:gd name="T53" fmla="*/ 11 h 104"/>
              <a:gd name="T54" fmla="*/ 148 w 165"/>
              <a:gd name="T55" fmla="*/ 9 h 104"/>
              <a:gd name="T56" fmla="*/ 147 w 165"/>
              <a:gd name="T57" fmla="*/ 8 h 104"/>
              <a:gd name="T58" fmla="*/ 149 w 165"/>
              <a:gd name="T59" fmla="*/ 3 h 104"/>
              <a:gd name="T60" fmla="*/ 150 w 165"/>
              <a:gd name="T61" fmla="*/ 3 h 104"/>
              <a:gd name="T62" fmla="*/ 160 w 165"/>
              <a:gd name="T63" fmla="*/ 1 h 104"/>
              <a:gd name="T64" fmla="*/ 161 w 165"/>
              <a:gd name="T65" fmla="*/ 0 h 104"/>
              <a:gd name="T66" fmla="*/ 7 w 165"/>
              <a:gd name="T67" fmla="*/ 104 h 104"/>
              <a:gd name="T68" fmla="*/ 24 w 165"/>
              <a:gd name="T69" fmla="*/ 104 h 104"/>
              <a:gd name="T70" fmla="*/ 24 w 165"/>
              <a:gd name="T71" fmla="*/ 81 h 104"/>
              <a:gd name="T72" fmla="*/ 7 w 165"/>
              <a:gd name="T73" fmla="*/ 97 h 104"/>
              <a:gd name="T74" fmla="*/ 7 w 165"/>
              <a:gd name="T75" fmla="*/ 104 h 104"/>
              <a:gd name="T76" fmla="*/ 32 w 165"/>
              <a:gd name="T77" fmla="*/ 104 h 104"/>
              <a:gd name="T78" fmla="*/ 49 w 165"/>
              <a:gd name="T79" fmla="*/ 104 h 104"/>
              <a:gd name="T80" fmla="*/ 49 w 165"/>
              <a:gd name="T81" fmla="*/ 58 h 104"/>
              <a:gd name="T82" fmla="*/ 32 w 165"/>
              <a:gd name="T83" fmla="*/ 74 h 104"/>
              <a:gd name="T84" fmla="*/ 32 w 165"/>
              <a:gd name="T85" fmla="*/ 104 h 104"/>
              <a:gd name="T86" fmla="*/ 57 w 165"/>
              <a:gd name="T87" fmla="*/ 50 h 104"/>
              <a:gd name="T88" fmla="*/ 57 w 165"/>
              <a:gd name="T89" fmla="*/ 104 h 104"/>
              <a:gd name="T90" fmla="*/ 74 w 165"/>
              <a:gd name="T91" fmla="*/ 104 h 104"/>
              <a:gd name="T92" fmla="*/ 74 w 165"/>
              <a:gd name="T93" fmla="*/ 34 h 104"/>
              <a:gd name="T94" fmla="*/ 74 w 165"/>
              <a:gd name="T95" fmla="*/ 34 h 104"/>
              <a:gd name="T96" fmla="*/ 57 w 165"/>
              <a:gd name="T97" fmla="*/ 50 h 104"/>
              <a:gd name="T98" fmla="*/ 82 w 165"/>
              <a:gd name="T99" fmla="*/ 43 h 104"/>
              <a:gd name="T100" fmla="*/ 82 w 165"/>
              <a:gd name="T101" fmla="*/ 104 h 104"/>
              <a:gd name="T102" fmla="*/ 87 w 165"/>
              <a:gd name="T103" fmla="*/ 104 h 104"/>
              <a:gd name="T104" fmla="*/ 99 w 165"/>
              <a:gd name="T105" fmla="*/ 104 h 104"/>
              <a:gd name="T106" fmla="*/ 99 w 165"/>
              <a:gd name="T107" fmla="*/ 61 h 104"/>
              <a:gd name="T108" fmla="*/ 87 w 165"/>
              <a:gd name="T109" fmla="*/ 48 h 104"/>
              <a:gd name="T110" fmla="*/ 82 w 165"/>
              <a:gd name="T111" fmla="*/ 4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5" h="104">
                <a:moveTo>
                  <a:pt x="107" y="104"/>
                </a:moveTo>
                <a:cubicBezTo>
                  <a:pt x="124" y="104"/>
                  <a:pt x="124" y="104"/>
                  <a:pt x="124" y="104"/>
                </a:cubicBezTo>
                <a:cubicBezTo>
                  <a:pt x="124" y="45"/>
                  <a:pt x="124" y="45"/>
                  <a:pt x="124" y="45"/>
                </a:cubicBezTo>
                <a:cubicBezTo>
                  <a:pt x="107" y="61"/>
                  <a:pt x="107" y="61"/>
                  <a:pt x="107" y="61"/>
                </a:cubicBezTo>
                <a:cubicBezTo>
                  <a:pt x="107" y="104"/>
                  <a:pt x="107" y="104"/>
                  <a:pt x="107" y="104"/>
                </a:cubicBezTo>
                <a:close/>
                <a:moveTo>
                  <a:pt x="132" y="104"/>
                </a:moveTo>
                <a:cubicBezTo>
                  <a:pt x="149" y="104"/>
                  <a:pt x="149" y="104"/>
                  <a:pt x="149" y="104"/>
                </a:cubicBezTo>
                <a:cubicBezTo>
                  <a:pt x="149" y="22"/>
                  <a:pt x="149" y="22"/>
                  <a:pt x="149" y="22"/>
                </a:cubicBezTo>
                <a:cubicBezTo>
                  <a:pt x="132" y="38"/>
                  <a:pt x="132" y="38"/>
                  <a:pt x="132" y="38"/>
                </a:cubicBezTo>
                <a:cubicBezTo>
                  <a:pt x="132" y="104"/>
                  <a:pt x="132" y="104"/>
                  <a:pt x="132" y="104"/>
                </a:cubicBezTo>
                <a:close/>
                <a:moveTo>
                  <a:pt x="161" y="0"/>
                </a:moveTo>
                <a:cubicBezTo>
                  <a:pt x="164" y="0"/>
                  <a:pt x="165" y="2"/>
                  <a:pt x="164" y="4"/>
                </a:cubicBezTo>
                <a:cubicBezTo>
                  <a:pt x="164" y="5"/>
                  <a:pt x="164" y="5"/>
                  <a:pt x="164" y="5"/>
                </a:cubicBezTo>
                <a:cubicBezTo>
                  <a:pt x="163" y="8"/>
                  <a:pt x="162" y="12"/>
                  <a:pt x="161" y="15"/>
                </a:cubicBezTo>
                <a:cubicBezTo>
                  <a:pt x="161" y="16"/>
                  <a:pt x="161" y="16"/>
                  <a:pt x="161" y="16"/>
                </a:cubicBezTo>
                <a:cubicBezTo>
                  <a:pt x="160" y="19"/>
                  <a:pt x="158" y="19"/>
                  <a:pt x="156" y="17"/>
                </a:cubicBezTo>
                <a:cubicBezTo>
                  <a:pt x="155" y="17"/>
                  <a:pt x="155" y="17"/>
                  <a:pt x="155" y="17"/>
                </a:cubicBezTo>
                <a:cubicBezTo>
                  <a:pt x="154" y="16"/>
                  <a:pt x="154" y="15"/>
                  <a:pt x="153" y="14"/>
                </a:cubicBezTo>
                <a:cubicBezTo>
                  <a:pt x="103" y="61"/>
                  <a:pt x="103" y="61"/>
                  <a:pt x="103" y="61"/>
                </a:cubicBezTo>
                <a:cubicBezTo>
                  <a:pt x="87" y="44"/>
                  <a:pt x="87" y="44"/>
                  <a:pt x="87" y="44"/>
                </a:cubicBezTo>
                <a:cubicBezTo>
                  <a:pt x="74" y="30"/>
                  <a:pt x="74" y="30"/>
                  <a:pt x="74" y="30"/>
                </a:cubicBezTo>
                <a:cubicBezTo>
                  <a:pt x="3" y="96"/>
                  <a:pt x="3" y="96"/>
                  <a:pt x="3" y="96"/>
                </a:cubicBezTo>
                <a:cubicBezTo>
                  <a:pt x="0" y="93"/>
                  <a:pt x="0" y="93"/>
                  <a:pt x="0" y="93"/>
                </a:cubicBezTo>
                <a:cubicBezTo>
                  <a:pt x="74" y="24"/>
                  <a:pt x="74" y="24"/>
                  <a:pt x="74" y="24"/>
                </a:cubicBezTo>
                <a:cubicBezTo>
                  <a:pt x="87" y="37"/>
                  <a:pt x="87" y="37"/>
                  <a:pt x="87" y="37"/>
                </a:cubicBezTo>
                <a:cubicBezTo>
                  <a:pt x="103" y="55"/>
                  <a:pt x="103" y="55"/>
                  <a:pt x="103" y="55"/>
                </a:cubicBezTo>
                <a:cubicBezTo>
                  <a:pt x="150" y="11"/>
                  <a:pt x="150" y="11"/>
                  <a:pt x="150" y="11"/>
                </a:cubicBezTo>
                <a:cubicBezTo>
                  <a:pt x="149" y="10"/>
                  <a:pt x="148" y="9"/>
                  <a:pt x="148" y="9"/>
                </a:cubicBezTo>
                <a:cubicBezTo>
                  <a:pt x="147" y="8"/>
                  <a:pt x="147" y="8"/>
                  <a:pt x="147" y="8"/>
                </a:cubicBezTo>
                <a:cubicBezTo>
                  <a:pt x="145" y="6"/>
                  <a:pt x="146" y="4"/>
                  <a:pt x="149" y="3"/>
                </a:cubicBezTo>
                <a:cubicBezTo>
                  <a:pt x="150" y="3"/>
                  <a:pt x="150" y="3"/>
                  <a:pt x="150" y="3"/>
                </a:cubicBezTo>
                <a:cubicBezTo>
                  <a:pt x="152" y="2"/>
                  <a:pt x="157" y="1"/>
                  <a:pt x="160" y="1"/>
                </a:cubicBezTo>
                <a:cubicBezTo>
                  <a:pt x="161" y="0"/>
                  <a:pt x="161" y="0"/>
                  <a:pt x="161" y="0"/>
                </a:cubicBezTo>
                <a:close/>
                <a:moveTo>
                  <a:pt x="7" y="104"/>
                </a:moveTo>
                <a:cubicBezTo>
                  <a:pt x="24" y="104"/>
                  <a:pt x="24" y="104"/>
                  <a:pt x="24" y="104"/>
                </a:cubicBezTo>
                <a:cubicBezTo>
                  <a:pt x="24" y="81"/>
                  <a:pt x="24" y="81"/>
                  <a:pt x="24" y="81"/>
                </a:cubicBezTo>
                <a:cubicBezTo>
                  <a:pt x="7" y="97"/>
                  <a:pt x="7" y="97"/>
                  <a:pt x="7" y="97"/>
                </a:cubicBezTo>
                <a:cubicBezTo>
                  <a:pt x="7" y="104"/>
                  <a:pt x="7" y="104"/>
                  <a:pt x="7" y="104"/>
                </a:cubicBezTo>
                <a:close/>
                <a:moveTo>
                  <a:pt x="32" y="104"/>
                </a:moveTo>
                <a:cubicBezTo>
                  <a:pt x="49" y="104"/>
                  <a:pt x="49" y="104"/>
                  <a:pt x="49" y="104"/>
                </a:cubicBezTo>
                <a:cubicBezTo>
                  <a:pt x="49" y="58"/>
                  <a:pt x="49" y="58"/>
                  <a:pt x="49" y="58"/>
                </a:cubicBezTo>
                <a:cubicBezTo>
                  <a:pt x="32" y="74"/>
                  <a:pt x="32" y="74"/>
                  <a:pt x="32" y="74"/>
                </a:cubicBezTo>
                <a:cubicBezTo>
                  <a:pt x="32" y="104"/>
                  <a:pt x="32" y="104"/>
                  <a:pt x="32" y="104"/>
                </a:cubicBezTo>
                <a:close/>
                <a:moveTo>
                  <a:pt x="57" y="50"/>
                </a:moveTo>
                <a:cubicBezTo>
                  <a:pt x="57" y="104"/>
                  <a:pt x="57" y="104"/>
                  <a:pt x="57" y="104"/>
                </a:cubicBezTo>
                <a:cubicBezTo>
                  <a:pt x="74" y="104"/>
                  <a:pt x="74" y="104"/>
                  <a:pt x="74" y="104"/>
                </a:cubicBezTo>
                <a:cubicBezTo>
                  <a:pt x="74" y="34"/>
                  <a:pt x="74" y="34"/>
                  <a:pt x="74" y="34"/>
                </a:cubicBezTo>
                <a:cubicBezTo>
                  <a:pt x="74" y="34"/>
                  <a:pt x="74" y="34"/>
                  <a:pt x="74" y="34"/>
                </a:cubicBezTo>
                <a:cubicBezTo>
                  <a:pt x="57" y="50"/>
                  <a:pt x="57" y="50"/>
                  <a:pt x="57" y="50"/>
                </a:cubicBezTo>
                <a:close/>
                <a:moveTo>
                  <a:pt x="82" y="43"/>
                </a:moveTo>
                <a:cubicBezTo>
                  <a:pt x="82" y="104"/>
                  <a:pt x="82" y="104"/>
                  <a:pt x="82" y="104"/>
                </a:cubicBezTo>
                <a:cubicBezTo>
                  <a:pt x="87" y="104"/>
                  <a:pt x="87" y="104"/>
                  <a:pt x="87" y="104"/>
                </a:cubicBezTo>
                <a:cubicBezTo>
                  <a:pt x="99" y="104"/>
                  <a:pt x="99" y="104"/>
                  <a:pt x="99" y="104"/>
                </a:cubicBezTo>
                <a:cubicBezTo>
                  <a:pt x="99" y="61"/>
                  <a:pt x="99" y="61"/>
                  <a:pt x="99" y="61"/>
                </a:cubicBezTo>
                <a:cubicBezTo>
                  <a:pt x="87" y="48"/>
                  <a:pt x="87" y="48"/>
                  <a:pt x="87" y="48"/>
                </a:cubicBezTo>
                <a:lnTo>
                  <a:pt x="82" y="43"/>
                </a:lnTo>
                <a:close/>
              </a:path>
            </a:pathLst>
          </a:custGeom>
          <a:solidFill>
            <a:srgbClr val="C00000"/>
          </a:solidFill>
          <a:ln>
            <a:noFill/>
          </a:ln>
          <a:extLst/>
        </p:spPr>
        <p:txBody>
          <a:bodyPr vert="horz" wrap="square" lIns="91412" tIns="45706" rIns="91412" bIns="45706" numCol="1" anchor="t" anchorCtr="0" compatLnSpc="1">
            <a:prstTxWarp prst="textNoShape">
              <a:avLst/>
            </a:prstTxWarp>
          </a:bodyPr>
          <a:lstStyle/>
          <a:p>
            <a:pPr defTabSz="914126" fontAlgn="auto">
              <a:spcBef>
                <a:spcPts val="0"/>
              </a:spcBef>
              <a:spcAft>
                <a:spcPts val="0"/>
              </a:spcAft>
              <a:defRPr/>
            </a:pPr>
            <a:endParaRPr lang="zh-CN" altLang="en-US" sz="1799" b="0" kern="0">
              <a:solidFill>
                <a:sysClr val="windowText" lastClr="000000"/>
              </a:solidFill>
            </a:endParaRPr>
          </a:p>
        </p:txBody>
      </p:sp>
      <p:sp>
        <p:nvSpPr>
          <p:cNvPr id="45" name="TextBox 24"/>
          <p:cNvSpPr txBox="1"/>
          <p:nvPr/>
        </p:nvSpPr>
        <p:spPr>
          <a:xfrm>
            <a:off x="5166292" y="1792791"/>
            <a:ext cx="1907753" cy="632481"/>
          </a:xfrm>
          <a:prstGeom prst="rect">
            <a:avLst/>
          </a:prstGeom>
          <a:noFill/>
        </p:spPr>
        <p:txBody>
          <a:bodyPr wrap="square" rtlCol="0">
            <a:spAutoFit/>
          </a:bodyPr>
          <a:lstStyle/>
          <a:p>
            <a:pPr defTabSz="914126" fontAlgn="auto">
              <a:lnSpc>
                <a:spcPct val="130000"/>
              </a:lnSpc>
              <a:spcBef>
                <a:spcPts val="0"/>
              </a:spcBef>
              <a:spcAft>
                <a:spcPts val="0"/>
              </a:spcAft>
              <a:defRPr/>
            </a:pPr>
            <a:r>
              <a:rPr lang="zh-CN" altLang="en-US" sz="900" b="0" kern="0" dirty="0">
                <a:solidFill>
                  <a:schemeClr val="accent3">
                    <a:lumMod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46" name="TextBox 25"/>
          <p:cNvSpPr txBox="1"/>
          <p:nvPr/>
        </p:nvSpPr>
        <p:spPr>
          <a:xfrm>
            <a:off x="5169631" y="1446541"/>
            <a:ext cx="1395482" cy="346249"/>
          </a:xfrm>
          <a:prstGeom prst="rect">
            <a:avLst/>
          </a:prstGeom>
          <a:noFill/>
        </p:spPr>
        <p:txBody>
          <a:bodyPr wrap="square" tIns="0" bIns="0" rtlCol="0" anchor="t">
            <a:spAutoFit/>
          </a:bodyPr>
          <a:lstStyle/>
          <a:p>
            <a:pPr algn="l" defTabSz="914126" fontAlgn="auto">
              <a:lnSpc>
                <a:spcPct val="150000"/>
              </a:lnSpc>
              <a:spcBef>
                <a:spcPts val="0"/>
              </a:spcBef>
              <a:spcAft>
                <a:spcPts val="0"/>
              </a:spcAft>
              <a:defRPr/>
            </a:pPr>
            <a:r>
              <a:rPr lang="zh-CN" altLang="en-US" sz="1500" b="0" kern="0" dirty="0">
                <a:solidFill>
                  <a:schemeClr val="accent3">
                    <a:lumMod val="50000"/>
                  </a:schemeClr>
                </a:solidFill>
                <a:latin typeface="微软雅黑" pitchFamily="34" charset="-122"/>
                <a:ea typeface="微软雅黑" pitchFamily="34" charset="-122"/>
                <a:cs typeface="华文黑体" pitchFamily="2" charset="-122"/>
              </a:rPr>
              <a:t>项目名称</a:t>
            </a:r>
          </a:p>
        </p:txBody>
      </p:sp>
      <p:sp>
        <p:nvSpPr>
          <p:cNvPr id="47" name="TextBox 26"/>
          <p:cNvSpPr txBox="1"/>
          <p:nvPr/>
        </p:nvSpPr>
        <p:spPr>
          <a:xfrm>
            <a:off x="3036691" y="3691524"/>
            <a:ext cx="1907753" cy="632481"/>
          </a:xfrm>
          <a:prstGeom prst="rect">
            <a:avLst/>
          </a:prstGeom>
          <a:noFill/>
        </p:spPr>
        <p:txBody>
          <a:bodyPr wrap="square" rtlCol="0">
            <a:spAutoFit/>
          </a:bodyPr>
          <a:lstStyle/>
          <a:p>
            <a:pPr defTabSz="914126" fontAlgn="auto">
              <a:lnSpc>
                <a:spcPct val="130000"/>
              </a:lnSpc>
              <a:spcBef>
                <a:spcPts val="0"/>
              </a:spcBef>
              <a:spcAft>
                <a:spcPts val="0"/>
              </a:spcAft>
              <a:defRPr/>
            </a:pPr>
            <a:r>
              <a:rPr lang="zh-CN" altLang="en-US" sz="900" b="0" kern="0" dirty="0">
                <a:solidFill>
                  <a:schemeClr val="accent3">
                    <a:lumMod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48" name="TextBox 27"/>
          <p:cNvSpPr txBox="1"/>
          <p:nvPr/>
        </p:nvSpPr>
        <p:spPr>
          <a:xfrm>
            <a:off x="3040030" y="3345276"/>
            <a:ext cx="1395482" cy="346249"/>
          </a:xfrm>
          <a:prstGeom prst="rect">
            <a:avLst/>
          </a:prstGeom>
          <a:noFill/>
        </p:spPr>
        <p:txBody>
          <a:bodyPr wrap="square" tIns="0" bIns="0" rtlCol="0" anchor="t">
            <a:spAutoFit/>
          </a:bodyPr>
          <a:lstStyle/>
          <a:p>
            <a:pPr algn="l" defTabSz="914126" fontAlgn="auto">
              <a:lnSpc>
                <a:spcPct val="150000"/>
              </a:lnSpc>
              <a:spcBef>
                <a:spcPts val="0"/>
              </a:spcBef>
              <a:spcAft>
                <a:spcPts val="0"/>
              </a:spcAft>
              <a:defRPr/>
            </a:pPr>
            <a:r>
              <a:rPr lang="zh-CN" altLang="en-US" sz="1500" b="0" kern="0" dirty="0">
                <a:solidFill>
                  <a:schemeClr val="accent3">
                    <a:lumMod val="50000"/>
                  </a:schemeClr>
                </a:solidFill>
                <a:latin typeface="微软雅黑" pitchFamily="34" charset="-122"/>
                <a:ea typeface="微软雅黑" pitchFamily="34" charset="-122"/>
                <a:cs typeface="华文黑体" pitchFamily="2" charset="-122"/>
              </a:rPr>
              <a:t>项目名称</a:t>
            </a:r>
          </a:p>
        </p:txBody>
      </p:sp>
      <p:grpSp>
        <p:nvGrpSpPr>
          <p:cNvPr id="49" name="组合 48"/>
          <p:cNvGrpSpPr/>
          <p:nvPr/>
        </p:nvGrpSpPr>
        <p:grpSpPr>
          <a:xfrm>
            <a:off x="5321986" y="3044723"/>
            <a:ext cx="3058841" cy="1518082"/>
            <a:chOff x="1591195" y="3531392"/>
            <a:chExt cx="1721136" cy="774463"/>
          </a:xfrm>
          <a:effectLst>
            <a:outerShdw blurRad="444500" dist="254000" dir="8100000" algn="tr" rotWithShape="0">
              <a:prstClr val="black">
                <a:alpha val="50000"/>
              </a:prstClr>
            </a:outerShdw>
          </a:effectLst>
        </p:grpSpPr>
        <p:sp>
          <p:nvSpPr>
            <p:cNvPr id="50"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2" name="Freeform 7"/>
          <p:cNvSpPr>
            <a:spLocks noEditPoints="1"/>
          </p:cNvSpPr>
          <p:nvPr/>
        </p:nvSpPr>
        <p:spPr bwMode="auto">
          <a:xfrm>
            <a:off x="5514371" y="3562045"/>
            <a:ext cx="605797" cy="489219"/>
          </a:xfrm>
          <a:custGeom>
            <a:avLst/>
            <a:gdLst>
              <a:gd name="T0" fmla="*/ 67 w 123"/>
              <a:gd name="T1" fmla="*/ 62 h 100"/>
              <a:gd name="T2" fmla="*/ 67 w 123"/>
              <a:gd name="T3" fmla="*/ 65 h 100"/>
              <a:gd name="T4" fmla="*/ 66 w 123"/>
              <a:gd name="T5" fmla="*/ 67 h 100"/>
              <a:gd name="T6" fmla="*/ 62 w 123"/>
              <a:gd name="T7" fmla="*/ 67 h 100"/>
              <a:gd name="T8" fmla="*/ 58 w 123"/>
              <a:gd name="T9" fmla="*/ 67 h 100"/>
              <a:gd name="T10" fmla="*/ 56 w 123"/>
              <a:gd name="T11" fmla="*/ 65 h 100"/>
              <a:gd name="T12" fmla="*/ 56 w 123"/>
              <a:gd name="T13" fmla="*/ 62 h 100"/>
              <a:gd name="T14" fmla="*/ 0 w 123"/>
              <a:gd name="T15" fmla="*/ 44 h 100"/>
              <a:gd name="T16" fmla="*/ 0 w 123"/>
              <a:gd name="T17" fmla="*/ 81 h 100"/>
              <a:gd name="T18" fmla="*/ 19 w 123"/>
              <a:gd name="T19" fmla="*/ 100 h 100"/>
              <a:gd name="T20" fmla="*/ 62 w 123"/>
              <a:gd name="T21" fmla="*/ 100 h 100"/>
              <a:gd name="T22" fmla="*/ 104 w 123"/>
              <a:gd name="T23" fmla="*/ 100 h 100"/>
              <a:gd name="T24" fmla="*/ 123 w 123"/>
              <a:gd name="T25" fmla="*/ 81 h 100"/>
              <a:gd name="T26" fmla="*/ 123 w 123"/>
              <a:gd name="T27" fmla="*/ 44 h 100"/>
              <a:gd name="T28" fmla="*/ 67 w 123"/>
              <a:gd name="T29" fmla="*/ 62 h 100"/>
              <a:gd name="T30" fmla="*/ 62 w 123"/>
              <a:gd name="T31" fmla="*/ 58 h 100"/>
              <a:gd name="T32" fmla="*/ 64 w 123"/>
              <a:gd name="T33" fmla="*/ 58 h 100"/>
              <a:gd name="T34" fmla="*/ 66 w 123"/>
              <a:gd name="T35" fmla="*/ 59 h 100"/>
              <a:gd name="T36" fmla="*/ 66 w 123"/>
              <a:gd name="T37" fmla="*/ 64 h 100"/>
              <a:gd name="T38" fmla="*/ 64 w 123"/>
              <a:gd name="T39" fmla="*/ 65 h 100"/>
              <a:gd name="T40" fmla="*/ 62 w 123"/>
              <a:gd name="T41" fmla="*/ 65 h 100"/>
              <a:gd name="T42" fmla="*/ 60 w 123"/>
              <a:gd name="T43" fmla="*/ 65 h 100"/>
              <a:gd name="T44" fmla="*/ 58 w 123"/>
              <a:gd name="T45" fmla="*/ 64 h 100"/>
              <a:gd name="T46" fmla="*/ 58 w 123"/>
              <a:gd name="T47" fmla="*/ 59 h 100"/>
              <a:gd name="T48" fmla="*/ 60 w 123"/>
              <a:gd name="T49" fmla="*/ 58 h 100"/>
              <a:gd name="T50" fmla="*/ 62 w 123"/>
              <a:gd name="T51" fmla="*/ 58 h 100"/>
              <a:gd name="T52" fmla="*/ 56 w 123"/>
              <a:gd name="T53" fmla="*/ 58 h 100"/>
              <a:gd name="T54" fmla="*/ 56 w 123"/>
              <a:gd name="T55" fmla="*/ 60 h 100"/>
              <a:gd name="T56" fmla="*/ 1 w 123"/>
              <a:gd name="T57" fmla="*/ 42 h 100"/>
              <a:gd name="T58" fmla="*/ 19 w 123"/>
              <a:gd name="T59" fmla="*/ 24 h 100"/>
              <a:gd name="T60" fmla="*/ 62 w 123"/>
              <a:gd name="T61" fmla="*/ 24 h 100"/>
              <a:gd name="T62" fmla="*/ 104 w 123"/>
              <a:gd name="T63" fmla="*/ 24 h 100"/>
              <a:gd name="T64" fmla="*/ 123 w 123"/>
              <a:gd name="T65" fmla="*/ 42 h 100"/>
              <a:gd name="T66" fmla="*/ 67 w 123"/>
              <a:gd name="T67" fmla="*/ 60 h 100"/>
              <a:gd name="T68" fmla="*/ 67 w 123"/>
              <a:gd name="T69" fmla="*/ 58 h 100"/>
              <a:gd name="T70" fmla="*/ 66 w 123"/>
              <a:gd name="T71" fmla="*/ 56 h 100"/>
              <a:gd name="T72" fmla="*/ 62 w 123"/>
              <a:gd name="T73" fmla="*/ 56 h 100"/>
              <a:gd name="T74" fmla="*/ 58 w 123"/>
              <a:gd name="T75" fmla="*/ 56 h 100"/>
              <a:gd name="T76" fmla="*/ 56 w 123"/>
              <a:gd name="T77" fmla="*/ 58 h 100"/>
              <a:gd name="T78" fmla="*/ 62 w 123"/>
              <a:gd name="T79" fmla="*/ 4 h 100"/>
              <a:gd name="T80" fmla="*/ 62 w 123"/>
              <a:gd name="T81" fmla="*/ 4 h 100"/>
              <a:gd name="T82" fmla="*/ 81 w 123"/>
              <a:gd name="T83" fmla="*/ 23 h 100"/>
              <a:gd name="T84" fmla="*/ 84 w 123"/>
              <a:gd name="T85" fmla="*/ 23 h 100"/>
              <a:gd name="T86" fmla="*/ 62 w 123"/>
              <a:gd name="T87" fmla="*/ 0 h 100"/>
              <a:gd name="T88" fmla="*/ 62 w 123"/>
              <a:gd name="T89" fmla="*/ 0 h 100"/>
              <a:gd name="T90" fmla="*/ 39 w 123"/>
              <a:gd name="T91" fmla="*/ 23 h 100"/>
              <a:gd name="T92" fmla="*/ 43 w 123"/>
              <a:gd name="T93" fmla="*/ 23 h 100"/>
              <a:gd name="T94" fmla="*/ 62 w 123"/>
              <a:gd name="T95" fmla="*/ 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3" h="100">
                <a:moveTo>
                  <a:pt x="67" y="62"/>
                </a:moveTo>
                <a:cubicBezTo>
                  <a:pt x="67" y="65"/>
                  <a:pt x="67" y="65"/>
                  <a:pt x="67" y="65"/>
                </a:cubicBezTo>
                <a:cubicBezTo>
                  <a:pt x="67" y="66"/>
                  <a:pt x="67" y="67"/>
                  <a:pt x="66" y="67"/>
                </a:cubicBezTo>
                <a:cubicBezTo>
                  <a:pt x="62" y="67"/>
                  <a:pt x="62" y="67"/>
                  <a:pt x="62" y="67"/>
                </a:cubicBezTo>
                <a:cubicBezTo>
                  <a:pt x="58" y="67"/>
                  <a:pt x="58" y="67"/>
                  <a:pt x="58" y="67"/>
                </a:cubicBezTo>
                <a:cubicBezTo>
                  <a:pt x="57" y="67"/>
                  <a:pt x="56" y="66"/>
                  <a:pt x="56" y="65"/>
                </a:cubicBezTo>
                <a:cubicBezTo>
                  <a:pt x="56" y="62"/>
                  <a:pt x="56" y="62"/>
                  <a:pt x="56" y="62"/>
                </a:cubicBezTo>
                <a:cubicBezTo>
                  <a:pt x="0" y="44"/>
                  <a:pt x="0" y="44"/>
                  <a:pt x="0" y="44"/>
                </a:cubicBezTo>
                <a:cubicBezTo>
                  <a:pt x="0" y="81"/>
                  <a:pt x="0" y="81"/>
                  <a:pt x="0" y="81"/>
                </a:cubicBezTo>
                <a:cubicBezTo>
                  <a:pt x="0" y="92"/>
                  <a:pt x="9" y="100"/>
                  <a:pt x="19" y="100"/>
                </a:cubicBezTo>
                <a:cubicBezTo>
                  <a:pt x="62" y="100"/>
                  <a:pt x="62" y="100"/>
                  <a:pt x="62" y="100"/>
                </a:cubicBezTo>
                <a:cubicBezTo>
                  <a:pt x="104" y="100"/>
                  <a:pt x="104" y="100"/>
                  <a:pt x="104" y="100"/>
                </a:cubicBezTo>
                <a:cubicBezTo>
                  <a:pt x="114" y="100"/>
                  <a:pt x="123" y="92"/>
                  <a:pt x="123" y="81"/>
                </a:cubicBezTo>
                <a:cubicBezTo>
                  <a:pt x="123" y="44"/>
                  <a:pt x="123" y="44"/>
                  <a:pt x="123" y="44"/>
                </a:cubicBezTo>
                <a:cubicBezTo>
                  <a:pt x="67" y="62"/>
                  <a:pt x="67" y="62"/>
                  <a:pt x="67" y="62"/>
                </a:cubicBezTo>
                <a:close/>
                <a:moveTo>
                  <a:pt x="62" y="58"/>
                </a:moveTo>
                <a:cubicBezTo>
                  <a:pt x="64" y="58"/>
                  <a:pt x="64" y="58"/>
                  <a:pt x="64" y="58"/>
                </a:cubicBezTo>
                <a:cubicBezTo>
                  <a:pt x="65" y="58"/>
                  <a:pt x="66" y="58"/>
                  <a:pt x="66" y="59"/>
                </a:cubicBezTo>
                <a:cubicBezTo>
                  <a:pt x="66" y="64"/>
                  <a:pt x="66" y="64"/>
                  <a:pt x="66" y="64"/>
                </a:cubicBezTo>
                <a:cubicBezTo>
                  <a:pt x="66" y="65"/>
                  <a:pt x="65" y="65"/>
                  <a:pt x="64" y="65"/>
                </a:cubicBezTo>
                <a:cubicBezTo>
                  <a:pt x="62" y="65"/>
                  <a:pt x="62" y="65"/>
                  <a:pt x="62" y="65"/>
                </a:cubicBezTo>
                <a:cubicBezTo>
                  <a:pt x="60" y="65"/>
                  <a:pt x="60" y="65"/>
                  <a:pt x="60" y="65"/>
                </a:cubicBezTo>
                <a:cubicBezTo>
                  <a:pt x="59" y="65"/>
                  <a:pt x="58" y="65"/>
                  <a:pt x="58" y="64"/>
                </a:cubicBezTo>
                <a:cubicBezTo>
                  <a:pt x="58" y="59"/>
                  <a:pt x="58" y="59"/>
                  <a:pt x="58" y="59"/>
                </a:cubicBezTo>
                <a:cubicBezTo>
                  <a:pt x="58" y="58"/>
                  <a:pt x="59" y="58"/>
                  <a:pt x="60" y="58"/>
                </a:cubicBezTo>
                <a:cubicBezTo>
                  <a:pt x="62" y="58"/>
                  <a:pt x="62" y="58"/>
                  <a:pt x="62" y="58"/>
                </a:cubicBezTo>
                <a:close/>
                <a:moveTo>
                  <a:pt x="56" y="58"/>
                </a:moveTo>
                <a:cubicBezTo>
                  <a:pt x="56" y="60"/>
                  <a:pt x="56" y="60"/>
                  <a:pt x="56" y="60"/>
                </a:cubicBezTo>
                <a:cubicBezTo>
                  <a:pt x="1" y="42"/>
                  <a:pt x="1" y="42"/>
                  <a:pt x="1" y="42"/>
                </a:cubicBezTo>
                <a:cubicBezTo>
                  <a:pt x="1" y="32"/>
                  <a:pt x="9" y="24"/>
                  <a:pt x="19" y="24"/>
                </a:cubicBezTo>
                <a:cubicBezTo>
                  <a:pt x="62" y="24"/>
                  <a:pt x="62" y="24"/>
                  <a:pt x="62" y="24"/>
                </a:cubicBezTo>
                <a:cubicBezTo>
                  <a:pt x="104" y="24"/>
                  <a:pt x="104" y="24"/>
                  <a:pt x="104" y="24"/>
                </a:cubicBezTo>
                <a:cubicBezTo>
                  <a:pt x="114" y="24"/>
                  <a:pt x="122" y="32"/>
                  <a:pt x="123" y="42"/>
                </a:cubicBezTo>
                <a:cubicBezTo>
                  <a:pt x="67" y="60"/>
                  <a:pt x="67" y="60"/>
                  <a:pt x="67" y="60"/>
                </a:cubicBezTo>
                <a:cubicBezTo>
                  <a:pt x="67" y="58"/>
                  <a:pt x="67" y="58"/>
                  <a:pt x="67" y="58"/>
                </a:cubicBezTo>
                <a:cubicBezTo>
                  <a:pt x="67" y="56"/>
                  <a:pt x="67" y="56"/>
                  <a:pt x="66" y="56"/>
                </a:cubicBezTo>
                <a:cubicBezTo>
                  <a:pt x="62" y="56"/>
                  <a:pt x="62" y="56"/>
                  <a:pt x="62" y="56"/>
                </a:cubicBezTo>
                <a:cubicBezTo>
                  <a:pt x="58" y="56"/>
                  <a:pt x="58" y="56"/>
                  <a:pt x="58" y="56"/>
                </a:cubicBezTo>
                <a:cubicBezTo>
                  <a:pt x="57" y="56"/>
                  <a:pt x="56" y="56"/>
                  <a:pt x="56" y="58"/>
                </a:cubicBezTo>
                <a:close/>
                <a:moveTo>
                  <a:pt x="62" y="4"/>
                </a:moveTo>
                <a:cubicBezTo>
                  <a:pt x="62" y="4"/>
                  <a:pt x="62" y="4"/>
                  <a:pt x="62" y="4"/>
                </a:cubicBezTo>
                <a:cubicBezTo>
                  <a:pt x="72" y="4"/>
                  <a:pt x="81" y="13"/>
                  <a:pt x="81" y="23"/>
                </a:cubicBezTo>
                <a:cubicBezTo>
                  <a:pt x="84" y="23"/>
                  <a:pt x="84" y="23"/>
                  <a:pt x="84" y="23"/>
                </a:cubicBezTo>
                <a:cubicBezTo>
                  <a:pt x="84" y="11"/>
                  <a:pt x="74" y="1"/>
                  <a:pt x="62" y="0"/>
                </a:cubicBezTo>
                <a:cubicBezTo>
                  <a:pt x="62" y="0"/>
                  <a:pt x="62" y="0"/>
                  <a:pt x="62" y="0"/>
                </a:cubicBezTo>
                <a:cubicBezTo>
                  <a:pt x="49" y="0"/>
                  <a:pt x="39" y="11"/>
                  <a:pt x="39" y="23"/>
                </a:cubicBezTo>
                <a:cubicBezTo>
                  <a:pt x="43" y="23"/>
                  <a:pt x="43" y="23"/>
                  <a:pt x="43" y="23"/>
                </a:cubicBezTo>
                <a:cubicBezTo>
                  <a:pt x="43" y="13"/>
                  <a:pt x="51" y="4"/>
                  <a:pt x="62" y="4"/>
                </a:cubicBezTo>
                <a:close/>
              </a:path>
            </a:pathLst>
          </a:custGeom>
          <a:solidFill>
            <a:srgbClr val="C00000"/>
          </a:solidFill>
          <a:ln>
            <a:noFill/>
          </a:ln>
          <a:extLst/>
        </p:spPr>
        <p:txBody>
          <a:bodyPr vert="horz" wrap="square" lIns="91412" tIns="45706" rIns="91412" bIns="45706" numCol="1" anchor="t" anchorCtr="0" compatLnSpc="1">
            <a:prstTxWarp prst="textNoShape">
              <a:avLst/>
            </a:prstTxWarp>
          </a:bodyPr>
          <a:lstStyle/>
          <a:p>
            <a:pPr defTabSz="914126" fontAlgn="auto">
              <a:spcBef>
                <a:spcPts val="0"/>
              </a:spcBef>
              <a:spcAft>
                <a:spcPts val="0"/>
              </a:spcAft>
              <a:defRPr/>
            </a:pPr>
            <a:endParaRPr lang="zh-CN" altLang="en-US" sz="1799" b="0" kern="0">
              <a:solidFill>
                <a:sysClr val="windowText" lastClr="000000"/>
              </a:solidFill>
            </a:endParaRPr>
          </a:p>
        </p:txBody>
      </p:sp>
      <p:sp>
        <p:nvSpPr>
          <p:cNvPr id="53" name="TextBox 32"/>
          <p:cNvSpPr txBox="1"/>
          <p:nvPr/>
        </p:nvSpPr>
        <p:spPr>
          <a:xfrm>
            <a:off x="6308939" y="3691524"/>
            <a:ext cx="1907753" cy="632481"/>
          </a:xfrm>
          <a:prstGeom prst="rect">
            <a:avLst/>
          </a:prstGeom>
          <a:noFill/>
        </p:spPr>
        <p:txBody>
          <a:bodyPr wrap="square" rtlCol="0">
            <a:spAutoFit/>
          </a:bodyPr>
          <a:lstStyle/>
          <a:p>
            <a:pPr defTabSz="914126" fontAlgn="auto">
              <a:lnSpc>
                <a:spcPct val="130000"/>
              </a:lnSpc>
              <a:spcBef>
                <a:spcPts val="0"/>
              </a:spcBef>
              <a:spcAft>
                <a:spcPts val="0"/>
              </a:spcAft>
              <a:defRPr/>
            </a:pPr>
            <a:r>
              <a:rPr lang="zh-CN" altLang="en-US" sz="900" b="0" kern="0" dirty="0">
                <a:solidFill>
                  <a:schemeClr val="accent3">
                    <a:lumMod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54" name="TextBox 33"/>
          <p:cNvSpPr txBox="1"/>
          <p:nvPr/>
        </p:nvSpPr>
        <p:spPr>
          <a:xfrm>
            <a:off x="6312279" y="3345276"/>
            <a:ext cx="1395482" cy="346249"/>
          </a:xfrm>
          <a:prstGeom prst="rect">
            <a:avLst/>
          </a:prstGeom>
          <a:noFill/>
        </p:spPr>
        <p:txBody>
          <a:bodyPr wrap="square" tIns="0" bIns="0" rtlCol="0" anchor="t">
            <a:spAutoFit/>
          </a:bodyPr>
          <a:lstStyle/>
          <a:p>
            <a:pPr algn="l" defTabSz="914126" fontAlgn="auto">
              <a:lnSpc>
                <a:spcPct val="150000"/>
              </a:lnSpc>
              <a:spcBef>
                <a:spcPts val="0"/>
              </a:spcBef>
              <a:spcAft>
                <a:spcPts val="0"/>
              </a:spcAft>
              <a:defRPr/>
            </a:pPr>
            <a:r>
              <a:rPr lang="zh-CN" altLang="en-US" sz="1500" b="0" kern="0" dirty="0">
                <a:solidFill>
                  <a:schemeClr val="accent3">
                    <a:lumMod val="50000"/>
                  </a:schemeClr>
                </a:solidFill>
                <a:latin typeface="微软雅黑" pitchFamily="34" charset="-122"/>
                <a:ea typeface="微软雅黑" pitchFamily="34" charset="-122"/>
                <a:cs typeface="华文黑体" pitchFamily="2" charset="-122"/>
              </a:rPr>
              <a:t>项目名称</a:t>
            </a:r>
          </a:p>
        </p:txBody>
      </p:sp>
      <p:sp>
        <p:nvSpPr>
          <p:cNvPr id="56" name="矩形 55"/>
          <p:cNvSpPr/>
          <p:nvPr/>
        </p:nvSpPr>
        <p:spPr>
          <a:xfrm>
            <a:off x="0" y="8204"/>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accent3">
                    <a:lumMod val="40000"/>
                    <a:lumOff val="60000"/>
                  </a:schemeClr>
                </a:solidFill>
                <a:effectLst/>
                <a:uLnTx/>
                <a:uFillTx/>
              </a:rPr>
              <a:t>PPT</a:t>
            </a:r>
            <a:r>
              <a:rPr kumimoji="0" lang="zh-CN" altLang="en-US" sz="100" b="0" i="0" u="none" strike="noStrike" kern="0" cap="none" spc="0" normalizeH="0" baseline="0" noProof="0" dirty="0">
                <a:ln>
                  <a:noFill/>
                </a:ln>
                <a:solidFill>
                  <a:schemeClr val="accent3">
                    <a:lumMod val="40000"/>
                    <a:lumOff val="60000"/>
                  </a:schemeClr>
                </a:solidFill>
                <a:effectLst/>
                <a:uLnTx/>
                <a:uFillTx/>
              </a:rPr>
              <a:t>模板下载：</a:t>
            </a:r>
            <a:r>
              <a:rPr kumimoji="0" lang="en-US" altLang="zh-CN" sz="100" b="0" i="0" u="none" strike="noStrike" kern="0" cap="none" spc="0" normalizeH="0" baseline="0" noProof="0" dirty="0" smtClean="0">
                <a:ln>
                  <a:noFill/>
                </a:ln>
                <a:solidFill>
                  <a:schemeClr val="accent3">
                    <a:lumMod val="40000"/>
                    <a:lumOff val="60000"/>
                  </a:schemeClr>
                </a:solidFill>
                <a:effectLst/>
                <a:uLnTx/>
                <a:uFillTx/>
              </a:rPr>
              <a:t>www.PPT.com/moban</a:t>
            </a:r>
            <a:r>
              <a:rPr kumimoji="0" lang="en-US" altLang="zh-CN" sz="100" b="0" i="0" u="none" strike="noStrike" kern="0" cap="none" spc="0" normalizeH="0" baseline="0" noProof="0" dirty="0">
                <a:ln>
                  <a:noFill/>
                </a:ln>
                <a:solidFill>
                  <a:schemeClr val="accent3">
                    <a:lumMod val="40000"/>
                    <a:lumOff val="60000"/>
                  </a:schemeClr>
                </a:solidFill>
                <a:effectLst/>
                <a:uLnTx/>
                <a:uFillTx/>
              </a:rPr>
              <a:t>/     </a:t>
            </a:r>
            <a:r>
              <a:rPr kumimoji="0" lang="zh-CN" altLang="en-US" sz="100" b="0" i="0" u="none" strike="noStrike" kern="0" cap="none" spc="0" normalizeH="0" baseline="0" noProof="0" dirty="0">
                <a:ln>
                  <a:noFill/>
                </a:ln>
                <a:solidFill>
                  <a:schemeClr val="accent3">
                    <a:lumMod val="40000"/>
                    <a:lumOff val="60000"/>
                  </a:schemeClr>
                </a:solidFill>
                <a:effectLst/>
                <a:uLnTx/>
                <a:uFillTx/>
              </a:rPr>
              <a:t>行业</a:t>
            </a:r>
            <a:r>
              <a:rPr kumimoji="0" lang="en-US" altLang="zh-CN" sz="100" b="0" i="0" u="none" strike="noStrike" kern="0" cap="none" spc="0" normalizeH="0" baseline="0" noProof="0" dirty="0">
                <a:ln>
                  <a:noFill/>
                </a:ln>
                <a:solidFill>
                  <a:schemeClr val="accent3">
                    <a:lumMod val="40000"/>
                    <a:lumOff val="60000"/>
                  </a:schemeClr>
                </a:solidFill>
                <a:effectLst/>
                <a:uLnTx/>
                <a:uFillTx/>
              </a:rPr>
              <a:t>PPT</a:t>
            </a:r>
            <a:r>
              <a:rPr kumimoji="0" lang="zh-CN" altLang="en-US" sz="100" b="0" i="0" u="none" strike="noStrike" kern="0" cap="none" spc="0" normalizeH="0" baseline="0" noProof="0" dirty="0">
                <a:ln>
                  <a:noFill/>
                </a:ln>
                <a:solidFill>
                  <a:schemeClr val="accent3">
                    <a:lumMod val="40000"/>
                    <a:lumOff val="60000"/>
                  </a:schemeClr>
                </a:solidFill>
                <a:effectLst/>
                <a:uLnTx/>
                <a:uFillTx/>
              </a:rPr>
              <a:t>模板：</a:t>
            </a:r>
            <a:r>
              <a:rPr kumimoji="0" lang="en-US" altLang="zh-CN" sz="100" b="0" i="0" u="none" strike="noStrike" kern="0" cap="none" spc="0" normalizeH="0" baseline="0" noProof="0" dirty="0" smtClean="0">
                <a:ln>
                  <a:noFill/>
                </a:ln>
                <a:solidFill>
                  <a:schemeClr val="accent3">
                    <a:lumMod val="40000"/>
                    <a:lumOff val="60000"/>
                  </a:schemeClr>
                </a:solidFill>
                <a:effectLst/>
                <a:uLnTx/>
                <a:uFillTx/>
              </a:rPr>
              <a:t>www.PPT.com/hangye</a:t>
            </a:r>
            <a:r>
              <a:rPr kumimoji="0" lang="en-US" altLang="zh-CN" sz="100" b="0" i="0" u="none" strike="noStrike" kern="0" cap="none" spc="0" normalizeH="0" baseline="0" noProof="0" dirty="0">
                <a:ln>
                  <a:noFill/>
                </a:ln>
                <a:solidFill>
                  <a:schemeClr val="accent3">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accent3">
                    <a:lumMod val="40000"/>
                    <a:lumOff val="60000"/>
                  </a:schemeClr>
                </a:solidFill>
                <a:effectLst/>
                <a:uLnTx/>
                <a:uFillTx/>
              </a:rPr>
              <a:t>节日</a:t>
            </a:r>
            <a:r>
              <a:rPr kumimoji="0" lang="en-US" altLang="zh-CN" sz="100" b="0" i="0" u="none" strike="noStrike" kern="0" cap="none" spc="0" normalizeH="0" baseline="0" noProof="0" dirty="0">
                <a:ln>
                  <a:noFill/>
                </a:ln>
                <a:solidFill>
                  <a:schemeClr val="accent3">
                    <a:lumMod val="40000"/>
                    <a:lumOff val="60000"/>
                  </a:schemeClr>
                </a:solidFill>
                <a:effectLst/>
                <a:uLnTx/>
                <a:uFillTx/>
              </a:rPr>
              <a:t>PPT</a:t>
            </a:r>
            <a:r>
              <a:rPr kumimoji="0" lang="zh-CN" altLang="en-US" sz="100" b="0" i="0" u="none" strike="noStrike" kern="0" cap="none" spc="0" normalizeH="0" baseline="0" noProof="0" dirty="0">
                <a:ln>
                  <a:noFill/>
                </a:ln>
                <a:solidFill>
                  <a:schemeClr val="accent3">
                    <a:lumMod val="40000"/>
                    <a:lumOff val="60000"/>
                  </a:schemeClr>
                </a:solidFill>
                <a:effectLst/>
                <a:uLnTx/>
                <a:uFillTx/>
              </a:rPr>
              <a:t>模板：</a:t>
            </a:r>
            <a:r>
              <a:rPr kumimoji="0" lang="en-US" altLang="zh-CN" sz="100" b="0" i="0" u="none" strike="noStrike" kern="0" cap="none" spc="0" normalizeH="0" baseline="0" noProof="0" dirty="0" smtClean="0">
                <a:ln>
                  <a:noFill/>
                </a:ln>
                <a:solidFill>
                  <a:schemeClr val="accent3">
                    <a:lumMod val="40000"/>
                    <a:lumOff val="60000"/>
                  </a:schemeClr>
                </a:solidFill>
                <a:effectLst/>
                <a:uLnTx/>
                <a:uFillTx/>
              </a:rPr>
              <a:t>www.PPT.com/jieri</a:t>
            </a:r>
            <a:r>
              <a:rPr kumimoji="0" lang="en-US" altLang="zh-CN" sz="100" b="0" i="0" u="none" strike="noStrike" kern="0" cap="none" spc="0" normalizeH="0" baseline="0" noProof="0" dirty="0">
                <a:ln>
                  <a:noFill/>
                </a:ln>
                <a:solidFill>
                  <a:schemeClr val="accent3">
                    <a:lumMod val="40000"/>
                    <a:lumOff val="60000"/>
                  </a:schemeClr>
                </a:solidFill>
                <a:effectLst/>
                <a:uLnTx/>
                <a:uFillTx/>
              </a:rPr>
              <a:t>/           PPT</a:t>
            </a:r>
            <a:r>
              <a:rPr kumimoji="0" lang="zh-CN" altLang="en-US" sz="100" b="0" i="0" u="none" strike="noStrike" kern="0" cap="none" spc="0" normalizeH="0" baseline="0" noProof="0" dirty="0">
                <a:ln>
                  <a:noFill/>
                </a:ln>
                <a:solidFill>
                  <a:schemeClr val="accent3">
                    <a:lumMod val="40000"/>
                    <a:lumOff val="60000"/>
                  </a:schemeClr>
                </a:solidFill>
                <a:effectLst/>
                <a:uLnTx/>
                <a:uFillTx/>
              </a:rPr>
              <a:t>素材下载：</a:t>
            </a:r>
            <a:r>
              <a:rPr kumimoji="0" lang="en-US" altLang="zh-CN" sz="100" b="0" i="0" u="none" strike="noStrike" kern="0" cap="none" spc="0" normalizeH="0" baseline="0" noProof="0" dirty="0" smtClean="0">
                <a:ln>
                  <a:noFill/>
                </a:ln>
                <a:solidFill>
                  <a:schemeClr val="accent3">
                    <a:lumMod val="40000"/>
                    <a:lumOff val="60000"/>
                  </a:schemeClr>
                </a:solidFill>
                <a:effectLst/>
                <a:uLnTx/>
                <a:uFillTx/>
              </a:rPr>
              <a:t>www.PPT.com/sucai</a:t>
            </a:r>
            <a:r>
              <a:rPr kumimoji="0" lang="en-US" altLang="zh-CN" sz="100" b="0" i="0" u="none" strike="noStrike" kern="0" cap="none" spc="0" normalizeH="0" baseline="0" noProof="0" dirty="0">
                <a:ln>
                  <a:noFill/>
                </a:ln>
                <a:solidFill>
                  <a:schemeClr val="accent3">
                    <a:lumMod val="40000"/>
                    <a:lumOff val="60000"/>
                  </a:schemeClr>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accent3">
                    <a:lumMod val="40000"/>
                    <a:lumOff val="60000"/>
                  </a:schemeClr>
                </a:solidFill>
                <a:effectLst/>
                <a:uLnTx/>
                <a:uFillTx/>
              </a:rPr>
              <a:t>PPT</a:t>
            </a:r>
            <a:r>
              <a:rPr kumimoji="0" lang="zh-CN" altLang="en-US" sz="100" b="0" i="0" u="none" strike="noStrike" kern="0" cap="none" spc="0" normalizeH="0" baseline="0" noProof="0" dirty="0">
                <a:ln>
                  <a:noFill/>
                </a:ln>
                <a:solidFill>
                  <a:schemeClr val="accent3">
                    <a:lumMod val="40000"/>
                    <a:lumOff val="60000"/>
                  </a:schemeClr>
                </a:solidFill>
                <a:effectLst/>
                <a:uLnTx/>
                <a:uFillTx/>
              </a:rPr>
              <a:t>背景图片：</a:t>
            </a:r>
            <a:r>
              <a:rPr kumimoji="0" lang="en-US" altLang="zh-CN" sz="100" b="0" i="0" u="none" strike="noStrike" kern="0" cap="none" spc="0" normalizeH="0" baseline="0" noProof="0" dirty="0" smtClean="0">
                <a:ln>
                  <a:noFill/>
                </a:ln>
                <a:solidFill>
                  <a:schemeClr val="accent3">
                    <a:lumMod val="40000"/>
                    <a:lumOff val="60000"/>
                  </a:schemeClr>
                </a:solidFill>
                <a:effectLst/>
                <a:uLnTx/>
                <a:uFillTx/>
              </a:rPr>
              <a:t>www.PPT.com/beijing</a:t>
            </a:r>
            <a:r>
              <a:rPr kumimoji="0" lang="en-US" altLang="zh-CN" sz="100" b="0" i="0" u="none" strike="noStrike" kern="0" cap="none" spc="0" normalizeH="0" baseline="0" noProof="0" dirty="0">
                <a:ln>
                  <a:noFill/>
                </a:ln>
                <a:solidFill>
                  <a:schemeClr val="accent3">
                    <a:lumMod val="40000"/>
                    <a:lumOff val="60000"/>
                  </a:schemeClr>
                </a:solidFill>
                <a:effectLst/>
                <a:uLnTx/>
                <a:uFillTx/>
              </a:rPr>
              <a:t>/      PPT</a:t>
            </a:r>
            <a:r>
              <a:rPr kumimoji="0" lang="zh-CN" altLang="en-US" sz="100" b="0" i="0" u="none" strike="noStrike" kern="0" cap="none" spc="0" normalizeH="0" baseline="0" noProof="0" dirty="0">
                <a:ln>
                  <a:noFill/>
                </a:ln>
                <a:solidFill>
                  <a:schemeClr val="accent3">
                    <a:lumMod val="40000"/>
                    <a:lumOff val="60000"/>
                  </a:schemeClr>
                </a:solidFill>
                <a:effectLst/>
                <a:uLnTx/>
                <a:uFillTx/>
              </a:rPr>
              <a:t>图表下载：</a:t>
            </a:r>
            <a:r>
              <a:rPr kumimoji="0" lang="en-US" altLang="zh-CN" sz="100" b="0" i="0" u="none" strike="noStrike" kern="0" cap="none" spc="0" normalizeH="0" baseline="0" noProof="0" dirty="0" smtClean="0">
                <a:ln>
                  <a:noFill/>
                </a:ln>
                <a:solidFill>
                  <a:schemeClr val="accent3">
                    <a:lumMod val="40000"/>
                    <a:lumOff val="60000"/>
                  </a:schemeClr>
                </a:solidFill>
                <a:effectLst/>
                <a:uLnTx/>
                <a:uFillTx/>
              </a:rPr>
              <a:t>www.PPT.com/tubiao</a:t>
            </a:r>
            <a:r>
              <a:rPr kumimoji="0" lang="en-US" altLang="zh-CN" sz="100" b="0" i="0" u="none" strike="noStrike" kern="0" cap="none" spc="0" normalizeH="0" baseline="0" noProof="0" dirty="0">
                <a:ln>
                  <a:noFill/>
                </a:ln>
                <a:solidFill>
                  <a:schemeClr val="accent3">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accent3">
                    <a:lumMod val="40000"/>
                    <a:lumOff val="60000"/>
                  </a:schemeClr>
                </a:solidFill>
                <a:effectLst/>
                <a:uLnTx/>
                <a:uFillTx/>
              </a:rPr>
              <a:t>优秀</a:t>
            </a:r>
            <a:r>
              <a:rPr kumimoji="0" lang="en-US" altLang="zh-CN" sz="100" b="0" i="0" u="none" strike="noStrike" kern="0" cap="none" spc="0" normalizeH="0" baseline="0" noProof="0" dirty="0">
                <a:ln>
                  <a:noFill/>
                </a:ln>
                <a:solidFill>
                  <a:schemeClr val="accent3">
                    <a:lumMod val="40000"/>
                    <a:lumOff val="60000"/>
                  </a:schemeClr>
                </a:solidFill>
                <a:effectLst/>
                <a:uLnTx/>
                <a:uFillTx/>
              </a:rPr>
              <a:t>PPT</a:t>
            </a:r>
            <a:r>
              <a:rPr kumimoji="0" lang="zh-CN" altLang="en-US" sz="100" b="0" i="0" u="none" strike="noStrike" kern="0" cap="none" spc="0" normalizeH="0" baseline="0" noProof="0" dirty="0">
                <a:ln>
                  <a:noFill/>
                </a:ln>
                <a:solidFill>
                  <a:schemeClr val="accent3">
                    <a:lumMod val="40000"/>
                    <a:lumOff val="60000"/>
                  </a:schemeClr>
                </a:solidFill>
                <a:effectLst/>
                <a:uLnTx/>
                <a:uFillTx/>
              </a:rPr>
              <a:t>下载：</a:t>
            </a:r>
            <a:r>
              <a:rPr kumimoji="0" lang="en-US" altLang="zh-CN" sz="100" b="0" i="0" u="none" strike="noStrike" kern="0" cap="none" spc="0" normalizeH="0" baseline="0" noProof="0" dirty="0" smtClean="0">
                <a:ln>
                  <a:noFill/>
                </a:ln>
                <a:solidFill>
                  <a:schemeClr val="accent3">
                    <a:lumMod val="40000"/>
                    <a:lumOff val="60000"/>
                  </a:schemeClr>
                </a:solidFill>
                <a:effectLst/>
                <a:uLnTx/>
                <a:uFillTx/>
              </a:rPr>
              <a:t>www.PPT.com/xiazai</a:t>
            </a:r>
            <a:r>
              <a:rPr kumimoji="0" lang="en-US" altLang="zh-CN" sz="100" b="0" i="0" u="none" strike="noStrike" kern="0" cap="none" spc="0" normalizeH="0" baseline="0" noProof="0" dirty="0">
                <a:ln>
                  <a:noFill/>
                </a:ln>
                <a:solidFill>
                  <a:schemeClr val="accent3">
                    <a:lumMod val="40000"/>
                    <a:lumOff val="60000"/>
                  </a:schemeClr>
                </a:solidFill>
                <a:effectLst/>
                <a:uLnTx/>
                <a:uFillTx/>
              </a:rPr>
              <a:t>/        PPT</a:t>
            </a:r>
            <a:r>
              <a:rPr kumimoji="0" lang="zh-CN" altLang="en-US" sz="100" b="0" i="0" u="none" strike="noStrike" kern="0" cap="none" spc="0" normalizeH="0" baseline="0" noProof="0" dirty="0">
                <a:ln>
                  <a:noFill/>
                </a:ln>
                <a:solidFill>
                  <a:schemeClr val="accent3">
                    <a:lumMod val="40000"/>
                    <a:lumOff val="60000"/>
                  </a:schemeClr>
                </a:solidFill>
                <a:effectLst/>
                <a:uLnTx/>
                <a:uFillTx/>
              </a:rPr>
              <a:t>教程： </a:t>
            </a:r>
            <a:r>
              <a:rPr kumimoji="0" lang="en-US" altLang="zh-CN" sz="100" b="0" i="0" u="none" strike="noStrike" kern="0" cap="none" spc="0" normalizeH="0" baseline="0" noProof="0" dirty="0" smtClean="0">
                <a:ln>
                  <a:noFill/>
                </a:ln>
                <a:solidFill>
                  <a:schemeClr val="accent3">
                    <a:lumMod val="40000"/>
                    <a:lumOff val="60000"/>
                  </a:schemeClr>
                </a:solidFill>
                <a:effectLst/>
                <a:uLnTx/>
                <a:uFillTx/>
              </a:rPr>
              <a:t>www.PPT.com/powerpoint</a:t>
            </a:r>
            <a:r>
              <a:rPr kumimoji="0" lang="en-US" altLang="zh-CN" sz="100" b="0" i="0" u="none" strike="noStrike" kern="0" cap="none" spc="0" normalizeH="0" baseline="0" noProof="0" dirty="0">
                <a:ln>
                  <a:noFill/>
                </a:ln>
                <a:solidFill>
                  <a:schemeClr val="accent3">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accent3">
                    <a:lumMod val="40000"/>
                    <a:lumOff val="60000"/>
                  </a:schemeClr>
                </a:solidFill>
                <a:effectLst/>
                <a:uLnTx/>
                <a:uFillTx/>
              </a:rPr>
              <a:t>Word</a:t>
            </a:r>
            <a:r>
              <a:rPr kumimoji="0" lang="zh-CN" altLang="en-US" sz="100" b="0" i="0" u="none" strike="noStrike" kern="0" cap="none" spc="0" normalizeH="0" baseline="0" noProof="0" dirty="0">
                <a:ln>
                  <a:noFill/>
                </a:ln>
                <a:solidFill>
                  <a:schemeClr val="accent3">
                    <a:lumMod val="40000"/>
                    <a:lumOff val="60000"/>
                  </a:schemeClr>
                </a:solidFill>
                <a:effectLst/>
                <a:uLnTx/>
                <a:uFillTx/>
              </a:rPr>
              <a:t>教程： </a:t>
            </a:r>
            <a:r>
              <a:rPr kumimoji="0" lang="en-US" altLang="zh-CN" sz="100" b="0" i="0" u="none" strike="noStrike" kern="0" cap="none" spc="0" normalizeH="0" baseline="0" noProof="0" dirty="0" smtClean="0">
                <a:ln>
                  <a:noFill/>
                </a:ln>
                <a:solidFill>
                  <a:schemeClr val="accent3">
                    <a:lumMod val="40000"/>
                    <a:lumOff val="60000"/>
                  </a:schemeClr>
                </a:solidFill>
                <a:effectLst/>
                <a:uLnTx/>
                <a:uFillTx/>
              </a:rPr>
              <a:t>www.PPT.com/word</a:t>
            </a:r>
            <a:r>
              <a:rPr kumimoji="0" lang="en-US" altLang="zh-CN" sz="100" b="0" i="0" u="none" strike="noStrike" kern="0" cap="none" spc="0" normalizeH="0" baseline="0" noProof="0" dirty="0">
                <a:ln>
                  <a:noFill/>
                </a:ln>
                <a:solidFill>
                  <a:schemeClr val="accent3">
                    <a:lumMod val="40000"/>
                    <a:lumOff val="60000"/>
                  </a:schemeClr>
                </a:solidFill>
                <a:effectLst/>
                <a:uLnTx/>
                <a:uFillTx/>
              </a:rPr>
              <a:t>/              Excel</a:t>
            </a:r>
            <a:r>
              <a:rPr kumimoji="0" lang="zh-CN" altLang="en-US" sz="100" b="0" i="0" u="none" strike="noStrike" kern="0" cap="none" spc="0" normalizeH="0" baseline="0" noProof="0" dirty="0">
                <a:ln>
                  <a:noFill/>
                </a:ln>
                <a:solidFill>
                  <a:schemeClr val="accent3">
                    <a:lumMod val="40000"/>
                    <a:lumOff val="60000"/>
                  </a:schemeClr>
                </a:solidFill>
                <a:effectLst/>
                <a:uLnTx/>
                <a:uFillTx/>
              </a:rPr>
              <a:t>教程：</a:t>
            </a:r>
            <a:r>
              <a:rPr kumimoji="0" lang="en-US" altLang="zh-CN" sz="100" b="0" i="0" u="none" strike="noStrike" kern="0" cap="none" spc="0" normalizeH="0" baseline="0" noProof="0" dirty="0" smtClean="0">
                <a:ln>
                  <a:noFill/>
                </a:ln>
                <a:solidFill>
                  <a:schemeClr val="accent3">
                    <a:lumMod val="40000"/>
                    <a:lumOff val="60000"/>
                  </a:schemeClr>
                </a:solidFill>
                <a:effectLst/>
                <a:uLnTx/>
                <a:uFillTx/>
              </a:rPr>
              <a:t>www.PPT.com/excel</a:t>
            </a:r>
            <a:r>
              <a:rPr kumimoji="0" lang="en-US" altLang="zh-CN" sz="100" b="0" i="0" u="none" strike="noStrike" kern="0" cap="none" spc="0" normalizeH="0" baseline="0" noProof="0" dirty="0">
                <a:ln>
                  <a:noFill/>
                </a:ln>
                <a:solidFill>
                  <a:schemeClr val="accent3">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accent3">
                    <a:lumMod val="40000"/>
                    <a:lumOff val="60000"/>
                  </a:schemeClr>
                </a:solidFill>
                <a:effectLst/>
                <a:uLnTx/>
                <a:uFillTx/>
              </a:rPr>
              <a:t>资料下载：</a:t>
            </a:r>
            <a:r>
              <a:rPr kumimoji="0" lang="en-US" altLang="zh-CN" sz="100" b="0" i="0" u="none" strike="noStrike" kern="0" cap="none" spc="0" normalizeH="0" baseline="0" noProof="0" dirty="0" smtClean="0">
                <a:ln>
                  <a:noFill/>
                </a:ln>
                <a:solidFill>
                  <a:schemeClr val="accent3">
                    <a:lumMod val="40000"/>
                    <a:lumOff val="60000"/>
                  </a:schemeClr>
                </a:solidFill>
                <a:effectLst/>
                <a:uLnTx/>
                <a:uFillTx/>
              </a:rPr>
              <a:t>www.PPT.com/ziliao</a:t>
            </a:r>
            <a:r>
              <a:rPr kumimoji="0" lang="en-US" altLang="zh-CN" sz="100" b="0" i="0" u="none" strike="noStrike" kern="0" cap="none" spc="0" normalizeH="0" baseline="0" noProof="0" dirty="0">
                <a:ln>
                  <a:noFill/>
                </a:ln>
                <a:solidFill>
                  <a:schemeClr val="accent3">
                    <a:lumMod val="40000"/>
                    <a:lumOff val="60000"/>
                  </a:schemeClr>
                </a:solidFill>
                <a:effectLst/>
                <a:uLnTx/>
                <a:uFillTx/>
              </a:rPr>
              <a:t>/                PPT</a:t>
            </a:r>
            <a:r>
              <a:rPr kumimoji="0" lang="zh-CN" altLang="en-US" sz="100" b="0" i="0" u="none" strike="noStrike" kern="0" cap="none" spc="0" normalizeH="0" baseline="0" noProof="0" dirty="0">
                <a:ln>
                  <a:noFill/>
                </a:ln>
                <a:solidFill>
                  <a:schemeClr val="accent3">
                    <a:lumMod val="40000"/>
                    <a:lumOff val="60000"/>
                  </a:schemeClr>
                </a:solidFill>
                <a:effectLst/>
                <a:uLnTx/>
                <a:uFillTx/>
              </a:rPr>
              <a:t>课件下载：</a:t>
            </a:r>
            <a:r>
              <a:rPr kumimoji="0" lang="en-US" altLang="zh-CN" sz="100" b="0" i="0" u="none" strike="noStrike" kern="0" cap="none" spc="0" normalizeH="0" baseline="0" noProof="0" dirty="0" smtClean="0">
                <a:ln>
                  <a:noFill/>
                </a:ln>
                <a:solidFill>
                  <a:schemeClr val="accent3">
                    <a:lumMod val="40000"/>
                    <a:lumOff val="60000"/>
                  </a:schemeClr>
                </a:solidFill>
                <a:effectLst/>
                <a:uLnTx/>
                <a:uFillTx/>
              </a:rPr>
              <a:t>www.PPT.com/kejian</a:t>
            </a:r>
            <a:r>
              <a:rPr kumimoji="0" lang="en-US" altLang="zh-CN" sz="100" b="0" i="0" u="none" strike="noStrike" kern="0" cap="none" spc="0" normalizeH="0" baseline="0" noProof="0" dirty="0">
                <a:ln>
                  <a:noFill/>
                </a:ln>
                <a:solidFill>
                  <a:schemeClr val="accent3">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accent3">
                    <a:lumMod val="40000"/>
                    <a:lumOff val="60000"/>
                  </a:schemeClr>
                </a:solidFill>
                <a:effectLst/>
                <a:uLnTx/>
                <a:uFillTx/>
              </a:rPr>
              <a:t>范文下载：</a:t>
            </a:r>
            <a:r>
              <a:rPr kumimoji="0" lang="en-US" altLang="zh-CN" sz="100" b="0" i="0" u="none" strike="noStrike" kern="0" cap="none" spc="0" normalizeH="0" baseline="0" noProof="0" dirty="0" smtClean="0">
                <a:ln>
                  <a:noFill/>
                </a:ln>
                <a:solidFill>
                  <a:schemeClr val="accent3">
                    <a:lumMod val="40000"/>
                    <a:lumOff val="60000"/>
                  </a:schemeClr>
                </a:solidFill>
                <a:effectLst/>
                <a:uLnTx/>
                <a:uFillTx/>
              </a:rPr>
              <a:t>www.PPT.com/fanwen</a:t>
            </a:r>
            <a:r>
              <a:rPr kumimoji="0" lang="en-US" altLang="zh-CN" sz="100" b="0" i="0" u="none" strike="noStrike" kern="0" cap="none" spc="0" normalizeH="0" baseline="0" noProof="0" dirty="0">
                <a:ln>
                  <a:noFill/>
                </a:ln>
                <a:solidFill>
                  <a:schemeClr val="accent3">
                    <a:lumMod val="40000"/>
                    <a:lumOff val="60000"/>
                  </a:schemeClr>
                </a:solidFill>
                <a:effectLst/>
                <a:uLnTx/>
                <a:uFillTx/>
              </a:rPr>
              <a:t>/             </a:t>
            </a:r>
            <a:r>
              <a:rPr kumimoji="0" lang="zh-CN" altLang="en-US" sz="100" b="0" i="0" u="none" strike="noStrike" kern="0" cap="none" spc="0" normalizeH="0" baseline="0" noProof="0" dirty="0">
                <a:ln>
                  <a:noFill/>
                </a:ln>
                <a:solidFill>
                  <a:schemeClr val="accent3">
                    <a:lumMod val="40000"/>
                    <a:lumOff val="60000"/>
                  </a:schemeClr>
                </a:solidFill>
                <a:effectLst/>
                <a:uLnTx/>
                <a:uFillTx/>
              </a:rPr>
              <a:t>试卷下载：</a:t>
            </a:r>
            <a:r>
              <a:rPr kumimoji="0" lang="en-US" altLang="zh-CN" sz="100" b="0" i="0" u="none" strike="noStrike" kern="0" cap="none" spc="0" normalizeH="0" baseline="0" noProof="0" dirty="0" smtClean="0">
                <a:ln>
                  <a:noFill/>
                </a:ln>
                <a:solidFill>
                  <a:schemeClr val="accent3">
                    <a:lumMod val="40000"/>
                    <a:lumOff val="60000"/>
                  </a:schemeClr>
                </a:solidFill>
                <a:effectLst/>
                <a:uLnTx/>
                <a:uFillTx/>
              </a:rPr>
              <a:t>www.PPT.com/shiti</a:t>
            </a:r>
            <a:r>
              <a:rPr kumimoji="0" lang="en-US" altLang="zh-CN" sz="100" b="0" i="0" u="none" strike="noStrike" kern="0" cap="none" spc="0" normalizeH="0" baseline="0" noProof="0" dirty="0">
                <a:ln>
                  <a:noFill/>
                </a:ln>
                <a:solidFill>
                  <a:schemeClr val="accent3">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accent3">
                    <a:lumMod val="40000"/>
                    <a:lumOff val="60000"/>
                  </a:schemeClr>
                </a:solidFill>
                <a:effectLst/>
                <a:uLnTx/>
                <a:uFillTx/>
              </a:rPr>
              <a:t>教案下载：</a:t>
            </a:r>
            <a:r>
              <a:rPr kumimoji="0" lang="en-US" altLang="zh-CN" sz="100" b="0" i="0" u="none" strike="noStrike" kern="0" cap="none" spc="0" normalizeH="0" baseline="0" noProof="0" dirty="0" smtClean="0">
                <a:ln>
                  <a:noFill/>
                </a:ln>
                <a:solidFill>
                  <a:schemeClr val="accent3">
                    <a:lumMod val="40000"/>
                    <a:lumOff val="60000"/>
                  </a:schemeClr>
                </a:solidFill>
                <a:effectLst/>
                <a:uLnTx/>
                <a:uFillTx/>
              </a:rPr>
              <a:t>www.PPT.com/jiaoan</a:t>
            </a:r>
            <a:r>
              <a:rPr kumimoji="0" lang="en-US" altLang="zh-CN" sz="100" b="0" i="0" u="none" strike="noStrike" kern="0" cap="none" spc="0" normalizeH="0" baseline="0" noProof="0" dirty="0">
                <a:ln>
                  <a:noFill/>
                </a:ln>
                <a:solidFill>
                  <a:schemeClr val="accent3">
                    <a:lumMod val="40000"/>
                    <a:lumOff val="60000"/>
                  </a:schemeClr>
                </a:solidFill>
                <a:effectLst/>
                <a:uLnTx/>
                <a:uFillTx/>
              </a:rPr>
              <a:t>/  </a:t>
            </a:r>
            <a:r>
              <a:rPr kumimoji="0" lang="en-US" altLang="zh-CN" sz="100" b="0" i="0" u="none" strike="noStrike" kern="0" cap="none" spc="0" normalizeH="0" baseline="0" noProof="0" dirty="0" smtClean="0">
                <a:ln>
                  <a:noFill/>
                </a:ln>
                <a:solidFill>
                  <a:schemeClr val="accent3">
                    <a:lumMod val="40000"/>
                    <a:lumOff val="60000"/>
                  </a:schemeClr>
                </a:solidFill>
                <a:effectLst/>
                <a:uLnTx/>
                <a:uFillTx/>
              </a:rPr>
              <a:t>      PPT</a:t>
            </a:r>
            <a:r>
              <a:rPr kumimoji="0" lang="zh-CN" altLang="en-US" sz="100" b="0" i="0" u="none" strike="noStrike" kern="0" cap="none" spc="0" normalizeH="0" baseline="0" noProof="0" dirty="0" smtClean="0">
                <a:ln>
                  <a:noFill/>
                </a:ln>
                <a:solidFill>
                  <a:schemeClr val="accent3">
                    <a:lumMod val="40000"/>
                    <a:lumOff val="60000"/>
                  </a:schemeClr>
                </a:solidFill>
                <a:effectLst/>
                <a:uLnTx/>
                <a:uFillTx/>
              </a:rPr>
              <a:t>论坛：</a:t>
            </a:r>
            <a:r>
              <a:rPr kumimoji="0" lang="en-US" altLang="zh-CN" sz="100" b="0" i="0" u="none" strike="noStrike" kern="0" cap="none" spc="0" normalizeH="0" baseline="0" noProof="0" dirty="0" smtClean="0">
                <a:ln>
                  <a:noFill/>
                </a:ln>
                <a:solidFill>
                  <a:schemeClr val="accent3">
                    <a:lumMod val="40000"/>
                    <a:lumOff val="60000"/>
                  </a:schemeClr>
                </a:solidFill>
                <a:effectLst/>
                <a:uLnTx/>
                <a:uFillTx/>
              </a:rPr>
              <a:t>www.PPT.cn</a:t>
            </a:r>
            <a:endParaRPr kumimoji="0" lang="en-US" altLang="zh-CN" sz="100" b="0" i="0" u="none" strike="noStrike" kern="0" cap="none" spc="0" normalizeH="0" baseline="0" noProof="0" dirty="0">
              <a:ln>
                <a:noFill/>
              </a:ln>
              <a:solidFill>
                <a:schemeClr val="accent3">
                  <a:lumMod val="40000"/>
                  <a:lumOff val="60000"/>
                </a:schemeClr>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accent3">
                    <a:lumMod val="40000"/>
                    <a:lumOff val="60000"/>
                  </a:schemeClr>
                </a:solidFill>
                <a:effectLst/>
                <a:uLnTx/>
                <a:uFillTx/>
              </a:rPr>
              <a:t> </a:t>
            </a:r>
            <a:endParaRPr kumimoji="0" lang="zh-CN" altLang="en-US" sz="100" b="0" i="0" u="none" strike="noStrike" kern="0" cap="none" spc="0" normalizeH="0" baseline="0" noProof="0" dirty="0">
              <a:ln>
                <a:noFill/>
              </a:ln>
              <a:solidFill>
                <a:schemeClr val="accent3">
                  <a:lumMod val="40000"/>
                  <a:lumOff val="60000"/>
                </a:schemeClr>
              </a:solidFill>
              <a:effectLst/>
              <a:uLnTx/>
              <a:uFillTx/>
            </a:endParaRPr>
          </a:p>
        </p:txBody>
      </p:sp>
    </p:spTree>
    <p:extLst>
      <p:ext uri="{BB962C8B-B14F-4D97-AF65-F5344CB8AC3E}">
        <p14:creationId xmlns:p14="http://schemas.microsoft.com/office/powerpoint/2010/main" xmlns="" val="570542102"/>
      </p:ext>
    </p:extLst>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par>
                                <p:cTn id="13" presetID="22" presetClass="entr" presetSubtype="8" fill="hold" nodeType="withEffect">
                                  <p:stCondLst>
                                    <p:cond delay="40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53" presetClass="entr" presetSubtype="16"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Effect transition="in" filter="fade">
                                      <p:cBhvr>
                                        <p:cTn id="20" dur="500"/>
                                        <p:tgtEl>
                                          <p:spTgt spid="23"/>
                                        </p:tgtEl>
                                      </p:cBhvr>
                                    </p:animEffect>
                                  </p:childTnLst>
                                </p:cTn>
                              </p:par>
                            </p:childTnLst>
                          </p:cTn>
                        </p:par>
                        <p:par>
                          <p:cTn id="21" fill="hold">
                            <p:stCondLst>
                              <p:cond delay="900"/>
                            </p:stCondLst>
                            <p:childTnLst>
                              <p:par>
                                <p:cTn id="22" presetID="22" presetClass="entr" presetSubtype="8"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par>
                                <p:cTn id="25" presetID="22" presetClass="entr" presetSubtype="8" fill="hold" grpId="0"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childTnLst>
                          </p:cTn>
                        </p:par>
                        <p:par>
                          <p:cTn id="28" fill="hold">
                            <p:stCondLst>
                              <p:cond delay="1900"/>
                            </p:stCondLst>
                            <p:childTnLst>
                              <p:par>
                                <p:cTn id="29" presetID="16" presetClass="entr" presetSubtype="21" fill="hold" nodeType="after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barn(inVertical)">
                                      <p:cBhvr>
                                        <p:cTn id="31" dur="500"/>
                                        <p:tgtEl>
                                          <p:spTgt spid="34"/>
                                        </p:tgtEl>
                                      </p:cBhvr>
                                    </p:animEffect>
                                  </p:childTnLst>
                                </p:cTn>
                              </p:par>
                            </p:childTnLst>
                          </p:cTn>
                        </p:par>
                        <p:par>
                          <p:cTn id="32" fill="hold">
                            <p:stCondLst>
                              <p:cond delay="2400"/>
                            </p:stCondLst>
                            <p:childTnLst>
                              <p:par>
                                <p:cTn id="33" presetID="53" presetClass="entr" presetSubtype="16" fill="hold" grpId="0" nodeType="after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p:cTn id="35" dur="500" fill="hold"/>
                                        <p:tgtEl>
                                          <p:spTgt spid="37"/>
                                        </p:tgtEl>
                                        <p:attrNameLst>
                                          <p:attrName>ppt_w</p:attrName>
                                        </p:attrNameLst>
                                      </p:cBhvr>
                                      <p:tavLst>
                                        <p:tav tm="0">
                                          <p:val>
                                            <p:fltVal val="0"/>
                                          </p:val>
                                        </p:tav>
                                        <p:tav tm="100000">
                                          <p:val>
                                            <p:strVal val="#ppt_w"/>
                                          </p:val>
                                        </p:tav>
                                      </p:tavLst>
                                    </p:anim>
                                    <p:anim calcmode="lin" valueType="num">
                                      <p:cBhvr>
                                        <p:cTn id="36" dur="500" fill="hold"/>
                                        <p:tgtEl>
                                          <p:spTgt spid="37"/>
                                        </p:tgtEl>
                                        <p:attrNameLst>
                                          <p:attrName>ppt_h</p:attrName>
                                        </p:attrNameLst>
                                      </p:cBhvr>
                                      <p:tavLst>
                                        <p:tav tm="0">
                                          <p:val>
                                            <p:fltVal val="0"/>
                                          </p:val>
                                        </p:tav>
                                        <p:tav tm="100000">
                                          <p:val>
                                            <p:strVal val="#ppt_h"/>
                                          </p:val>
                                        </p:tav>
                                      </p:tavLst>
                                    </p:anim>
                                    <p:animEffect transition="in" filter="fade">
                                      <p:cBhvr>
                                        <p:cTn id="37" dur="500"/>
                                        <p:tgtEl>
                                          <p:spTgt spid="37"/>
                                        </p:tgtEl>
                                      </p:cBhvr>
                                    </p:animEffect>
                                  </p:childTnLst>
                                </p:cTn>
                              </p:par>
                            </p:childTnLst>
                          </p:cTn>
                        </p:par>
                        <p:par>
                          <p:cTn id="38" fill="hold">
                            <p:stCondLst>
                              <p:cond delay="2900"/>
                            </p:stCondLst>
                            <p:childTnLst>
                              <p:par>
                                <p:cTn id="39" presetID="22" presetClass="entr" presetSubtype="8" fill="hold" grpId="0"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wipe(left)">
                                      <p:cBhvr>
                                        <p:cTn id="41" dur="500"/>
                                        <p:tgtEl>
                                          <p:spTgt spid="39"/>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wipe(left)">
                                      <p:cBhvr>
                                        <p:cTn id="44" dur="500"/>
                                        <p:tgtEl>
                                          <p:spTgt spid="40"/>
                                        </p:tgtEl>
                                      </p:cBhvr>
                                    </p:animEffect>
                                  </p:childTnLst>
                                </p:cTn>
                              </p:par>
                            </p:childTnLst>
                          </p:cTn>
                        </p:par>
                        <p:par>
                          <p:cTn id="45" fill="hold">
                            <p:stCondLst>
                              <p:cond delay="3400"/>
                            </p:stCondLst>
                            <p:childTnLst>
                              <p:par>
                                <p:cTn id="46" presetID="16" presetClass="entr" presetSubtype="21" fill="hold" nodeType="afterEffect">
                                  <p:stCondLst>
                                    <p:cond delay="0"/>
                                  </p:stCondLst>
                                  <p:childTnLst>
                                    <p:set>
                                      <p:cBhvr>
                                        <p:cTn id="47" dur="1" fill="hold">
                                          <p:stCondLst>
                                            <p:cond delay="0"/>
                                          </p:stCondLst>
                                        </p:cTn>
                                        <p:tgtEl>
                                          <p:spTgt spid="41"/>
                                        </p:tgtEl>
                                        <p:attrNameLst>
                                          <p:attrName>style.visibility</p:attrName>
                                        </p:attrNameLst>
                                      </p:cBhvr>
                                      <p:to>
                                        <p:strVal val="visible"/>
                                      </p:to>
                                    </p:set>
                                    <p:animEffect transition="in" filter="barn(inVertical)">
                                      <p:cBhvr>
                                        <p:cTn id="48" dur="500"/>
                                        <p:tgtEl>
                                          <p:spTgt spid="41"/>
                                        </p:tgtEl>
                                      </p:cBhvr>
                                    </p:animEffect>
                                  </p:childTnLst>
                                </p:cTn>
                              </p:par>
                            </p:childTnLst>
                          </p:cTn>
                        </p:par>
                        <p:par>
                          <p:cTn id="49" fill="hold">
                            <p:stCondLst>
                              <p:cond delay="3900"/>
                            </p:stCondLst>
                            <p:childTnLst>
                              <p:par>
                                <p:cTn id="50" presetID="53" presetClass="entr" presetSubtype="16" fill="hold" grpId="0" nodeType="afterEffect">
                                  <p:stCondLst>
                                    <p:cond delay="0"/>
                                  </p:stCondLst>
                                  <p:childTnLst>
                                    <p:set>
                                      <p:cBhvr>
                                        <p:cTn id="51" dur="1" fill="hold">
                                          <p:stCondLst>
                                            <p:cond delay="0"/>
                                          </p:stCondLst>
                                        </p:cTn>
                                        <p:tgtEl>
                                          <p:spTgt spid="44"/>
                                        </p:tgtEl>
                                        <p:attrNameLst>
                                          <p:attrName>style.visibility</p:attrName>
                                        </p:attrNameLst>
                                      </p:cBhvr>
                                      <p:to>
                                        <p:strVal val="visible"/>
                                      </p:to>
                                    </p:set>
                                    <p:anim calcmode="lin" valueType="num">
                                      <p:cBhvr>
                                        <p:cTn id="52" dur="500" fill="hold"/>
                                        <p:tgtEl>
                                          <p:spTgt spid="44"/>
                                        </p:tgtEl>
                                        <p:attrNameLst>
                                          <p:attrName>ppt_w</p:attrName>
                                        </p:attrNameLst>
                                      </p:cBhvr>
                                      <p:tavLst>
                                        <p:tav tm="0">
                                          <p:val>
                                            <p:fltVal val="0"/>
                                          </p:val>
                                        </p:tav>
                                        <p:tav tm="100000">
                                          <p:val>
                                            <p:strVal val="#ppt_w"/>
                                          </p:val>
                                        </p:tav>
                                      </p:tavLst>
                                    </p:anim>
                                    <p:anim calcmode="lin" valueType="num">
                                      <p:cBhvr>
                                        <p:cTn id="53" dur="500" fill="hold"/>
                                        <p:tgtEl>
                                          <p:spTgt spid="44"/>
                                        </p:tgtEl>
                                        <p:attrNameLst>
                                          <p:attrName>ppt_h</p:attrName>
                                        </p:attrNameLst>
                                      </p:cBhvr>
                                      <p:tavLst>
                                        <p:tav tm="0">
                                          <p:val>
                                            <p:fltVal val="0"/>
                                          </p:val>
                                        </p:tav>
                                        <p:tav tm="100000">
                                          <p:val>
                                            <p:strVal val="#ppt_h"/>
                                          </p:val>
                                        </p:tav>
                                      </p:tavLst>
                                    </p:anim>
                                    <p:animEffect transition="in" filter="fade">
                                      <p:cBhvr>
                                        <p:cTn id="54" dur="500"/>
                                        <p:tgtEl>
                                          <p:spTgt spid="44"/>
                                        </p:tgtEl>
                                      </p:cBhvr>
                                    </p:animEffect>
                                  </p:childTnLst>
                                </p:cTn>
                              </p:par>
                            </p:childTnLst>
                          </p:cTn>
                        </p:par>
                        <p:par>
                          <p:cTn id="55" fill="hold">
                            <p:stCondLst>
                              <p:cond delay="4400"/>
                            </p:stCondLst>
                            <p:childTnLst>
                              <p:par>
                                <p:cTn id="56" presetID="22" presetClass="entr" presetSubtype="8" fill="hold" grpId="0" nodeType="afterEffect">
                                  <p:stCondLst>
                                    <p:cond delay="0"/>
                                  </p:stCondLst>
                                  <p:childTnLst>
                                    <p:set>
                                      <p:cBhvr>
                                        <p:cTn id="57" dur="1" fill="hold">
                                          <p:stCondLst>
                                            <p:cond delay="0"/>
                                          </p:stCondLst>
                                        </p:cTn>
                                        <p:tgtEl>
                                          <p:spTgt spid="45"/>
                                        </p:tgtEl>
                                        <p:attrNameLst>
                                          <p:attrName>style.visibility</p:attrName>
                                        </p:attrNameLst>
                                      </p:cBhvr>
                                      <p:to>
                                        <p:strVal val="visible"/>
                                      </p:to>
                                    </p:set>
                                    <p:animEffect transition="in" filter="wipe(left)">
                                      <p:cBhvr>
                                        <p:cTn id="58" dur="500"/>
                                        <p:tgtEl>
                                          <p:spTgt spid="45"/>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46"/>
                                        </p:tgtEl>
                                        <p:attrNameLst>
                                          <p:attrName>style.visibility</p:attrName>
                                        </p:attrNameLst>
                                      </p:cBhvr>
                                      <p:to>
                                        <p:strVal val="visible"/>
                                      </p:to>
                                    </p:set>
                                    <p:animEffect transition="in" filter="wipe(left)">
                                      <p:cBhvr>
                                        <p:cTn id="61" dur="500"/>
                                        <p:tgtEl>
                                          <p:spTgt spid="46"/>
                                        </p:tgtEl>
                                      </p:cBhvr>
                                    </p:animEffect>
                                  </p:childTnLst>
                                </p:cTn>
                              </p:par>
                            </p:childTnLst>
                          </p:cTn>
                        </p:par>
                        <p:par>
                          <p:cTn id="62" fill="hold">
                            <p:stCondLst>
                              <p:cond delay="4900"/>
                            </p:stCondLst>
                            <p:childTnLst>
                              <p:par>
                                <p:cTn id="63" presetID="16" presetClass="entr" presetSubtype="21" fill="hold" nodeType="after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barn(inVertical)">
                                      <p:cBhvr>
                                        <p:cTn id="65" dur="500"/>
                                        <p:tgtEl>
                                          <p:spTgt spid="31"/>
                                        </p:tgtEl>
                                      </p:cBhvr>
                                    </p:animEffect>
                                  </p:childTnLst>
                                </p:cTn>
                              </p:par>
                            </p:childTnLst>
                          </p:cTn>
                        </p:par>
                        <p:par>
                          <p:cTn id="66" fill="hold">
                            <p:stCondLst>
                              <p:cond delay="5400"/>
                            </p:stCondLst>
                            <p:childTnLst>
                              <p:par>
                                <p:cTn id="67" presetID="53" presetClass="entr" presetSubtype="16" fill="hold" grpId="0" nodeType="afterEffect">
                                  <p:stCondLst>
                                    <p:cond delay="0"/>
                                  </p:stCondLst>
                                  <p:childTnLst>
                                    <p:set>
                                      <p:cBhvr>
                                        <p:cTn id="68" dur="1" fill="hold">
                                          <p:stCondLst>
                                            <p:cond delay="0"/>
                                          </p:stCondLst>
                                        </p:cTn>
                                        <p:tgtEl>
                                          <p:spTgt spid="38"/>
                                        </p:tgtEl>
                                        <p:attrNameLst>
                                          <p:attrName>style.visibility</p:attrName>
                                        </p:attrNameLst>
                                      </p:cBhvr>
                                      <p:to>
                                        <p:strVal val="visible"/>
                                      </p:to>
                                    </p:set>
                                    <p:anim calcmode="lin" valueType="num">
                                      <p:cBhvr>
                                        <p:cTn id="69" dur="500" fill="hold"/>
                                        <p:tgtEl>
                                          <p:spTgt spid="38"/>
                                        </p:tgtEl>
                                        <p:attrNameLst>
                                          <p:attrName>ppt_w</p:attrName>
                                        </p:attrNameLst>
                                      </p:cBhvr>
                                      <p:tavLst>
                                        <p:tav tm="0">
                                          <p:val>
                                            <p:fltVal val="0"/>
                                          </p:val>
                                        </p:tav>
                                        <p:tav tm="100000">
                                          <p:val>
                                            <p:strVal val="#ppt_w"/>
                                          </p:val>
                                        </p:tav>
                                      </p:tavLst>
                                    </p:anim>
                                    <p:anim calcmode="lin" valueType="num">
                                      <p:cBhvr>
                                        <p:cTn id="70" dur="500" fill="hold"/>
                                        <p:tgtEl>
                                          <p:spTgt spid="38"/>
                                        </p:tgtEl>
                                        <p:attrNameLst>
                                          <p:attrName>ppt_h</p:attrName>
                                        </p:attrNameLst>
                                      </p:cBhvr>
                                      <p:tavLst>
                                        <p:tav tm="0">
                                          <p:val>
                                            <p:fltVal val="0"/>
                                          </p:val>
                                        </p:tav>
                                        <p:tav tm="100000">
                                          <p:val>
                                            <p:strVal val="#ppt_h"/>
                                          </p:val>
                                        </p:tav>
                                      </p:tavLst>
                                    </p:anim>
                                    <p:animEffect transition="in" filter="fade">
                                      <p:cBhvr>
                                        <p:cTn id="71" dur="500"/>
                                        <p:tgtEl>
                                          <p:spTgt spid="38"/>
                                        </p:tgtEl>
                                      </p:cBhvr>
                                    </p:animEffect>
                                  </p:childTnLst>
                                </p:cTn>
                              </p:par>
                            </p:childTnLst>
                          </p:cTn>
                        </p:par>
                        <p:par>
                          <p:cTn id="72" fill="hold">
                            <p:stCondLst>
                              <p:cond delay="5900"/>
                            </p:stCondLst>
                            <p:childTnLst>
                              <p:par>
                                <p:cTn id="73" presetID="22" presetClass="entr" presetSubtype="8" fill="hold" grpId="0" nodeType="afterEffect">
                                  <p:stCondLst>
                                    <p:cond delay="0"/>
                                  </p:stCondLst>
                                  <p:childTnLst>
                                    <p:set>
                                      <p:cBhvr>
                                        <p:cTn id="74" dur="1" fill="hold">
                                          <p:stCondLst>
                                            <p:cond delay="0"/>
                                          </p:stCondLst>
                                        </p:cTn>
                                        <p:tgtEl>
                                          <p:spTgt spid="47"/>
                                        </p:tgtEl>
                                        <p:attrNameLst>
                                          <p:attrName>style.visibility</p:attrName>
                                        </p:attrNameLst>
                                      </p:cBhvr>
                                      <p:to>
                                        <p:strVal val="visible"/>
                                      </p:to>
                                    </p:set>
                                    <p:animEffect transition="in" filter="wipe(left)">
                                      <p:cBhvr>
                                        <p:cTn id="75" dur="500"/>
                                        <p:tgtEl>
                                          <p:spTgt spid="47"/>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48"/>
                                        </p:tgtEl>
                                        <p:attrNameLst>
                                          <p:attrName>style.visibility</p:attrName>
                                        </p:attrNameLst>
                                      </p:cBhvr>
                                      <p:to>
                                        <p:strVal val="visible"/>
                                      </p:to>
                                    </p:set>
                                    <p:animEffect transition="in" filter="wipe(left)">
                                      <p:cBhvr>
                                        <p:cTn id="78" dur="500"/>
                                        <p:tgtEl>
                                          <p:spTgt spid="48"/>
                                        </p:tgtEl>
                                      </p:cBhvr>
                                    </p:animEffect>
                                  </p:childTnLst>
                                </p:cTn>
                              </p:par>
                            </p:childTnLst>
                          </p:cTn>
                        </p:par>
                        <p:par>
                          <p:cTn id="79" fill="hold">
                            <p:stCondLst>
                              <p:cond delay="6400"/>
                            </p:stCondLst>
                            <p:childTnLst>
                              <p:par>
                                <p:cTn id="80" presetID="16" presetClass="entr" presetSubtype="21"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barn(inVertical)">
                                      <p:cBhvr>
                                        <p:cTn id="82" dur="500"/>
                                        <p:tgtEl>
                                          <p:spTgt spid="49"/>
                                        </p:tgtEl>
                                      </p:cBhvr>
                                    </p:animEffect>
                                  </p:childTnLst>
                                </p:cTn>
                              </p:par>
                            </p:childTnLst>
                          </p:cTn>
                        </p:par>
                        <p:par>
                          <p:cTn id="83" fill="hold">
                            <p:stCondLst>
                              <p:cond delay="6900"/>
                            </p:stCondLst>
                            <p:childTnLst>
                              <p:par>
                                <p:cTn id="84" presetID="53" presetClass="entr" presetSubtype="16" fill="hold" grpId="0" nodeType="afterEffect">
                                  <p:stCondLst>
                                    <p:cond delay="0"/>
                                  </p:stCondLst>
                                  <p:childTnLst>
                                    <p:set>
                                      <p:cBhvr>
                                        <p:cTn id="85" dur="1" fill="hold">
                                          <p:stCondLst>
                                            <p:cond delay="0"/>
                                          </p:stCondLst>
                                        </p:cTn>
                                        <p:tgtEl>
                                          <p:spTgt spid="52"/>
                                        </p:tgtEl>
                                        <p:attrNameLst>
                                          <p:attrName>style.visibility</p:attrName>
                                        </p:attrNameLst>
                                      </p:cBhvr>
                                      <p:to>
                                        <p:strVal val="visible"/>
                                      </p:to>
                                    </p:set>
                                    <p:anim calcmode="lin" valueType="num">
                                      <p:cBhvr>
                                        <p:cTn id="86" dur="500" fill="hold"/>
                                        <p:tgtEl>
                                          <p:spTgt spid="52"/>
                                        </p:tgtEl>
                                        <p:attrNameLst>
                                          <p:attrName>ppt_w</p:attrName>
                                        </p:attrNameLst>
                                      </p:cBhvr>
                                      <p:tavLst>
                                        <p:tav tm="0">
                                          <p:val>
                                            <p:fltVal val="0"/>
                                          </p:val>
                                        </p:tav>
                                        <p:tav tm="100000">
                                          <p:val>
                                            <p:strVal val="#ppt_w"/>
                                          </p:val>
                                        </p:tav>
                                      </p:tavLst>
                                    </p:anim>
                                    <p:anim calcmode="lin" valueType="num">
                                      <p:cBhvr>
                                        <p:cTn id="87" dur="500" fill="hold"/>
                                        <p:tgtEl>
                                          <p:spTgt spid="52"/>
                                        </p:tgtEl>
                                        <p:attrNameLst>
                                          <p:attrName>ppt_h</p:attrName>
                                        </p:attrNameLst>
                                      </p:cBhvr>
                                      <p:tavLst>
                                        <p:tav tm="0">
                                          <p:val>
                                            <p:fltVal val="0"/>
                                          </p:val>
                                        </p:tav>
                                        <p:tav tm="100000">
                                          <p:val>
                                            <p:strVal val="#ppt_h"/>
                                          </p:val>
                                        </p:tav>
                                      </p:tavLst>
                                    </p:anim>
                                    <p:animEffect transition="in" filter="fade">
                                      <p:cBhvr>
                                        <p:cTn id="88" dur="500"/>
                                        <p:tgtEl>
                                          <p:spTgt spid="52"/>
                                        </p:tgtEl>
                                      </p:cBhvr>
                                    </p:animEffect>
                                  </p:childTnLst>
                                </p:cTn>
                              </p:par>
                            </p:childTnLst>
                          </p:cTn>
                        </p:par>
                        <p:par>
                          <p:cTn id="89" fill="hold">
                            <p:stCondLst>
                              <p:cond delay="7400"/>
                            </p:stCondLst>
                            <p:childTnLst>
                              <p:par>
                                <p:cTn id="90" presetID="22" presetClass="entr" presetSubtype="8" fill="hold" grpId="0" nodeType="afterEffect">
                                  <p:stCondLst>
                                    <p:cond delay="0"/>
                                  </p:stCondLst>
                                  <p:childTnLst>
                                    <p:set>
                                      <p:cBhvr>
                                        <p:cTn id="91" dur="1" fill="hold">
                                          <p:stCondLst>
                                            <p:cond delay="0"/>
                                          </p:stCondLst>
                                        </p:cTn>
                                        <p:tgtEl>
                                          <p:spTgt spid="53"/>
                                        </p:tgtEl>
                                        <p:attrNameLst>
                                          <p:attrName>style.visibility</p:attrName>
                                        </p:attrNameLst>
                                      </p:cBhvr>
                                      <p:to>
                                        <p:strVal val="visible"/>
                                      </p:to>
                                    </p:set>
                                    <p:animEffect transition="in" filter="wipe(left)">
                                      <p:cBhvr>
                                        <p:cTn id="92" dur="500"/>
                                        <p:tgtEl>
                                          <p:spTgt spid="53"/>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54"/>
                                        </p:tgtEl>
                                        <p:attrNameLst>
                                          <p:attrName>style.visibility</p:attrName>
                                        </p:attrNameLst>
                                      </p:cBhvr>
                                      <p:to>
                                        <p:strVal val="visible"/>
                                      </p:to>
                                    </p:set>
                                    <p:animEffect transition="in" filter="wipe(left)">
                                      <p:cBhvr>
                                        <p:cTn id="95"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7" grpId="0" animBg="1"/>
      <p:bldP spid="38" grpId="0" animBg="1"/>
      <p:bldP spid="39" grpId="0"/>
      <p:bldP spid="40" grpId="0"/>
      <p:bldP spid="44" grpId="0" animBg="1"/>
      <p:bldP spid="45" grpId="0"/>
      <p:bldP spid="46" grpId="0"/>
      <p:bldP spid="47" grpId="0"/>
      <p:bldP spid="48" grpId="0"/>
      <p:bldP spid="52" grpId="0" animBg="1"/>
      <p:bldP spid="53" grpId="0"/>
      <p:bldP spid="5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46268" y="286456"/>
            <a:ext cx="9436536" cy="4453643"/>
          </a:xfrm>
          <a:prstGeom prst="rect">
            <a:avLst/>
          </a:prstGeom>
          <a:noFill/>
        </p:spPr>
        <p:txBody>
          <a:bodyPr wrap="square" lIns="68568" tIns="34284" rIns="68568" bIns="34284" rtlCol="0">
            <a:spAutoFit/>
          </a:bodyPr>
          <a:lstStyle/>
          <a:p>
            <a:pPr algn="dist"/>
            <a:r>
              <a:rPr lang="en-US" altLang="zh-CN" sz="28491" dirty="0" smtClean="0">
                <a:solidFill>
                  <a:srgbClr val="0547A7">
                    <a:alpha val="20000"/>
                  </a:srgbClr>
                </a:solidFill>
                <a:latin typeface="Agency FB" panose="020B0503020202020204" pitchFamily="34" charset="0"/>
              </a:rPr>
              <a:t>2020</a:t>
            </a:r>
            <a:endParaRPr lang="zh-CN" altLang="en-US" sz="28491" dirty="0">
              <a:solidFill>
                <a:srgbClr val="0547A7">
                  <a:alpha val="20000"/>
                </a:srgbClr>
              </a:solidFill>
              <a:latin typeface="Agency FB" panose="020B0503020202020204" pitchFamily="34" charset="0"/>
            </a:endParaRPr>
          </a:p>
        </p:txBody>
      </p:sp>
      <p:sp>
        <p:nvSpPr>
          <p:cNvPr id="5" name="矩形 4"/>
          <p:cNvSpPr/>
          <p:nvPr/>
        </p:nvSpPr>
        <p:spPr bwMode="auto">
          <a:xfrm>
            <a:off x="-74034" y="1076464"/>
            <a:ext cx="9218034" cy="2820915"/>
          </a:xfrm>
          <a:prstGeom prst="rect">
            <a:avLst/>
          </a:prstGeom>
          <a:solidFill>
            <a:srgbClr val="C00000">
              <a:alpha val="75000"/>
            </a:srgbClr>
          </a:solidFill>
          <a:ln w="25400" cap="flat" cmpd="sng" algn="ctr">
            <a:noFill/>
            <a:prstDash val="solid"/>
          </a:ln>
          <a:effectLst/>
        </p:spPr>
        <p:txBody>
          <a:bodyPr lIns="68568" tIns="34284" rIns="68568" bIns="34284" anchor="ctr"/>
          <a:lstStyle/>
          <a:p>
            <a:pPr algn="ctr" eaLnBrk="0" fontAlgn="base" hangingPunct="0">
              <a:spcBef>
                <a:spcPct val="0"/>
              </a:spcBef>
              <a:spcAft>
                <a:spcPct val="0"/>
              </a:spcAft>
              <a:defRPr/>
            </a:pPr>
            <a:endParaRPr lang="zh-CN" altLang="en-US" kern="0">
              <a:solidFill>
                <a:prstClr val="white"/>
              </a:solidFill>
              <a:ea typeface="微软雅黑"/>
            </a:endParaRPr>
          </a:p>
        </p:txBody>
      </p:sp>
      <p:grpSp>
        <p:nvGrpSpPr>
          <p:cNvPr id="6" name="组合 5"/>
          <p:cNvGrpSpPr/>
          <p:nvPr/>
        </p:nvGrpSpPr>
        <p:grpSpPr>
          <a:xfrm>
            <a:off x="1592398" y="2459150"/>
            <a:ext cx="5959207" cy="276999"/>
            <a:chOff x="2002264" y="3469364"/>
            <a:chExt cx="8187473" cy="369331"/>
          </a:xfrm>
        </p:grpSpPr>
        <p:sp>
          <p:nvSpPr>
            <p:cNvPr id="7" name="矩形 17"/>
            <p:cNvSpPr>
              <a:spLocks noChangeArrowheads="1"/>
            </p:cNvSpPr>
            <p:nvPr/>
          </p:nvSpPr>
          <p:spPr bwMode="auto">
            <a:xfrm>
              <a:off x="3898034" y="3469364"/>
              <a:ext cx="4395929" cy="369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a:r>
                <a:rPr lang="zh-CN" altLang="en-US" sz="1200" dirty="0" smtClean="0">
                  <a:solidFill>
                    <a:prstClr val="white"/>
                  </a:solidFill>
                  <a:latin typeface="ITC Avant Garde Std Bk" panose="020B0502020202020204" pitchFamily="34" charset="0"/>
                </a:rPr>
                <a:t>单击添加您的标题</a:t>
              </a:r>
              <a:endParaRPr lang="zh-CN" altLang="en-US" sz="1200" dirty="0">
                <a:solidFill>
                  <a:prstClr val="white"/>
                </a:solidFill>
                <a:latin typeface="ITC Avant Garde Std Bk" panose="020B0502020202020204" pitchFamily="34" charset="0"/>
              </a:endParaRPr>
            </a:p>
          </p:txBody>
        </p:sp>
        <p:cxnSp>
          <p:nvCxnSpPr>
            <p:cNvPr id="8" name="直接连接符 7"/>
            <p:cNvCxnSpPr/>
            <p:nvPr/>
          </p:nvCxnSpPr>
          <p:spPr bwMode="auto">
            <a:xfrm>
              <a:off x="2002264" y="3609064"/>
              <a:ext cx="1769599" cy="0"/>
            </a:xfrm>
            <a:prstGeom prst="line">
              <a:avLst/>
            </a:prstGeom>
            <a:noFill/>
            <a:ln w="12700" cap="flat" cmpd="sng" algn="ctr">
              <a:solidFill>
                <a:schemeClr val="bg1"/>
              </a:solidFill>
              <a:prstDash val="solid"/>
            </a:ln>
            <a:effectLst/>
          </p:spPr>
        </p:cxnSp>
        <p:cxnSp>
          <p:nvCxnSpPr>
            <p:cNvPr id="9" name="直接连接符 8"/>
            <p:cNvCxnSpPr/>
            <p:nvPr/>
          </p:nvCxnSpPr>
          <p:spPr bwMode="auto">
            <a:xfrm>
              <a:off x="8420138" y="3609064"/>
              <a:ext cx="1769599" cy="0"/>
            </a:xfrm>
            <a:prstGeom prst="line">
              <a:avLst/>
            </a:prstGeom>
            <a:noFill/>
            <a:ln w="12700" cap="flat" cmpd="sng" algn="ctr">
              <a:solidFill>
                <a:schemeClr val="bg1"/>
              </a:solidFill>
              <a:prstDash val="solid"/>
            </a:ln>
            <a:effectLst/>
          </p:spPr>
        </p:cxnSp>
      </p:grpSp>
      <p:sp>
        <p:nvSpPr>
          <p:cNvPr id="10" name="圆角矩形 9"/>
          <p:cNvSpPr/>
          <p:nvPr/>
        </p:nvSpPr>
        <p:spPr>
          <a:xfrm>
            <a:off x="3825020" y="2990613"/>
            <a:ext cx="1493965" cy="300089"/>
          </a:xfrm>
          <a:prstGeom prst="roundRect">
            <a:avLst>
              <a:gd name="adj" fmla="val 0"/>
            </a:avLst>
          </a:prstGeom>
          <a:noFill/>
          <a:ln w="127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8" tIns="34284" rIns="68568" bIns="34284" numCol="1" spcCol="0" rtlCol="0" fromWordArt="0" anchor="ctr" anchorCtr="0" forceAA="0" compatLnSpc="1">
            <a:prstTxWarp prst="textNoShape">
              <a:avLst/>
            </a:prstTxWarp>
            <a:noAutofit/>
          </a:bodyPr>
          <a:lstStyle/>
          <a:p>
            <a:pPr algn="ctr"/>
            <a:r>
              <a:rPr lang="zh-CN" altLang="en-US" sz="1200" dirty="0">
                <a:solidFill>
                  <a:prstClr val="white"/>
                </a:solidFill>
                <a:latin typeface="微软雅黑" panose="020B0503020204020204" pitchFamily="34" charset="-122"/>
                <a:ea typeface="微软雅黑" panose="020B0503020204020204" pitchFamily="34" charset="-122"/>
              </a:rPr>
              <a:t>汇报人</a:t>
            </a:r>
            <a:r>
              <a:rPr lang="zh-CN" altLang="en-US" sz="1200" dirty="0" smtClean="0">
                <a:solidFill>
                  <a:prstClr val="white"/>
                </a:solidFill>
                <a:latin typeface="微软雅黑" panose="020B0503020204020204" pitchFamily="34" charset="-122"/>
                <a:ea typeface="微软雅黑" panose="020B0503020204020204" pitchFamily="34" charset="-122"/>
              </a:rPr>
              <a:t>：</a:t>
            </a:r>
            <a:r>
              <a:rPr lang="en-US" altLang="zh-CN" sz="1200" dirty="0" smtClean="0">
                <a:solidFill>
                  <a:prstClr val="white"/>
                </a:solidFill>
                <a:latin typeface="微软雅黑" panose="020B0503020204020204" pitchFamily="34" charset="-122"/>
                <a:ea typeface="微软雅黑" panose="020B0503020204020204" pitchFamily="34" charset="-122"/>
              </a:rPr>
              <a:t>XXX</a:t>
            </a:r>
            <a:endParaRPr lang="zh-CN" altLang="en-US" sz="1200" dirty="0">
              <a:solidFill>
                <a:prstClr val="white"/>
              </a:solidFill>
              <a:latin typeface="微软雅黑" panose="020B0503020204020204" pitchFamily="34" charset="-122"/>
              <a:ea typeface="微软雅黑" panose="020B0503020204020204" pitchFamily="34" charset="-122"/>
            </a:endParaRPr>
          </a:p>
        </p:txBody>
      </p:sp>
      <p:grpSp>
        <p:nvGrpSpPr>
          <p:cNvPr id="11" name="组合 10"/>
          <p:cNvGrpSpPr/>
          <p:nvPr/>
        </p:nvGrpSpPr>
        <p:grpSpPr>
          <a:xfrm>
            <a:off x="2766635" y="3683846"/>
            <a:ext cx="563710" cy="563787"/>
            <a:chOff x="2766872" y="3684983"/>
            <a:chExt cx="563884" cy="563961"/>
          </a:xfrm>
        </p:grpSpPr>
        <p:sp>
          <p:nvSpPr>
            <p:cNvPr id="12" name="椭圆 11"/>
            <p:cNvSpPr/>
            <p:nvPr/>
          </p:nvSpPr>
          <p:spPr>
            <a:xfrm>
              <a:off x="2766872" y="3684983"/>
              <a:ext cx="563884" cy="563961"/>
            </a:xfrm>
            <a:prstGeom prst="ellipse">
              <a:avLst/>
            </a:prstGeom>
            <a:solidFill>
              <a:srgbClr val="BFBFBF"/>
            </a:solidFill>
            <a:ln w="44450">
              <a:solidFill>
                <a:schemeClr val="bg1"/>
              </a:solidFill>
            </a:ln>
            <a:effectLst>
              <a:outerShdw blurRad="889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3" name="组合 12"/>
            <p:cNvGrpSpPr/>
            <p:nvPr/>
          </p:nvGrpSpPr>
          <p:grpSpPr>
            <a:xfrm>
              <a:off x="2923439" y="3799245"/>
              <a:ext cx="270585" cy="272453"/>
              <a:chOff x="5042691" y="2273920"/>
              <a:chExt cx="702937" cy="707692"/>
            </a:xfrm>
            <a:solidFill>
              <a:schemeClr val="bg1"/>
            </a:solidFill>
          </p:grpSpPr>
          <p:sp>
            <p:nvSpPr>
              <p:cNvPr id="14" name="Freeform 12"/>
              <p:cNvSpPr>
                <a:spLocks/>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15" name="Freeform 13"/>
              <p:cNvSpPr>
                <a:spLocks noEditPoints="1"/>
              </p:cNvSpPr>
              <p:nvPr/>
            </p:nvSpPr>
            <p:spPr bwMode="auto">
              <a:xfrm>
                <a:off x="5042691" y="2273920"/>
                <a:ext cx="529214" cy="655758"/>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grpSp>
        <p:nvGrpSpPr>
          <p:cNvPr id="16" name="组合 15"/>
          <p:cNvGrpSpPr/>
          <p:nvPr/>
        </p:nvGrpSpPr>
        <p:grpSpPr>
          <a:xfrm>
            <a:off x="3782309" y="3683846"/>
            <a:ext cx="563710" cy="563787"/>
            <a:chOff x="3782859" y="3684983"/>
            <a:chExt cx="563884" cy="563961"/>
          </a:xfrm>
        </p:grpSpPr>
        <p:sp>
          <p:nvSpPr>
            <p:cNvPr id="17" name="椭圆 16"/>
            <p:cNvSpPr/>
            <p:nvPr/>
          </p:nvSpPr>
          <p:spPr>
            <a:xfrm>
              <a:off x="3782859" y="3684983"/>
              <a:ext cx="563884" cy="563961"/>
            </a:xfrm>
            <a:prstGeom prst="ellipse">
              <a:avLst/>
            </a:prstGeom>
            <a:solidFill>
              <a:srgbClr val="BFBFBF"/>
            </a:solidFill>
            <a:ln w="44450">
              <a:solidFill>
                <a:schemeClr val="bg1"/>
              </a:solidFill>
            </a:ln>
            <a:effectLst>
              <a:outerShdw blurRad="889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8" name="组合 17"/>
            <p:cNvGrpSpPr/>
            <p:nvPr/>
          </p:nvGrpSpPr>
          <p:grpSpPr>
            <a:xfrm>
              <a:off x="3936848" y="3834339"/>
              <a:ext cx="282468" cy="240378"/>
              <a:chOff x="7909299" y="3772690"/>
              <a:chExt cx="667095" cy="567616"/>
            </a:xfrm>
            <a:solidFill>
              <a:schemeClr val="bg1"/>
            </a:solidFill>
          </p:grpSpPr>
          <p:sp>
            <p:nvSpPr>
              <p:cNvPr id="19" name="Freeform 16"/>
              <p:cNvSpPr>
                <a:spLocks noEditPoints="1"/>
              </p:cNvSpPr>
              <p:nvPr/>
            </p:nvSpPr>
            <p:spPr bwMode="auto">
              <a:xfrm>
                <a:off x="7909299" y="3772690"/>
                <a:ext cx="623207" cy="567616"/>
              </a:xfrm>
              <a:custGeom>
                <a:avLst/>
                <a:gdLst>
                  <a:gd name="T0" fmla="*/ 499 w 721"/>
                  <a:gd name="T1" fmla="*/ 196 h 657"/>
                  <a:gd name="T2" fmla="*/ 637 w 721"/>
                  <a:gd name="T3" fmla="*/ 322 h 657"/>
                  <a:gd name="T4" fmla="*/ 646 w 721"/>
                  <a:gd name="T5" fmla="*/ 329 h 657"/>
                  <a:gd name="T6" fmla="*/ 672 w 721"/>
                  <a:gd name="T7" fmla="*/ 353 h 657"/>
                  <a:gd name="T8" fmla="*/ 686 w 721"/>
                  <a:gd name="T9" fmla="*/ 367 h 657"/>
                  <a:gd name="T10" fmla="*/ 669 w 721"/>
                  <a:gd name="T11" fmla="*/ 472 h 657"/>
                  <a:gd name="T12" fmla="*/ 611 w 721"/>
                  <a:gd name="T13" fmla="*/ 550 h 657"/>
                  <a:gd name="T14" fmla="*/ 539 w 721"/>
                  <a:gd name="T15" fmla="*/ 598 h 657"/>
                  <a:gd name="T16" fmla="*/ 439 w 721"/>
                  <a:gd name="T17" fmla="*/ 633 h 657"/>
                  <a:gd name="T18" fmla="*/ 433 w 721"/>
                  <a:gd name="T19" fmla="*/ 629 h 657"/>
                  <a:gd name="T20" fmla="*/ 449 w 721"/>
                  <a:gd name="T21" fmla="*/ 594 h 657"/>
                  <a:gd name="T22" fmla="*/ 481 w 721"/>
                  <a:gd name="T23" fmla="*/ 606 h 657"/>
                  <a:gd name="T24" fmla="*/ 501 w 721"/>
                  <a:gd name="T25" fmla="*/ 591 h 657"/>
                  <a:gd name="T26" fmla="*/ 501 w 721"/>
                  <a:gd name="T27" fmla="*/ 577 h 657"/>
                  <a:gd name="T28" fmla="*/ 452 w 721"/>
                  <a:gd name="T29" fmla="*/ 538 h 657"/>
                  <a:gd name="T30" fmla="*/ 449 w 721"/>
                  <a:gd name="T31" fmla="*/ 511 h 657"/>
                  <a:gd name="T32" fmla="*/ 475 w 721"/>
                  <a:gd name="T33" fmla="*/ 508 h 657"/>
                  <a:gd name="T34" fmla="*/ 530 w 721"/>
                  <a:gd name="T35" fmla="*/ 551 h 657"/>
                  <a:gd name="T36" fmla="*/ 567 w 721"/>
                  <a:gd name="T37" fmla="*/ 557 h 657"/>
                  <a:gd name="T38" fmla="*/ 572 w 721"/>
                  <a:gd name="T39" fmla="*/ 549 h 657"/>
                  <a:gd name="T40" fmla="*/ 570 w 721"/>
                  <a:gd name="T41" fmla="*/ 532 h 657"/>
                  <a:gd name="T42" fmla="*/ 506 w 721"/>
                  <a:gd name="T43" fmla="*/ 481 h 657"/>
                  <a:gd name="T44" fmla="*/ 503 w 721"/>
                  <a:gd name="T45" fmla="*/ 455 h 657"/>
                  <a:gd name="T46" fmla="*/ 529 w 721"/>
                  <a:gd name="T47" fmla="*/ 451 h 657"/>
                  <a:gd name="T48" fmla="*/ 596 w 721"/>
                  <a:gd name="T49" fmla="*/ 504 h 657"/>
                  <a:gd name="T50" fmla="*/ 598 w 721"/>
                  <a:gd name="T51" fmla="*/ 505 h 657"/>
                  <a:gd name="T52" fmla="*/ 620 w 721"/>
                  <a:gd name="T53" fmla="*/ 467 h 657"/>
                  <a:gd name="T54" fmla="*/ 549 w 721"/>
                  <a:gd name="T55" fmla="*/ 414 h 657"/>
                  <a:gd name="T56" fmla="*/ 546 w 721"/>
                  <a:gd name="T57" fmla="*/ 388 h 657"/>
                  <a:gd name="T58" fmla="*/ 572 w 721"/>
                  <a:gd name="T59" fmla="*/ 384 h 657"/>
                  <a:gd name="T60" fmla="*/ 642 w 721"/>
                  <a:gd name="T61" fmla="*/ 437 h 657"/>
                  <a:gd name="T62" fmla="*/ 663 w 721"/>
                  <a:gd name="T63" fmla="*/ 429 h 657"/>
                  <a:gd name="T64" fmla="*/ 659 w 721"/>
                  <a:gd name="T65" fmla="*/ 394 h 657"/>
                  <a:gd name="T66" fmla="*/ 645 w 721"/>
                  <a:gd name="T67" fmla="*/ 379 h 657"/>
                  <a:gd name="T68" fmla="*/ 457 w 721"/>
                  <a:gd name="T69" fmla="*/ 209 h 657"/>
                  <a:gd name="T70" fmla="*/ 462 w 721"/>
                  <a:gd name="T71" fmla="*/ 198 h 657"/>
                  <a:gd name="T72" fmla="*/ 496 w 721"/>
                  <a:gd name="T73" fmla="*/ 196 h 657"/>
                  <a:gd name="T74" fmla="*/ 499 w 721"/>
                  <a:gd name="T75" fmla="*/ 196 h 657"/>
                  <a:gd name="T76" fmla="*/ 86 w 721"/>
                  <a:gd name="T77" fmla="*/ 355 h 657"/>
                  <a:gd name="T78" fmla="*/ 59 w 721"/>
                  <a:gd name="T79" fmla="*/ 262 h 657"/>
                  <a:gd name="T80" fmla="*/ 35 w 721"/>
                  <a:gd name="T81" fmla="*/ 239 h 657"/>
                  <a:gd name="T82" fmla="*/ 0 w 721"/>
                  <a:gd name="T83" fmla="*/ 176 h 657"/>
                  <a:gd name="T84" fmla="*/ 16 w 721"/>
                  <a:gd name="T85" fmla="*/ 135 h 657"/>
                  <a:gd name="T86" fmla="*/ 116 w 721"/>
                  <a:gd name="T87" fmla="*/ 27 h 657"/>
                  <a:gd name="T88" fmla="*/ 199 w 721"/>
                  <a:gd name="T89" fmla="*/ 20 h 657"/>
                  <a:gd name="T90" fmla="*/ 242 w 721"/>
                  <a:gd name="T91" fmla="*/ 46 h 657"/>
                  <a:gd name="T92" fmla="*/ 254 w 721"/>
                  <a:gd name="T93" fmla="*/ 50 h 657"/>
                  <a:gd name="T94" fmla="*/ 350 w 721"/>
                  <a:gd name="T95" fmla="*/ 33 h 657"/>
                  <a:gd name="T96" fmla="*/ 284 w 721"/>
                  <a:gd name="T97" fmla="*/ 82 h 657"/>
                  <a:gd name="T98" fmla="*/ 260 w 721"/>
                  <a:gd name="T99" fmla="*/ 87 h 657"/>
                  <a:gd name="T100" fmla="*/ 195 w 721"/>
                  <a:gd name="T101" fmla="*/ 64 h 657"/>
                  <a:gd name="T102" fmla="*/ 176 w 721"/>
                  <a:gd name="T103" fmla="*/ 50 h 657"/>
                  <a:gd name="T104" fmla="*/ 144 w 721"/>
                  <a:gd name="T105" fmla="*/ 53 h 657"/>
                  <a:gd name="T106" fmla="*/ 44 w 721"/>
                  <a:gd name="T107" fmla="*/ 161 h 657"/>
                  <a:gd name="T108" fmla="*/ 44 w 721"/>
                  <a:gd name="T109" fmla="*/ 193 h 657"/>
                  <a:gd name="T110" fmla="*/ 69 w 721"/>
                  <a:gd name="T111" fmla="*/ 220 h 657"/>
                  <a:gd name="T112" fmla="*/ 97 w 721"/>
                  <a:gd name="T113" fmla="*/ 257 h 657"/>
                  <a:gd name="T114" fmla="*/ 115 w 721"/>
                  <a:gd name="T115" fmla="*/ 330 h 657"/>
                  <a:gd name="T116" fmla="*/ 86 w 721"/>
                  <a:gd name="T117" fmla="*/ 355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21" h="657">
                    <a:moveTo>
                      <a:pt x="499" y="196"/>
                    </a:moveTo>
                    <a:cubicBezTo>
                      <a:pt x="545" y="237"/>
                      <a:pt x="592" y="279"/>
                      <a:pt x="637" y="322"/>
                    </a:cubicBezTo>
                    <a:cubicBezTo>
                      <a:pt x="640" y="325"/>
                      <a:pt x="643" y="327"/>
                      <a:pt x="646" y="329"/>
                    </a:cubicBezTo>
                    <a:cubicBezTo>
                      <a:pt x="672" y="353"/>
                      <a:pt x="672" y="353"/>
                      <a:pt x="672" y="353"/>
                    </a:cubicBezTo>
                    <a:cubicBezTo>
                      <a:pt x="686" y="367"/>
                      <a:pt x="686" y="367"/>
                      <a:pt x="686" y="367"/>
                    </a:cubicBezTo>
                    <a:cubicBezTo>
                      <a:pt x="721" y="403"/>
                      <a:pt x="707" y="456"/>
                      <a:pt x="669" y="472"/>
                    </a:cubicBezTo>
                    <a:cubicBezTo>
                      <a:pt x="685" y="513"/>
                      <a:pt x="652" y="552"/>
                      <a:pt x="611" y="550"/>
                    </a:cubicBezTo>
                    <a:cubicBezTo>
                      <a:pt x="606" y="584"/>
                      <a:pt x="574" y="607"/>
                      <a:pt x="539" y="598"/>
                    </a:cubicBezTo>
                    <a:cubicBezTo>
                      <a:pt x="529" y="641"/>
                      <a:pt x="479" y="657"/>
                      <a:pt x="439" y="633"/>
                    </a:cubicBezTo>
                    <a:cubicBezTo>
                      <a:pt x="433" y="629"/>
                      <a:pt x="433" y="629"/>
                      <a:pt x="433" y="629"/>
                    </a:cubicBezTo>
                    <a:cubicBezTo>
                      <a:pt x="441" y="619"/>
                      <a:pt x="446" y="607"/>
                      <a:pt x="449" y="594"/>
                    </a:cubicBezTo>
                    <a:cubicBezTo>
                      <a:pt x="460" y="601"/>
                      <a:pt x="468" y="607"/>
                      <a:pt x="481" y="606"/>
                    </a:cubicBezTo>
                    <a:cubicBezTo>
                      <a:pt x="490" y="605"/>
                      <a:pt x="499" y="600"/>
                      <a:pt x="501" y="591"/>
                    </a:cubicBezTo>
                    <a:cubicBezTo>
                      <a:pt x="502" y="587"/>
                      <a:pt x="502" y="583"/>
                      <a:pt x="501" y="577"/>
                    </a:cubicBezTo>
                    <a:cubicBezTo>
                      <a:pt x="452" y="538"/>
                      <a:pt x="452" y="538"/>
                      <a:pt x="452" y="538"/>
                    </a:cubicBezTo>
                    <a:cubicBezTo>
                      <a:pt x="444" y="531"/>
                      <a:pt x="442" y="519"/>
                      <a:pt x="449" y="511"/>
                    </a:cubicBezTo>
                    <a:cubicBezTo>
                      <a:pt x="455" y="503"/>
                      <a:pt x="467" y="502"/>
                      <a:pt x="475" y="508"/>
                    </a:cubicBezTo>
                    <a:cubicBezTo>
                      <a:pt x="530" y="551"/>
                      <a:pt x="530" y="551"/>
                      <a:pt x="530" y="551"/>
                    </a:cubicBezTo>
                    <a:cubicBezTo>
                      <a:pt x="543" y="562"/>
                      <a:pt x="556" y="566"/>
                      <a:pt x="567" y="557"/>
                    </a:cubicBezTo>
                    <a:cubicBezTo>
                      <a:pt x="569" y="555"/>
                      <a:pt x="571" y="552"/>
                      <a:pt x="572" y="549"/>
                    </a:cubicBezTo>
                    <a:cubicBezTo>
                      <a:pt x="574" y="544"/>
                      <a:pt x="576" y="536"/>
                      <a:pt x="570" y="532"/>
                    </a:cubicBezTo>
                    <a:cubicBezTo>
                      <a:pt x="506" y="481"/>
                      <a:pt x="506" y="481"/>
                      <a:pt x="506" y="481"/>
                    </a:cubicBezTo>
                    <a:cubicBezTo>
                      <a:pt x="498" y="475"/>
                      <a:pt x="496" y="463"/>
                      <a:pt x="503" y="455"/>
                    </a:cubicBezTo>
                    <a:cubicBezTo>
                      <a:pt x="509" y="446"/>
                      <a:pt x="521" y="445"/>
                      <a:pt x="529" y="451"/>
                    </a:cubicBezTo>
                    <a:cubicBezTo>
                      <a:pt x="596" y="504"/>
                      <a:pt x="596" y="504"/>
                      <a:pt x="596" y="504"/>
                    </a:cubicBezTo>
                    <a:cubicBezTo>
                      <a:pt x="597" y="504"/>
                      <a:pt x="597" y="505"/>
                      <a:pt x="598" y="505"/>
                    </a:cubicBezTo>
                    <a:cubicBezTo>
                      <a:pt x="620" y="525"/>
                      <a:pt x="656" y="496"/>
                      <a:pt x="620" y="467"/>
                    </a:cubicBezTo>
                    <a:cubicBezTo>
                      <a:pt x="549" y="414"/>
                      <a:pt x="549" y="414"/>
                      <a:pt x="549" y="414"/>
                    </a:cubicBezTo>
                    <a:cubicBezTo>
                      <a:pt x="541" y="408"/>
                      <a:pt x="539" y="396"/>
                      <a:pt x="546" y="388"/>
                    </a:cubicBezTo>
                    <a:cubicBezTo>
                      <a:pt x="552" y="379"/>
                      <a:pt x="564" y="378"/>
                      <a:pt x="572" y="384"/>
                    </a:cubicBezTo>
                    <a:cubicBezTo>
                      <a:pt x="642" y="437"/>
                      <a:pt x="642" y="437"/>
                      <a:pt x="642" y="437"/>
                    </a:cubicBezTo>
                    <a:cubicBezTo>
                      <a:pt x="649" y="441"/>
                      <a:pt x="659" y="436"/>
                      <a:pt x="663" y="429"/>
                    </a:cubicBezTo>
                    <a:cubicBezTo>
                      <a:pt x="671" y="419"/>
                      <a:pt x="670" y="405"/>
                      <a:pt x="659" y="394"/>
                    </a:cubicBezTo>
                    <a:cubicBezTo>
                      <a:pt x="645" y="379"/>
                      <a:pt x="645" y="379"/>
                      <a:pt x="645" y="379"/>
                    </a:cubicBezTo>
                    <a:cubicBezTo>
                      <a:pt x="457" y="209"/>
                      <a:pt x="457" y="209"/>
                      <a:pt x="457" y="209"/>
                    </a:cubicBezTo>
                    <a:cubicBezTo>
                      <a:pt x="453" y="205"/>
                      <a:pt x="456" y="198"/>
                      <a:pt x="462" y="198"/>
                    </a:cubicBezTo>
                    <a:cubicBezTo>
                      <a:pt x="473" y="198"/>
                      <a:pt x="485" y="198"/>
                      <a:pt x="496" y="196"/>
                    </a:cubicBezTo>
                    <a:cubicBezTo>
                      <a:pt x="497" y="196"/>
                      <a:pt x="498" y="196"/>
                      <a:pt x="499" y="196"/>
                    </a:cubicBezTo>
                    <a:close/>
                    <a:moveTo>
                      <a:pt x="86" y="355"/>
                    </a:moveTo>
                    <a:cubicBezTo>
                      <a:pt x="66" y="330"/>
                      <a:pt x="64" y="295"/>
                      <a:pt x="59" y="262"/>
                    </a:cubicBezTo>
                    <a:cubicBezTo>
                      <a:pt x="35" y="239"/>
                      <a:pt x="35" y="239"/>
                      <a:pt x="35" y="239"/>
                    </a:cubicBezTo>
                    <a:cubicBezTo>
                      <a:pt x="17" y="219"/>
                      <a:pt x="0" y="205"/>
                      <a:pt x="0" y="176"/>
                    </a:cubicBezTo>
                    <a:cubicBezTo>
                      <a:pt x="0" y="161"/>
                      <a:pt x="6" y="147"/>
                      <a:pt x="16" y="135"/>
                    </a:cubicBezTo>
                    <a:cubicBezTo>
                      <a:pt x="116" y="27"/>
                      <a:pt x="116" y="27"/>
                      <a:pt x="116" y="27"/>
                    </a:cubicBezTo>
                    <a:cubicBezTo>
                      <a:pt x="138" y="3"/>
                      <a:pt x="174" y="0"/>
                      <a:pt x="199" y="20"/>
                    </a:cubicBezTo>
                    <a:cubicBezTo>
                      <a:pt x="215" y="31"/>
                      <a:pt x="221" y="38"/>
                      <a:pt x="242" y="46"/>
                    </a:cubicBezTo>
                    <a:cubicBezTo>
                      <a:pt x="248" y="48"/>
                      <a:pt x="253" y="50"/>
                      <a:pt x="254" y="50"/>
                    </a:cubicBezTo>
                    <a:cubicBezTo>
                      <a:pt x="284" y="46"/>
                      <a:pt x="316" y="32"/>
                      <a:pt x="350" y="33"/>
                    </a:cubicBezTo>
                    <a:cubicBezTo>
                      <a:pt x="337" y="42"/>
                      <a:pt x="286" y="82"/>
                      <a:pt x="284" y="82"/>
                    </a:cubicBezTo>
                    <a:cubicBezTo>
                      <a:pt x="276" y="84"/>
                      <a:pt x="268" y="86"/>
                      <a:pt x="260" y="87"/>
                    </a:cubicBezTo>
                    <a:cubicBezTo>
                      <a:pt x="241" y="90"/>
                      <a:pt x="208" y="74"/>
                      <a:pt x="195" y="64"/>
                    </a:cubicBezTo>
                    <a:cubicBezTo>
                      <a:pt x="176" y="50"/>
                      <a:pt x="176" y="50"/>
                      <a:pt x="176" y="50"/>
                    </a:cubicBezTo>
                    <a:cubicBezTo>
                      <a:pt x="166" y="42"/>
                      <a:pt x="152" y="44"/>
                      <a:pt x="144" y="53"/>
                    </a:cubicBezTo>
                    <a:cubicBezTo>
                      <a:pt x="44" y="161"/>
                      <a:pt x="44" y="161"/>
                      <a:pt x="44" y="161"/>
                    </a:cubicBezTo>
                    <a:cubicBezTo>
                      <a:pt x="36" y="170"/>
                      <a:pt x="36" y="184"/>
                      <a:pt x="44" y="193"/>
                    </a:cubicBezTo>
                    <a:cubicBezTo>
                      <a:pt x="53" y="203"/>
                      <a:pt x="59" y="210"/>
                      <a:pt x="69" y="220"/>
                    </a:cubicBezTo>
                    <a:cubicBezTo>
                      <a:pt x="80" y="230"/>
                      <a:pt x="95" y="244"/>
                      <a:pt x="97" y="257"/>
                    </a:cubicBezTo>
                    <a:cubicBezTo>
                      <a:pt x="100" y="280"/>
                      <a:pt x="102" y="313"/>
                      <a:pt x="115" y="330"/>
                    </a:cubicBezTo>
                    <a:cubicBezTo>
                      <a:pt x="102" y="337"/>
                      <a:pt x="95" y="344"/>
                      <a:pt x="86" y="35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0" name="Freeform 17"/>
              <p:cNvSpPr>
                <a:spLocks noEditPoints="1"/>
              </p:cNvSpPr>
              <p:nvPr/>
            </p:nvSpPr>
            <p:spPr bwMode="auto">
              <a:xfrm>
                <a:off x="7980982" y="3772690"/>
                <a:ext cx="595412" cy="551158"/>
              </a:xfrm>
              <a:custGeom>
                <a:avLst/>
                <a:gdLst>
                  <a:gd name="T0" fmla="*/ 319 w 689"/>
                  <a:gd name="T1" fmla="*/ 543 h 638"/>
                  <a:gd name="T2" fmla="*/ 262 w 689"/>
                  <a:gd name="T3" fmla="*/ 538 h 638"/>
                  <a:gd name="T4" fmla="*/ 258 w 689"/>
                  <a:gd name="T5" fmla="*/ 538 h 638"/>
                  <a:gd name="T6" fmla="*/ 257 w 689"/>
                  <a:gd name="T7" fmla="*/ 535 h 638"/>
                  <a:gd name="T8" fmla="*/ 241 w 689"/>
                  <a:gd name="T9" fmla="*/ 489 h 638"/>
                  <a:gd name="T10" fmla="*/ 241 w 689"/>
                  <a:gd name="T11" fmla="*/ 489 h 638"/>
                  <a:gd name="T12" fmla="*/ 185 w 689"/>
                  <a:gd name="T13" fmla="*/ 484 h 638"/>
                  <a:gd name="T14" fmla="*/ 181 w 689"/>
                  <a:gd name="T15" fmla="*/ 484 h 638"/>
                  <a:gd name="T16" fmla="*/ 180 w 689"/>
                  <a:gd name="T17" fmla="*/ 481 h 638"/>
                  <a:gd name="T18" fmla="*/ 164 w 689"/>
                  <a:gd name="T19" fmla="*/ 435 h 638"/>
                  <a:gd name="T20" fmla="*/ 164 w 689"/>
                  <a:gd name="T21" fmla="*/ 435 h 638"/>
                  <a:gd name="T22" fmla="*/ 117 w 689"/>
                  <a:gd name="T23" fmla="*/ 425 h 638"/>
                  <a:gd name="T24" fmla="*/ 113 w 689"/>
                  <a:gd name="T25" fmla="*/ 425 h 638"/>
                  <a:gd name="T26" fmla="*/ 113 w 689"/>
                  <a:gd name="T27" fmla="*/ 421 h 638"/>
                  <a:gd name="T28" fmla="*/ 100 w 689"/>
                  <a:gd name="T29" fmla="*/ 365 h 638"/>
                  <a:gd name="T30" fmla="*/ 100 w 689"/>
                  <a:gd name="T31" fmla="*/ 365 h 638"/>
                  <a:gd name="T32" fmla="*/ 32 w 689"/>
                  <a:gd name="T33" fmla="*/ 370 h 638"/>
                  <a:gd name="T34" fmla="*/ 18 w 689"/>
                  <a:gd name="T35" fmla="*/ 386 h 638"/>
                  <a:gd name="T36" fmla="*/ 23 w 689"/>
                  <a:gd name="T37" fmla="*/ 455 h 638"/>
                  <a:gd name="T38" fmla="*/ 23 w 689"/>
                  <a:gd name="T39" fmla="*/ 455 h 638"/>
                  <a:gd name="T40" fmla="*/ 66 w 689"/>
                  <a:gd name="T41" fmla="*/ 465 h 638"/>
                  <a:gd name="T42" fmla="*/ 70 w 689"/>
                  <a:gd name="T43" fmla="*/ 466 h 638"/>
                  <a:gd name="T44" fmla="*/ 69 w 689"/>
                  <a:gd name="T45" fmla="*/ 470 h 638"/>
                  <a:gd name="T46" fmla="*/ 76 w 689"/>
                  <a:gd name="T47" fmla="*/ 536 h 638"/>
                  <a:gd name="T48" fmla="*/ 76 w 689"/>
                  <a:gd name="T49" fmla="*/ 536 h 638"/>
                  <a:gd name="T50" fmla="*/ 142 w 689"/>
                  <a:gd name="T51" fmla="*/ 534 h 638"/>
                  <a:gd name="T52" fmla="*/ 145 w 689"/>
                  <a:gd name="T53" fmla="*/ 534 h 638"/>
                  <a:gd name="T54" fmla="*/ 147 w 689"/>
                  <a:gd name="T55" fmla="*/ 537 h 638"/>
                  <a:gd name="T56" fmla="*/ 164 w 689"/>
                  <a:gd name="T57" fmla="*/ 578 h 638"/>
                  <a:gd name="T58" fmla="*/ 164 w 689"/>
                  <a:gd name="T59" fmla="*/ 578 h 638"/>
                  <a:gd name="T60" fmla="*/ 230 w 689"/>
                  <a:gd name="T61" fmla="*/ 576 h 638"/>
                  <a:gd name="T62" fmla="*/ 233 w 689"/>
                  <a:gd name="T63" fmla="*/ 576 h 638"/>
                  <a:gd name="T64" fmla="*/ 235 w 689"/>
                  <a:gd name="T65" fmla="*/ 579 h 638"/>
                  <a:gd name="T66" fmla="*/ 252 w 689"/>
                  <a:gd name="T67" fmla="*/ 621 h 638"/>
                  <a:gd name="T68" fmla="*/ 320 w 689"/>
                  <a:gd name="T69" fmla="*/ 615 h 638"/>
                  <a:gd name="T70" fmla="*/ 324 w 689"/>
                  <a:gd name="T71" fmla="*/ 611 h 638"/>
                  <a:gd name="T72" fmla="*/ 319 w 689"/>
                  <a:gd name="T73" fmla="*/ 543 h 638"/>
                  <a:gd name="T74" fmla="*/ 449 w 689"/>
                  <a:gd name="T75" fmla="*/ 177 h 638"/>
                  <a:gd name="T76" fmla="*/ 576 w 689"/>
                  <a:gd name="T77" fmla="*/ 299 h 638"/>
                  <a:gd name="T78" fmla="*/ 597 w 689"/>
                  <a:gd name="T79" fmla="*/ 306 h 638"/>
                  <a:gd name="T80" fmla="*/ 616 w 689"/>
                  <a:gd name="T81" fmla="*/ 293 h 638"/>
                  <a:gd name="T82" fmla="*/ 636 w 689"/>
                  <a:gd name="T83" fmla="*/ 234 h 638"/>
                  <a:gd name="T84" fmla="*/ 649 w 689"/>
                  <a:gd name="T85" fmla="*/ 209 h 638"/>
                  <a:gd name="T86" fmla="*/ 671 w 689"/>
                  <a:gd name="T87" fmla="*/ 186 h 638"/>
                  <a:gd name="T88" fmla="*/ 672 w 689"/>
                  <a:gd name="T89" fmla="*/ 121 h 638"/>
                  <a:gd name="T90" fmla="*/ 580 w 689"/>
                  <a:gd name="T91" fmla="*/ 21 h 638"/>
                  <a:gd name="T92" fmla="*/ 515 w 689"/>
                  <a:gd name="T93" fmla="*/ 16 h 638"/>
                  <a:gd name="T94" fmla="*/ 493 w 689"/>
                  <a:gd name="T95" fmla="*/ 34 h 638"/>
                  <a:gd name="T96" fmla="*/ 457 w 689"/>
                  <a:gd name="T97" fmla="*/ 44 h 638"/>
                  <a:gd name="T98" fmla="*/ 390 w 689"/>
                  <a:gd name="T99" fmla="*/ 36 h 638"/>
                  <a:gd name="T100" fmla="*/ 274 w 689"/>
                  <a:gd name="T101" fmla="*/ 67 h 638"/>
                  <a:gd name="T102" fmla="*/ 139 w 689"/>
                  <a:gd name="T103" fmla="*/ 171 h 638"/>
                  <a:gd name="T104" fmla="*/ 203 w 689"/>
                  <a:gd name="T105" fmla="*/ 222 h 638"/>
                  <a:gd name="T106" fmla="*/ 301 w 689"/>
                  <a:gd name="T107" fmla="*/ 161 h 638"/>
                  <a:gd name="T108" fmla="*/ 346 w 689"/>
                  <a:gd name="T109" fmla="*/ 158 h 638"/>
                  <a:gd name="T110" fmla="*/ 408 w 689"/>
                  <a:gd name="T111" fmla="*/ 165 h 638"/>
                  <a:gd name="T112" fmla="*/ 449 w 689"/>
                  <a:gd name="T113" fmla="*/ 177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89" h="638">
                    <a:moveTo>
                      <a:pt x="319" y="543"/>
                    </a:moveTo>
                    <a:cubicBezTo>
                      <a:pt x="302" y="529"/>
                      <a:pt x="279" y="528"/>
                      <a:pt x="262" y="538"/>
                    </a:cubicBezTo>
                    <a:cubicBezTo>
                      <a:pt x="261" y="539"/>
                      <a:pt x="259" y="539"/>
                      <a:pt x="258" y="538"/>
                    </a:cubicBezTo>
                    <a:cubicBezTo>
                      <a:pt x="257" y="537"/>
                      <a:pt x="257" y="536"/>
                      <a:pt x="257" y="535"/>
                    </a:cubicBezTo>
                    <a:cubicBezTo>
                      <a:pt x="260" y="518"/>
                      <a:pt x="255" y="500"/>
                      <a:pt x="241" y="489"/>
                    </a:cubicBezTo>
                    <a:cubicBezTo>
                      <a:pt x="241" y="489"/>
                      <a:pt x="241" y="489"/>
                      <a:pt x="241" y="489"/>
                    </a:cubicBezTo>
                    <a:cubicBezTo>
                      <a:pt x="225" y="475"/>
                      <a:pt x="202" y="473"/>
                      <a:pt x="185" y="484"/>
                    </a:cubicBezTo>
                    <a:cubicBezTo>
                      <a:pt x="183" y="485"/>
                      <a:pt x="182" y="484"/>
                      <a:pt x="181" y="484"/>
                    </a:cubicBezTo>
                    <a:cubicBezTo>
                      <a:pt x="180" y="483"/>
                      <a:pt x="180" y="482"/>
                      <a:pt x="180" y="481"/>
                    </a:cubicBezTo>
                    <a:cubicBezTo>
                      <a:pt x="183" y="464"/>
                      <a:pt x="177" y="446"/>
                      <a:pt x="164" y="435"/>
                    </a:cubicBezTo>
                    <a:cubicBezTo>
                      <a:pt x="164" y="435"/>
                      <a:pt x="164" y="435"/>
                      <a:pt x="164" y="435"/>
                    </a:cubicBezTo>
                    <a:cubicBezTo>
                      <a:pt x="150" y="423"/>
                      <a:pt x="132" y="420"/>
                      <a:pt x="117" y="425"/>
                    </a:cubicBezTo>
                    <a:cubicBezTo>
                      <a:pt x="115" y="426"/>
                      <a:pt x="114" y="425"/>
                      <a:pt x="113" y="425"/>
                    </a:cubicBezTo>
                    <a:cubicBezTo>
                      <a:pt x="112" y="424"/>
                      <a:pt x="112" y="422"/>
                      <a:pt x="113" y="421"/>
                    </a:cubicBezTo>
                    <a:cubicBezTo>
                      <a:pt x="121" y="402"/>
                      <a:pt x="116" y="379"/>
                      <a:pt x="100" y="365"/>
                    </a:cubicBezTo>
                    <a:cubicBezTo>
                      <a:pt x="100" y="365"/>
                      <a:pt x="100" y="365"/>
                      <a:pt x="100" y="365"/>
                    </a:cubicBezTo>
                    <a:cubicBezTo>
                      <a:pt x="80" y="347"/>
                      <a:pt x="49" y="350"/>
                      <a:pt x="32" y="370"/>
                    </a:cubicBezTo>
                    <a:cubicBezTo>
                      <a:pt x="18" y="386"/>
                      <a:pt x="18" y="386"/>
                      <a:pt x="18" y="386"/>
                    </a:cubicBezTo>
                    <a:cubicBezTo>
                      <a:pt x="0" y="406"/>
                      <a:pt x="2" y="437"/>
                      <a:pt x="23" y="455"/>
                    </a:cubicBezTo>
                    <a:cubicBezTo>
                      <a:pt x="23" y="455"/>
                      <a:pt x="23" y="455"/>
                      <a:pt x="23" y="455"/>
                    </a:cubicBezTo>
                    <a:cubicBezTo>
                      <a:pt x="35" y="465"/>
                      <a:pt x="51" y="469"/>
                      <a:pt x="66" y="465"/>
                    </a:cubicBezTo>
                    <a:cubicBezTo>
                      <a:pt x="68" y="465"/>
                      <a:pt x="69" y="465"/>
                      <a:pt x="70" y="466"/>
                    </a:cubicBezTo>
                    <a:cubicBezTo>
                      <a:pt x="70" y="467"/>
                      <a:pt x="70" y="469"/>
                      <a:pt x="69" y="470"/>
                    </a:cubicBezTo>
                    <a:cubicBezTo>
                      <a:pt x="54" y="490"/>
                      <a:pt x="57" y="519"/>
                      <a:pt x="76" y="536"/>
                    </a:cubicBezTo>
                    <a:cubicBezTo>
                      <a:pt x="76" y="536"/>
                      <a:pt x="76" y="536"/>
                      <a:pt x="76" y="536"/>
                    </a:cubicBezTo>
                    <a:cubicBezTo>
                      <a:pt x="95" y="553"/>
                      <a:pt x="124" y="552"/>
                      <a:pt x="142" y="534"/>
                    </a:cubicBezTo>
                    <a:cubicBezTo>
                      <a:pt x="143" y="533"/>
                      <a:pt x="144" y="533"/>
                      <a:pt x="145" y="534"/>
                    </a:cubicBezTo>
                    <a:cubicBezTo>
                      <a:pt x="147" y="534"/>
                      <a:pt x="147" y="535"/>
                      <a:pt x="147" y="537"/>
                    </a:cubicBezTo>
                    <a:cubicBezTo>
                      <a:pt x="146" y="552"/>
                      <a:pt x="151" y="568"/>
                      <a:pt x="164" y="578"/>
                    </a:cubicBezTo>
                    <a:cubicBezTo>
                      <a:pt x="164" y="578"/>
                      <a:pt x="164" y="578"/>
                      <a:pt x="164" y="578"/>
                    </a:cubicBezTo>
                    <a:cubicBezTo>
                      <a:pt x="183" y="595"/>
                      <a:pt x="212" y="594"/>
                      <a:pt x="230" y="576"/>
                    </a:cubicBezTo>
                    <a:cubicBezTo>
                      <a:pt x="231" y="575"/>
                      <a:pt x="232" y="575"/>
                      <a:pt x="233" y="576"/>
                    </a:cubicBezTo>
                    <a:cubicBezTo>
                      <a:pt x="234" y="576"/>
                      <a:pt x="235" y="577"/>
                      <a:pt x="235" y="579"/>
                    </a:cubicBezTo>
                    <a:cubicBezTo>
                      <a:pt x="233" y="594"/>
                      <a:pt x="239" y="610"/>
                      <a:pt x="252" y="621"/>
                    </a:cubicBezTo>
                    <a:cubicBezTo>
                      <a:pt x="272" y="638"/>
                      <a:pt x="303" y="636"/>
                      <a:pt x="320" y="615"/>
                    </a:cubicBezTo>
                    <a:cubicBezTo>
                      <a:pt x="324" y="611"/>
                      <a:pt x="324" y="611"/>
                      <a:pt x="324" y="611"/>
                    </a:cubicBezTo>
                    <a:cubicBezTo>
                      <a:pt x="341" y="591"/>
                      <a:pt x="339" y="560"/>
                      <a:pt x="319" y="543"/>
                    </a:cubicBezTo>
                    <a:close/>
                    <a:moveTo>
                      <a:pt x="449" y="177"/>
                    </a:moveTo>
                    <a:cubicBezTo>
                      <a:pt x="489" y="216"/>
                      <a:pt x="535" y="260"/>
                      <a:pt x="576" y="299"/>
                    </a:cubicBezTo>
                    <a:cubicBezTo>
                      <a:pt x="582" y="305"/>
                      <a:pt x="589" y="307"/>
                      <a:pt x="597" y="306"/>
                    </a:cubicBezTo>
                    <a:cubicBezTo>
                      <a:pt x="605" y="305"/>
                      <a:pt x="612" y="300"/>
                      <a:pt x="616" y="293"/>
                    </a:cubicBezTo>
                    <a:cubicBezTo>
                      <a:pt x="626" y="275"/>
                      <a:pt x="632" y="256"/>
                      <a:pt x="636" y="234"/>
                    </a:cubicBezTo>
                    <a:cubicBezTo>
                      <a:pt x="638" y="224"/>
                      <a:pt x="642" y="216"/>
                      <a:pt x="649" y="209"/>
                    </a:cubicBezTo>
                    <a:cubicBezTo>
                      <a:pt x="671" y="186"/>
                      <a:pt x="671" y="186"/>
                      <a:pt x="671" y="186"/>
                    </a:cubicBezTo>
                    <a:cubicBezTo>
                      <a:pt x="688" y="168"/>
                      <a:pt x="689" y="139"/>
                      <a:pt x="672" y="121"/>
                    </a:cubicBezTo>
                    <a:cubicBezTo>
                      <a:pt x="580" y="21"/>
                      <a:pt x="580" y="21"/>
                      <a:pt x="580" y="21"/>
                    </a:cubicBezTo>
                    <a:cubicBezTo>
                      <a:pt x="563" y="3"/>
                      <a:pt x="534" y="0"/>
                      <a:pt x="515" y="16"/>
                    </a:cubicBezTo>
                    <a:cubicBezTo>
                      <a:pt x="493" y="34"/>
                      <a:pt x="493" y="34"/>
                      <a:pt x="493" y="34"/>
                    </a:cubicBezTo>
                    <a:cubicBezTo>
                      <a:pt x="483" y="42"/>
                      <a:pt x="471" y="45"/>
                      <a:pt x="457" y="44"/>
                    </a:cubicBezTo>
                    <a:cubicBezTo>
                      <a:pt x="435" y="41"/>
                      <a:pt x="412" y="38"/>
                      <a:pt x="390" y="36"/>
                    </a:cubicBezTo>
                    <a:cubicBezTo>
                      <a:pt x="347" y="30"/>
                      <a:pt x="308" y="41"/>
                      <a:pt x="274" y="67"/>
                    </a:cubicBezTo>
                    <a:cubicBezTo>
                      <a:pt x="229" y="101"/>
                      <a:pt x="184" y="136"/>
                      <a:pt x="139" y="171"/>
                    </a:cubicBezTo>
                    <a:cubicBezTo>
                      <a:pt x="95" y="207"/>
                      <a:pt x="151" y="255"/>
                      <a:pt x="203" y="222"/>
                    </a:cubicBezTo>
                    <a:cubicBezTo>
                      <a:pt x="301" y="161"/>
                      <a:pt x="301" y="161"/>
                      <a:pt x="301" y="161"/>
                    </a:cubicBezTo>
                    <a:cubicBezTo>
                      <a:pt x="315" y="153"/>
                      <a:pt x="331" y="152"/>
                      <a:pt x="346" y="158"/>
                    </a:cubicBezTo>
                    <a:cubicBezTo>
                      <a:pt x="364" y="167"/>
                      <a:pt x="388" y="168"/>
                      <a:pt x="408" y="165"/>
                    </a:cubicBezTo>
                    <a:cubicBezTo>
                      <a:pt x="423" y="162"/>
                      <a:pt x="437" y="166"/>
                      <a:pt x="449" y="17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grpSp>
        <p:nvGrpSpPr>
          <p:cNvPr id="21" name="组合 20"/>
          <p:cNvGrpSpPr/>
          <p:nvPr/>
        </p:nvGrpSpPr>
        <p:grpSpPr>
          <a:xfrm>
            <a:off x="4797982" y="3683846"/>
            <a:ext cx="563710" cy="563787"/>
            <a:chOff x="4798846" y="3684983"/>
            <a:chExt cx="563884" cy="563961"/>
          </a:xfrm>
        </p:grpSpPr>
        <p:sp>
          <p:nvSpPr>
            <p:cNvPr id="22" name="椭圆 21"/>
            <p:cNvSpPr/>
            <p:nvPr/>
          </p:nvSpPr>
          <p:spPr>
            <a:xfrm>
              <a:off x="4798846" y="3684983"/>
              <a:ext cx="563884" cy="563961"/>
            </a:xfrm>
            <a:prstGeom prst="ellipse">
              <a:avLst/>
            </a:prstGeom>
            <a:solidFill>
              <a:srgbClr val="BFBFBF"/>
            </a:solidFill>
            <a:ln w="44450">
              <a:solidFill>
                <a:schemeClr val="bg1"/>
              </a:solidFill>
            </a:ln>
            <a:effectLst>
              <a:outerShdw blurRad="889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3" name="组合 22"/>
            <p:cNvGrpSpPr/>
            <p:nvPr/>
          </p:nvGrpSpPr>
          <p:grpSpPr>
            <a:xfrm>
              <a:off x="4986263" y="3800231"/>
              <a:ext cx="203290" cy="270481"/>
              <a:chOff x="7976594" y="2279040"/>
              <a:chExt cx="528116" cy="702571"/>
            </a:xfrm>
            <a:solidFill>
              <a:schemeClr val="bg1"/>
            </a:solidFill>
          </p:grpSpPr>
          <p:sp>
            <p:nvSpPr>
              <p:cNvPr id="24" name="Freeform 23"/>
              <p:cNvSpPr>
                <a:spLocks noEditPoints="1"/>
              </p:cNvSpPr>
              <p:nvPr/>
            </p:nvSpPr>
            <p:spPr bwMode="auto">
              <a:xfrm>
                <a:off x="7976594" y="2279040"/>
                <a:ext cx="519705" cy="702571"/>
              </a:xfrm>
              <a:custGeom>
                <a:avLst/>
                <a:gdLst>
                  <a:gd name="T0" fmla="*/ 592 w 601"/>
                  <a:gd name="T1" fmla="*/ 600 h 813"/>
                  <a:gd name="T2" fmla="*/ 374 w 601"/>
                  <a:gd name="T3" fmla="*/ 589 h 813"/>
                  <a:gd name="T4" fmla="*/ 374 w 601"/>
                  <a:gd name="T5" fmla="*/ 423 h 813"/>
                  <a:gd name="T6" fmla="*/ 601 w 601"/>
                  <a:gd name="T7" fmla="*/ 435 h 813"/>
                  <a:gd name="T8" fmla="*/ 533 w 601"/>
                  <a:gd name="T9" fmla="*/ 514 h 813"/>
                  <a:gd name="T10" fmla="*/ 592 w 601"/>
                  <a:gd name="T11" fmla="*/ 600 h 813"/>
                  <a:gd name="T12" fmla="*/ 253 w 601"/>
                  <a:gd name="T13" fmla="*/ 44 h 813"/>
                  <a:gd name="T14" fmla="*/ 298 w 601"/>
                  <a:gd name="T15" fmla="*/ 0 h 813"/>
                  <a:gd name="T16" fmla="*/ 342 w 601"/>
                  <a:gd name="T17" fmla="*/ 44 h 813"/>
                  <a:gd name="T18" fmla="*/ 342 w 601"/>
                  <a:gd name="T19" fmla="*/ 103 h 813"/>
                  <a:gd name="T20" fmla="*/ 253 w 601"/>
                  <a:gd name="T21" fmla="*/ 108 h 813"/>
                  <a:gd name="T22" fmla="*/ 253 w 601"/>
                  <a:gd name="T23" fmla="*/ 44 h 813"/>
                  <a:gd name="T24" fmla="*/ 342 w 601"/>
                  <a:gd name="T25" fmla="*/ 332 h 813"/>
                  <a:gd name="T26" fmla="*/ 342 w 601"/>
                  <a:gd name="T27" fmla="*/ 737 h 813"/>
                  <a:gd name="T28" fmla="*/ 355 w 601"/>
                  <a:gd name="T29" fmla="*/ 750 h 813"/>
                  <a:gd name="T30" fmla="*/ 380 w 601"/>
                  <a:gd name="T31" fmla="*/ 750 h 813"/>
                  <a:gd name="T32" fmla="*/ 415 w 601"/>
                  <a:gd name="T33" fmla="*/ 786 h 813"/>
                  <a:gd name="T34" fmla="*/ 415 w 601"/>
                  <a:gd name="T35" fmla="*/ 813 h 813"/>
                  <a:gd name="T36" fmla="*/ 180 w 601"/>
                  <a:gd name="T37" fmla="*/ 813 h 813"/>
                  <a:gd name="T38" fmla="*/ 180 w 601"/>
                  <a:gd name="T39" fmla="*/ 786 h 813"/>
                  <a:gd name="T40" fmla="*/ 216 w 601"/>
                  <a:gd name="T41" fmla="*/ 750 h 813"/>
                  <a:gd name="T42" fmla="*/ 240 w 601"/>
                  <a:gd name="T43" fmla="*/ 750 h 813"/>
                  <a:gd name="T44" fmla="*/ 253 w 601"/>
                  <a:gd name="T45" fmla="*/ 737 h 813"/>
                  <a:gd name="T46" fmla="*/ 253 w 601"/>
                  <a:gd name="T47" fmla="*/ 337 h 813"/>
                  <a:gd name="T48" fmla="*/ 342 w 601"/>
                  <a:gd name="T49" fmla="*/ 332 h 813"/>
                  <a:gd name="T50" fmla="*/ 221 w 601"/>
                  <a:gd name="T51" fmla="*/ 581 h 813"/>
                  <a:gd name="T52" fmla="*/ 59 w 601"/>
                  <a:gd name="T53" fmla="*/ 572 h 813"/>
                  <a:gd name="T54" fmla="*/ 0 w 601"/>
                  <a:gd name="T55" fmla="*/ 486 h 813"/>
                  <a:gd name="T56" fmla="*/ 68 w 601"/>
                  <a:gd name="T57" fmla="*/ 407 h 813"/>
                  <a:gd name="T58" fmla="*/ 221 w 601"/>
                  <a:gd name="T59" fmla="*/ 415 h 813"/>
                  <a:gd name="T60" fmla="*/ 221 w 601"/>
                  <a:gd name="T61" fmla="*/ 58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01" h="813">
                    <a:moveTo>
                      <a:pt x="592" y="600"/>
                    </a:moveTo>
                    <a:cubicBezTo>
                      <a:pt x="374" y="589"/>
                      <a:pt x="374" y="589"/>
                      <a:pt x="374" y="589"/>
                    </a:cubicBezTo>
                    <a:cubicBezTo>
                      <a:pt x="374" y="423"/>
                      <a:pt x="374" y="423"/>
                      <a:pt x="374" y="423"/>
                    </a:cubicBezTo>
                    <a:cubicBezTo>
                      <a:pt x="601" y="435"/>
                      <a:pt x="601" y="435"/>
                      <a:pt x="601" y="435"/>
                    </a:cubicBezTo>
                    <a:cubicBezTo>
                      <a:pt x="533" y="514"/>
                      <a:pt x="533" y="514"/>
                      <a:pt x="533" y="514"/>
                    </a:cubicBezTo>
                    <a:cubicBezTo>
                      <a:pt x="592" y="600"/>
                      <a:pt x="592" y="600"/>
                      <a:pt x="592" y="600"/>
                    </a:cubicBezTo>
                    <a:close/>
                    <a:moveTo>
                      <a:pt x="253" y="44"/>
                    </a:moveTo>
                    <a:cubicBezTo>
                      <a:pt x="253" y="20"/>
                      <a:pt x="273" y="0"/>
                      <a:pt x="298" y="0"/>
                    </a:cubicBezTo>
                    <a:cubicBezTo>
                      <a:pt x="322" y="0"/>
                      <a:pt x="342" y="20"/>
                      <a:pt x="342" y="44"/>
                    </a:cubicBezTo>
                    <a:cubicBezTo>
                      <a:pt x="342" y="103"/>
                      <a:pt x="342" y="103"/>
                      <a:pt x="342" y="103"/>
                    </a:cubicBezTo>
                    <a:cubicBezTo>
                      <a:pt x="253" y="108"/>
                      <a:pt x="253" y="108"/>
                      <a:pt x="253" y="108"/>
                    </a:cubicBezTo>
                    <a:cubicBezTo>
                      <a:pt x="253" y="44"/>
                      <a:pt x="253" y="44"/>
                      <a:pt x="253" y="44"/>
                    </a:cubicBezTo>
                    <a:close/>
                    <a:moveTo>
                      <a:pt x="342" y="332"/>
                    </a:moveTo>
                    <a:cubicBezTo>
                      <a:pt x="342" y="737"/>
                      <a:pt x="342" y="737"/>
                      <a:pt x="342" y="737"/>
                    </a:cubicBezTo>
                    <a:cubicBezTo>
                      <a:pt x="342" y="744"/>
                      <a:pt x="348" y="750"/>
                      <a:pt x="355" y="750"/>
                    </a:cubicBezTo>
                    <a:cubicBezTo>
                      <a:pt x="380" y="750"/>
                      <a:pt x="380" y="750"/>
                      <a:pt x="380" y="750"/>
                    </a:cubicBezTo>
                    <a:cubicBezTo>
                      <a:pt x="399" y="750"/>
                      <a:pt x="415" y="766"/>
                      <a:pt x="415" y="786"/>
                    </a:cubicBezTo>
                    <a:cubicBezTo>
                      <a:pt x="415" y="813"/>
                      <a:pt x="415" y="813"/>
                      <a:pt x="415" y="813"/>
                    </a:cubicBezTo>
                    <a:cubicBezTo>
                      <a:pt x="180" y="813"/>
                      <a:pt x="180" y="813"/>
                      <a:pt x="180" y="813"/>
                    </a:cubicBezTo>
                    <a:cubicBezTo>
                      <a:pt x="180" y="786"/>
                      <a:pt x="180" y="786"/>
                      <a:pt x="180" y="786"/>
                    </a:cubicBezTo>
                    <a:cubicBezTo>
                      <a:pt x="180" y="766"/>
                      <a:pt x="196" y="750"/>
                      <a:pt x="216" y="750"/>
                    </a:cubicBezTo>
                    <a:cubicBezTo>
                      <a:pt x="240" y="750"/>
                      <a:pt x="240" y="750"/>
                      <a:pt x="240" y="750"/>
                    </a:cubicBezTo>
                    <a:cubicBezTo>
                      <a:pt x="247" y="750"/>
                      <a:pt x="253" y="744"/>
                      <a:pt x="253" y="737"/>
                    </a:cubicBezTo>
                    <a:cubicBezTo>
                      <a:pt x="253" y="337"/>
                      <a:pt x="253" y="337"/>
                      <a:pt x="253" y="337"/>
                    </a:cubicBezTo>
                    <a:cubicBezTo>
                      <a:pt x="342" y="332"/>
                      <a:pt x="342" y="332"/>
                      <a:pt x="342" y="332"/>
                    </a:cubicBezTo>
                    <a:close/>
                    <a:moveTo>
                      <a:pt x="221" y="581"/>
                    </a:moveTo>
                    <a:cubicBezTo>
                      <a:pt x="59" y="572"/>
                      <a:pt x="59" y="572"/>
                      <a:pt x="59" y="572"/>
                    </a:cubicBezTo>
                    <a:cubicBezTo>
                      <a:pt x="0" y="486"/>
                      <a:pt x="0" y="486"/>
                      <a:pt x="0" y="486"/>
                    </a:cubicBezTo>
                    <a:cubicBezTo>
                      <a:pt x="68" y="407"/>
                      <a:pt x="68" y="407"/>
                      <a:pt x="68" y="407"/>
                    </a:cubicBezTo>
                    <a:cubicBezTo>
                      <a:pt x="221" y="415"/>
                      <a:pt x="221" y="415"/>
                      <a:pt x="221" y="415"/>
                    </a:cubicBezTo>
                    <a:cubicBezTo>
                      <a:pt x="221" y="581"/>
                      <a:pt x="221" y="581"/>
                      <a:pt x="221" y="58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25" name="Freeform 24"/>
              <p:cNvSpPr>
                <a:spLocks/>
              </p:cNvSpPr>
              <p:nvPr/>
            </p:nvSpPr>
            <p:spPr bwMode="auto">
              <a:xfrm>
                <a:off x="7985371" y="2386200"/>
                <a:ext cx="519339" cy="166774"/>
              </a:xfrm>
              <a:custGeom>
                <a:avLst/>
                <a:gdLst>
                  <a:gd name="T0" fmla="*/ 0 w 1420"/>
                  <a:gd name="T1" fmla="*/ 66 h 456"/>
                  <a:gd name="T2" fmla="*/ 631 w 1420"/>
                  <a:gd name="T3" fmla="*/ 33 h 456"/>
                  <a:gd name="T4" fmla="*/ 1259 w 1420"/>
                  <a:gd name="T5" fmla="*/ 0 h 456"/>
                  <a:gd name="T6" fmla="*/ 1420 w 1420"/>
                  <a:gd name="T7" fmla="*/ 189 h 456"/>
                  <a:gd name="T8" fmla="*/ 1281 w 1420"/>
                  <a:gd name="T9" fmla="*/ 390 h 456"/>
                  <a:gd name="T10" fmla="*/ 650 w 1420"/>
                  <a:gd name="T11" fmla="*/ 423 h 456"/>
                  <a:gd name="T12" fmla="*/ 21 w 1420"/>
                  <a:gd name="T13" fmla="*/ 456 h 456"/>
                  <a:gd name="T14" fmla="*/ 160 w 1420"/>
                  <a:gd name="T15" fmla="*/ 253 h 456"/>
                  <a:gd name="T16" fmla="*/ 0 w 1420"/>
                  <a:gd name="T17" fmla="*/ 66 h 456"/>
                  <a:gd name="T18" fmla="*/ 0 w 1420"/>
                  <a:gd name="T19" fmla="*/ 66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0" h="456">
                    <a:moveTo>
                      <a:pt x="0" y="66"/>
                    </a:moveTo>
                    <a:lnTo>
                      <a:pt x="631" y="33"/>
                    </a:lnTo>
                    <a:lnTo>
                      <a:pt x="1259" y="0"/>
                    </a:lnTo>
                    <a:lnTo>
                      <a:pt x="1420" y="189"/>
                    </a:lnTo>
                    <a:lnTo>
                      <a:pt x="1281" y="390"/>
                    </a:lnTo>
                    <a:lnTo>
                      <a:pt x="650" y="423"/>
                    </a:lnTo>
                    <a:lnTo>
                      <a:pt x="21" y="456"/>
                    </a:lnTo>
                    <a:lnTo>
                      <a:pt x="160" y="253"/>
                    </a:lnTo>
                    <a:lnTo>
                      <a:pt x="0" y="66"/>
                    </a:lnTo>
                    <a:lnTo>
                      <a:pt x="0" y="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grpSp>
        <p:nvGrpSpPr>
          <p:cNvPr id="26" name="组合 25"/>
          <p:cNvGrpSpPr/>
          <p:nvPr/>
        </p:nvGrpSpPr>
        <p:grpSpPr>
          <a:xfrm>
            <a:off x="5813657" y="3683846"/>
            <a:ext cx="563710" cy="563787"/>
            <a:chOff x="5814834" y="3684983"/>
            <a:chExt cx="563884" cy="563961"/>
          </a:xfrm>
        </p:grpSpPr>
        <p:sp>
          <p:nvSpPr>
            <p:cNvPr id="27" name="椭圆 26"/>
            <p:cNvSpPr/>
            <p:nvPr/>
          </p:nvSpPr>
          <p:spPr>
            <a:xfrm>
              <a:off x="5814834" y="3684983"/>
              <a:ext cx="563884" cy="563961"/>
            </a:xfrm>
            <a:prstGeom prst="ellipse">
              <a:avLst/>
            </a:prstGeom>
            <a:solidFill>
              <a:srgbClr val="BFBFBF"/>
            </a:solidFill>
            <a:ln w="44450">
              <a:solidFill>
                <a:schemeClr val="bg1"/>
              </a:solidFill>
            </a:ln>
            <a:effectLst>
              <a:outerShdw blurRad="889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8" name="组合 27"/>
            <p:cNvGrpSpPr/>
            <p:nvPr/>
          </p:nvGrpSpPr>
          <p:grpSpPr>
            <a:xfrm>
              <a:off x="5961456" y="3800091"/>
              <a:ext cx="272556" cy="270762"/>
              <a:chOff x="6463926" y="2278309"/>
              <a:chExt cx="708057" cy="703302"/>
            </a:xfrm>
            <a:solidFill>
              <a:schemeClr val="bg1"/>
            </a:solidFill>
          </p:grpSpPr>
          <p:sp>
            <p:nvSpPr>
              <p:cNvPr id="29" name="Freeform 30"/>
              <p:cNvSpPr>
                <a:spLocks noEditPoints="1"/>
              </p:cNvSpPr>
              <p:nvPr/>
            </p:nvSpPr>
            <p:spPr bwMode="auto">
              <a:xfrm>
                <a:off x="6687023" y="2278309"/>
                <a:ext cx="261864" cy="305752"/>
              </a:xfrm>
              <a:custGeom>
                <a:avLst/>
                <a:gdLst>
                  <a:gd name="T0" fmla="*/ 150 w 303"/>
                  <a:gd name="T1" fmla="*/ 1 h 354"/>
                  <a:gd name="T2" fmla="*/ 81 w 303"/>
                  <a:gd name="T3" fmla="*/ 76 h 354"/>
                  <a:gd name="T4" fmla="*/ 153 w 303"/>
                  <a:gd name="T5" fmla="*/ 165 h 354"/>
                  <a:gd name="T6" fmla="*/ 222 w 303"/>
                  <a:gd name="T7" fmla="*/ 74 h 354"/>
                  <a:gd name="T8" fmla="*/ 150 w 303"/>
                  <a:gd name="T9" fmla="*/ 1 h 354"/>
                  <a:gd name="T10" fmla="*/ 151 w 303"/>
                  <a:gd name="T11" fmla="*/ 261 h 354"/>
                  <a:gd name="T12" fmla="*/ 198 w 303"/>
                  <a:gd name="T13" fmla="*/ 196 h 354"/>
                  <a:gd name="T14" fmla="*/ 210 w 303"/>
                  <a:gd name="T15" fmla="*/ 190 h 354"/>
                  <a:gd name="T16" fmla="*/ 260 w 303"/>
                  <a:gd name="T17" fmla="*/ 199 h 354"/>
                  <a:gd name="T18" fmla="*/ 290 w 303"/>
                  <a:gd name="T19" fmla="*/ 225 h 354"/>
                  <a:gd name="T20" fmla="*/ 303 w 303"/>
                  <a:gd name="T21" fmla="*/ 330 h 354"/>
                  <a:gd name="T22" fmla="*/ 297 w 303"/>
                  <a:gd name="T23" fmla="*/ 347 h 354"/>
                  <a:gd name="T24" fmla="*/ 280 w 303"/>
                  <a:gd name="T25" fmla="*/ 354 h 354"/>
                  <a:gd name="T26" fmla="*/ 23 w 303"/>
                  <a:gd name="T27" fmla="*/ 354 h 354"/>
                  <a:gd name="T28" fmla="*/ 6 w 303"/>
                  <a:gd name="T29" fmla="*/ 347 h 354"/>
                  <a:gd name="T30" fmla="*/ 0 w 303"/>
                  <a:gd name="T31" fmla="*/ 330 h 354"/>
                  <a:gd name="T32" fmla="*/ 13 w 303"/>
                  <a:gd name="T33" fmla="*/ 225 h 354"/>
                  <a:gd name="T34" fmla="*/ 43 w 303"/>
                  <a:gd name="T35" fmla="*/ 199 h 354"/>
                  <a:gd name="T36" fmla="*/ 93 w 303"/>
                  <a:gd name="T37" fmla="*/ 190 h 354"/>
                  <a:gd name="T38" fmla="*/ 105 w 303"/>
                  <a:gd name="T39" fmla="*/ 196 h 354"/>
                  <a:gd name="T40" fmla="*/ 151 w 303"/>
                  <a:gd name="T41" fmla="*/ 261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3" h="354">
                    <a:moveTo>
                      <a:pt x="150" y="1"/>
                    </a:moveTo>
                    <a:cubicBezTo>
                      <a:pt x="111" y="2"/>
                      <a:pt x="80" y="36"/>
                      <a:pt x="81" y="76"/>
                    </a:cubicBezTo>
                    <a:cubicBezTo>
                      <a:pt x="82" y="117"/>
                      <a:pt x="114" y="166"/>
                      <a:pt x="153" y="165"/>
                    </a:cubicBezTo>
                    <a:cubicBezTo>
                      <a:pt x="192" y="165"/>
                      <a:pt x="223" y="114"/>
                      <a:pt x="222" y="74"/>
                    </a:cubicBezTo>
                    <a:cubicBezTo>
                      <a:pt x="221" y="33"/>
                      <a:pt x="189" y="0"/>
                      <a:pt x="150" y="1"/>
                    </a:cubicBezTo>
                    <a:close/>
                    <a:moveTo>
                      <a:pt x="151" y="261"/>
                    </a:moveTo>
                    <a:cubicBezTo>
                      <a:pt x="198" y="196"/>
                      <a:pt x="198" y="196"/>
                      <a:pt x="198" y="196"/>
                    </a:cubicBezTo>
                    <a:cubicBezTo>
                      <a:pt x="201" y="192"/>
                      <a:pt x="206" y="190"/>
                      <a:pt x="210" y="190"/>
                    </a:cubicBezTo>
                    <a:cubicBezTo>
                      <a:pt x="260" y="199"/>
                      <a:pt x="260" y="199"/>
                      <a:pt x="260" y="199"/>
                    </a:cubicBezTo>
                    <a:cubicBezTo>
                      <a:pt x="278" y="202"/>
                      <a:pt x="288" y="217"/>
                      <a:pt x="290" y="225"/>
                    </a:cubicBezTo>
                    <a:cubicBezTo>
                      <a:pt x="297" y="274"/>
                      <a:pt x="301" y="304"/>
                      <a:pt x="303" y="330"/>
                    </a:cubicBezTo>
                    <a:cubicBezTo>
                      <a:pt x="303" y="336"/>
                      <a:pt x="301" y="342"/>
                      <a:pt x="297" y="347"/>
                    </a:cubicBezTo>
                    <a:cubicBezTo>
                      <a:pt x="292" y="351"/>
                      <a:pt x="287" y="354"/>
                      <a:pt x="280" y="354"/>
                    </a:cubicBezTo>
                    <a:cubicBezTo>
                      <a:pt x="23" y="354"/>
                      <a:pt x="23" y="354"/>
                      <a:pt x="23" y="354"/>
                    </a:cubicBezTo>
                    <a:cubicBezTo>
                      <a:pt x="16" y="354"/>
                      <a:pt x="11" y="351"/>
                      <a:pt x="6" y="347"/>
                    </a:cubicBezTo>
                    <a:cubicBezTo>
                      <a:pt x="2" y="342"/>
                      <a:pt x="0" y="336"/>
                      <a:pt x="0" y="330"/>
                    </a:cubicBezTo>
                    <a:cubicBezTo>
                      <a:pt x="2" y="304"/>
                      <a:pt x="6" y="274"/>
                      <a:pt x="13" y="225"/>
                    </a:cubicBezTo>
                    <a:cubicBezTo>
                      <a:pt x="15" y="217"/>
                      <a:pt x="25" y="202"/>
                      <a:pt x="43" y="199"/>
                    </a:cubicBezTo>
                    <a:cubicBezTo>
                      <a:pt x="93" y="190"/>
                      <a:pt x="93" y="190"/>
                      <a:pt x="93" y="190"/>
                    </a:cubicBezTo>
                    <a:cubicBezTo>
                      <a:pt x="97" y="190"/>
                      <a:pt x="102" y="192"/>
                      <a:pt x="105" y="196"/>
                    </a:cubicBezTo>
                    <a:cubicBezTo>
                      <a:pt x="151" y="261"/>
                      <a:pt x="151" y="261"/>
                      <a:pt x="151" y="26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30" name="Freeform 31"/>
              <p:cNvSpPr>
                <a:spLocks noEditPoints="1"/>
              </p:cNvSpPr>
              <p:nvPr/>
            </p:nvSpPr>
            <p:spPr bwMode="auto">
              <a:xfrm>
                <a:off x="6463926" y="2632337"/>
                <a:ext cx="268082" cy="349274"/>
              </a:xfrm>
              <a:custGeom>
                <a:avLst/>
                <a:gdLst>
                  <a:gd name="T0" fmla="*/ 153 w 310"/>
                  <a:gd name="T1" fmla="*/ 1 h 404"/>
                  <a:gd name="T2" fmla="*/ 84 w 310"/>
                  <a:gd name="T3" fmla="*/ 76 h 404"/>
                  <a:gd name="T4" fmla="*/ 156 w 310"/>
                  <a:gd name="T5" fmla="*/ 165 h 404"/>
                  <a:gd name="T6" fmla="*/ 225 w 310"/>
                  <a:gd name="T7" fmla="*/ 73 h 404"/>
                  <a:gd name="T8" fmla="*/ 153 w 310"/>
                  <a:gd name="T9" fmla="*/ 1 h 404"/>
                  <a:gd name="T10" fmla="*/ 155 w 310"/>
                  <a:gd name="T11" fmla="*/ 261 h 404"/>
                  <a:gd name="T12" fmla="*/ 201 w 310"/>
                  <a:gd name="T13" fmla="*/ 195 h 404"/>
                  <a:gd name="T14" fmla="*/ 213 w 310"/>
                  <a:gd name="T15" fmla="*/ 190 h 404"/>
                  <a:gd name="T16" fmla="*/ 263 w 310"/>
                  <a:gd name="T17" fmla="*/ 199 h 404"/>
                  <a:gd name="T18" fmla="*/ 293 w 310"/>
                  <a:gd name="T19" fmla="*/ 225 h 404"/>
                  <a:gd name="T20" fmla="*/ 304 w 310"/>
                  <a:gd name="T21" fmla="*/ 385 h 404"/>
                  <a:gd name="T22" fmla="*/ 282 w 310"/>
                  <a:gd name="T23" fmla="*/ 404 h 404"/>
                  <a:gd name="T24" fmla="*/ 27 w 310"/>
                  <a:gd name="T25" fmla="*/ 404 h 404"/>
                  <a:gd name="T26" fmla="*/ 5 w 310"/>
                  <a:gd name="T27" fmla="*/ 385 h 404"/>
                  <a:gd name="T28" fmla="*/ 16 w 310"/>
                  <a:gd name="T29" fmla="*/ 225 h 404"/>
                  <a:gd name="T30" fmla="*/ 46 w 310"/>
                  <a:gd name="T31" fmla="*/ 199 h 404"/>
                  <a:gd name="T32" fmla="*/ 96 w 310"/>
                  <a:gd name="T33" fmla="*/ 190 h 404"/>
                  <a:gd name="T34" fmla="*/ 108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3" y="1"/>
                    </a:moveTo>
                    <a:cubicBezTo>
                      <a:pt x="114" y="1"/>
                      <a:pt x="83" y="35"/>
                      <a:pt x="84" y="76"/>
                    </a:cubicBezTo>
                    <a:cubicBezTo>
                      <a:pt x="85" y="117"/>
                      <a:pt x="117" y="166"/>
                      <a:pt x="156" y="165"/>
                    </a:cubicBezTo>
                    <a:cubicBezTo>
                      <a:pt x="195" y="164"/>
                      <a:pt x="226" y="114"/>
                      <a:pt x="225" y="73"/>
                    </a:cubicBezTo>
                    <a:cubicBezTo>
                      <a:pt x="224" y="32"/>
                      <a:pt x="192" y="0"/>
                      <a:pt x="153" y="1"/>
                    </a:cubicBezTo>
                    <a:close/>
                    <a:moveTo>
                      <a:pt x="155" y="261"/>
                    </a:moveTo>
                    <a:cubicBezTo>
                      <a:pt x="201" y="195"/>
                      <a:pt x="201" y="195"/>
                      <a:pt x="201" y="195"/>
                    </a:cubicBezTo>
                    <a:cubicBezTo>
                      <a:pt x="204" y="191"/>
                      <a:pt x="209" y="189"/>
                      <a:pt x="213" y="190"/>
                    </a:cubicBezTo>
                    <a:cubicBezTo>
                      <a:pt x="263" y="199"/>
                      <a:pt x="263" y="199"/>
                      <a:pt x="263" y="199"/>
                    </a:cubicBezTo>
                    <a:cubicBezTo>
                      <a:pt x="281" y="202"/>
                      <a:pt x="291" y="216"/>
                      <a:pt x="293" y="225"/>
                    </a:cubicBezTo>
                    <a:cubicBezTo>
                      <a:pt x="304" y="309"/>
                      <a:pt x="310" y="336"/>
                      <a:pt x="304" y="385"/>
                    </a:cubicBezTo>
                    <a:cubicBezTo>
                      <a:pt x="303" y="396"/>
                      <a:pt x="294" y="404"/>
                      <a:pt x="282" y="404"/>
                    </a:cubicBezTo>
                    <a:cubicBezTo>
                      <a:pt x="27" y="404"/>
                      <a:pt x="27" y="404"/>
                      <a:pt x="27" y="404"/>
                    </a:cubicBezTo>
                    <a:cubicBezTo>
                      <a:pt x="15" y="404"/>
                      <a:pt x="6" y="396"/>
                      <a:pt x="5" y="385"/>
                    </a:cubicBezTo>
                    <a:cubicBezTo>
                      <a:pt x="0" y="336"/>
                      <a:pt x="5" y="309"/>
                      <a:pt x="16" y="225"/>
                    </a:cubicBezTo>
                    <a:cubicBezTo>
                      <a:pt x="18" y="216"/>
                      <a:pt x="28" y="202"/>
                      <a:pt x="46" y="199"/>
                    </a:cubicBezTo>
                    <a:cubicBezTo>
                      <a:pt x="96" y="190"/>
                      <a:pt x="96" y="190"/>
                      <a:pt x="96" y="190"/>
                    </a:cubicBezTo>
                    <a:cubicBezTo>
                      <a:pt x="100" y="189"/>
                      <a:pt x="105" y="191"/>
                      <a:pt x="108" y="195"/>
                    </a:cubicBezTo>
                    <a:cubicBezTo>
                      <a:pt x="155" y="261"/>
                      <a:pt x="155" y="261"/>
                      <a:pt x="155" y="26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31" name="Freeform 32"/>
              <p:cNvSpPr>
                <a:spLocks/>
              </p:cNvSpPr>
              <p:nvPr/>
            </p:nvSpPr>
            <p:spPr bwMode="auto">
              <a:xfrm>
                <a:off x="6727619" y="2616977"/>
                <a:ext cx="180672" cy="154705"/>
              </a:xfrm>
              <a:custGeom>
                <a:avLst/>
                <a:gdLst>
                  <a:gd name="T0" fmla="*/ 85 w 209"/>
                  <a:gd name="T1" fmla="*/ 19 h 179"/>
                  <a:gd name="T2" fmla="*/ 104 w 209"/>
                  <a:gd name="T3" fmla="*/ 0 h 179"/>
                  <a:gd name="T4" fmla="*/ 124 w 209"/>
                  <a:gd name="T5" fmla="*/ 19 h 179"/>
                  <a:gd name="T6" fmla="*/ 124 w 209"/>
                  <a:gd name="T7" fmla="*/ 98 h 179"/>
                  <a:gd name="T8" fmla="*/ 197 w 209"/>
                  <a:gd name="T9" fmla="*/ 141 h 179"/>
                  <a:gd name="T10" fmla="*/ 204 w 209"/>
                  <a:gd name="T11" fmla="*/ 167 h 179"/>
                  <a:gd name="T12" fmla="*/ 178 w 209"/>
                  <a:gd name="T13" fmla="*/ 174 h 179"/>
                  <a:gd name="T14" fmla="*/ 104 w 209"/>
                  <a:gd name="T15" fmla="*/ 131 h 179"/>
                  <a:gd name="T16" fmla="*/ 31 w 209"/>
                  <a:gd name="T17" fmla="*/ 174 h 179"/>
                  <a:gd name="T18" fmla="*/ 5 w 209"/>
                  <a:gd name="T19" fmla="*/ 167 h 179"/>
                  <a:gd name="T20" fmla="*/ 12 w 209"/>
                  <a:gd name="T21" fmla="*/ 141 h 179"/>
                  <a:gd name="T22" fmla="*/ 85 w 209"/>
                  <a:gd name="T23" fmla="*/ 98 h 179"/>
                  <a:gd name="T24" fmla="*/ 85 w 209"/>
                  <a:gd name="T25" fmla="*/ 1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9" h="179">
                    <a:moveTo>
                      <a:pt x="85" y="19"/>
                    </a:moveTo>
                    <a:cubicBezTo>
                      <a:pt x="85" y="8"/>
                      <a:pt x="94" y="0"/>
                      <a:pt x="104" y="0"/>
                    </a:cubicBezTo>
                    <a:cubicBezTo>
                      <a:pt x="115" y="0"/>
                      <a:pt x="124" y="8"/>
                      <a:pt x="124" y="19"/>
                    </a:cubicBezTo>
                    <a:cubicBezTo>
                      <a:pt x="124" y="98"/>
                      <a:pt x="124" y="98"/>
                      <a:pt x="124" y="98"/>
                    </a:cubicBezTo>
                    <a:cubicBezTo>
                      <a:pt x="197" y="141"/>
                      <a:pt x="197" y="141"/>
                      <a:pt x="197" y="141"/>
                    </a:cubicBezTo>
                    <a:cubicBezTo>
                      <a:pt x="206" y="146"/>
                      <a:pt x="209" y="158"/>
                      <a:pt x="204" y="167"/>
                    </a:cubicBezTo>
                    <a:cubicBezTo>
                      <a:pt x="198" y="176"/>
                      <a:pt x="187" y="179"/>
                      <a:pt x="178" y="174"/>
                    </a:cubicBezTo>
                    <a:cubicBezTo>
                      <a:pt x="104" y="131"/>
                      <a:pt x="104" y="131"/>
                      <a:pt x="104" y="131"/>
                    </a:cubicBezTo>
                    <a:cubicBezTo>
                      <a:pt x="31" y="174"/>
                      <a:pt x="31" y="174"/>
                      <a:pt x="31" y="174"/>
                    </a:cubicBezTo>
                    <a:cubicBezTo>
                      <a:pt x="22" y="179"/>
                      <a:pt x="11" y="176"/>
                      <a:pt x="5" y="167"/>
                    </a:cubicBezTo>
                    <a:cubicBezTo>
                      <a:pt x="0" y="158"/>
                      <a:pt x="3" y="146"/>
                      <a:pt x="12" y="141"/>
                    </a:cubicBezTo>
                    <a:cubicBezTo>
                      <a:pt x="85" y="98"/>
                      <a:pt x="85" y="98"/>
                      <a:pt x="85" y="98"/>
                    </a:cubicBezTo>
                    <a:cubicBezTo>
                      <a:pt x="85" y="19"/>
                      <a:pt x="85" y="19"/>
                      <a:pt x="85" y="1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sp>
            <p:nvSpPr>
              <p:cNvPr id="32" name="Freeform 33"/>
              <p:cNvSpPr>
                <a:spLocks noEditPoints="1"/>
              </p:cNvSpPr>
              <p:nvPr/>
            </p:nvSpPr>
            <p:spPr bwMode="auto">
              <a:xfrm>
                <a:off x="6903901" y="2632337"/>
                <a:ext cx="268082" cy="349274"/>
              </a:xfrm>
              <a:custGeom>
                <a:avLst/>
                <a:gdLst>
                  <a:gd name="T0" fmla="*/ 154 w 310"/>
                  <a:gd name="T1" fmla="*/ 1 h 404"/>
                  <a:gd name="T2" fmla="*/ 85 w 310"/>
                  <a:gd name="T3" fmla="*/ 76 h 404"/>
                  <a:gd name="T4" fmla="*/ 157 w 310"/>
                  <a:gd name="T5" fmla="*/ 165 h 404"/>
                  <a:gd name="T6" fmla="*/ 226 w 310"/>
                  <a:gd name="T7" fmla="*/ 73 h 404"/>
                  <a:gd name="T8" fmla="*/ 154 w 310"/>
                  <a:gd name="T9" fmla="*/ 1 h 404"/>
                  <a:gd name="T10" fmla="*/ 155 w 310"/>
                  <a:gd name="T11" fmla="*/ 261 h 404"/>
                  <a:gd name="T12" fmla="*/ 202 w 310"/>
                  <a:gd name="T13" fmla="*/ 195 h 404"/>
                  <a:gd name="T14" fmla="*/ 214 w 310"/>
                  <a:gd name="T15" fmla="*/ 190 h 404"/>
                  <a:gd name="T16" fmla="*/ 264 w 310"/>
                  <a:gd name="T17" fmla="*/ 199 h 404"/>
                  <a:gd name="T18" fmla="*/ 294 w 310"/>
                  <a:gd name="T19" fmla="*/ 225 h 404"/>
                  <a:gd name="T20" fmla="*/ 305 w 310"/>
                  <a:gd name="T21" fmla="*/ 385 h 404"/>
                  <a:gd name="T22" fmla="*/ 283 w 310"/>
                  <a:gd name="T23" fmla="*/ 404 h 404"/>
                  <a:gd name="T24" fmla="*/ 28 w 310"/>
                  <a:gd name="T25" fmla="*/ 404 h 404"/>
                  <a:gd name="T26" fmla="*/ 6 w 310"/>
                  <a:gd name="T27" fmla="*/ 385 h 404"/>
                  <a:gd name="T28" fmla="*/ 17 w 310"/>
                  <a:gd name="T29" fmla="*/ 225 h 404"/>
                  <a:gd name="T30" fmla="*/ 47 w 310"/>
                  <a:gd name="T31" fmla="*/ 199 h 404"/>
                  <a:gd name="T32" fmla="*/ 97 w 310"/>
                  <a:gd name="T33" fmla="*/ 190 h 404"/>
                  <a:gd name="T34" fmla="*/ 109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4" y="1"/>
                    </a:moveTo>
                    <a:cubicBezTo>
                      <a:pt x="115" y="1"/>
                      <a:pt x="84" y="35"/>
                      <a:pt x="85" y="76"/>
                    </a:cubicBezTo>
                    <a:cubicBezTo>
                      <a:pt x="86" y="117"/>
                      <a:pt x="118" y="166"/>
                      <a:pt x="157" y="165"/>
                    </a:cubicBezTo>
                    <a:cubicBezTo>
                      <a:pt x="196" y="164"/>
                      <a:pt x="227" y="114"/>
                      <a:pt x="226" y="73"/>
                    </a:cubicBezTo>
                    <a:cubicBezTo>
                      <a:pt x="225" y="32"/>
                      <a:pt x="193" y="0"/>
                      <a:pt x="154" y="1"/>
                    </a:cubicBezTo>
                    <a:close/>
                    <a:moveTo>
                      <a:pt x="155" y="261"/>
                    </a:moveTo>
                    <a:cubicBezTo>
                      <a:pt x="202" y="195"/>
                      <a:pt x="202" y="195"/>
                      <a:pt x="202" y="195"/>
                    </a:cubicBezTo>
                    <a:cubicBezTo>
                      <a:pt x="205" y="191"/>
                      <a:pt x="209" y="189"/>
                      <a:pt x="214" y="190"/>
                    </a:cubicBezTo>
                    <a:cubicBezTo>
                      <a:pt x="264" y="199"/>
                      <a:pt x="264" y="199"/>
                      <a:pt x="264" y="199"/>
                    </a:cubicBezTo>
                    <a:cubicBezTo>
                      <a:pt x="282" y="202"/>
                      <a:pt x="292" y="216"/>
                      <a:pt x="294" y="225"/>
                    </a:cubicBezTo>
                    <a:cubicBezTo>
                      <a:pt x="305" y="309"/>
                      <a:pt x="310" y="336"/>
                      <a:pt x="305" y="385"/>
                    </a:cubicBezTo>
                    <a:cubicBezTo>
                      <a:pt x="304" y="396"/>
                      <a:pt x="295" y="404"/>
                      <a:pt x="283" y="404"/>
                    </a:cubicBezTo>
                    <a:cubicBezTo>
                      <a:pt x="28" y="404"/>
                      <a:pt x="28" y="404"/>
                      <a:pt x="28" y="404"/>
                    </a:cubicBezTo>
                    <a:cubicBezTo>
                      <a:pt x="16" y="404"/>
                      <a:pt x="7" y="396"/>
                      <a:pt x="6" y="385"/>
                    </a:cubicBezTo>
                    <a:cubicBezTo>
                      <a:pt x="0" y="336"/>
                      <a:pt x="6" y="309"/>
                      <a:pt x="17" y="225"/>
                    </a:cubicBezTo>
                    <a:cubicBezTo>
                      <a:pt x="19" y="216"/>
                      <a:pt x="29" y="202"/>
                      <a:pt x="47" y="199"/>
                    </a:cubicBezTo>
                    <a:cubicBezTo>
                      <a:pt x="97" y="190"/>
                      <a:pt x="97" y="190"/>
                      <a:pt x="97" y="190"/>
                    </a:cubicBezTo>
                    <a:cubicBezTo>
                      <a:pt x="101" y="189"/>
                      <a:pt x="106" y="191"/>
                      <a:pt x="109" y="195"/>
                    </a:cubicBezTo>
                    <a:cubicBezTo>
                      <a:pt x="155" y="261"/>
                      <a:pt x="155" y="261"/>
                      <a:pt x="155" y="26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solidFill>
                    <a:prstClr val="black"/>
                  </a:solidFill>
                </a:endParaRPr>
              </a:p>
            </p:txBody>
          </p:sp>
        </p:grpSp>
      </p:grpSp>
      <p:grpSp>
        <p:nvGrpSpPr>
          <p:cNvPr id="33" name="组合 32"/>
          <p:cNvGrpSpPr/>
          <p:nvPr/>
        </p:nvGrpSpPr>
        <p:grpSpPr>
          <a:xfrm>
            <a:off x="1563003" y="1352927"/>
            <a:ext cx="793467" cy="916373"/>
            <a:chOff x="1562866" y="1353344"/>
            <a:chExt cx="793712" cy="916656"/>
          </a:xfrm>
        </p:grpSpPr>
        <p:sp>
          <p:nvSpPr>
            <p:cNvPr id="34" name="Freeform 27"/>
            <p:cNvSpPr>
              <a:spLocks/>
            </p:cNvSpPr>
            <p:nvPr/>
          </p:nvSpPr>
          <p:spPr bwMode="auto">
            <a:xfrm>
              <a:off x="1562866" y="1353344"/>
              <a:ext cx="793712" cy="916656"/>
            </a:xfrm>
            <a:custGeom>
              <a:avLst/>
              <a:gdLst>
                <a:gd name="T0" fmla="*/ 1098 w 2195"/>
                <a:gd name="T1" fmla="*/ 2535 h 2535"/>
                <a:gd name="T2" fmla="*/ 0 w 2195"/>
                <a:gd name="T3" fmla="*/ 1903 h 2535"/>
                <a:gd name="T4" fmla="*/ 0 w 2195"/>
                <a:gd name="T5" fmla="*/ 634 h 2535"/>
                <a:gd name="T6" fmla="*/ 1098 w 2195"/>
                <a:gd name="T7" fmla="*/ 0 h 2535"/>
                <a:gd name="T8" fmla="*/ 2195 w 2195"/>
                <a:gd name="T9" fmla="*/ 634 h 2535"/>
                <a:gd name="T10" fmla="*/ 2195 w 2195"/>
                <a:gd name="T11" fmla="*/ 1903 h 2535"/>
                <a:gd name="T12" fmla="*/ 1098 w 2195"/>
                <a:gd name="T13" fmla="*/ 2535 h 2535"/>
              </a:gdLst>
              <a:ahLst/>
              <a:cxnLst>
                <a:cxn ang="0">
                  <a:pos x="T0" y="T1"/>
                </a:cxn>
                <a:cxn ang="0">
                  <a:pos x="T2" y="T3"/>
                </a:cxn>
                <a:cxn ang="0">
                  <a:pos x="T4" y="T5"/>
                </a:cxn>
                <a:cxn ang="0">
                  <a:pos x="T6" y="T7"/>
                </a:cxn>
                <a:cxn ang="0">
                  <a:pos x="T8" y="T9"/>
                </a:cxn>
                <a:cxn ang="0">
                  <a:pos x="T10" y="T11"/>
                </a:cxn>
                <a:cxn ang="0">
                  <a:pos x="T12" y="T13"/>
                </a:cxn>
              </a:cxnLst>
              <a:rect l="0" t="0" r="r" b="b"/>
              <a:pathLst>
                <a:path w="2195" h="2535">
                  <a:moveTo>
                    <a:pt x="1098" y="2535"/>
                  </a:moveTo>
                  <a:lnTo>
                    <a:pt x="0" y="1903"/>
                  </a:lnTo>
                  <a:lnTo>
                    <a:pt x="0" y="634"/>
                  </a:lnTo>
                  <a:lnTo>
                    <a:pt x="1098" y="0"/>
                  </a:lnTo>
                  <a:lnTo>
                    <a:pt x="2195" y="634"/>
                  </a:lnTo>
                  <a:lnTo>
                    <a:pt x="2195" y="1903"/>
                  </a:lnTo>
                  <a:lnTo>
                    <a:pt x="1098" y="2535"/>
                  </a:lnTo>
                  <a:close/>
                </a:path>
              </a:pathLst>
            </a:custGeom>
            <a:gradFill>
              <a:gsLst>
                <a:gs pos="22000">
                  <a:schemeClr val="bg1">
                    <a:alpha val="40000"/>
                  </a:schemeClr>
                </a:gs>
                <a:gs pos="50000">
                  <a:srgbClr val="FFFFFF">
                    <a:alpha val="10000"/>
                  </a:srgbClr>
                </a:gs>
                <a:gs pos="50000">
                  <a:schemeClr val="bg1">
                    <a:alpha val="20000"/>
                  </a:schemeClr>
                </a:gs>
                <a:gs pos="15000">
                  <a:schemeClr val="bg1">
                    <a:alpha val="87000"/>
                  </a:schemeClr>
                </a:gs>
              </a:gsLst>
              <a:lin ang="2700000" scaled="0"/>
            </a:gradFill>
            <a:ln>
              <a:gradFill>
                <a:gsLst>
                  <a:gs pos="75000">
                    <a:srgbClr val="F0F0F0"/>
                  </a:gs>
                  <a:gs pos="50000">
                    <a:srgbClr val="C8C8C8"/>
                  </a:gs>
                  <a:gs pos="25000">
                    <a:srgbClr val="F0F0F0"/>
                  </a:gs>
                  <a:gs pos="0">
                    <a:schemeClr val="bg1"/>
                  </a:gs>
                  <a:gs pos="100000">
                    <a:schemeClr val="bg1"/>
                  </a:gs>
                </a:gsLst>
                <a:lin ang="2700000" scaled="0"/>
              </a:gradFill>
            </a:ln>
            <a:effectLst>
              <a:outerShdw blurRad="228600" dist="889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5" name="TextBox 2"/>
            <p:cNvSpPr txBox="1"/>
            <p:nvPr/>
          </p:nvSpPr>
          <p:spPr>
            <a:xfrm>
              <a:off x="1600994" y="1429544"/>
              <a:ext cx="723900" cy="738764"/>
            </a:xfrm>
            <a:prstGeom prst="rect">
              <a:avLst/>
            </a:prstGeom>
            <a:noFill/>
          </p:spPr>
          <p:txBody>
            <a:bodyPr wrap="square" rtlCol="0">
              <a:spAutoFit/>
            </a:bodyPr>
            <a:lstStyle/>
            <a:p>
              <a:r>
                <a:rPr lang="zh-CN" altLang="en-US" sz="4199" b="0" kern="2500" spc="140" dirty="0">
                  <a:solidFill>
                    <a:srgbClr val="FFFFFF"/>
                  </a:solidFill>
                </a:rPr>
                <a:t>微</a:t>
              </a:r>
            </a:p>
          </p:txBody>
        </p:sp>
      </p:grpSp>
      <p:grpSp>
        <p:nvGrpSpPr>
          <p:cNvPr id="36" name="组合 35"/>
          <p:cNvGrpSpPr/>
          <p:nvPr/>
        </p:nvGrpSpPr>
        <p:grpSpPr>
          <a:xfrm>
            <a:off x="2599850" y="1348417"/>
            <a:ext cx="793467" cy="916373"/>
            <a:chOff x="2600033" y="1348832"/>
            <a:chExt cx="793712" cy="916656"/>
          </a:xfrm>
        </p:grpSpPr>
        <p:sp>
          <p:nvSpPr>
            <p:cNvPr id="37" name="Freeform 27"/>
            <p:cNvSpPr>
              <a:spLocks/>
            </p:cNvSpPr>
            <p:nvPr/>
          </p:nvSpPr>
          <p:spPr bwMode="auto">
            <a:xfrm>
              <a:off x="2600033" y="1348832"/>
              <a:ext cx="793712" cy="916656"/>
            </a:xfrm>
            <a:custGeom>
              <a:avLst/>
              <a:gdLst>
                <a:gd name="T0" fmla="*/ 1098 w 2195"/>
                <a:gd name="T1" fmla="*/ 2535 h 2535"/>
                <a:gd name="T2" fmla="*/ 0 w 2195"/>
                <a:gd name="T3" fmla="*/ 1903 h 2535"/>
                <a:gd name="T4" fmla="*/ 0 w 2195"/>
                <a:gd name="T5" fmla="*/ 634 h 2535"/>
                <a:gd name="T6" fmla="*/ 1098 w 2195"/>
                <a:gd name="T7" fmla="*/ 0 h 2535"/>
                <a:gd name="T8" fmla="*/ 2195 w 2195"/>
                <a:gd name="T9" fmla="*/ 634 h 2535"/>
                <a:gd name="T10" fmla="*/ 2195 w 2195"/>
                <a:gd name="T11" fmla="*/ 1903 h 2535"/>
                <a:gd name="T12" fmla="*/ 1098 w 2195"/>
                <a:gd name="T13" fmla="*/ 2535 h 2535"/>
              </a:gdLst>
              <a:ahLst/>
              <a:cxnLst>
                <a:cxn ang="0">
                  <a:pos x="T0" y="T1"/>
                </a:cxn>
                <a:cxn ang="0">
                  <a:pos x="T2" y="T3"/>
                </a:cxn>
                <a:cxn ang="0">
                  <a:pos x="T4" y="T5"/>
                </a:cxn>
                <a:cxn ang="0">
                  <a:pos x="T6" y="T7"/>
                </a:cxn>
                <a:cxn ang="0">
                  <a:pos x="T8" y="T9"/>
                </a:cxn>
                <a:cxn ang="0">
                  <a:pos x="T10" y="T11"/>
                </a:cxn>
                <a:cxn ang="0">
                  <a:pos x="T12" y="T13"/>
                </a:cxn>
              </a:cxnLst>
              <a:rect l="0" t="0" r="r" b="b"/>
              <a:pathLst>
                <a:path w="2195" h="2535">
                  <a:moveTo>
                    <a:pt x="1098" y="2535"/>
                  </a:moveTo>
                  <a:lnTo>
                    <a:pt x="0" y="1903"/>
                  </a:lnTo>
                  <a:lnTo>
                    <a:pt x="0" y="634"/>
                  </a:lnTo>
                  <a:lnTo>
                    <a:pt x="1098" y="0"/>
                  </a:lnTo>
                  <a:lnTo>
                    <a:pt x="2195" y="634"/>
                  </a:lnTo>
                  <a:lnTo>
                    <a:pt x="2195" y="1903"/>
                  </a:lnTo>
                  <a:lnTo>
                    <a:pt x="1098" y="2535"/>
                  </a:lnTo>
                  <a:close/>
                </a:path>
              </a:pathLst>
            </a:custGeom>
            <a:gradFill>
              <a:gsLst>
                <a:gs pos="22000">
                  <a:schemeClr val="bg1">
                    <a:alpha val="40000"/>
                  </a:schemeClr>
                </a:gs>
                <a:gs pos="50000">
                  <a:srgbClr val="FFFFFF">
                    <a:alpha val="10000"/>
                  </a:srgbClr>
                </a:gs>
                <a:gs pos="50000">
                  <a:schemeClr val="bg1">
                    <a:alpha val="20000"/>
                  </a:schemeClr>
                </a:gs>
                <a:gs pos="15000">
                  <a:schemeClr val="bg1">
                    <a:alpha val="87000"/>
                  </a:schemeClr>
                </a:gs>
              </a:gsLst>
              <a:lin ang="2700000" scaled="0"/>
            </a:gradFill>
            <a:ln>
              <a:gradFill>
                <a:gsLst>
                  <a:gs pos="75000">
                    <a:srgbClr val="F0F0F0"/>
                  </a:gs>
                  <a:gs pos="50000">
                    <a:srgbClr val="C8C8C8"/>
                  </a:gs>
                  <a:gs pos="25000">
                    <a:srgbClr val="F0F0F0"/>
                  </a:gs>
                  <a:gs pos="0">
                    <a:schemeClr val="bg1"/>
                  </a:gs>
                  <a:gs pos="100000">
                    <a:schemeClr val="bg1"/>
                  </a:gs>
                </a:gsLst>
                <a:lin ang="2700000" scaled="0"/>
              </a:gradFill>
            </a:ln>
            <a:effectLst>
              <a:outerShdw blurRad="228600" dist="889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8" name="TextBox 98"/>
            <p:cNvSpPr txBox="1"/>
            <p:nvPr/>
          </p:nvSpPr>
          <p:spPr>
            <a:xfrm>
              <a:off x="2629694" y="1429544"/>
              <a:ext cx="723900" cy="738764"/>
            </a:xfrm>
            <a:prstGeom prst="rect">
              <a:avLst/>
            </a:prstGeom>
            <a:noFill/>
          </p:spPr>
          <p:txBody>
            <a:bodyPr wrap="square" rtlCol="0">
              <a:spAutoFit/>
            </a:bodyPr>
            <a:lstStyle/>
            <a:p>
              <a:r>
                <a:rPr lang="zh-CN" altLang="en-US" sz="4199" b="0" kern="2500" spc="140" dirty="0">
                  <a:solidFill>
                    <a:srgbClr val="FFFFFF"/>
                  </a:solidFill>
                </a:rPr>
                <a:t>创</a:t>
              </a:r>
            </a:p>
          </p:txBody>
        </p:sp>
      </p:grpSp>
      <p:grpSp>
        <p:nvGrpSpPr>
          <p:cNvPr id="39" name="组合 38"/>
          <p:cNvGrpSpPr/>
          <p:nvPr/>
        </p:nvGrpSpPr>
        <p:grpSpPr>
          <a:xfrm>
            <a:off x="3643245" y="1350672"/>
            <a:ext cx="793467" cy="916373"/>
            <a:chOff x="3643750" y="1351088"/>
            <a:chExt cx="793712" cy="916656"/>
          </a:xfrm>
        </p:grpSpPr>
        <p:sp>
          <p:nvSpPr>
            <p:cNvPr id="40" name="Freeform 27"/>
            <p:cNvSpPr>
              <a:spLocks/>
            </p:cNvSpPr>
            <p:nvPr/>
          </p:nvSpPr>
          <p:spPr bwMode="auto">
            <a:xfrm>
              <a:off x="3643750" y="1351088"/>
              <a:ext cx="793712" cy="916656"/>
            </a:xfrm>
            <a:custGeom>
              <a:avLst/>
              <a:gdLst>
                <a:gd name="T0" fmla="*/ 1098 w 2195"/>
                <a:gd name="T1" fmla="*/ 2535 h 2535"/>
                <a:gd name="T2" fmla="*/ 0 w 2195"/>
                <a:gd name="T3" fmla="*/ 1903 h 2535"/>
                <a:gd name="T4" fmla="*/ 0 w 2195"/>
                <a:gd name="T5" fmla="*/ 634 h 2535"/>
                <a:gd name="T6" fmla="*/ 1098 w 2195"/>
                <a:gd name="T7" fmla="*/ 0 h 2535"/>
                <a:gd name="T8" fmla="*/ 2195 w 2195"/>
                <a:gd name="T9" fmla="*/ 634 h 2535"/>
                <a:gd name="T10" fmla="*/ 2195 w 2195"/>
                <a:gd name="T11" fmla="*/ 1903 h 2535"/>
                <a:gd name="T12" fmla="*/ 1098 w 2195"/>
                <a:gd name="T13" fmla="*/ 2535 h 2535"/>
              </a:gdLst>
              <a:ahLst/>
              <a:cxnLst>
                <a:cxn ang="0">
                  <a:pos x="T0" y="T1"/>
                </a:cxn>
                <a:cxn ang="0">
                  <a:pos x="T2" y="T3"/>
                </a:cxn>
                <a:cxn ang="0">
                  <a:pos x="T4" y="T5"/>
                </a:cxn>
                <a:cxn ang="0">
                  <a:pos x="T6" y="T7"/>
                </a:cxn>
                <a:cxn ang="0">
                  <a:pos x="T8" y="T9"/>
                </a:cxn>
                <a:cxn ang="0">
                  <a:pos x="T10" y="T11"/>
                </a:cxn>
                <a:cxn ang="0">
                  <a:pos x="T12" y="T13"/>
                </a:cxn>
              </a:cxnLst>
              <a:rect l="0" t="0" r="r" b="b"/>
              <a:pathLst>
                <a:path w="2195" h="2535">
                  <a:moveTo>
                    <a:pt x="1098" y="2535"/>
                  </a:moveTo>
                  <a:lnTo>
                    <a:pt x="0" y="1903"/>
                  </a:lnTo>
                  <a:lnTo>
                    <a:pt x="0" y="634"/>
                  </a:lnTo>
                  <a:lnTo>
                    <a:pt x="1098" y="0"/>
                  </a:lnTo>
                  <a:lnTo>
                    <a:pt x="2195" y="634"/>
                  </a:lnTo>
                  <a:lnTo>
                    <a:pt x="2195" y="1903"/>
                  </a:lnTo>
                  <a:lnTo>
                    <a:pt x="1098" y="2535"/>
                  </a:lnTo>
                  <a:close/>
                </a:path>
              </a:pathLst>
            </a:custGeom>
            <a:gradFill>
              <a:gsLst>
                <a:gs pos="22000">
                  <a:schemeClr val="bg1">
                    <a:alpha val="40000"/>
                  </a:schemeClr>
                </a:gs>
                <a:gs pos="50000">
                  <a:srgbClr val="FFFFFF">
                    <a:alpha val="10000"/>
                  </a:srgbClr>
                </a:gs>
                <a:gs pos="50000">
                  <a:schemeClr val="bg1">
                    <a:alpha val="20000"/>
                  </a:schemeClr>
                </a:gs>
                <a:gs pos="15000">
                  <a:schemeClr val="bg1">
                    <a:alpha val="87000"/>
                  </a:schemeClr>
                </a:gs>
              </a:gsLst>
              <a:lin ang="2700000" scaled="0"/>
            </a:gradFill>
            <a:ln>
              <a:gradFill>
                <a:gsLst>
                  <a:gs pos="75000">
                    <a:srgbClr val="F0F0F0"/>
                  </a:gs>
                  <a:gs pos="50000">
                    <a:srgbClr val="C8C8C8"/>
                  </a:gs>
                  <a:gs pos="25000">
                    <a:srgbClr val="F0F0F0"/>
                  </a:gs>
                  <a:gs pos="0">
                    <a:schemeClr val="bg1"/>
                  </a:gs>
                  <a:gs pos="100000">
                    <a:schemeClr val="bg1"/>
                  </a:gs>
                </a:gsLst>
                <a:lin ang="2700000" scaled="0"/>
              </a:gradFill>
            </a:ln>
            <a:effectLst>
              <a:outerShdw blurRad="228600" dist="889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1" name="TextBox 99"/>
            <p:cNvSpPr txBox="1"/>
            <p:nvPr/>
          </p:nvSpPr>
          <p:spPr>
            <a:xfrm>
              <a:off x="3696494" y="1437828"/>
              <a:ext cx="723900" cy="738764"/>
            </a:xfrm>
            <a:prstGeom prst="rect">
              <a:avLst/>
            </a:prstGeom>
            <a:noFill/>
          </p:spPr>
          <p:txBody>
            <a:bodyPr wrap="square" rtlCol="0">
              <a:spAutoFit/>
            </a:bodyPr>
            <a:lstStyle/>
            <a:p>
              <a:r>
                <a:rPr lang="zh-CN" altLang="en-US" sz="4199" b="0" kern="2500" spc="140" dirty="0">
                  <a:solidFill>
                    <a:srgbClr val="FFFFFF"/>
                  </a:solidFill>
                </a:rPr>
                <a:t>业</a:t>
              </a:r>
            </a:p>
          </p:txBody>
        </p:sp>
      </p:grpSp>
      <p:grpSp>
        <p:nvGrpSpPr>
          <p:cNvPr id="42" name="组合 41"/>
          <p:cNvGrpSpPr/>
          <p:nvPr/>
        </p:nvGrpSpPr>
        <p:grpSpPr>
          <a:xfrm>
            <a:off x="4683106" y="1350672"/>
            <a:ext cx="793467" cy="916373"/>
            <a:chOff x="4683932" y="1351088"/>
            <a:chExt cx="793712" cy="916656"/>
          </a:xfrm>
        </p:grpSpPr>
        <p:sp>
          <p:nvSpPr>
            <p:cNvPr id="43" name="Freeform 27"/>
            <p:cNvSpPr>
              <a:spLocks/>
            </p:cNvSpPr>
            <p:nvPr/>
          </p:nvSpPr>
          <p:spPr bwMode="auto">
            <a:xfrm>
              <a:off x="4683932" y="1351088"/>
              <a:ext cx="793712" cy="916656"/>
            </a:xfrm>
            <a:custGeom>
              <a:avLst/>
              <a:gdLst>
                <a:gd name="T0" fmla="*/ 1098 w 2195"/>
                <a:gd name="T1" fmla="*/ 2535 h 2535"/>
                <a:gd name="T2" fmla="*/ 0 w 2195"/>
                <a:gd name="T3" fmla="*/ 1903 h 2535"/>
                <a:gd name="T4" fmla="*/ 0 w 2195"/>
                <a:gd name="T5" fmla="*/ 634 h 2535"/>
                <a:gd name="T6" fmla="*/ 1098 w 2195"/>
                <a:gd name="T7" fmla="*/ 0 h 2535"/>
                <a:gd name="T8" fmla="*/ 2195 w 2195"/>
                <a:gd name="T9" fmla="*/ 634 h 2535"/>
                <a:gd name="T10" fmla="*/ 2195 w 2195"/>
                <a:gd name="T11" fmla="*/ 1903 h 2535"/>
                <a:gd name="T12" fmla="*/ 1098 w 2195"/>
                <a:gd name="T13" fmla="*/ 2535 h 2535"/>
              </a:gdLst>
              <a:ahLst/>
              <a:cxnLst>
                <a:cxn ang="0">
                  <a:pos x="T0" y="T1"/>
                </a:cxn>
                <a:cxn ang="0">
                  <a:pos x="T2" y="T3"/>
                </a:cxn>
                <a:cxn ang="0">
                  <a:pos x="T4" y="T5"/>
                </a:cxn>
                <a:cxn ang="0">
                  <a:pos x="T6" y="T7"/>
                </a:cxn>
                <a:cxn ang="0">
                  <a:pos x="T8" y="T9"/>
                </a:cxn>
                <a:cxn ang="0">
                  <a:pos x="T10" y="T11"/>
                </a:cxn>
                <a:cxn ang="0">
                  <a:pos x="T12" y="T13"/>
                </a:cxn>
              </a:cxnLst>
              <a:rect l="0" t="0" r="r" b="b"/>
              <a:pathLst>
                <a:path w="2195" h="2535">
                  <a:moveTo>
                    <a:pt x="1098" y="2535"/>
                  </a:moveTo>
                  <a:lnTo>
                    <a:pt x="0" y="1903"/>
                  </a:lnTo>
                  <a:lnTo>
                    <a:pt x="0" y="634"/>
                  </a:lnTo>
                  <a:lnTo>
                    <a:pt x="1098" y="0"/>
                  </a:lnTo>
                  <a:lnTo>
                    <a:pt x="2195" y="634"/>
                  </a:lnTo>
                  <a:lnTo>
                    <a:pt x="2195" y="1903"/>
                  </a:lnTo>
                  <a:lnTo>
                    <a:pt x="1098" y="2535"/>
                  </a:lnTo>
                  <a:close/>
                </a:path>
              </a:pathLst>
            </a:custGeom>
            <a:gradFill>
              <a:gsLst>
                <a:gs pos="22000">
                  <a:schemeClr val="bg1">
                    <a:alpha val="40000"/>
                  </a:schemeClr>
                </a:gs>
                <a:gs pos="50000">
                  <a:srgbClr val="FFFFFF">
                    <a:alpha val="10000"/>
                  </a:srgbClr>
                </a:gs>
                <a:gs pos="50000">
                  <a:schemeClr val="bg1">
                    <a:alpha val="20000"/>
                  </a:schemeClr>
                </a:gs>
                <a:gs pos="15000">
                  <a:schemeClr val="bg1">
                    <a:alpha val="87000"/>
                  </a:schemeClr>
                </a:gs>
              </a:gsLst>
              <a:lin ang="2700000" scaled="0"/>
            </a:gradFill>
            <a:ln>
              <a:gradFill>
                <a:gsLst>
                  <a:gs pos="75000">
                    <a:srgbClr val="F0F0F0"/>
                  </a:gs>
                  <a:gs pos="50000">
                    <a:srgbClr val="C8C8C8"/>
                  </a:gs>
                  <a:gs pos="25000">
                    <a:srgbClr val="F0F0F0"/>
                  </a:gs>
                  <a:gs pos="0">
                    <a:schemeClr val="bg1"/>
                  </a:gs>
                  <a:gs pos="100000">
                    <a:schemeClr val="bg1"/>
                  </a:gs>
                </a:gsLst>
                <a:lin ang="2700000" scaled="0"/>
              </a:gradFill>
            </a:ln>
            <a:effectLst>
              <a:outerShdw blurRad="228600" dist="889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4" name="TextBox 100"/>
            <p:cNvSpPr txBox="1"/>
            <p:nvPr/>
          </p:nvSpPr>
          <p:spPr>
            <a:xfrm>
              <a:off x="4725194" y="1425198"/>
              <a:ext cx="723900" cy="738764"/>
            </a:xfrm>
            <a:prstGeom prst="rect">
              <a:avLst/>
            </a:prstGeom>
            <a:noFill/>
          </p:spPr>
          <p:txBody>
            <a:bodyPr wrap="square" rtlCol="0">
              <a:spAutoFit/>
            </a:bodyPr>
            <a:lstStyle/>
            <a:p>
              <a:r>
                <a:rPr lang="zh-CN" altLang="en-US" sz="4199" b="0" kern="2500" spc="140" dirty="0">
                  <a:solidFill>
                    <a:srgbClr val="FFFFFF"/>
                  </a:solidFill>
                </a:rPr>
                <a:t>计</a:t>
              </a:r>
            </a:p>
          </p:txBody>
        </p:sp>
      </p:grpSp>
      <p:grpSp>
        <p:nvGrpSpPr>
          <p:cNvPr id="45" name="组合 44"/>
          <p:cNvGrpSpPr/>
          <p:nvPr/>
        </p:nvGrpSpPr>
        <p:grpSpPr>
          <a:xfrm>
            <a:off x="5730035" y="1350672"/>
            <a:ext cx="793467" cy="916373"/>
            <a:chOff x="5731184" y="1351088"/>
            <a:chExt cx="793712" cy="916656"/>
          </a:xfrm>
        </p:grpSpPr>
        <p:sp>
          <p:nvSpPr>
            <p:cNvPr id="46" name="Freeform 27"/>
            <p:cNvSpPr>
              <a:spLocks/>
            </p:cNvSpPr>
            <p:nvPr/>
          </p:nvSpPr>
          <p:spPr bwMode="auto">
            <a:xfrm>
              <a:off x="5731184" y="1351088"/>
              <a:ext cx="793712" cy="916656"/>
            </a:xfrm>
            <a:custGeom>
              <a:avLst/>
              <a:gdLst>
                <a:gd name="T0" fmla="*/ 1098 w 2195"/>
                <a:gd name="T1" fmla="*/ 2535 h 2535"/>
                <a:gd name="T2" fmla="*/ 0 w 2195"/>
                <a:gd name="T3" fmla="*/ 1903 h 2535"/>
                <a:gd name="T4" fmla="*/ 0 w 2195"/>
                <a:gd name="T5" fmla="*/ 634 h 2535"/>
                <a:gd name="T6" fmla="*/ 1098 w 2195"/>
                <a:gd name="T7" fmla="*/ 0 h 2535"/>
                <a:gd name="T8" fmla="*/ 2195 w 2195"/>
                <a:gd name="T9" fmla="*/ 634 h 2535"/>
                <a:gd name="T10" fmla="*/ 2195 w 2195"/>
                <a:gd name="T11" fmla="*/ 1903 h 2535"/>
                <a:gd name="T12" fmla="*/ 1098 w 2195"/>
                <a:gd name="T13" fmla="*/ 2535 h 2535"/>
              </a:gdLst>
              <a:ahLst/>
              <a:cxnLst>
                <a:cxn ang="0">
                  <a:pos x="T0" y="T1"/>
                </a:cxn>
                <a:cxn ang="0">
                  <a:pos x="T2" y="T3"/>
                </a:cxn>
                <a:cxn ang="0">
                  <a:pos x="T4" y="T5"/>
                </a:cxn>
                <a:cxn ang="0">
                  <a:pos x="T6" y="T7"/>
                </a:cxn>
                <a:cxn ang="0">
                  <a:pos x="T8" y="T9"/>
                </a:cxn>
                <a:cxn ang="0">
                  <a:pos x="T10" y="T11"/>
                </a:cxn>
                <a:cxn ang="0">
                  <a:pos x="T12" y="T13"/>
                </a:cxn>
              </a:cxnLst>
              <a:rect l="0" t="0" r="r" b="b"/>
              <a:pathLst>
                <a:path w="2195" h="2535">
                  <a:moveTo>
                    <a:pt x="1098" y="2535"/>
                  </a:moveTo>
                  <a:lnTo>
                    <a:pt x="0" y="1903"/>
                  </a:lnTo>
                  <a:lnTo>
                    <a:pt x="0" y="634"/>
                  </a:lnTo>
                  <a:lnTo>
                    <a:pt x="1098" y="0"/>
                  </a:lnTo>
                  <a:lnTo>
                    <a:pt x="2195" y="634"/>
                  </a:lnTo>
                  <a:lnTo>
                    <a:pt x="2195" y="1903"/>
                  </a:lnTo>
                  <a:lnTo>
                    <a:pt x="1098" y="2535"/>
                  </a:lnTo>
                  <a:close/>
                </a:path>
              </a:pathLst>
            </a:custGeom>
            <a:gradFill>
              <a:gsLst>
                <a:gs pos="22000">
                  <a:schemeClr val="bg1">
                    <a:alpha val="40000"/>
                  </a:schemeClr>
                </a:gs>
                <a:gs pos="50000">
                  <a:srgbClr val="FFFFFF">
                    <a:alpha val="10000"/>
                  </a:srgbClr>
                </a:gs>
                <a:gs pos="50000">
                  <a:schemeClr val="bg1">
                    <a:alpha val="20000"/>
                  </a:schemeClr>
                </a:gs>
                <a:gs pos="15000">
                  <a:schemeClr val="bg1">
                    <a:alpha val="87000"/>
                  </a:schemeClr>
                </a:gs>
              </a:gsLst>
              <a:lin ang="2700000" scaled="0"/>
            </a:gradFill>
            <a:ln>
              <a:gradFill>
                <a:gsLst>
                  <a:gs pos="75000">
                    <a:srgbClr val="F0F0F0"/>
                  </a:gs>
                  <a:gs pos="50000">
                    <a:srgbClr val="C8C8C8"/>
                  </a:gs>
                  <a:gs pos="25000">
                    <a:srgbClr val="F0F0F0"/>
                  </a:gs>
                  <a:gs pos="0">
                    <a:schemeClr val="bg1"/>
                  </a:gs>
                  <a:gs pos="100000">
                    <a:schemeClr val="bg1"/>
                  </a:gs>
                </a:gsLst>
                <a:lin ang="2700000" scaled="0"/>
              </a:gradFill>
            </a:ln>
            <a:effectLst>
              <a:outerShdw blurRad="228600" dist="889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7" name="TextBox 101"/>
            <p:cNvSpPr txBox="1"/>
            <p:nvPr/>
          </p:nvSpPr>
          <p:spPr>
            <a:xfrm>
              <a:off x="5791994" y="1425198"/>
              <a:ext cx="723900" cy="738764"/>
            </a:xfrm>
            <a:prstGeom prst="rect">
              <a:avLst/>
            </a:prstGeom>
            <a:noFill/>
          </p:spPr>
          <p:txBody>
            <a:bodyPr wrap="square" rtlCol="0">
              <a:spAutoFit/>
            </a:bodyPr>
            <a:lstStyle/>
            <a:p>
              <a:r>
                <a:rPr lang="zh-CN" altLang="en-US" sz="4199" b="0" kern="2500" spc="140" dirty="0">
                  <a:solidFill>
                    <a:srgbClr val="FFFFFF"/>
                  </a:solidFill>
                </a:rPr>
                <a:t>划</a:t>
              </a:r>
            </a:p>
          </p:txBody>
        </p:sp>
      </p:grpSp>
      <p:grpSp>
        <p:nvGrpSpPr>
          <p:cNvPr id="48" name="组合 47"/>
          <p:cNvGrpSpPr/>
          <p:nvPr/>
        </p:nvGrpSpPr>
        <p:grpSpPr>
          <a:xfrm>
            <a:off x="6758139" y="1350672"/>
            <a:ext cx="793467" cy="916373"/>
            <a:chOff x="6759606" y="1351088"/>
            <a:chExt cx="793712" cy="916656"/>
          </a:xfrm>
        </p:grpSpPr>
        <p:sp>
          <p:nvSpPr>
            <p:cNvPr id="49" name="Freeform 27"/>
            <p:cNvSpPr>
              <a:spLocks/>
            </p:cNvSpPr>
            <p:nvPr/>
          </p:nvSpPr>
          <p:spPr bwMode="auto">
            <a:xfrm>
              <a:off x="6759606" y="1351088"/>
              <a:ext cx="793712" cy="916656"/>
            </a:xfrm>
            <a:custGeom>
              <a:avLst/>
              <a:gdLst>
                <a:gd name="T0" fmla="*/ 1098 w 2195"/>
                <a:gd name="T1" fmla="*/ 2535 h 2535"/>
                <a:gd name="T2" fmla="*/ 0 w 2195"/>
                <a:gd name="T3" fmla="*/ 1903 h 2535"/>
                <a:gd name="T4" fmla="*/ 0 w 2195"/>
                <a:gd name="T5" fmla="*/ 634 h 2535"/>
                <a:gd name="T6" fmla="*/ 1098 w 2195"/>
                <a:gd name="T7" fmla="*/ 0 h 2535"/>
                <a:gd name="T8" fmla="*/ 2195 w 2195"/>
                <a:gd name="T9" fmla="*/ 634 h 2535"/>
                <a:gd name="T10" fmla="*/ 2195 w 2195"/>
                <a:gd name="T11" fmla="*/ 1903 h 2535"/>
                <a:gd name="T12" fmla="*/ 1098 w 2195"/>
                <a:gd name="T13" fmla="*/ 2535 h 2535"/>
              </a:gdLst>
              <a:ahLst/>
              <a:cxnLst>
                <a:cxn ang="0">
                  <a:pos x="T0" y="T1"/>
                </a:cxn>
                <a:cxn ang="0">
                  <a:pos x="T2" y="T3"/>
                </a:cxn>
                <a:cxn ang="0">
                  <a:pos x="T4" y="T5"/>
                </a:cxn>
                <a:cxn ang="0">
                  <a:pos x="T6" y="T7"/>
                </a:cxn>
                <a:cxn ang="0">
                  <a:pos x="T8" y="T9"/>
                </a:cxn>
                <a:cxn ang="0">
                  <a:pos x="T10" y="T11"/>
                </a:cxn>
                <a:cxn ang="0">
                  <a:pos x="T12" y="T13"/>
                </a:cxn>
              </a:cxnLst>
              <a:rect l="0" t="0" r="r" b="b"/>
              <a:pathLst>
                <a:path w="2195" h="2535">
                  <a:moveTo>
                    <a:pt x="1098" y="2535"/>
                  </a:moveTo>
                  <a:lnTo>
                    <a:pt x="0" y="1903"/>
                  </a:lnTo>
                  <a:lnTo>
                    <a:pt x="0" y="634"/>
                  </a:lnTo>
                  <a:lnTo>
                    <a:pt x="1098" y="0"/>
                  </a:lnTo>
                  <a:lnTo>
                    <a:pt x="2195" y="634"/>
                  </a:lnTo>
                  <a:lnTo>
                    <a:pt x="2195" y="1903"/>
                  </a:lnTo>
                  <a:lnTo>
                    <a:pt x="1098" y="2535"/>
                  </a:lnTo>
                  <a:close/>
                </a:path>
              </a:pathLst>
            </a:custGeom>
            <a:gradFill>
              <a:gsLst>
                <a:gs pos="22000">
                  <a:schemeClr val="bg1">
                    <a:alpha val="40000"/>
                  </a:schemeClr>
                </a:gs>
                <a:gs pos="50000">
                  <a:srgbClr val="FFFFFF">
                    <a:alpha val="10000"/>
                  </a:srgbClr>
                </a:gs>
                <a:gs pos="50000">
                  <a:schemeClr val="bg1">
                    <a:alpha val="20000"/>
                  </a:schemeClr>
                </a:gs>
                <a:gs pos="15000">
                  <a:schemeClr val="bg1">
                    <a:alpha val="87000"/>
                  </a:schemeClr>
                </a:gs>
              </a:gsLst>
              <a:lin ang="2700000" scaled="0"/>
            </a:gradFill>
            <a:ln>
              <a:gradFill>
                <a:gsLst>
                  <a:gs pos="75000">
                    <a:srgbClr val="F0F0F0"/>
                  </a:gs>
                  <a:gs pos="50000">
                    <a:srgbClr val="C8C8C8"/>
                  </a:gs>
                  <a:gs pos="25000">
                    <a:srgbClr val="F0F0F0"/>
                  </a:gs>
                  <a:gs pos="0">
                    <a:schemeClr val="bg1"/>
                  </a:gs>
                  <a:gs pos="100000">
                    <a:schemeClr val="bg1"/>
                  </a:gs>
                </a:gsLst>
                <a:lin ang="2700000" scaled="0"/>
              </a:gradFill>
            </a:ln>
            <a:effectLst>
              <a:outerShdw blurRad="228600" dist="889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0" name="TextBox 102"/>
            <p:cNvSpPr txBox="1"/>
            <p:nvPr/>
          </p:nvSpPr>
          <p:spPr>
            <a:xfrm>
              <a:off x="6794512" y="1425198"/>
              <a:ext cx="723900" cy="738764"/>
            </a:xfrm>
            <a:prstGeom prst="rect">
              <a:avLst/>
            </a:prstGeom>
            <a:noFill/>
          </p:spPr>
          <p:txBody>
            <a:bodyPr wrap="square" rtlCol="0">
              <a:spAutoFit/>
            </a:bodyPr>
            <a:lstStyle/>
            <a:p>
              <a:r>
                <a:rPr lang="zh-CN" altLang="en-US" sz="4199" b="0" kern="2500" spc="140" dirty="0">
                  <a:solidFill>
                    <a:srgbClr val="FFFFFF"/>
                  </a:solidFill>
                </a:rPr>
                <a:t>书</a:t>
              </a:r>
            </a:p>
          </p:txBody>
        </p:sp>
      </p:grpSp>
    </p:spTree>
    <p:extLst>
      <p:ext uri="{BB962C8B-B14F-4D97-AF65-F5344CB8AC3E}">
        <p14:creationId xmlns:p14="http://schemas.microsoft.com/office/powerpoint/2010/main" xmlns="" val="574694672"/>
      </p:ext>
    </p:extLst>
  </p:cSld>
  <p:clrMapOvr>
    <a:masterClrMapping/>
  </p:clrMapOvr>
  <p:transition spd="slow">
    <p:push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31" presetClass="entr" presetSubtype="0" fill="hold" nodeType="withEffect">
                                  <p:stCondLst>
                                    <p:cond delay="0"/>
                                  </p:stCondLst>
                                  <p:childTnLst>
                                    <p:set>
                                      <p:cBhvr>
                                        <p:cTn id="9" dur="1" fill="hold">
                                          <p:stCondLst>
                                            <p:cond delay="0"/>
                                          </p:stCondLst>
                                        </p:cTn>
                                        <p:tgtEl>
                                          <p:spTgt spid="33"/>
                                        </p:tgtEl>
                                        <p:attrNameLst>
                                          <p:attrName>style.visibility</p:attrName>
                                        </p:attrNameLst>
                                      </p:cBhvr>
                                      <p:to>
                                        <p:strVal val="visible"/>
                                      </p:to>
                                    </p:set>
                                    <p:anim calcmode="lin" valueType="num">
                                      <p:cBhvr>
                                        <p:cTn id="10" dur="1000" fill="hold"/>
                                        <p:tgtEl>
                                          <p:spTgt spid="33"/>
                                        </p:tgtEl>
                                        <p:attrNameLst>
                                          <p:attrName>ppt_w</p:attrName>
                                        </p:attrNameLst>
                                      </p:cBhvr>
                                      <p:tavLst>
                                        <p:tav tm="0">
                                          <p:val>
                                            <p:fltVal val="0"/>
                                          </p:val>
                                        </p:tav>
                                        <p:tav tm="100000">
                                          <p:val>
                                            <p:strVal val="#ppt_w"/>
                                          </p:val>
                                        </p:tav>
                                      </p:tavLst>
                                    </p:anim>
                                    <p:anim calcmode="lin" valueType="num">
                                      <p:cBhvr>
                                        <p:cTn id="11" dur="1000" fill="hold"/>
                                        <p:tgtEl>
                                          <p:spTgt spid="33"/>
                                        </p:tgtEl>
                                        <p:attrNameLst>
                                          <p:attrName>ppt_h</p:attrName>
                                        </p:attrNameLst>
                                      </p:cBhvr>
                                      <p:tavLst>
                                        <p:tav tm="0">
                                          <p:val>
                                            <p:fltVal val="0"/>
                                          </p:val>
                                        </p:tav>
                                        <p:tav tm="100000">
                                          <p:val>
                                            <p:strVal val="#ppt_h"/>
                                          </p:val>
                                        </p:tav>
                                      </p:tavLst>
                                    </p:anim>
                                    <p:anim calcmode="lin" valueType="num">
                                      <p:cBhvr>
                                        <p:cTn id="12" dur="1000" fill="hold"/>
                                        <p:tgtEl>
                                          <p:spTgt spid="33"/>
                                        </p:tgtEl>
                                        <p:attrNameLst>
                                          <p:attrName>style.rotation</p:attrName>
                                        </p:attrNameLst>
                                      </p:cBhvr>
                                      <p:tavLst>
                                        <p:tav tm="0">
                                          <p:val>
                                            <p:fltVal val="90"/>
                                          </p:val>
                                        </p:tav>
                                        <p:tav tm="100000">
                                          <p:val>
                                            <p:fltVal val="0"/>
                                          </p:val>
                                        </p:tav>
                                      </p:tavLst>
                                    </p:anim>
                                    <p:animEffect transition="in" filter="fade">
                                      <p:cBhvr>
                                        <p:cTn id="13" dur="1000"/>
                                        <p:tgtEl>
                                          <p:spTgt spid="33"/>
                                        </p:tgtEl>
                                      </p:cBhvr>
                                    </p:animEffect>
                                  </p:childTnLst>
                                </p:cTn>
                              </p:par>
                              <p:par>
                                <p:cTn id="14" presetID="31" presetClass="entr" presetSubtype="0" fill="hold" nodeType="withEffect">
                                  <p:stCondLst>
                                    <p:cond delay="0"/>
                                  </p:stCondLst>
                                  <p:childTnLst>
                                    <p:set>
                                      <p:cBhvr>
                                        <p:cTn id="15" dur="1" fill="hold">
                                          <p:stCondLst>
                                            <p:cond delay="0"/>
                                          </p:stCondLst>
                                        </p:cTn>
                                        <p:tgtEl>
                                          <p:spTgt spid="36"/>
                                        </p:tgtEl>
                                        <p:attrNameLst>
                                          <p:attrName>style.visibility</p:attrName>
                                        </p:attrNameLst>
                                      </p:cBhvr>
                                      <p:to>
                                        <p:strVal val="visible"/>
                                      </p:to>
                                    </p:set>
                                    <p:anim calcmode="lin" valueType="num">
                                      <p:cBhvr>
                                        <p:cTn id="16" dur="1000" fill="hold"/>
                                        <p:tgtEl>
                                          <p:spTgt spid="36"/>
                                        </p:tgtEl>
                                        <p:attrNameLst>
                                          <p:attrName>ppt_w</p:attrName>
                                        </p:attrNameLst>
                                      </p:cBhvr>
                                      <p:tavLst>
                                        <p:tav tm="0">
                                          <p:val>
                                            <p:fltVal val="0"/>
                                          </p:val>
                                        </p:tav>
                                        <p:tav tm="100000">
                                          <p:val>
                                            <p:strVal val="#ppt_w"/>
                                          </p:val>
                                        </p:tav>
                                      </p:tavLst>
                                    </p:anim>
                                    <p:anim calcmode="lin" valueType="num">
                                      <p:cBhvr>
                                        <p:cTn id="17" dur="1000" fill="hold"/>
                                        <p:tgtEl>
                                          <p:spTgt spid="36"/>
                                        </p:tgtEl>
                                        <p:attrNameLst>
                                          <p:attrName>ppt_h</p:attrName>
                                        </p:attrNameLst>
                                      </p:cBhvr>
                                      <p:tavLst>
                                        <p:tav tm="0">
                                          <p:val>
                                            <p:fltVal val="0"/>
                                          </p:val>
                                        </p:tav>
                                        <p:tav tm="100000">
                                          <p:val>
                                            <p:strVal val="#ppt_h"/>
                                          </p:val>
                                        </p:tav>
                                      </p:tavLst>
                                    </p:anim>
                                    <p:anim calcmode="lin" valueType="num">
                                      <p:cBhvr>
                                        <p:cTn id="18" dur="1000" fill="hold"/>
                                        <p:tgtEl>
                                          <p:spTgt spid="36"/>
                                        </p:tgtEl>
                                        <p:attrNameLst>
                                          <p:attrName>style.rotation</p:attrName>
                                        </p:attrNameLst>
                                      </p:cBhvr>
                                      <p:tavLst>
                                        <p:tav tm="0">
                                          <p:val>
                                            <p:fltVal val="90"/>
                                          </p:val>
                                        </p:tav>
                                        <p:tav tm="100000">
                                          <p:val>
                                            <p:fltVal val="0"/>
                                          </p:val>
                                        </p:tav>
                                      </p:tavLst>
                                    </p:anim>
                                    <p:animEffect transition="in" filter="fade">
                                      <p:cBhvr>
                                        <p:cTn id="19" dur="1000"/>
                                        <p:tgtEl>
                                          <p:spTgt spid="36"/>
                                        </p:tgtEl>
                                      </p:cBhvr>
                                    </p:animEffect>
                                  </p:childTnLst>
                                </p:cTn>
                              </p:par>
                              <p:par>
                                <p:cTn id="20" presetID="31" presetClass="entr" presetSubtype="0"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 calcmode="lin" valueType="num">
                                      <p:cBhvr>
                                        <p:cTn id="22" dur="1000" fill="hold"/>
                                        <p:tgtEl>
                                          <p:spTgt spid="39"/>
                                        </p:tgtEl>
                                        <p:attrNameLst>
                                          <p:attrName>ppt_w</p:attrName>
                                        </p:attrNameLst>
                                      </p:cBhvr>
                                      <p:tavLst>
                                        <p:tav tm="0">
                                          <p:val>
                                            <p:fltVal val="0"/>
                                          </p:val>
                                        </p:tav>
                                        <p:tav tm="100000">
                                          <p:val>
                                            <p:strVal val="#ppt_w"/>
                                          </p:val>
                                        </p:tav>
                                      </p:tavLst>
                                    </p:anim>
                                    <p:anim calcmode="lin" valueType="num">
                                      <p:cBhvr>
                                        <p:cTn id="23" dur="1000" fill="hold"/>
                                        <p:tgtEl>
                                          <p:spTgt spid="39"/>
                                        </p:tgtEl>
                                        <p:attrNameLst>
                                          <p:attrName>ppt_h</p:attrName>
                                        </p:attrNameLst>
                                      </p:cBhvr>
                                      <p:tavLst>
                                        <p:tav tm="0">
                                          <p:val>
                                            <p:fltVal val="0"/>
                                          </p:val>
                                        </p:tav>
                                        <p:tav tm="100000">
                                          <p:val>
                                            <p:strVal val="#ppt_h"/>
                                          </p:val>
                                        </p:tav>
                                      </p:tavLst>
                                    </p:anim>
                                    <p:anim calcmode="lin" valueType="num">
                                      <p:cBhvr>
                                        <p:cTn id="24" dur="1000" fill="hold"/>
                                        <p:tgtEl>
                                          <p:spTgt spid="39"/>
                                        </p:tgtEl>
                                        <p:attrNameLst>
                                          <p:attrName>style.rotation</p:attrName>
                                        </p:attrNameLst>
                                      </p:cBhvr>
                                      <p:tavLst>
                                        <p:tav tm="0">
                                          <p:val>
                                            <p:fltVal val="90"/>
                                          </p:val>
                                        </p:tav>
                                        <p:tav tm="100000">
                                          <p:val>
                                            <p:fltVal val="0"/>
                                          </p:val>
                                        </p:tav>
                                      </p:tavLst>
                                    </p:anim>
                                    <p:animEffect transition="in" filter="fade">
                                      <p:cBhvr>
                                        <p:cTn id="25" dur="1000"/>
                                        <p:tgtEl>
                                          <p:spTgt spid="39"/>
                                        </p:tgtEl>
                                      </p:cBhvr>
                                    </p:animEffect>
                                  </p:childTnLst>
                                </p:cTn>
                              </p:par>
                              <p:par>
                                <p:cTn id="26" presetID="31" presetClass="entr" presetSubtype="0" fill="hold" nodeType="withEffect">
                                  <p:stCondLst>
                                    <p:cond delay="0"/>
                                  </p:stCondLst>
                                  <p:childTnLst>
                                    <p:set>
                                      <p:cBhvr>
                                        <p:cTn id="27" dur="1" fill="hold">
                                          <p:stCondLst>
                                            <p:cond delay="0"/>
                                          </p:stCondLst>
                                        </p:cTn>
                                        <p:tgtEl>
                                          <p:spTgt spid="42"/>
                                        </p:tgtEl>
                                        <p:attrNameLst>
                                          <p:attrName>style.visibility</p:attrName>
                                        </p:attrNameLst>
                                      </p:cBhvr>
                                      <p:to>
                                        <p:strVal val="visible"/>
                                      </p:to>
                                    </p:set>
                                    <p:anim calcmode="lin" valueType="num">
                                      <p:cBhvr>
                                        <p:cTn id="28" dur="1000" fill="hold"/>
                                        <p:tgtEl>
                                          <p:spTgt spid="42"/>
                                        </p:tgtEl>
                                        <p:attrNameLst>
                                          <p:attrName>ppt_w</p:attrName>
                                        </p:attrNameLst>
                                      </p:cBhvr>
                                      <p:tavLst>
                                        <p:tav tm="0">
                                          <p:val>
                                            <p:fltVal val="0"/>
                                          </p:val>
                                        </p:tav>
                                        <p:tav tm="100000">
                                          <p:val>
                                            <p:strVal val="#ppt_w"/>
                                          </p:val>
                                        </p:tav>
                                      </p:tavLst>
                                    </p:anim>
                                    <p:anim calcmode="lin" valueType="num">
                                      <p:cBhvr>
                                        <p:cTn id="29" dur="1000" fill="hold"/>
                                        <p:tgtEl>
                                          <p:spTgt spid="42"/>
                                        </p:tgtEl>
                                        <p:attrNameLst>
                                          <p:attrName>ppt_h</p:attrName>
                                        </p:attrNameLst>
                                      </p:cBhvr>
                                      <p:tavLst>
                                        <p:tav tm="0">
                                          <p:val>
                                            <p:fltVal val="0"/>
                                          </p:val>
                                        </p:tav>
                                        <p:tav tm="100000">
                                          <p:val>
                                            <p:strVal val="#ppt_h"/>
                                          </p:val>
                                        </p:tav>
                                      </p:tavLst>
                                    </p:anim>
                                    <p:anim calcmode="lin" valueType="num">
                                      <p:cBhvr>
                                        <p:cTn id="30" dur="1000" fill="hold"/>
                                        <p:tgtEl>
                                          <p:spTgt spid="42"/>
                                        </p:tgtEl>
                                        <p:attrNameLst>
                                          <p:attrName>style.rotation</p:attrName>
                                        </p:attrNameLst>
                                      </p:cBhvr>
                                      <p:tavLst>
                                        <p:tav tm="0">
                                          <p:val>
                                            <p:fltVal val="90"/>
                                          </p:val>
                                        </p:tav>
                                        <p:tav tm="100000">
                                          <p:val>
                                            <p:fltVal val="0"/>
                                          </p:val>
                                        </p:tav>
                                      </p:tavLst>
                                    </p:anim>
                                    <p:animEffect transition="in" filter="fade">
                                      <p:cBhvr>
                                        <p:cTn id="31" dur="1000"/>
                                        <p:tgtEl>
                                          <p:spTgt spid="42"/>
                                        </p:tgtEl>
                                      </p:cBhvr>
                                    </p:animEffect>
                                  </p:childTnLst>
                                </p:cTn>
                              </p:par>
                              <p:par>
                                <p:cTn id="32" presetID="31" presetClass="entr" presetSubtype="0" fill="hold" nodeType="withEffect">
                                  <p:stCondLst>
                                    <p:cond delay="0"/>
                                  </p:stCondLst>
                                  <p:childTnLst>
                                    <p:set>
                                      <p:cBhvr>
                                        <p:cTn id="33" dur="1" fill="hold">
                                          <p:stCondLst>
                                            <p:cond delay="0"/>
                                          </p:stCondLst>
                                        </p:cTn>
                                        <p:tgtEl>
                                          <p:spTgt spid="45"/>
                                        </p:tgtEl>
                                        <p:attrNameLst>
                                          <p:attrName>style.visibility</p:attrName>
                                        </p:attrNameLst>
                                      </p:cBhvr>
                                      <p:to>
                                        <p:strVal val="visible"/>
                                      </p:to>
                                    </p:set>
                                    <p:anim calcmode="lin" valueType="num">
                                      <p:cBhvr>
                                        <p:cTn id="34" dur="1000" fill="hold"/>
                                        <p:tgtEl>
                                          <p:spTgt spid="45"/>
                                        </p:tgtEl>
                                        <p:attrNameLst>
                                          <p:attrName>ppt_w</p:attrName>
                                        </p:attrNameLst>
                                      </p:cBhvr>
                                      <p:tavLst>
                                        <p:tav tm="0">
                                          <p:val>
                                            <p:fltVal val="0"/>
                                          </p:val>
                                        </p:tav>
                                        <p:tav tm="100000">
                                          <p:val>
                                            <p:strVal val="#ppt_w"/>
                                          </p:val>
                                        </p:tav>
                                      </p:tavLst>
                                    </p:anim>
                                    <p:anim calcmode="lin" valueType="num">
                                      <p:cBhvr>
                                        <p:cTn id="35" dur="1000" fill="hold"/>
                                        <p:tgtEl>
                                          <p:spTgt spid="45"/>
                                        </p:tgtEl>
                                        <p:attrNameLst>
                                          <p:attrName>ppt_h</p:attrName>
                                        </p:attrNameLst>
                                      </p:cBhvr>
                                      <p:tavLst>
                                        <p:tav tm="0">
                                          <p:val>
                                            <p:fltVal val="0"/>
                                          </p:val>
                                        </p:tav>
                                        <p:tav tm="100000">
                                          <p:val>
                                            <p:strVal val="#ppt_h"/>
                                          </p:val>
                                        </p:tav>
                                      </p:tavLst>
                                    </p:anim>
                                    <p:anim calcmode="lin" valueType="num">
                                      <p:cBhvr>
                                        <p:cTn id="36" dur="1000" fill="hold"/>
                                        <p:tgtEl>
                                          <p:spTgt spid="45"/>
                                        </p:tgtEl>
                                        <p:attrNameLst>
                                          <p:attrName>style.rotation</p:attrName>
                                        </p:attrNameLst>
                                      </p:cBhvr>
                                      <p:tavLst>
                                        <p:tav tm="0">
                                          <p:val>
                                            <p:fltVal val="90"/>
                                          </p:val>
                                        </p:tav>
                                        <p:tav tm="100000">
                                          <p:val>
                                            <p:fltVal val="0"/>
                                          </p:val>
                                        </p:tav>
                                      </p:tavLst>
                                    </p:anim>
                                    <p:animEffect transition="in" filter="fade">
                                      <p:cBhvr>
                                        <p:cTn id="37" dur="1000"/>
                                        <p:tgtEl>
                                          <p:spTgt spid="45"/>
                                        </p:tgtEl>
                                      </p:cBhvr>
                                    </p:animEffect>
                                  </p:childTnLst>
                                </p:cTn>
                              </p:par>
                              <p:par>
                                <p:cTn id="38" presetID="31" presetClass="entr" presetSubtype="0" fill="hold" nodeType="withEffect">
                                  <p:stCondLst>
                                    <p:cond delay="0"/>
                                  </p:stCondLst>
                                  <p:childTnLst>
                                    <p:set>
                                      <p:cBhvr>
                                        <p:cTn id="39" dur="1" fill="hold">
                                          <p:stCondLst>
                                            <p:cond delay="0"/>
                                          </p:stCondLst>
                                        </p:cTn>
                                        <p:tgtEl>
                                          <p:spTgt spid="48"/>
                                        </p:tgtEl>
                                        <p:attrNameLst>
                                          <p:attrName>style.visibility</p:attrName>
                                        </p:attrNameLst>
                                      </p:cBhvr>
                                      <p:to>
                                        <p:strVal val="visible"/>
                                      </p:to>
                                    </p:set>
                                    <p:anim calcmode="lin" valueType="num">
                                      <p:cBhvr>
                                        <p:cTn id="40" dur="1000" fill="hold"/>
                                        <p:tgtEl>
                                          <p:spTgt spid="48"/>
                                        </p:tgtEl>
                                        <p:attrNameLst>
                                          <p:attrName>ppt_w</p:attrName>
                                        </p:attrNameLst>
                                      </p:cBhvr>
                                      <p:tavLst>
                                        <p:tav tm="0">
                                          <p:val>
                                            <p:fltVal val="0"/>
                                          </p:val>
                                        </p:tav>
                                        <p:tav tm="100000">
                                          <p:val>
                                            <p:strVal val="#ppt_w"/>
                                          </p:val>
                                        </p:tav>
                                      </p:tavLst>
                                    </p:anim>
                                    <p:anim calcmode="lin" valueType="num">
                                      <p:cBhvr>
                                        <p:cTn id="41" dur="1000" fill="hold"/>
                                        <p:tgtEl>
                                          <p:spTgt spid="48"/>
                                        </p:tgtEl>
                                        <p:attrNameLst>
                                          <p:attrName>ppt_h</p:attrName>
                                        </p:attrNameLst>
                                      </p:cBhvr>
                                      <p:tavLst>
                                        <p:tav tm="0">
                                          <p:val>
                                            <p:fltVal val="0"/>
                                          </p:val>
                                        </p:tav>
                                        <p:tav tm="100000">
                                          <p:val>
                                            <p:strVal val="#ppt_h"/>
                                          </p:val>
                                        </p:tav>
                                      </p:tavLst>
                                    </p:anim>
                                    <p:anim calcmode="lin" valueType="num">
                                      <p:cBhvr>
                                        <p:cTn id="42" dur="1000" fill="hold"/>
                                        <p:tgtEl>
                                          <p:spTgt spid="48"/>
                                        </p:tgtEl>
                                        <p:attrNameLst>
                                          <p:attrName>style.rotation</p:attrName>
                                        </p:attrNameLst>
                                      </p:cBhvr>
                                      <p:tavLst>
                                        <p:tav tm="0">
                                          <p:val>
                                            <p:fltVal val="90"/>
                                          </p:val>
                                        </p:tav>
                                        <p:tav tm="100000">
                                          <p:val>
                                            <p:fltVal val="0"/>
                                          </p:val>
                                        </p:tav>
                                      </p:tavLst>
                                    </p:anim>
                                    <p:animEffect transition="in" filter="fade">
                                      <p:cBhvr>
                                        <p:cTn id="43" dur="1000"/>
                                        <p:tgtEl>
                                          <p:spTgt spid="48"/>
                                        </p:tgtEl>
                                      </p:cBhvr>
                                    </p:animEffect>
                                  </p:childTnLst>
                                </p:cTn>
                              </p:par>
                              <p:par>
                                <p:cTn id="44" presetID="16" presetClass="entr" presetSubtype="21" fill="hold" nodeType="withEffect">
                                  <p:stCondLst>
                                    <p:cond delay="900"/>
                                  </p:stCondLst>
                                  <p:childTnLst>
                                    <p:set>
                                      <p:cBhvr>
                                        <p:cTn id="45" dur="1" fill="hold">
                                          <p:stCondLst>
                                            <p:cond delay="0"/>
                                          </p:stCondLst>
                                        </p:cTn>
                                        <p:tgtEl>
                                          <p:spTgt spid="6"/>
                                        </p:tgtEl>
                                        <p:attrNameLst>
                                          <p:attrName>style.visibility</p:attrName>
                                        </p:attrNameLst>
                                      </p:cBhvr>
                                      <p:to>
                                        <p:strVal val="visible"/>
                                      </p:to>
                                    </p:set>
                                    <p:animEffect transition="in" filter="barn(inVertical)">
                                      <p:cBhvr>
                                        <p:cTn id="46" dur="900"/>
                                        <p:tgtEl>
                                          <p:spTgt spid="6"/>
                                        </p:tgtEl>
                                      </p:cBhvr>
                                    </p:animEffect>
                                  </p:childTnLst>
                                </p:cTn>
                              </p:par>
                              <p:par>
                                <p:cTn id="47" presetID="53" presetClass="entr" presetSubtype="16" fill="hold" grpId="0" nodeType="withEffect">
                                  <p:stCondLst>
                                    <p:cond delay="1500"/>
                                  </p:stCondLst>
                                  <p:childTnLst>
                                    <p:set>
                                      <p:cBhvr>
                                        <p:cTn id="48" dur="1" fill="hold">
                                          <p:stCondLst>
                                            <p:cond delay="0"/>
                                          </p:stCondLst>
                                        </p:cTn>
                                        <p:tgtEl>
                                          <p:spTgt spid="10"/>
                                        </p:tgtEl>
                                        <p:attrNameLst>
                                          <p:attrName>style.visibility</p:attrName>
                                        </p:attrNameLst>
                                      </p:cBhvr>
                                      <p:to>
                                        <p:strVal val="visible"/>
                                      </p:to>
                                    </p:set>
                                    <p:anim calcmode="lin" valueType="num">
                                      <p:cBhvr>
                                        <p:cTn id="49" dur="900" fill="hold"/>
                                        <p:tgtEl>
                                          <p:spTgt spid="10"/>
                                        </p:tgtEl>
                                        <p:attrNameLst>
                                          <p:attrName>ppt_w</p:attrName>
                                        </p:attrNameLst>
                                      </p:cBhvr>
                                      <p:tavLst>
                                        <p:tav tm="0">
                                          <p:val>
                                            <p:fltVal val="0"/>
                                          </p:val>
                                        </p:tav>
                                        <p:tav tm="100000">
                                          <p:val>
                                            <p:strVal val="#ppt_w"/>
                                          </p:val>
                                        </p:tav>
                                      </p:tavLst>
                                    </p:anim>
                                    <p:anim calcmode="lin" valueType="num">
                                      <p:cBhvr>
                                        <p:cTn id="50" dur="900" fill="hold"/>
                                        <p:tgtEl>
                                          <p:spTgt spid="10"/>
                                        </p:tgtEl>
                                        <p:attrNameLst>
                                          <p:attrName>ppt_h</p:attrName>
                                        </p:attrNameLst>
                                      </p:cBhvr>
                                      <p:tavLst>
                                        <p:tav tm="0">
                                          <p:val>
                                            <p:fltVal val="0"/>
                                          </p:val>
                                        </p:tav>
                                        <p:tav tm="100000">
                                          <p:val>
                                            <p:strVal val="#ppt_h"/>
                                          </p:val>
                                        </p:tav>
                                      </p:tavLst>
                                    </p:anim>
                                    <p:animEffect transition="in" filter="fade">
                                      <p:cBhvr>
                                        <p:cTn id="51" dur="900"/>
                                        <p:tgtEl>
                                          <p:spTgt spid="10"/>
                                        </p:tgtEl>
                                      </p:cBhvr>
                                    </p:animEffect>
                                  </p:childTnLst>
                                </p:cTn>
                              </p:par>
                            </p:childTnLst>
                          </p:cTn>
                        </p:par>
                        <p:par>
                          <p:cTn id="52" fill="hold">
                            <p:stCondLst>
                              <p:cond delay="2400"/>
                            </p:stCondLst>
                            <p:childTnLst>
                              <p:par>
                                <p:cTn id="53" presetID="42" presetClass="entr" presetSubtype="0" fill="hold"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600"/>
                                        <p:tgtEl>
                                          <p:spTgt spid="11"/>
                                        </p:tgtEl>
                                      </p:cBhvr>
                                    </p:animEffect>
                                    <p:anim calcmode="lin" valueType="num">
                                      <p:cBhvr>
                                        <p:cTn id="56" dur="600" fill="hold"/>
                                        <p:tgtEl>
                                          <p:spTgt spid="11"/>
                                        </p:tgtEl>
                                        <p:attrNameLst>
                                          <p:attrName>ppt_x</p:attrName>
                                        </p:attrNameLst>
                                      </p:cBhvr>
                                      <p:tavLst>
                                        <p:tav tm="0">
                                          <p:val>
                                            <p:strVal val="#ppt_x"/>
                                          </p:val>
                                        </p:tav>
                                        <p:tav tm="100000">
                                          <p:val>
                                            <p:strVal val="#ppt_x"/>
                                          </p:val>
                                        </p:tav>
                                      </p:tavLst>
                                    </p:anim>
                                    <p:anim calcmode="lin" valueType="num">
                                      <p:cBhvr>
                                        <p:cTn id="57" dur="600" fill="hold"/>
                                        <p:tgtEl>
                                          <p:spTgt spid="11"/>
                                        </p:tgtEl>
                                        <p:attrNameLst>
                                          <p:attrName>ppt_y</p:attrName>
                                        </p:attrNameLst>
                                      </p:cBhvr>
                                      <p:tavLst>
                                        <p:tav tm="0">
                                          <p:val>
                                            <p:strVal val="#ppt_y+.1"/>
                                          </p:val>
                                        </p:tav>
                                        <p:tav tm="100000">
                                          <p:val>
                                            <p:strVal val="#ppt_y"/>
                                          </p:val>
                                        </p:tav>
                                      </p:tavLst>
                                    </p:anim>
                                  </p:childTnLst>
                                </p:cTn>
                              </p:par>
                            </p:childTnLst>
                          </p:cTn>
                        </p:par>
                        <p:par>
                          <p:cTn id="58" fill="hold">
                            <p:stCondLst>
                              <p:cond delay="3000"/>
                            </p:stCondLst>
                            <p:childTnLst>
                              <p:par>
                                <p:cTn id="59" presetID="42" presetClass="entr" presetSubtype="0" fill="hold"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700"/>
                                        <p:tgtEl>
                                          <p:spTgt spid="16"/>
                                        </p:tgtEl>
                                      </p:cBhvr>
                                    </p:animEffect>
                                    <p:anim calcmode="lin" valueType="num">
                                      <p:cBhvr>
                                        <p:cTn id="62" dur="700" fill="hold"/>
                                        <p:tgtEl>
                                          <p:spTgt spid="16"/>
                                        </p:tgtEl>
                                        <p:attrNameLst>
                                          <p:attrName>ppt_x</p:attrName>
                                        </p:attrNameLst>
                                      </p:cBhvr>
                                      <p:tavLst>
                                        <p:tav tm="0">
                                          <p:val>
                                            <p:strVal val="#ppt_x"/>
                                          </p:val>
                                        </p:tav>
                                        <p:tav tm="100000">
                                          <p:val>
                                            <p:strVal val="#ppt_x"/>
                                          </p:val>
                                        </p:tav>
                                      </p:tavLst>
                                    </p:anim>
                                    <p:anim calcmode="lin" valueType="num">
                                      <p:cBhvr>
                                        <p:cTn id="63" dur="700" fill="hold"/>
                                        <p:tgtEl>
                                          <p:spTgt spid="16"/>
                                        </p:tgtEl>
                                        <p:attrNameLst>
                                          <p:attrName>ppt_y</p:attrName>
                                        </p:attrNameLst>
                                      </p:cBhvr>
                                      <p:tavLst>
                                        <p:tav tm="0">
                                          <p:val>
                                            <p:strVal val="#ppt_y+.1"/>
                                          </p:val>
                                        </p:tav>
                                        <p:tav tm="100000">
                                          <p:val>
                                            <p:strVal val="#ppt_y"/>
                                          </p:val>
                                        </p:tav>
                                      </p:tavLst>
                                    </p:anim>
                                  </p:childTnLst>
                                </p:cTn>
                              </p:par>
                            </p:childTnLst>
                          </p:cTn>
                        </p:par>
                        <p:par>
                          <p:cTn id="64" fill="hold">
                            <p:stCondLst>
                              <p:cond delay="3700"/>
                            </p:stCondLst>
                            <p:childTnLst>
                              <p:par>
                                <p:cTn id="65" presetID="42" presetClass="entr" presetSubtype="0" fill="hold" nodeType="after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700"/>
                                        <p:tgtEl>
                                          <p:spTgt spid="21"/>
                                        </p:tgtEl>
                                      </p:cBhvr>
                                    </p:animEffect>
                                    <p:anim calcmode="lin" valueType="num">
                                      <p:cBhvr>
                                        <p:cTn id="68" dur="700" fill="hold"/>
                                        <p:tgtEl>
                                          <p:spTgt spid="21"/>
                                        </p:tgtEl>
                                        <p:attrNameLst>
                                          <p:attrName>ppt_x</p:attrName>
                                        </p:attrNameLst>
                                      </p:cBhvr>
                                      <p:tavLst>
                                        <p:tav tm="0">
                                          <p:val>
                                            <p:strVal val="#ppt_x"/>
                                          </p:val>
                                        </p:tav>
                                        <p:tav tm="100000">
                                          <p:val>
                                            <p:strVal val="#ppt_x"/>
                                          </p:val>
                                        </p:tav>
                                      </p:tavLst>
                                    </p:anim>
                                    <p:anim calcmode="lin" valueType="num">
                                      <p:cBhvr>
                                        <p:cTn id="69" dur="700" fill="hold"/>
                                        <p:tgtEl>
                                          <p:spTgt spid="21"/>
                                        </p:tgtEl>
                                        <p:attrNameLst>
                                          <p:attrName>ppt_y</p:attrName>
                                        </p:attrNameLst>
                                      </p:cBhvr>
                                      <p:tavLst>
                                        <p:tav tm="0">
                                          <p:val>
                                            <p:strVal val="#ppt_y+.1"/>
                                          </p:val>
                                        </p:tav>
                                        <p:tav tm="100000">
                                          <p:val>
                                            <p:strVal val="#ppt_y"/>
                                          </p:val>
                                        </p:tav>
                                      </p:tavLst>
                                    </p:anim>
                                  </p:childTnLst>
                                </p:cTn>
                              </p:par>
                            </p:childTnLst>
                          </p:cTn>
                        </p:par>
                        <p:par>
                          <p:cTn id="70" fill="hold">
                            <p:stCondLst>
                              <p:cond delay="4400"/>
                            </p:stCondLst>
                            <p:childTnLst>
                              <p:par>
                                <p:cTn id="71" presetID="42" presetClass="entr" presetSubtype="0" fill="hold" nodeType="after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800"/>
                                        <p:tgtEl>
                                          <p:spTgt spid="26"/>
                                        </p:tgtEl>
                                      </p:cBhvr>
                                    </p:animEffect>
                                    <p:anim calcmode="lin" valueType="num">
                                      <p:cBhvr>
                                        <p:cTn id="74" dur="800" fill="hold"/>
                                        <p:tgtEl>
                                          <p:spTgt spid="26"/>
                                        </p:tgtEl>
                                        <p:attrNameLst>
                                          <p:attrName>ppt_x</p:attrName>
                                        </p:attrNameLst>
                                      </p:cBhvr>
                                      <p:tavLst>
                                        <p:tav tm="0">
                                          <p:val>
                                            <p:strVal val="#ppt_x"/>
                                          </p:val>
                                        </p:tav>
                                        <p:tav tm="100000">
                                          <p:val>
                                            <p:strVal val="#ppt_x"/>
                                          </p:val>
                                        </p:tav>
                                      </p:tavLst>
                                    </p:anim>
                                    <p:anim calcmode="lin" valueType="num">
                                      <p:cBhvr>
                                        <p:cTn id="75" dur="8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www.1ppt.com"/>
</p:tagLst>
</file>

<file path=ppt/theme/theme1.xml><?xml version="1.0" encoding="utf-8"?>
<a:theme xmlns:a="http://schemas.openxmlformats.org/drawingml/2006/main" name="PPT">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51</TotalTime>
  <Words>2476</Words>
  <Application>Microsoft Office PowerPoint</Application>
  <PresentationFormat>全屏显示(16:9)</PresentationFormat>
  <Paragraphs>363</Paragraphs>
  <Slides>28</Slides>
  <Notes>2</Notes>
  <HiddenSlides>0</HiddenSlides>
  <MMClips>0</MMClips>
  <ScaleCrop>false</ScaleCrop>
  <HeadingPairs>
    <vt:vector size="4" baseType="variant">
      <vt:variant>
        <vt:lpstr>主题</vt:lpstr>
      </vt:variant>
      <vt:variant>
        <vt:i4>1</vt:i4>
      </vt:variant>
      <vt:variant>
        <vt:lpstr>幻灯片标题</vt:lpstr>
      </vt:variant>
      <vt:variant>
        <vt:i4>28</vt:i4>
      </vt:variant>
    </vt:vector>
  </HeadingPairs>
  <TitlesOfParts>
    <vt:vector size="29"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PPT</dc:creator>
  <cp:keywords>PPT</cp:keywords>
  <cp:lastModifiedBy>User</cp:lastModifiedBy>
  <cp:revision>13</cp:revision>
  <dcterms:created xsi:type="dcterms:W3CDTF">2016-08-10T11:16:13Z</dcterms:created>
  <dcterms:modified xsi:type="dcterms:W3CDTF">2020-08-15T07:58:26Z</dcterms:modified>
</cp:coreProperties>
</file>