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116" d="100"/>
          <a:sy n="116" d="100"/>
        </p:scale>
        <p:origin x="390" y="102"/>
      </p:cViewPr>
      <p:guideLst>
        <p:guide orient="horz" pos="2137"/>
        <p:guide pos="3885"/>
        <p:guide orient="horz" pos="1525"/>
      </p:guideLst>
    </p:cSldViewPr>
  </p:slideViewPr>
  <p:notesTextViewPr>
    <p:cViewPr>
      <p:scale>
        <a:sx n="150" d="100"/>
        <a:sy n="150" d="100"/>
      </p:scale>
      <p:origin x="0" y="0"/>
    </p:cViewPr>
  </p:notesTextViewPr>
  <p:sorterViewPr>
    <p:cViewPr>
      <p:scale>
        <a:sx n="50" d="100"/>
        <a:sy n="50"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565024176"/>
        <c:axId val="-1565045936"/>
      </c:lineChart>
      <c:catAx>
        <c:axId val="-1565024176"/>
        <c:scaling>
          <c:orientation val="minMax"/>
        </c:scaling>
        <c:delete val="1"/>
        <c:axPos val="b"/>
        <c:numFmt formatCode="General" sourceLinked="1"/>
        <c:majorTickMark val="none"/>
        <c:minorTickMark val="none"/>
        <c:tickLblPos val="nextTo"/>
        <c:crossAx val="-1565045936"/>
        <c:crosses val="autoZero"/>
        <c:auto val="1"/>
        <c:lblAlgn val="ctr"/>
        <c:lblOffset val="100"/>
        <c:noMultiLvlLbl val="0"/>
      </c:catAx>
      <c:valAx>
        <c:axId val="-156504593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650241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352086368"/>
        <c:axId val="-1352090720"/>
      </c:lineChart>
      <c:catAx>
        <c:axId val="-1352086368"/>
        <c:scaling>
          <c:orientation val="minMax"/>
        </c:scaling>
        <c:delete val="1"/>
        <c:axPos val="b"/>
        <c:numFmt formatCode="General" sourceLinked="1"/>
        <c:majorTickMark val="none"/>
        <c:minorTickMark val="none"/>
        <c:tickLblPos val="nextTo"/>
        <c:crossAx val="-1352090720"/>
        <c:crosses val="autoZero"/>
        <c:auto val="1"/>
        <c:lblAlgn val="ctr"/>
        <c:lblOffset val="100"/>
        <c:noMultiLvlLbl val="0"/>
      </c:catAx>
      <c:valAx>
        <c:axId val="-13520907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520863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352088544"/>
        <c:axId val="-1352098336"/>
      </c:lineChart>
      <c:catAx>
        <c:axId val="-1352088544"/>
        <c:scaling>
          <c:orientation val="minMax"/>
        </c:scaling>
        <c:delete val="1"/>
        <c:axPos val="b"/>
        <c:numFmt formatCode="General" sourceLinked="1"/>
        <c:majorTickMark val="none"/>
        <c:minorTickMark val="none"/>
        <c:tickLblPos val="nextTo"/>
        <c:crossAx val="-1352098336"/>
        <c:crosses val="autoZero"/>
        <c:auto val="1"/>
        <c:lblAlgn val="ctr"/>
        <c:lblOffset val="100"/>
        <c:noMultiLvlLbl val="0"/>
      </c:catAx>
      <c:valAx>
        <c:axId val="-135209833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520885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433458208"/>
        <c:axId val="-1433463648"/>
      </c:barChart>
      <c:catAx>
        <c:axId val="-14334582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433463648"/>
        <c:crosses val="autoZero"/>
        <c:auto val="1"/>
        <c:lblAlgn val="ctr"/>
        <c:lblOffset val="100"/>
        <c:noMultiLvlLbl val="0"/>
      </c:catAx>
      <c:valAx>
        <c:axId val="-1433463648"/>
        <c:scaling>
          <c:orientation val="minMax"/>
        </c:scaling>
        <c:delete val="1"/>
        <c:axPos val="l"/>
        <c:numFmt formatCode="General" sourceLinked="1"/>
        <c:majorTickMark val="none"/>
        <c:minorTickMark val="none"/>
        <c:tickLblPos val="nextTo"/>
        <c:crossAx val="-143345820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2020/8/15</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2020/8/15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323649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1738632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3594148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639088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2693808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746834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754805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11880493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327277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2202475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376044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29457221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3882193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3102813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8/15/2020</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2020/8/15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服装产品推广策划</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千图海量PPT模板www.58pic.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6096</TotalTime>
  <Words>1673</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FontAwesome</vt:lpstr>
      <vt:lpstr>STIXGeneral-Bold</vt:lpstr>
      <vt:lpstr>等线</vt:lpstr>
      <vt:lpstr>等线 Light</vt:lpstr>
      <vt:lpstr>方正正纤黑简体</vt:lpstr>
      <vt:lpstr>华文细黑</vt:lpstr>
      <vt:lpstr>明兰</vt:lpstr>
      <vt:lpstr>微软雅黑</vt:lpstr>
      <vt:lpstr>微软雅黑 Light</vt:lpstr>
      <vt:lpstr>Arial</vt:lpstr>
      <vt:lpstr>Impact</vt:lpstr>
      <vt:lpstr>Open Sans</vt:lpstr>
      <vt:lpstr>Roboto Light</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dc:title>
  <dc:creator/>
  <dc:description>http://www.ypppt.com/</dc:description>
  <cp:lastModifiedBy>faith123</cp:lastModifiedBy>
  <cp:revision>187</cp:revision>
  <dcterms:created xsi:type="dcterms:W3CDTF">2017-05-16T12:45:30Z</dcterms:created>
  <dcterms:modified xsi:type="dcterms:W3CDTF">2020-08-15T06:45:02Z</dcterms:modified>
</cp:coreProperties>
</file>