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41"/>
    <a:srgbClr val="F1F1F1"/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11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-1312802368"/>
        <c:axId val="-1312796384"/>
      </c:barChart>
      <c:catAx>
        <c:axId val="-13128023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312796384"/>
        <c:crosses val="autoZero"/>
        <c:auto val="1"/>
        <c:lblAlgn val="ctr"/>
        <c:lblOffset val="100"/>
        <c:noMultiLvlLbl val="0"/>
      </c:catAx>
      <c:valAx>
        <c:axId val="-1312796384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312802368"/>
        <c:crosses val="autoZero"/>
        <c:crossBetween val="between"/>
      </c:valAx>
      <c:spPr>
        <a:solidFill>
          <a:srgbClr val="F1F1F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02B4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solidFill>
                <a:srgbClr val="002B41"/>
              </a:solidFill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-1433442976"/>
        <c:axId val="-1433442432"/>
      </c:barChart>
      <c:catAx>
        <c:axId val="-143344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 w="9525" cap="flat" cmpd="sng" algn="ctr">
            <a:solidFill>
              <a:srgbClr val="002B4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433442432"/>
        <c:crosses val="autoZero"/>
        <c:auto val="1"/>
        <c:lblAlgn val="ctr"/>
        <c:lblOffset val="100"/>
        <c:noMultiLvlLbl val="0"/>
      </c:catAx>
      <c:valAx>
        <c:axId val="-1433442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002B41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>
            <a:solidFill>
              <a:srgbClr val="002B4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433442976"/>
        <c:crosses val="autoZero"/>
        <c:crossBetween val="between"/>
      </c:valAx>
      <c:spPr>
        <a:noFill/>
        <a:ln>
          <a:solidFill>
            <a:srgbClr val="F1F1F1">
              <a:alpha val="20000"/>
            </a:srgbClr>
          </a:solidFill>
        </a:ln>
        <a:effectLst/>
      </c:spPr>
    </c:plotArea>
    <c:plotVisOnly val="1"/>
    <c:dispBlanksAs val="gap"/>
    <c:showDLblsOverMax val="0"/>
  </c:chart>
  <c:spPr>
    <a:noFill/>
    <a:ln>
      <a:solidFill>
        <a:srgbClr val="F1F1F1"/>
      </a:solidFill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742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292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580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0305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087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085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0388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781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3427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9112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5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1919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0743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162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252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5296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405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0540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17881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1485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1388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9498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9352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2420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792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3422167"/>
            <a:ext cx="4700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工业产品介绍</a:t>
            </a:r>
            <a:r>
              <a:rPr lang="en-US" altLang="zh-CN" sz="3600" dirty="0" err="1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16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0873" y="6056366"/>
            <a:ext cx="23002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</a:t>
            </a:r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605925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0873" y="4505178"/>
            <a:ext cx="450666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775044598"/>
              </p:ext>
            </p:extLst>
          </p:nvPr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002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309" y="1677650"/>
            <a:ext cx="4189122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>
              <p:extLst>
                <p:ext uri="{D42A27DB-BD31-4B8C-83A1-F6EECF244321}">
                  <p14:modId xmlns:p14="http://schemas.microsoft.com/office/powerpoint/2010/main" val="1075541688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4065947450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002B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002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>
            <p:extLst>
              <p:ext uri="{D42A27DB-BD31-4B8C-83A1-F6EECF244321}">
                <p14:modId xmlns:p14="http://schemas.microsoft.com/office/powerpoint/2010/main" val="907777936"/>
              </p:ext>
            </p:extLst>
          </p:nvPr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08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几何线条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1431</Words>
  <Application>Microsoft Office PowerPoint</Application>
  <PresentationFormat>宽屏</PresentationFormat>
  <Paragraphs>225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Impact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简洁几何线条通用PPT模板</dc:title>
  <dc:creator>优品PPT</dc:creator>
  <cp:keywords>http:/www.ypppt.com</cp:keywords>
  <dc:description>http://www.ypppt.com/</dc:description>
  <cp:lastModifiedBy>faith123</cp:lastModifiedBy>
  <cp:revision>29</cp:revision>
  <dcterms:created xsi:type="dcterms:W3CDTF">2016-12-09T01:44:00Z</dcterms:created>
  <dcterms:modified xsi:type="dcterms:W3CDTF">2020-08-15T06:27:08Z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