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435600672"/>
        <c:axId val="-1435599584"/>
      </c:barChart>
      <c:catAx>
        <c:axId val="-1435600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35599584"/>
        <c:crosses val="autoZero"/>
        <c:auto val="1"/>
        <c:lblAlgn val="ctr"/>
        <c:lblOffset val="100"/>
        <c:noMultiLvlLbl val="0"/>
      </c:catAx>
      <c:valAx>
        <c:axId val="-1435599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435600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1460052304"/>
        <c:axId val="-1460040880"/>
      </c:barChart>
      <c:catAx>
        <c:axId val="-1460052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60040880"/>
        <c:crosses val="autoZero"/>
        <c:auto val="1"/>
        <c:lblAlgn val="ctr"/>
        <c:lblOffset val="100"/>
        <c:noMultiLvlLbl val="0"/>
      </c:catAx>
      <c:valAx>
        <c:axId val="-1460040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60052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435597408"/>
        <c:axId val="-1435596864"/>
      </c:barChart>
      <c:catAx>
        <c:axId val="-1435597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35596864"/>
        <c:crosses val="autoZero"/>
        <c:auto val="1"/>
        <c:lblAlgn val="ctr"/>
        <c:lblOffset val="100"/>
        <c:noMultiLvlLbl val="0"/>
      </c:catAx>
      <c:valAx>
        <c:axId val="-1435596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435597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1365457392"/>
        <c:axId val="-1365456304"/>
      </c:barChart>
      <c:catAx>
        <c:axId val="-1365457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65456304"/>
        <c:crosses val="autoZero"/>
        <c:auto val="1"/>
        <c:lblAlgn val="ctr"/>
        <c:lblOffset val="100"/>
        <c:noMultiLvlLbl val="0"/>
      </c:catAx>
      <c:valAx>
        <c:axId val="-1365456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65457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1365452496"/>
        <c:axId val="-1365453584"/>
      </c:lineChart>
      <c:catAx>
        <c:axId val="-1365452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65453584"/>
        <c:crosses val="autoZero"/>
        <c:auto val="1"/>
        <c:lblAlgn val="ctr"/>
        <c:lblOffset val="100"/>
        <c:noMultiLvlLbl val="0"/>
      </c:catAx>
      <c:valAx>
        <c:axId val="-136545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65452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2020/8/15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2020/8/15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842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产品设计开发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素雅黑灰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861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简洁素雅黑灰通用PPT模板</dc:title>
  <dc:creator>优品PPT</dc:creator>
  <dc:description>http://www.ypppt.com/</dc:description>
  <cp:lastModifiedBy>faith123</cp:lastModifiedBy>
  <cp:revision>103</cp:revision>
  <dcterms:created xsi:type="dcterms:W3CDTF">2017-03-02T11:20:43Z</dcterms:created>
  <dcterms:modified xsi:type="dcterms:W3CDTF">2020-08-15T05:36:08Z</dcterms:modified>
</cp:coreProperties>
</file>