
<file path=[Content_Types].xml><?xml version="1.0" encoding="utf-8"?>
<Types xmlns="http://schemas.openxmlformats.org/package/2006/content-types"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tags/tag29.xml" ContentType="application/vnd.openxmlformats-officedocument.presentationml.tags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27.xml" ContentType="application/vnd.openxmlformats-officedocument.presentationml.tags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notesSlides/notesSlide21.xml" ContentType="application/vnd.openxmlformats-officedocument.presentationml.notesSlide+xml"/>
  <Override PartName="/ppt/tags/tag12.xml" ContentType="application/vnd.openxmlformats-officedocument.presentationml.tags+xml"/>
  <Default Extension="xlsx" ContentType="application/vnd.openxmlformats-officedocument.spreadsheetml.sheet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3.xml" ContentType="application/vnd.openxmlformats-officedocument.presentationml.tags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tags/tag3.xml" ContentType="application/vnd.openxmlformats-officedocument.presentationml.tags+xml"/>
  <Default Extension="jpeg" ContentType="image/jpeg"/>
  <Override PartName="/ppt/notesSlides/notesSlide17.xml" ContentType="application/vnd.openxmlformats-officedocument.presentationml.notesSlid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tags/tag28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tags/tag26.xml" ContentType="application/vnd.openxmlformats-officedocument.presentationml.tags+xml"/>
  <Override PartName="/ppt/notesSlides/notesSlide22.xml" ContentType="application/vnd.openxmlformats-officedocument.presentationml.notesSlide+xml"/>
  <Override PartName="/ppt/charts/colors1.xml" ContentType="application/vnd.ms-office.chartcolorstyle+xml"/>
  <Override PartName="/ppt/tags/tag15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4.xml" ContentType="application/vnd.openxmlformats-officedocument.presentationml.tags+xml"/>
  <Override PartName="/ppt/notesSlides/notesSlide20.xml" ContentType="application/vnd.openxmlformats-officedocument.presentationml.notesSlide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  <Override PartName="/ppt/tags/tag22.xml" ContentType="application/vnd.openxmlformats-officedocument.presentationml.tag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tags/tag6.xml" ContentType="application/vnd.openxmlformats-officedocument.presentationml.tags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47" r:id="rId2"/>
    <p:sldId id="3148" r:id="rId3"/>
    <p:sldId id="3149" r:id="rId4"/>
    <p:sldId id="3123" r:id="rId5"/>
    <p:sldId id="3112" r:id="rId6"/>
    <p:sldId id="3114" r:id="rId7"/>
    <p:sldId id="3124" r:id="rId8"/>
    <p:sldId id="3150" r:id="rId9"/>
    <p:sldId id="3106" r:id="rId10"/>
    <p:sldId id="3111" r:id="rId11"/>
    <p:sldId id="3104" r:id="rId12"/>
    <p:sldId id="3110" r:id="rId13"/>
    <p:sldId id="3151" r:id="rId14"/>
    <p:sldId id="3125" r:id="rId15"/>
    <p:sldId id="3108" r:id="rId16"/>
    <p:sldId id="3105" r:id="rId17"/>
    <p:sldId id="3113" r:id="rId18"/>
    <p:sldId id="3152" r:id="rId19"/>
    <p:sldId id="3126" r:id="rId20"/>
    <p:sldId id="3109" r:id="rId21"/>
    <p:sldId id="3107" r:id="rId22"/>
    <p:sldId id="315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228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1A8CE1"/>
    <a:srgbClr val="C00000"/>
    <a:srgbClr val="00B369"/>
    <a:srgbClr val="FFFFFF"/>
    <a:srgbClr val="A78357"/>
    <a:srgbClr val="28C7D4"/>
    <a:srgbClr val="F94D4D"/>
    <a:srgbClr val="FEFEFE"/>
    <a:srgbClr val="8F1A12"/>
    <a:srgbClr val="F84E4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1221" autoAdjust="0"/>
    <p:restoredTop sz="92986" autoAdjust="0"/>
  </p:normalViewPr>
  <p:slideViewPr>
    <p:cSldViewPr>
      <p:cViewPr varScale="1">
        <p:scale>
          <a:sx n="108" d="100"/>
          <a:sy n="108" d="100"/>
        </p:scale>
        <p:origin x="-660" y="-84"/>
      </p:cViewPr>
      <p:guideLst>
        <p:guide orient="horz" pos="328"/>
        <p:guide orient="horz" pos="4228"/>
        <p:guide pos="4050"/>
        <p:guide pos="557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Office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barChart>
        <c:barDir val="bar"/>
        <c:grouping val="stacked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0-0AC6-447D-9A0A-9BEE2DFBAAE5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1-0AC6-447D-9A0A-9BEE2DFBAAE5}"/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2-0AC6-447D-9A0A-9BEE2DFBAAE5}"/>
            </c:ext>
          </c:extLst>
        </c:ser>
        <c:dLbls/>
        <c:overlap val="100"/>
        <c:axId val="143696256"/>
        <c:axId val="143697792"/>
      </c:barChart>
      <c:catAx>
        <c:axId val="143696256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bg2">
                <a:lumMod val="9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43697792"/>
        <c:crosses val="autoZero"/>
        <c:auto val="1"/>
        <c:lblAlgn val="ctr"/>
        <c:lblOffset val="100"/>
      </c:catAx>
      <c:valAx>
        <c:axId val="143697792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solidFill>
              <a:schemeClr val="bg2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43696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B9F-4CBF-A9A5-556CC45D212B}"/>
              </c:ext>
            </c:extLst>
          </c:dPt>
          <c:dPt>
            <c:idx val="1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B9F-4CBF-A9A5-556CC45D212B}"/>
              </c:ext>
            </c:extLst>
          </c:dPt>
          <c:dPt>
            <c:idx val="2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B9F-4CBF-A9A5-556CC45D212B}"/>
              </c:ext>
            </c:extLst>
          </c:dPt>
          <c:dPt>
            <c:idx val="3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B9F-4CBF-A9A5-556CC45D212B}"/>
              </c:ext>
            </c:extLst>
          </c:dPt>
          <c:dLbls>
            <c:dLbl>
              <c:idx val="0"/>
              <c:layout>
                <c:manualLayout>
                  <c:x val="0.13815790449632925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5B9F-4CBF-A9A5-556CC45D212B}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82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5B9F-4CBF-A9A5-556CC45D212B}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5B9F-4CBF-A9A5-556CC45D212B}"/>
                </c:ext>
              </c:extLst>
            </c:dLbl>
            <c:dLbl>
              <c:idx val="3"/>
              <c:layout>
                <c:manualLayout>
                  <c:x val="-0.24971825018320976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 b="0" i="0" u="none" strike="noStrike" kern="1200" baseline="0">
                          <a:solidFill>
                            <a:srgbClr val="FFFFFF">
                              <a:lumMod val="65000"/>
                            </a:srgbClr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  <a:sym typeface="Arial" panose="020B0604020202020204" pitchFamily="34" charset="0"/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CatName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5B9F-4CBF-A9A5-556CC45D212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CatName val="1"/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8-5B9F-4CBF-A9A5-556CC45D212B}"/>
            </c:ext>
          </c:extLst>
        </c:ser>
        <c:dLbls>
          <c:showPercent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52"/>
          <c:w val="6.7702007702854783E-2"/>
          <c:h val="0.34768645503438667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plotArea>
      <c:layout/>
      <c:lineChart>
        <c:grouping val="standard"/>
        <c:ser>
          <c:idx val="0"/>
          <c:order val="0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0-7163-4113-B493-1C0390BFC553}"/>
            </c:ext>
          </c:extLst>
        </c:ser>
        <c:ser>
          <c:idx val="1"/>
          <c:order val="1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Sheet1!$C$2:$C$9</c:f>
              <c:numCache>
                <c:formatCode>General</c:formatCode>
                <c:ptCount val="8"/>
                <c:pt idx="0">
                  <c:v>1.2</c:v>
                </c:pt>
                <c:pt idx="1">
                  <c:v>2</c:v>
                </c:pt>
                <c:pt idx="2">
                  <c:v>2.5</c:v>
                </c:pt>
                <c:pt idx="3">
                  <c:v>3</c:v>
                </c:pt>
                <c:pt idx="4">
                  <c:v>2.5</c:v>
                </c:pt>
                <c:pt idx="5">
                  <c:v>4</c:v>
                </c:pt>
                <c:pt idx="6">
                  <c:v>2</c:v>
                </c:pt>
                <c:pt idx="7">
                  <c:v>6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1-7163-4113-B493-1C0390BFC553}"/>
            </c:ext>
          </c:extLst>
        </c:ser>
        <c:ser>
          <c:idx val="2"/>
          <c:order val="2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Sheet1!$D$2:$D$9</c:f>
              <c:numCache>
                <c:formatCode>General</c:formatCode>
                <c:ptCount val="8"/>
                <c:pt idx="0">
                  <c:v>2.2999999999999998</c:v>
                </c:pt>
                <c:pt idx="1">
                  <c:v>3</c:v>
                </c:pt>
                <c:pt idx="2">
                  <c:v>3.5</c:v>
                </c:pt>
                <c:pt idx="3">
                  <c:v>3.5</c:v>
                </c:pt>
                <c:pt idx="4">
                  <c:v>4.5</c:v>
                </c:pt>
                <c:pt idx="5">
                  <c:v>4.5</c:v>
                </c:pt>
                <c:pt idx="6">
                  <c:v>5</c:v>
                </c:pt>
                <c:pt idx="7">
                  <c:v>6.5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2-7163-4113-B493-1C0390BFC553}"/>
            </c:ext>
          </c:extLst>
        </c:ser>
        <c:ser>
          <c:idx val="3"/>
          <c:order val="3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Sheet1!$E$2:$E$9</c:f>
              <c:numCache>
                <c:formatCode>General</c:formatCode>
                <c:ptCount val="8"/>
                <c:pt idx="0">
                  <c:v>2</c:v>
                </c:pt>
                <c:pt idx="1">
                  <c:v>3.5</c:v>
                </c:pt>
                <c:pt idx="2">
                  <c:v>4</c:v>
                </c:pt>
                <c:pt idx="3">
                  <c:v>6</c:v>
                </c:pt>
                <c:pt idx="4">
                  <c:v>5</c:v>
                </c:pt>
                <c:pt idx="5">
                  <c:v>3.5</c:v>
                </c:pt>
                <c:pt idx="6">
                  <c:v>6.5</c:v>
                </c:pt>
                <c:pt idx="7">
                  <c:v>7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3-7163-4113-B493-1C0390BFC553}"/>
            </c:ext>
          </c:extLst>
        </c:ser>
        <c:dLbls/>
        <c:marker val="1"/>
        <c:axId val="152414464"/>
        <c:axId val="152420352"/>
      </c:lineChart>
      <c:catAx>
        <c:axId val="152414464"/>
        <c:scaling>
          <c:orientation val="minMax"/>
        </c:scaling>
        <c:axPos val="b"/>
        <c:numFmt formatCode="#\ ?/?" sourceLinked="0"/>
        <c:tickLblPos val="low"/>
        <c:crossAx val="152420352"/>
        <c:crosses val="autoZero"/>
        <c:auto val="1"/>
        <c:lblAlgn val="ctr"/>
        <c:lblOffset val="100"/>
      </c:catAx>
      <c:valAx>
        <c:axId val="152420352"/>
        <c:scaling>
          <c:orientation val="minMax"/>
        </c:scaling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tickLblPos val="nextTo"/>
        <c:crossAx val="152414464"/>
        <c:crosses val="autoZero"/>
        <c:crossBetween val="between"/>
      </c:valAx>
      <c:spPr>
        <a:ln w="12700"/>
      </c:spPr>
    </c:plotArea>
    <c:plotVisOnly val="1"/>
    <c:dispBlanksAs val="gap"/>
  </c:chart>
  <c:spPr>
    <a:ln w="19050"/>
  </c:spPr>
  <c:txPr>
    <a:bodyPr/>
    <a:lstStyle/>
    <a:p>
      <a:pPr>
        <a:defRPr sz="10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2020/8/13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1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69818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614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61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5E018A50-0272-459E-8BED-66D2F382125A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algn="r" eaLnBrk="1" hangingPunct="1">
                <a:buFont typeface="Arial" panose="020B0604020202020204" pitchFamily="34" charset="0"/>
                <a:buNone/>
              </a:pPr>
              <a:t>2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38017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82633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897845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67347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407718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297757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43101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966742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50416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627462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108489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175480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370182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682560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84233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460079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773730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393537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684548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952792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0481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www.PPT.com/word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www.PPT.com/excel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www.PPT.com/ziliao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www.PPT.com/fanwen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www.PPT.com/shiti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www.PPT.com/jiaoan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www.PPT.com/ziti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pPr/>
              <a:t>2020/8/13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0" Type="http://schemas.openxmlformats.org/officeDocument/2006/relationships/tags" Target="../tags/tag12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7" Type="http://schemas.openxmlformats.org/officeDocument/2006/relationships/image" Target="../media/image4.jpe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7" Type="http://schemas.openxmlformats.org/officeDocument/2006/relationships/image" Target="../media/image4.jpe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image" Target="../media/image4.jpeg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7" Type="http://schemas.openxmlformats.org/officeDocument/2006/relationships/image" Target="../media/image4.jpeg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0"/>
          <p:cNvSpPr txBox="1"/>
          <p:nvPr/>
        </p:nvSpPr>
        <p:spPr>
          <a:xfrm>
            <a:off x="5828293" y="2571197"/>
            <a:ext cx="6601759" cy="992555"/>
          </a:xfrm>
          <a:prstGeom prst="rect">
            <a:avLst/>
          </a:prstGeom>
          <a:noFill/>
        </p:spPr>
        <p:txBody>
          <a:bodyPr wrap="none" lIns="68556" tIns="34278" rIns="68556" bIns="34278">
            <a:spAutoFit/>
          </a:bodyPr>
          <a:lstStyle/>
          <a:p>
            <a:pPr algn="r">
              <a:buNone/>
            </a:pPr>
            <a:r>
              <a:rPr lang="zh-CN" altLang="en-US" sz="6000" spc="300" dirty="0" smtClean="0">
                <a:solidFill>
                  <a:schemeClr val="accent1"/>
                </a:solidFill>
                <a:latin typeface="汉仪综艺体简" panose="02010609000101010101" pitchFamily="49" charset="-122"/>
                <a:ea typeface="汉仪综艺体简" panose="02010609000101010101" pitchFamily="49" charset="-122"/>
                <a:cs typeface="Arial" panose="020B0604020202020204" pitchFamily="34" charset="0"/>
              </a:rPr>
              <a:t>建筑</a:t>
            </a:r>
            <a:r>
              <a:rPr lang="zh-CN" altLang="en-US" sz="6000" spc="300" dirty="0" smtClean="0">
                <a:solidFill>
                  <a:schemeClr val="accent1"/>
                </a:solidFill>
                <a:latin typeface="汉仪综艺体简" panose="02010609000101010101" pitchFamily="49" charset="-122"/>
                <a:ea typeface="汉仪综艺体简" panose="02010609000101010101" pitchFamily="49" charset="-122"/>
                <a:cs typeface="Arial" panose="020B0604020202020204" pitchFamily="34" charset="0"/>
              </a:rPr>
              <a:t>行业安全施工</a:t>
            </a:r>
            <a:endParaRPr lang="zh-CN" altLang="en-US" sz="6000" spc="300" dirty="0">
              <a:solidFill>
                <a:schemeClr val="accent1"/>
              </a:solidFill>
              <a:latin typeface="汉仪综艺体简" panose="02010609000101010101" pitchFamily="49" charset="-122"/>
              <a:ea typeface="汉仪综艺体简" panose="02010609000101010101" pitchFamily="49" charset="-122"/>
              <a:cs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148948" y="3952503"/>
            <a:ext cx="5934794" cy="545703"/>
          </a:xfrm>
          <a:prstGeom prst="rect">
            <a:avLst/>
          </a:prstGeom>
        </p:spPr>
        <p:txBody>
          <a:bodyPr wrap="square" lIns="68556" tIns="34278" rIns="68556" bIns="34278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100" dirty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Year-end summary plan reporting on activities report work report in the New </a:t>
            </a:r>
            <a:r>
              <a:rPr lang="en-US" altLang="zh-CN" sz="1100" dirty="0" err="1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YearYear</a:t>
            </a:r>
            <a:r>
              <a:rPr lang="en-US" altLang="zh-CN" sz="1100" dirty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-end summary plan reporting on activities report work report in the New Year</a:t>
            </a:r>
          </a:p>
        </p:txBody>
      </p:sp>
      <p:sp>
        <p:nvSpPr>
          <p:cNvPr id="26" name="矩形 25"/>
          <p:cNvSpPr/>
          <p:nvPr/>
        </p:nvSpPr>
        <p:spPr>
          <a:xfrm>
            <a:off x="6148948" y="3544317"/>
            <a:ext cx="5934794" cy="438466"/>
          </a:xfrm>
          <a:prstGeom prst="rect">
            <a:avLst/>
          </a:prstGeom>
        </p:spPr>
        <p:txBody>
          <a:bodyPr wrap="square" lIns="68556" tIns="34278" rIns="68556" bIns="34278">
            <a:spAutoFit/>
          </a:bodyPr>
          <a:lstStyle/>
          <a:p>
            <a:pPr algn="r"/>
            <a:r>
              <a:rPr lang="zh-CN" altLang="en-US" sz="2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年终总结  新年计划 述职报告 工作汇报</a:t>
            </a:r>
            <a:endParaRPr lang="en-US" altLang="zh-CN" sz="2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01697" y="637202"/>
            <a:ext cx="6421682" cy="66421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4242478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Tm="0"/>
    </mc:Choice>
    <mc:Fallback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6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14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321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平行四边形 13"/>
          <p:cNvSpPr/>
          <p:nvPr/>
        </p:nvSpPr>
        <p:spPr>
          <a:xfrm>
            <a:off x="1749433" y="554820"/>
            <a:ext cx="11474254" cy="1672827"/>
          </a:xfrm>
          <a:prstGeom prst="parallelogram">
            <a:avLst>
              <a:gd name="adj" fmla="val 45244"/>
            </a:avLst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6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7250452" y="2602584"/>
            <a:ext cx="2943433" cy="493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US" altLang="zh-CN" sz="210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7" name="MH_Entry_2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144401" y="3539147"/>
            <a:ext cx="2865168" cy="493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US" altLang="zh-CN" sz="210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8" name="MH_Entry_3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847853" y="4476716"/>
            <a:ext cx="2943433" cy="493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US" altLang="zh-CN" sz="210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9" name="MH_Entry_4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743655" y="5416284"/>
            <a:ext cx="2865168" cy="493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en-US" altLang="zh-CN" sz="210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MH_Number_1"/>
          <p:cNvSpPr/>
          <p:nvPr>
            <p:custDataLst>
              <p:tags r:id="rId6"/>
            </p:custDataLst>
          </p:nvPr>
        </p:nvSpPr>
        <p:spPr>
          <a:xfrm rot="413314">
            <a:off x="6514462" y="2614362"/>
            <a:ext cx="485887" cy="525899"/>
          </a:xfrm>
          <a:custGeom>
            <a:avLst/>
            <a:gdLst>
              <a:gd name="connsiteX0" fmla="*/ 370244 w 370244"/>
              <a:gd name="connsiteY0" fmla="*/ 0 h 400732"/>
              <a:gd name="connsiteX1" fmla="*/ 325083 w 370244"/>
              <a:gd name="connsiteY1" fmla="*/ 361458 h 400732"/>
              <a:gd name="connsiteX2" fmla="*/ 0 w 370244"/>
              <a:gd name="connsiteY2" fmla="*/ 400732 h 400732"/>
              <a:gd name="connsiteX3" fmla="*/ 45161 w 370244"/>
              <a:gd name="connsiteY3" fmla="*/ 39274 h 400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244" h="400732">
                <a:moveTo>
                  <a:pt x="370244" y="0"/>
                </a:moveTo>
                <a:lnTo>
                  <a:pt x="325083" y="361458"/>
                </a:lnTo>
                <a:lnTo>
                  <a:pt x="0" y="400732"/>
                </a:lnTo>
                <a:lnTo>
                  <a:pt x="45161" y="3927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5" name="MH_Number_2"/>
          <p:cNvSpPr/>
          <p:nvPr>
            <p:custDataLst>
              <p:tags r:id="rId7"/>
            </p:custDataLst>
          </p:nvPr>
        </p:nvSpPr>
        <p:spPr>
          <a:xfrm rot="413314">
            <a:off x="6308128" y="3554215"/>
            <a:ext cx="485888" cy="525898"/>
          </a:xfrm>
          <a:custGeom>
            <a:avLst/>
            <a:gdLst>
              <a:gd name="connsiteX0" fmla="*/ 45161 w 370245"/>
              <a:gd name="connsiteY0" fmla="*/ 39273 h 400731"/>
              <a:gd name="connsiteX1" fmla="*/ 370245 w 370245"/>
              <a:gd name="connsiteY1" fmla="*/ 0 h 400731"/>
              <a:gd name="connsiteX2" fmla="*/ 325083 w 370245"/>
              <a:gd name="connsiteY2" fmla="*/ 361458 h 400731"/>
              <a:gd name="connsiteX3" fmla="*/ 0 w 370245"/>
              <a:gd name="connsiteY3" fmla="*/ 400731 h 4007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245" h="400731">
                <a:moveTo>
                  <a:pt x="45161" y="39273"/>
                </a:moveTo>
                <a:lnTo>
                  <a:pt x="370245" y="0"/>
                </a:lnTo>
                <a:lnTo>
                  <a:pt x="325083" y="361458"/>
                </a:lnTo>
                <a:lnTo>
                  <a:pt x="0" y="40073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6" name="MH_Number_3"/>
          <p:cNvSpPr/>
          <p:nvPr>
            <p:custDataLst>
              <p:tags r:id="rId8"/>
            </p:custDataLst>
          </p:nvPr>
        </p:nvSpPr>
        <p:spPr>
          <a:xfrm rot="413314">
            <a:off x="6101795" y="4494065"/>
            <a:ext cx="485887" cy="525899"/>
          </a:xfrm>
          <a:custGeom>
            <a:avLst/>
            <a:gdLst>
              <a:gd name="connsiteX0" fmla="*/ 370244 w 370244"/>
              <a:gd name="connsiteY0" fmla="*/ 0 h 400732"/>
              <a:gd name="connsiteX1" fmla="*/ 325083 w 370244"/>
              <a:gd name="connsiteY1" fmla="*/ 361458 h 400732"/>
              <a:gd name="connsiteX2" fmla="*/ 0 w 370244"/>
              <a:gd name="connsiteY2" fmla="*/ 400732 h 400732"/>
              <a:gd name="connsiteX3" fmla="*/ 45161 w 370244"/>
              <a:gd name="connsiteY3" fmla="*/ 39274 h 400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244" h="400732">
                <a:moveTo>
                  <a:pt x="370244" y="0"/>
                </a:moveTo>
                <a:lnTo>
                  <a:pt x="325083" y="361458"/>
                </a:lnTo>
                <a:lnTo>
                  <a:pt x="0" y="400732"/>
                </a:lnTo>
                <a:lnTo>
                  <a:pt x="45161" y="3927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7" name="MH_Number_4"/>
          <p:cNvSpPr/>
          <p:nvPr>
            <p:custDataLst>
              <p:tags r:id="rId9"/>
            </p:custDataLst>
          </p:nvPr>
        </p:nvSpPr>
        <p:spPr>
          <a:xfrm rot="413314">
            <a:off x="5895346" y="5433918"/>
            <a:ext cx="486111" cy="524054"/>
          </a:xfrm>
          <a:custGeom>
            <a:avLst/>
            <a:gdLst>
              <a:gd name="connsiteX0" fmla="*/ 45331 w 370414"/>
              <a:gd name="connsiteY0" fmla="*/ 39273 h 399327"/>
              <a:gd name="connsiteX1" fmla="*/ 370414 w 370414"/>
              <a:gd name="connsiteY1" fmla="*/ 0 h 399327"/>
              <a:gd name="connsiteX2" fmla="*/ 325084 w 370414"/>
              <a:gd name="connsiteY2" fmla="*/ 360054 h 399327"/>
              <a:gd name="connsiteX3" fmla="*/ 0 w 370414"/>
              <a:gd name="connsiteY3" fmla="*/ 399327 h 399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70414" h="399327">
                <a:moveTo>
                  <a:pt x="45331" y="39273"/>
                </a:moveTo>
                <a:lnTo>
                  <a:pt x="370414" y="0"/>
                </a:lnTo>
                <a:lnTo>
                  <a:pt x="325084" y="360054"/>
                </a:lnTo>
                <a:lnTo>
                  <a:pt x="0" y="39932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wrap="square" lIns="0" tIns="0" rIns="0" bIns="0" anchor="ctr">
            <a:noAutofit/>
          </a:bodyPr>
          <a:lstStyle/>
          <a:p>
            <a:pPr algn="ctr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953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953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Others_2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488250" y="767996"/>
            <a:ext cx="1134691" cy="64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22" name="MH_Others_3"/>
          <p:cNvSpPr/>
          <p:nvPr>
            <p:custDataLst>
              <p:tags r:id="rId11"/>
            </p:custDataLst>
          </p:nvPr>
        </p:nvSpPr>
        <p:spPr>
          <a:xfrm>
            <a:off x="3622941" y="783383"/>
            <a:ext cx="2817731" cy="615477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CONTENTS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平行四边形 12"/>
          <p:cNvSpPr/>
          <p:nvPr/>
        </p:nvSpPr>
        <p:spPr>
          <a:xfrm>
            <a:off x="-914534" y="554820"/>
            <a:ext cx="3424041" cy="1672827"/>
          </a:xfrm>
          <a:prstGeom prst="parallelogram">
            <a:avLst>
              <a:gd name="adj" fmla="val 44396"/>
            </a:avLst>
          </a:prstGeom>
          <a:blipFill dpi="0" rotWithShape="1">
            <a:blip r:embed="rId1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421156069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5126" grpId="0"/>
      <p:bldP spid="5127" grpId="0"/>
      <p:bldP spid="5128" grpId="0"/>
      <p:bldP spid="5129" grpId="0"/>
      <p:bldP spid="54" grpId="0" animBg="1"/>
      <p:bldP spid="55" grpId="0" animBg="1"/>
      <p:bldP spid="56" grpId="0" animBg="1"/>
      <p:bldP spid="57" grpId="0" animBg="1"/>
      <p:bldP spid="21" grpId="0"/>
      <p:bldP spid="22" grpId="0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1296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18783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16874781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296483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1442200" y="2341915"/>
          <a:ext cx="6320911" cy="2566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8980393" y="2900894"/>
            <a:ext cx="284048" cy="28404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429612" y="2864493"/>
            <a:ext cx="1964506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980393" y="3508281"/>
            <a:ext cx="284048" cy="284048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441056" y="3483177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980393" y="4115669"/>
            <a:ext cx="284048" cy="284048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441056" y="4101861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481522" y="5418213"/>
            <a:ext cx="9935028" cy="4431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481522" y="5179678"/>
            <a:ext cx="9935028" cy="0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848782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3669210" y="2214563"/>
            <a:ext cx="4192252" cy="5777090"/>
            <a:chOff x="1079500" y="969962"/>
            <a:chExt cx="8877301" cy="12233276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079500" y="4344988"/>
              <a:ext cx="5178425" cy="7847013"/>
            </a:xfrm>
            <a:custGeom>
              <a:avLst/>
              <a:gdLst>
                <a:gd name="T0" fmla="*/ 245 w 245"/>
                <a:gd name="T1" fmla="*/ 0 h 372"/>
                <a:gd name="T2" fmla="*/ 5 w 245"/>
                <a:gd name="T3" fmla="*/ 353 h 372"/>
                <a:gd name="T4" fmla="*/ 14 w 245"/>
                <a:gd name="T5" fmla="*/ 371 h 372"/>
                <a:gd name="T6" fmla="*/ 15 w 245"/>
                <a:gd name="T7" fmla="*/ 372 h 372"/>
                <a:gd name="T8" fmla="*/ 245 w 245"/>
                <a:gd name="T9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2">
                  <a:moveTo>
                    <a:pt x="245" y="0"/>
                  </a:moveTo>
                  <a:cubicBezTo>
                    <a:pt x="97" y="179"/>
                    <a:pt x="1" y="321"/>
                    <a:pt x="5" y="353"/>
                  </a:cubicBezTo>
                  <a:cubicBezTo>
                    <a:pt x="7" y="358"/>
                    <a:pt x="11" y="366"/>
                    <a:pt x="14" y="371"/>
                  </a:cubicBezTo>
                  <a:cubicBezTo>
                    <a:pt x="15" y="372"/>
                    <a:pt x="15" y="372"/>
                    <a:pt x="15" y="372"/>
                  </a:cubicBezTo>
                  <a:cubicBezTo>
                    <a:pt x="0" y="335"/>
                    <a:pt x="129" y="148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65275" y="5335588"/>
              <a:ext cx="5178425" cy="7867650"/>
            </a:xfrm>
            <a:custGeom>
              <a:avLst/>
              <a:gdLst>
                <a:gd name="T0" fmla="*/ 245 w 245"/>
                <a:gd name="T1" fmla="*/ 0 h 373"/>
                <a:gd name="T2" fmla="*/ 5 w 245"/>
                <a:gd name="T3" fmla="*/ 353 h 373"/>
                <a:gd name="T4" fmla="*/ 14 w 245"/>
                <a:gd name="T5" fmla="*/ 372 h 373"/>
                <a:gd name="T6" fmla="*/ 15 w 245"/>
                <a:gd name="T7" fmla="*/ 373 h 373"/>
                <a:gd name="T8" fmla="*/ 245 w 245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3">
                  <a:moveTo>
                    <a:pt x="245" y="0"/>
                  </a:moveTo>
                  <a:cubicBezTo>
                    <a:pt x="97" y="180"/>
                    <a:pt x="1" y="322"/>
                    <a:pt x="5" y="353"/>
                  </a:cubicBezTo>
                  <a:cubicBezTo>
                    <a:pt x="7" y="359"/>
                    <a:pt x="11" y="367"/>
                    <a:pt x="14" y="372"/>
                  </a:cubicBezTo>
                  <a:cubicBezTo>
                    <a:pt x="15" y="373"/>
                    <a:pt x="15" y="373"/>
                    <a:pt x="15" y="373"/>
                  </a:cubicBezTo>
                  <a:cubicBezTo>
                    <a:pt x="0" y="335"/>
                    <a:pt x="130" y="149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954463" y="1011237"/>
              <a:ext cx="5283199" cy="6391276"/>
            </a:xfrm>
            <a:custGeom>
              <a:avLst/>
              <a:gdLst>
                <a:gd name="T0" fmla="*/ 84 w 250"/>
                <a:gd name="T1" fmla="*/ 232 h 303"/>
                <a:gd name="T2" fmla="*/ 79 w 250"/>
                <a:gd name="T3" fmla="*/ 226 h 303"/>
                <a:gd name="T4" fmla="*/ 66 w 250"/>
                <a:gd name="T5" fmla="*/ 218 h 303"/>
                <a:gd name="T6" fmla="*/ 66 w 250"/>
                <a:gd name="T7" fmla="*/ 218 h 303"/>
                <a:gd name="T8" fmla="*/ 132 w 250"/>
                <a:gd name="T9" fmla="*/ 225 h 303"/>
                <a:gd name="T10" fmla="*/ 177 w 250"/>
                <a:gd name="T11" fmla="*/ 217 h 303"/>
                <a:gd name="T12" fmla="*/ 65 w 250"/>
                <a:gd name="T13" fmla="*/ 192 h 303"/>
                <a:gd name="T14" fmla="*/ 65 w 250"/>
                <a:gd name="T15" fmla="*/ 192 h 303"/>
                <a:gd name="T16" fmla="*/ 65 w 250"/>
                <a:gd name="T17" fmla="*/ 190 h 303"/>
                <a:gd name="T18" fmla="*/ 65 w 250"/>
                <a:gd name="T19" fmla="*/ 191 h 303"/>
                <a:gd name="T20" fmla="*/ 67 w 250"/>
                <a:gd name="T21" fmla="*/ 186 h 303"/>
                <a:gd name="T22" fmla="*/ 66 w 250"/>
                <a:gd name="T23" fmla="*/ 187 h 303"/>
                <a:gd name="T24" fmla="*/ 68 w 250"/>
                <a:gd name="T25" fmla="*/ 185 h 303"/>
                <a:gd name="T26" fmla="*/ 68 w 250"/>
                <a:gd name="T27" fmla="*/ 185 h 303"/>
                <a:gd name="T28" fmla="*/ 68 w 250"/>
                <a:gd name="T29" fmla="*/ 184 h 303"/>
                <a:gd name="T30" fmla="*/ 68 w 250"/>
                <a:gd name="T31" fmla="*/ 184 h 303"/>
                <a:gd name="T32" fmla="*/ 69 w 250"/>
                <a:gd name="T33" fmla="*/ 182 h 303"/>
                <a:gd name="T34" fmla="*/ 70 w 250"/>
                <a:gd name="T35" fmla="*/ 180 h 303"/>
                <a:gd name="T36" fmla="*/ 69 w 250"/>
                <a:gd name="T37" fmla="*/ 182 h 303"/>
                <a:gd name="T38" fmla="*/ 70 w 250"/>
                <a:gd name="T39" fmla="*/ 179 h 303"/>
                <a:gd name="T40" fmla="*/ 72 w 250"/>
                <a:gd name="T41" fmla="*/ 177 h 303"/>
                <a:gd name="T42" fmla="*/ 73 w 250"/>
                <a:gd name="T43" fmla="*/ 174 h 303"/>
                <a:gd name="T44" fmla="*/ 73 w 250"/>
                <a:gd name="T45" fmla="*/ 173 h 303"/>
                <a:gd name="T46" fmla="*/ 73 w 250"/>
                <a:gd name="T47" fmla="*/ 173 h 303"/>
                <a:gd name="T48" fmla="*/ 47 w 250"/>
                <a:gd name="T49" fmla="*/ 146 h 303"/>
                <a:gd name="T50" fmla="*/ 47 w 250"/>
                <a:gd name="T51" fmla="*/ 146 h 303"/>
                <a:gd name="T52" fmla="*/ 62 w 250"/>
                <a:gd name="T53" fmla="*/ 133 h 303"/>
                <a:gd name="T54" fmla="*/ 80 w 250"/>
                <a:gd name="T55" fmla="*/ 126 h 303"/>
                <a:gd name="T56" fmla="*/ 80 w 250"/>
                <a:gd name="T57" fmla="*/ 126 h 303"/>
                <a:gd name="T58" fmla="*/ 97 w 250"/>
                <a:gd name="T59" fmla="*/ 128 h 303"/>
                <a:gd name="T60" fmla="*/ 103 w 250"/>
                <a:gd name="T61" fmla="*/ 119 h 303"/>
                <a:gd name="T62" fmla="*/ 103 w 250"/>
                <a:gd name="T63" fmla="*/ 119 h 303"/>
                <a:gd name="T64" fmla="*/ 108 w 250"/>
                <a:gd name="T65" fmla="*/ 110 h 303"/>
                <a:gd name="T66" fmla="*/ 103 w 250"/>
                <a:gd name="T67" fmla="*/ 118 h 303"/>
                <a:gd name="T68" fmla="*/ 128 w 250"/>
                <a:gd name="T69" fmla="*/ 79 h 303"/>
                <a:gd name="T70" fmla="*/ 123 w 250"/>
                <a:gd name="T71" fmla="*/ 87 h 303"/>
                <a:gd name="T72" fmla="*/ 113 w 250"/>
                <a:gd name="T73" fmla="*/ 102 h 303"/>
                <a:gd name="T74" fmla="*/ 133 w 250"/>
                <a:gd name="T75" fmla="*/ 72 h 303"/>
                <a:gd name="T76" fmla="*/ 140 w 250"/>
                <a:gd name="T77" fmla="*/ 62 h 303"/>
                <a:gd name="T78" fmla="*/ 140 w 250"/>
                <a:gd name="T79" fmla="*/ 62 h 303"/>
                <a:gd name="T80" fmla="*/ 161 w 250"/>
                <a:gd name="T81" fmla="*/ 37 h 303"/>
                <a:gd name="T82" fmla="*/ 178 w 250"/>
                <a:gd name="T83" fmla="*/ 22 h 303"/>
                <a:gd name="T84" fmla="*/ 178 w 250"/>
                <a:gd name="T85" fmla="*/ 22 h 303"/>
                <a:gd name="T86" fmla="*/ 181 w 250"/>
                <a:gd name="T87" fmla="*/ 19 h 303"/>
                <a:gd name="T88" fmla="*/ 183 w 250"/>
                <a:gd name="T89" fmla="*/ 18 h 303"/>
                <a:gd name="T90" fmla="*/ 189 w 250"/>
                <a:gd name="T91" fmla="*/ 15 h 303"/>
                <a:gd name="T92" fmla="*/ 207 w 250"/>
                <a:gd name="T93" fmla="*/ 8 h 303"/>
                <a:gd name="T94" fmla="*/ 229 w 250"/>
                <a:gd name="T95" fmla="*/ 3 h 303"/>
                <a:gd name="T96" fmla="*/ 219 w 250"/>
                <a:gd name="T97" fmla="*/ 5 h 303"/>
                <a:gd name="T98" fmla="*/ 228 w 250"/>
                <a:gd name="T99" fmla="*/ 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0" h="303">
                  <a:moveTo>
                    <a:pt x="79" y="226"/>
                  </a:moveTo>
                  <a:cubicBezTo>
                    <a:pt x="77" y="227"/>
                    <a:pt x="77" y="227"/>
                    <a:pt x="77" y="227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92" y="239"/>
                    <a:pt x="92" y="239"/>
                    <a:pt x="92" y="239"/>
                  </a:cubicBezTo>
                  <a:cubicBezTo>
                    <a:pt x="94" y="239"/>
                    <a:pt x="94" y="239"/>
                    <a:pt x="94" y="239"/>
                  </a:cubicBezTo>
                  <a:cubicBezTo>
                    <a:pt x="79" y="226"/>
                    <a:pt x="79" y="226"/>
                    <a:pt x="79" y="226"/>
                  </a:cubicBezTo>
                  <a:moveTo>
                    <a:pt x="66" y="214"/>
                  </a:moveTo>
                  <a:cubicBezTo>
                    <a:pt x="66" y="214"/>
                    <a:pt x="66" y="214"/>
                    <a:pt x="66" y="214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6" y="214"/>
                    <a:pt x="66" y="214"/>
                    <a:pt x="66" y="214"/>
                  </a:cubicBezTo>
                  <a:moveTo>
                    <a:pt x="171" y="194"/>
                  </a:moveTo>
                  <a:cubicBezTo>
                    <a:pt x="156" y="207"/>
                    <a:pt x="142" y="217"/>
                    <a:pt x="132" y="225"/>
                  </a:cubicBezTo>
                  <a:cubicBezTo>
                    <a:pt x="133" y="238"/>
                    <a:pt x="98" y="287"/>
                    <a:pt x="98" y="287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129" y="271"/>
                    <a:pt x="171" y="249"/>
                    <a:pt x="177" y="217"/>
                  </a:cubicBezTo>
                  <a:cubicBezTo>
                    <a:pt x="179" y="205"/>
                    <a:pt x="176" y="198"/>
                    <a:pt x="171" y="194"/>
                  </a:cubicBezTo>
                  <a:moveTo>
                    <a:pt x="65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5" y="192"/>
                    <a:pt x="65" y="192"/>
                    <a:pt x="65" y="192"/>
                  </a:cubicBezTo>
                  <a:moveTo>
                    <a:pt x="66" y="188"/>
                  </a:moveTo>
                  <a:cubicBezTo>
                    <a:pt x="66" y="188"/>
                    <a:pt x="66" y="188"/>
                    <a:pt x="66" y="188"/>
                  </a:cubicBezTo>
                  <a:cubicBezTo>
                    <a:pt x="66" y="189"/>
                    <a:pt x="65" y="190"/>
                    <a:pt x="65" y="190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0"/>
                    <a:pt x="65" y="189"/>
                    <a:pt x="66" y="188"/>
                  </a:cubicBezTo>
                  <a:moveTo>
                    <a:pt x="67" y="186"/>
                  </a:moveTo>
                  <a:cubicBezTo>
                    <a:pt x="67" y="186"/>
                    <a:pt x="67" y="186"/>
                    <a:pt x="67" y="186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6" y="187"/>
                    <a:pt x="66" y="187"/>
                  </a:cubicBezTo>
                  <a:cubicBezTo>
                    <a:pt x="67" y="187"/>
                    <a:pt x="67" y="186"/>
                    <a:pt x="67" y="186"/>
                  </a:cubicBezTo>
                  <a:moveTo>
                    <a:pt x="68" y="185"/>
                  </a:moveTo>
                  <a:cubicBezTo>
                    <a:pt x="68" y="185"/>
                    <a:pt x="68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7" y="185"/>
                    <a:pt x="67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moveTo>
                    <a:pt x="68" y="184"/>
                  </a:move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moveTo>
                    <a:pt x="70" y="180"/>
                  </a:moveTo>
                  <a:cubicBezTo>
                    <a:pt x="70" y="180"/>
                    <a:pt x="70" y="180"/>
                    <a:pt x="70" y="180"/>
                  </a:cubicBezTo>
                  <a:cubicBezTo>
                    <a:pt x="70" y="180"/>
                    <a:pt x="70" y="181"/>
                    <a:pt x="69" y="181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70" y="181"/>
                    <a:pt x="70" y="180"/>
                    <a:pt x="70" y="180"/>
                  </a:cubicBezTo>
                  <a:moveTo>
                    <a:pt x="71" y="179"/>
                  </a:moveTo>
                  <a:cubicBezTo>
                    <a:pt x="70" y="179"/>
                    <a:pt x="70" y="179"/>
                    <a:pt x="70" y="179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9"/>
                    <a:pt x="71" y="179"/>
                    <a:pt x="71" y="179"/>
                  </a:cubicBezTo>
                  <a:moveTo>
                    <a:pt x="72" y="177"/>
                  </a:moveTo>
                  <a:cubicBezTo>
                    <a:pt x="71" y="177"/>
                    <a:pt x="71" y="178"/>
                    <a:pt x="71" y="178"/>
                  </a:cubicBezTo>
                  <a:cubicBezTo>
                    <a:pt x="71" y="178"/>
                    <a:pt x="71" y="177"/>
                    <a:pt x="72" y="177"/>
                  </a:cubicBezTo>
                  <a:moveTo>
                    <a:pt x="73" y="174"/>
                  </a:moveTo>
                  <a:cubicBezTo>
                    <a:pt x="73" y="174"/>
                    <a:pt x="73" y="175"/>
                    <a:pt x="72" y="175"/>
                  </a:cubicBezTo>
                  <a:cubicBezTo>
                    <a:pt x="73" y="175"/>
                    <a:pt x="73" y="174"/>
                    <a:pt x="73" y="174"/>
                  </a:cubicBezTo>
                  <a:moveTo>
                    <a:pt x="73" y="173"/>
                  </a:move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moveTo>
                    <a:pt x="47" y="146"/>
                  </a:moveTo>
                  <a:cubicBezTo>
                    <a:pt x="31" y="166"/>
                    <a:pt x="18" y="195"/>
                    <a:pt x="0" y="220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18" y="195"/>
                    <a:pt x="31" y="166"/>
                    <a:pt x="47" y="146"/>
                  </a:cubicBezTo>
                  <a:moveTo>
                    <a:pt x="73" y="128"/>
                  </a:moveTo>
                  <a:cubicBezTo>
                    <a:pt x="72" y="128"/>
                    <a:pt x="72" y="128"/>
                    <a:pt x="72" y="128"/>
                  </a:cubicBezTo>
                  <a:cubicBezTo>
                    <a:pt x="68" y="129"/>
                    <a:pt x="65" y="131"/>
                    <a:pt x="62" y="133"/>
                  </a:cubicBezTo>
                  <a:cubicBezTo>
                    <a:pt x="65" y="131"/>
                    <a:pt x="68" y="129"/>
                    <a:pt x="72" y="128"/>
                  </a:cubicBezTo>
                  <a:cubicBezTo>
                    <a:pt x="72" y="128"/>
                    <a:pt x="72" y="128"/>
                    <a:pt x="73" y="128"/>
                  </a:cubicBezTo>
                  <a:moveTo>
                    <a:pt x="80" y="126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80" y="126"/>
                    <a:pt x="79" y="126"/>
                    <a:pt x="79" y="126"/>
                  </a:cubicBezTo>
                  <a:cubicBezTo>
                    <a:pt x="79" y="126"/>
                    <a:pt x="80" y="126"/>
                    <a:pt x="80" y="126"/>
                  </a:cubicBezTo>
                  <a:moveTo>
                    <a:pt x="100" y="123"/>
                  </a:moveTo>
                  <a:cubicBezTo>
                    <a:pt x="100" y="124"/>
                    <a:pt x="100" y="124"/>
                    <a:pt x="100" y="124"/>
                  </a:cubicBezTo>
                  <a:cubicBezTo>
                    <a:pt x="99" y="126"/>
                    <a:pt x="98" y="127"/>
                    <a:pt x="97" y="128"/>
                  </a:cubicBezTo>
                  <a:cubicBezTo>
                    <a:pt x="98" y="127"/>
                    <a:pt x="99" y="126"/>
                    <a:pt x="100" y="124"/>
                  </a:cubicBezTo>
                  <a:cubicBezTo>
                    <a:pt x="100" y="124"/>
                    <a:pt x="100" y="124"/>
                    <a:pt x="100" y="123"/>
                  </a:cubicBezTo>
                  <a:moveTo>
                    <a:pt x="103" y="119"/>
                  </a:moveTo>
                  <a:cubicBezTo>
                    <a:pt x="102" y="120"/>
                    <a:pt x="101" y="122"/>
                    <a:pt x="101" y="123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2"/>
                    <a:pt x="102" y="121"/>
                    <a:pt x="103" y="119"/>
                  </a:cubicBezTo>
                  <a:moveTo>
                    <a:pt x="111" y="106"/>
                  </a:moveTo>
                  <a:cubicBezTo>
                    <a:pt x="110" y="107"/>
                    <a:pt x="109" y="108"/>
                    <a:pt x="108" y="110"/>
                  </a:cubicBezTo>
                  <a:cubicBezTo>
                    <a:pt x="108" y="110"/>
                    <a:pt x="108" y="110"/>
                    <a:pt x="108" y="110"/>
                  </a:cubicBezTo>
                  <a:cubicBezTo>
                    <a:pt x="107" y="113"/>
                    <a:pt x="105" y="115"/>
                    <a:pt x="104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6" y="114"/>
                    <a:pt x="108" y="110"/>
                    <a:pt x="111" y="106"/>
                  </a:cubicBezTo>
                  <a:moveTo>
                    <a:pt x="128" y="79"/>
                  </a:moveTo>
                  <a:cubicBezTo>
                    <a:pt x="128" y="79"/>
                    <a:pt x="128" y="79"/>
                    <a:pt x="128" y="79"/>
                  </a:cubicBezTo>
                  <a:cubicBezTo>
                    <a:pt x="127" y="81"/>
                    <a:pt x="125" y="83"/>
                    <a:pt x="123" y="86"/>
                  </a:cubicBezTo>
                  <a:cubicBezTo>
                    <a:pt x="123" y="87"/>
                    <a:pt x="123" y="87"/>
                    <a:pt x="123" y="87"/>
                  </a:cubicBezTo>
                  <a:cubicBezTo>
                    <a:pt x="121" y="89"/>
                    <a:pt x="120" y="91"/>
                    <a:pt x="118" y="94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6" y="97"/>
                    <a:pt x="115" y="99"/>
                    <a:pt x="113" y="102"/>
                  </a:cubicBezTo>
                  <a:cubicBezTo>
                    <a:pt x="113" y="102"/>
                    <a:pt x="113" y="102"/>
                    <a:pt x="113" y="102"/>
                  </a:cubicBezTo>
                  <a:cubicBezTo>
                    <a:pt x="118" y="94"/>
                    <a:pt x="123" y="86"/>
                    <a:pt x="128" y="79"/>
                  </a:cubicBezTo>
                  <a:moveTo>
                    <a:pt x="133" y="72"/>
                  </a:moveTo>
                  <a:cubicBezTo>
                    <a:pt x="132" y="73"/>
                    <a:pt x="132" y="74"/>
                    <a:pt x="131" y="75"/>
                  </a:cubicBezTo>
                  <a:cubicBezTo>
                    <a:pt x="132" y="74"/>
                    <a:pt x="132" y="73"/>
                    <a:pt x="133" y="72"/>
                  </a:cubicBezTo>
                  <a:moveTo>
                    <a:pt x="140" y="62"/>
                  </a:moveTo>
                  <a:cubicBezTo>
                    <a:pt x="140" y="62"/>
                    <a:pt x="140" y="63"/>
                    <a:pt x="139" y="63"/>
                  </a:cubicBezTo>
                  <a:cubicBezTo>
                    <a:pt x="139" y="63"/>
                    <a:pt x="139" y="63"/>
                    <a:pt x="139" y="63"/>
                  </a:cubicBezTo>
                  <a:cubicBezTo>
                    <a:pt x="139" y="63"/>
                    <a:pt x="140" y="63"/>
                    <a:pt x="140" y="62"/>
                  </a:cubicBezTo>
                  <a:moveTo>
                    <a:pt x="161" y="37"/>
                  </a:move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moveTo>
                    <a:pt x="178" y="22"/>
                  </a:moveTo>
                  <a:cubicBezTo>
                    <a:pt x="178" y="22"/>
                    <a:pt x="178" y="22"/>
                    <a:pt x="178" y="22"/>
                  </a:cubicBezTo>
                  <a:cubicBezTo>
                    <a:pt x="176" y="23"/>
                    <a:pt x="174" y="25"/>
                    <a:pt x="172" y="26"/>
                  </a:cubicBezTo>
                  <a:cubicBezTo>
                    <a:pt x="172" y="26"/>
                    <a:pt x="172" y="26"/>
                    <a:pt x="172" y="26"/>
                  </a:cubicBezTo>
                  <a:cubicBezTo>
                    <a:pt x="174" y="25"/>
                    <a:pt x="176" y="23"/>
                    <a:pt x="178" y="22"/>
                  </a:cubicBezTo>
                  <a:moveTo>
                    <a:pt x="181" y="19"/>
                  </a:moveTo>
                  <a:cubicBezTo>
                    <a:pt x="180" y="20"/>
                    <a:pt x="179" y="21"/>
                    <a:pt x="178" y="22"/>
                  </a:cubicBezTo>
                  <a:cubicBezTo>
                    <a:pt x="179" y="21"/>
                    <a:pt x="180" y="20"/>
                    <a:pt x="181" y="19"/>
                  </a:cubicBezTo>
                  <a:moveTo>
                    <a:pt x="189" y="15"/>
                  </a:moveTo>
                  <a:cubicBezTo>
                    <a:pt x="189" y="15"/>
                    <a:pt x="189" y="15"/>
                    <a:pt x="189" y="15"/>
                  </a:cubicBezTo>
                  <a:cubicBezTo>
                    <a:pt x="187" y="16"/>
                    <a:pt x="185" y="17"/>
                    <a:pt x="183" y="18"/>
                  </a:cubicBezTo>
                  <a:cubicBezTo>
                    <a:pt x="183" y="18"/>
                    <a:pt x="183" y="18"/>
                    <a:pt x="183" y="18"/>
                  </a:cubicBezTo>
                  <a:cubicBezTo>
                    <a:pt x="185" y="17"/>
                    <a:pt x="187" y="16"/>
                    <a:pt x="189" y="15"/>
                  </a:cubicBezTo>
                  <a:cubicBezTo>
                    <a:pt x="189" y="15"/>
                    <a:pt x="189" y="15"/>
                    <a:pt x="189" y="15"/>
                  </a:cubicBezTo>
                  <a:moveTo>
                    <a:pt x="208" y="8"/>
                  </a:moveTo>
                  <a:cubicBezTo>
                    <a:pt x="208" y="8"/>
                    <a:pt x="208" y="8"/>
                    <a:pt x="208" y="8"/>
                  </a:cubicBezTo>
                  <a:cubicBezTo>
                    <a:pt x="208" y="8"/>
                    <a:pt x="208" y="8"/>
                    <a:pt x="207" y="8"/>
                  </a:cubicBezTo>
                  <a:cubicBezTo>
                    <a:pt x="208" y="8"/>
                    <a:pt x="208" y="8"/>
                    <a:pt x="208" y="8"/>
                  </a:cubicBezTo>
                  <a:moveTo>
                    <a:pt x="229" y="3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227" y="3"/>
                    <a:pt x="226" y="4"/>
                    <a:pt x="224" y="4"/>
                  </a:cubicBezTo>
                  <a:cubicBezTo>
                    <a:pt x="223" y="4"/>
                    <a:pt x="223" y="4"/>
                    <a:pt x="223" y="4"/>
                  </a:cubicBezTo>
                  <a:cubicBezTo>
                    <a:pt x="222" y="4"/>
                    <a:pt x="221" y="4"/>
                    <a:pt x="219" y="5"/>
                  </a:cubicBezTo>
                  <a:cubicBezTo>
                    <a:pt x="222" y="4"/>
                    <a:pt x="226" y="3"/>
                    <a:pt x="229" y="3"/>
                  </a:cubicBezTo>
                  <a:moveTo>
                    <a:pt x="250" y="0"/>
                  </a:moveTo>
                  <a:cubicBezTo>
                    <a:pt x="244" y="0"/>
                    <a:pt x="236" y="1"/>
                    <a:pt x="228" y="2"/>
                  </a:cubicBezTo>
                  <a:cubicBezTo>
                    <a:pt x="236" y="1"/>
                    <a:pt x="243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348288" y="5462588"/>
              <a:ext cx="0" cy="63500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481513" y="5630863"/>
              <a:ext cx="866775" cy="1455738"/>
            </a:xfrm>
            <a:custGeom>
              <a:avLst/>
              <a:gdLst>
                <a:gd name="T0" fmla="*/ 39 w 41"/>
                <a:gd name="T1" fmla="*/ 0 h 69"/>
                <a:gd name="T2" fmla="*/ 31 w 41"/>
                <a:gd name="T3" fmla="*/ 8 h 69"/>
                <a:gd name="T4" fmla="*/ 13 w 41"/>
                <a:gd name="T5" fmla="*/ 33 h 69"/>
                <a:gd name="T6" fmla="*/ 3 w 41"/>
                <a:gd name="T7" fmla="*/ 69 h 69"/>
                <a:gd name="T8" fmla="*/ 5 w 41"/>
                <a:gd name="T9" fmla="*/ 69 h 69"/>
                <a:gd name="T10" fmla="*/ 41 w 41"/>
                <a:gd name="T11" fmla="*/ 1 h 69"/>
                <a:gd name="T12" fmla="*/ 39 w 41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9">
                  <a:moveTo>
                    <a:pt x="39" y="0"/>
                  </a:moveTo>
                  <a:cubicBezTo>
                    <a:pt x="36" y="2"/>
                    <a:pt x="34" y="5"/>
                    <a:pt x="31" y="8"/>
                  </a:cubicBezTo>
                  <a:cubicBezTo>
                    <a:pt x="25" y="16"/>
                    <a:pt x="19" y="24"/>
                    <a:pt x="13" y="33"/>
                  </a:cubicBezTo>
                  <a:cubicBezTo>
                    <a:pt x="0" y="55"/>
                    <a:pt x="3" y="69"/>
                    <a:pt x="3" y="69"/>
                  </a:cubicBezTo>
                  <a:cubicBezTo>
                    <a:pt x="3" y="69"/>
                    <a:pt x="3" y="69"/>
                    <a:pt x="5" y="69"/>
                  </a:cubicBezTo>
                  <a:cubicBezTo>
                    <a:pt x="5" y="66"/>
                    <a:pt x="3" y="37"/>
                    <a:pt x="41" y="1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4756150" y="5800725"/>
              <a:ext cx="381000" cy="527050"/>
            </a:xfrm>
            <a:custGeom>
              <a:avLst/>
              <a:gdLst>
                <a:gd name="T0" fmla="*/ 18 w 18"/>
                <a:gd name="T1" fmla="*/ 0 h 25"/>
                <a:gd name="T2" fmla="*/ 0 w 18"/>
                <a:gd name="T3" fmla="*/ 25 h 25"/>
                <a:gd name="T4" fmla="*/ 18 w 18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25">
                  <a:moveTo>
                    <a:pt x="18" y="0"/>
                  </a:moveTo>
                  <a:cubicBezTo>
                    <a:pt x="10" y="9"/>
                    <a:pt x="4" y="17"/>
                    <a:pt x="0" y="25"/>
                  </a:cubicBezTo>
                  <a:cubicBezTo>
                    <a:pt x="6" y="16"/>
                    <a:pt x="12" y="8"/>
                    <a:pt x="18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370514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370513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370513" y="969962"/>
              <a:ext cx="4586288" cy="4999038"/>
            </a:xfrm>
            <a:custGeom>
              <a:avLst/>
              <a:gdLst>
                <a:gd name="T0" fmla="*/ 51 w 217"/>
                <a:gd name="T1" fmla="*/ 237 h 237"/>
                <a:gd name="T2" fmla="*/ 0 w 217"/>
                <a:gd name="T3" fmla="*/ 194 h 237"/>
                <a:gd name="T4" fmla="*/ 124 w 217"/>
                <a:gd name="T5" fmla="*/ 17 h 237"/>
                <a:gd name="T6" fmla="*/ 207 w 217"/>
                <a:gd name="T7" fmla="*/ 1 h 237"/>
                <a:gd name="T8" fmla="*/ 206 w 217"/>
                <a:gd name="T9" fmla="*/ 86 h 237"/>
                <a:gd name="T10" fmla="*/ 51 w 217"/>
                <a:gd name="T11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237">
                  <a:moveTo>
                    <a:pt x="51" y="237"/>
                  </a:move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69" y="45"/>
                    <a:pt x="124" y="17"/>
                  </a:cubicBezTo>
                  <a:cubicBezTo>
                    <a:pt x="156" y="0"/>
                    <a:pt x="207" y="1"/>
                    <a:pt x="207" y="1"/>
                  </a:cubicBezTo>
                  <a:cubicBezTo>
                    <a:pt x="207" y="1"/>
                    <a:pt x="217" y="53"/>
                    <a:pt x="206" y="86"/>
                  </a:cubicBezTo>
                  <a:cubicBezTo>
                    <a:pt x="187" y="138"/>
                    <a:pt x="51" y="237"/>
                    <a:pt x="51" y="23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7483475" y="1960563"/>
              <a:ext cx="1543050" cy="1519238"/>
            </a:xfrm>
            <a:custGeom>
              <a:avLst/>
              <a:gdLst>
                <a:gd name="T0" fmla="*/ 61 w 73"/>
                <a:gd name="T1" fmla="*/ 57 h 72"/>
                <a:gd name="T2" fmla="*/ 16 w 73"/>
                <a:gd name="T3" fmla="*/ 61 h 72"/>
                <a:gd name="T4" fmla="*/ 12 w 73"/>
                <a:gd name="T5" fmla="*/ 16 h 72"/>
                <a:gd name="T6" fmla="*/ 57 w 73"/>
                <a:gd name="T7" fmla="*/ 12 h 72"/>
                <a:gd name="T8" fmla="*/ 61 w 73"/>
                <a:gd name="T9" fmla="*/ 5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72">
                  <a:moveTo>
                    <a:pt x="61" y="57"/>
                  </a:moveTo>
                  <a:cubicBezTo>
                    <a:pt x="50" y="71"/>
                    <a:pt x="29" y="72"/>
                    <a:pt x="16" y="61"/>
                  </a:cubicBezTo>
                  <a:cubicBezTo>
                    <a:pt x="2" y="49"/>
                    <a:pt x="0" y="29"/>
                    <a:pt x="12" y="16"/>
                  </a:cubicBezTo>
                  <a:cubicBezTo>
                    <a:pt x="23" y="2"/>
                    <a:pt x="44" y="0"/>
                    <a:pt x="57" y="12"/>
                  </a:cubicBezTo>
                  <a:cubicBezTo>
                    <a:pt x="71" y="23"/>
                    <a:pt x="73" y="44"/>
                    <a:pt x="61" y="57"/>
                  </a:cubicBezTo>
                </a:path>
              </a:pathLst>
            </a:custGeom>
            <a:solidFill>
              <a:srgbClr val="113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7631113" y="2108200"/>
              <a:ext cx="1247775" cy="1244600"/>
            </a:xfrm>
            <a:custGeom>
              <a:avLst/>
              <a:gdLst>
                <a:gd name="T0" fmla="*/ 49 w 59"/>
                <a:gd name="T1" fmla="*/ 46 h 59"/>
                <a:gd name="T2" fmla="*/ 13 w 59"/>
                <a:gd name="T3" fmla="*/ 49 h 59"/>
                <a:gd name="T4" fmla="*/ 10 w 59"/>
                <a:gd name="T5" fmla="*/ 13 h 59"/>
                <a:gd name="T6" fmla="*/ 46 w 59"/>
                <a:gd name="T7" fmla="*/ 10 h 59"/>
                <a:gd name="T8" fmla="*/ 49 w 59"/>
                <a:gd name="T9" fmla="*/ 4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49" y="46"/>
                  </a:moveTo>
                  <a:cubicBezTo>
                    <a:pt x="40" y="57"/>
                    <a:pt x="24" y="59"/>
                    <a:pt x="13" y="49"/>
                  </a:cubicBezTo>
                  <a:cubicBezTo>
                    <a:pt x="2" y="40"/>
                    <a:pt x="0" y="24"/>
                    <a:pt x="10" y="13"/>
                  </a:cubicBezTo>
                  <a:cubicBezTo>
                    <a:pt x="19" y="2"/>
                    <a:pt x="35" y="0"/>
                    <a:pt x="46" y="10"/>
                  </a:cubicBezTo>
                  <a:cubicBezTo>
                    <a:pt x="57" y="19"/>
                    <a:pt x="59" y="35"/>
                    <a:pt x="49" y="46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8836025" y="969962"/>
              <a:ext cx="973138" cy="927100"/>
            </a:xfrm>
            <a:custGeom>
              <a:avLst/>
              <a:gdLst>
                <a:gd name="T0" fmla="*/ 46 w 46"/>
                <a:gd name="T1" fmla="*/ 44 h 44"/>
                <a:gd name="T2" fmla="*/ 42 w 46"/>
                <a:gd name="T3" fmla="*/ 1 h 44"/>
                <a:gd name="T4" fmla="*/ 0 w 46"/>
                <a:gd name="T5" fmla="*/ 4 h 44"/>
                <a:gd name="T6" fmla="*/ 46 w 46"/>
                <a:gd name="T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4">
                  <a:moveTo>
                    <a:pt x="46" y="44"/>
                  </a:moveTo>
                  <a:cubicBezTo>
                    <a:pt x="46" y="21"/>
                    <a:pt x="42" y="1"/>
                    <a:pt x="42" y="1"/>
                  </a:cubicBezTo>
                  <a:cubicBezTo>
                    <a:pt x="42" y="1"/>
                    <a:pt x="22" y="0"/>
                    <a:pt x="0" y="4"/>
                  </a:cubicBezTo>
                  <a:cubicBezTo>
                    <a:pt x="46" y="44"/>
                    <a:pt x="46" y="44"/>
                    <a:pt x="46" y="4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411788" y="3500438"/>
              <a:ext cx="2430463" cy="2405063"/>
            </a:xfrm>
            <a:custGeom>
              <a:avLst/>
              <a:gdLst>
                <a:gd name="T0" fmla="*/ 0 w 115"/>
                <a:gd name="T1" fmla="*/ 69 h 114"/>
                <a:gd name="T2" fmla="*/ 54 w 115"/>
                <a:gd name="T3" fmla="*/ 114 h 114"/>
                <a:gd name="T4" fmla="*/ 115 w 115"/>
                <a:gd name="T5" fmla="*/ 65 h 114"/>
                <a:gd name="T6" fmla="*/ 37 w 115"/>
                <a:gd name="T7" fmla="*/ 0 h 114"/>
                <a:gd name="T8" fmla="*/ 0 w 115"/>
                <a:gd name="T9" fmla="*/ 6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14">
                  <a:moveTo>
                    <a:pt x="0" y="69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63" y="107"/>
                    <a:pt x="88" y="88"/>
                    <a:pt x="115" y="65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9" y="30"/>
                    <a:pt x="6" y="58"/>
                    <a:pt x="0" y="6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016375" y="3479800"/>
              <a:ext cx="2198688" cy="2171700"/>
            </a:xfrm>
            <a:custGeom>
              <a:avLst/>
              <a:gdLst>
                <a:gd name="T0" fmla="*/ 72 w 104"/>
                <a:gd name="T1" fmla="*/ 71 h 103"/>
                <a:gd name="T2" fmla="*/ 16 w 104"/>
                <a:gd name="T3" fmla="*/ 100 h 103"/>
                <a:gd name="T4" fmla="*/ 0 w 104"/>
                <a:gd name="T5" fmla="*/ 103 h 103"/>
                <a:gd name="T6" fmla="*/ 71 w 104"/>
                <a:gd name="T7" fmla="*/ 11 h 103"/>
                <a:gd name="T8" fmla="*/ 104 w 104"/>
                <a:gd name="T9" fmla="*/ 33 h 103"/>
                <a:gd name="T10" fmla="*/ 72 w 104"/>
                <a:gd name="T11" fmla="*/ 7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03">
                  <a:moveTo>
                    <a:pt x="72" y="71"/>
                  </a:moveTo>
                  <a:cubicBezTo>
                    <a:pt x="92" y="25"/>
                    <a:pt x="16" y="100"/>
                    <a:pt x="16" y="100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26" y="67"/>
                    <a:pt x="41" y="22"/>
                    <a:pt x="71" y="11"/>
                  </a:cubicBezTo>
                  <a:cubicBezTo>
                    <a:pt x="103" y="0"/>
                    <a:pt x="104" y="33"/>
                    <a:pt x="104" y="33"/>
                  </a:cubicBezTo>
                  <a:cubicBezTo>
                    <a:pt x="72" y="71"/>
                    <a:pt x="72" y="71"/>
                    <a:pt x="72" y="7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6067425" y="4913313"/>
              <a:ext cx="1797050" cy="2489200"/>
            </a:xfrm>
            <a:custGeom>
              <a:avLst/>
              <a:gdLst>
                <a:gd name="T0" fmla="*/ 20 w 85"/>
                <a:gd name="T1" fmla="*/ 42 h 118"/>
                <a:gd name="T2" fmla="*/ 1 w 85"/>
                <a:gd name="T3" fmla="*/ 101 h 118"/>
                <a:gd name="T4" fmla="*/ 0 w 85"/>
                <a:gd name="T5" fmla="*/ 118 h 118"/>
                <a:gd name="T6" fmla="*/ 80 w 85"/>
                <a:gd name="T7" fmla="*/ 32 h 118"/>
                <a:gd name="T8" fmla="*/ 52 w 85"/>
                <a:gd name="T9" fmla="*/ 4 h 118"/>
                <a:gd name="T10" fmla="*/ 20 w 85"/>
                <a:gd name="T11" fmla="*/ 4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118">
                  <a:moveTo>
                    <a:pt x="20" y="42"/>
                  </a:moveTo>
                  <a:cubicBezTo>
                    <a:pt x="63" y="14"/>
                    <a:pt x="1" y="101"/>
                    <a:pt x="1" y="10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2" y="86"/>
                    <a:pt x="74" y="64"/>
                    <a:pt x="80" y="32"/>
                  </a:cubicBezTo>
                  <a:cubicBezTo>
                    <a:pt x="85" y="0"/>
                    <a:pt x="52" y="4"/>
                    <a:pt x="52" y="4"/>
                  </a:cubicBezTo>
                  <a:lnTo>
                    <a:pt x="20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503738" y="5610225"/>
              <a:ext cx="1416050" cy="1476375"/>
            </a:xfrm>
            <a:custGeom>
              <a:avLst/>
              <a:gdLst>
                <a:gd name="T0" fmla="*/ 41 w 67"/>
                <a:gd name="T1" fmla="*/ 0 h 70"/>
                <a:gd name="T2" fmla="*/ 67 w 67"/>
                <a:gd name="T3" fmla="*/ 22 h 70"/>
                <a:gd name="T4" fmla="*/ 4 w 67"/>
                <a:gd name="T5" fmla="*/ 70 h 70"/>
                <a:gd name="T6" fmla="*/ 41 w 67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70">
                  <a:moveTo>
                    <a:pt x="41" y="0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33" y="67"/>
                    <a:pt x="4" y="70"/>
                    <a:pt x="4" y="70"/>
                  </a:cubicBezTo>
                  <a:cubicBezTo>
                    <a:pt x="4" y="70"/>
                    <a:pt x="0" y="40"/>
                    <a:pt x="41" y="0"/>
                  </a:cubicBezTo>
                </a:path>
              </a:pathLst>
            </a:custGeom>
            <a:solidFill>
              <a:srgbClr val="FFD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926013" y="5651500"/>
              <a:ext cx="950913" cy="1055688"/>
            </a:xfrm>
            <a:custGeom>
              <a:avLst/>
              <a:gdLst>
                <a:gd name="T0" fmla="*/ 23 w 45"/>
                <a:gd name="T1" fmla="*/ 0 h 50"/>
                <a:gd name="T2" fmla="*/ 45 w 45"/>
                <a:gd name="T3" fmla="*/ 19 h 50"/>
                <a:gd name="T4" fmla="*/ 0 w 45"/>
                <a:gd name="T5" fmla="*/ 50 h 50"/>
                <a:gd name="T6" fmla="*/ 23 w 45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50">
                  <a:moveTo>
                    <a:pt x="23" y="0"/>
                  </a:moveTo>
                  <a:cubicBezTo>
                    <a:pt x="45" y="19"/>
                    <a:pt x="45" y="19"/>
                    <a:pt x="45" y="19"/>
                  </a:cubicBezTo>
                  <a:cubicBezTo>
                    <a:pt x="29" y="38"/>
                    <a:pt x="0" y="50"/>
                    <a:pt x="0" y="50"/>
                  </a:cubicBezTo>
                  <a:cubicBezTo>
                    <a:pt x="0" y="50"/>
                    <a:pt x="7" y="16"/>
                    <a:pt x="23" y="0"/>
                  </a:cubicBezTo>
                </a:path>
              </a:pathLst>
            </a:custGeom>
            <a:solidFill>
              <a:srgbClr val="FFAC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5116513" y="5694363"/>
              <a:ext cx="719138" cy="781050"/>
            </a:xfrm>
            <a:custGeom>
              <a:avLst/>
              <a:gdLst>
                <a:gd name="T0" fmla="*/ 16 w 34"/>
                <a:gd name="T1" fmla="*/ 0 h 37"/>
                <a:gd name="T2" fmla="*/ 34 w 34"/>
                <a:gd name="T3" fmla="*/ 15 h 37"/>
                <a:gd name="T4" fmla="*/ 0 w 34"/>
                <a:gd name="T5" fmla="*/ 37 h 37"/>
                <a:gd name="T6" fmla="*/ 16 w 34"/>
                <a:gd name="T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37">
                  <a:moveTo>
                    <a:pt x="16" y="0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18" y="34"/>
                    <a:pt x="0" y="37"/>
                    <a:pt x="0" y="37"/>
                  </a:cubicBezTo>
                  <a:cubicBezTo>
                    <a:pt x="0" y="37"/>
                    <a:pt x="1" y="16"/>
                    <a:pt x="16" y="0"/>
                  </a:cubicBezTo>
                </a:path>
              </a:pathLst>
            </a:custGeom>
            <a:solidFill>
              <a:srgbClr val="E061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5307013" y="1117600"/>
              <a:ext cx="3275013" cy="3943350"/>
            </a:xfrm>
            <a:custGeom>
              <a:avLst/>
              <a:gdLst>
                <a:gd name="T0" fmla="*/ 0 w 155"/>
                <a:gd name="T1" fmla="*/ 187 h 187"/>
                <a:gd name="T2" fmla="*/ 0 w 155"/>
                <a:gd name="T3" fmla="*/ 187 h 187"/>
                <a:gd name="T4" fmla="*/ 1 w 155"/>
                <a:gd name="T5" fmla="*/ 186 h 187"/>
                <a:gd name="T6" fmla="*/ 2 w 155"/>
                <a:gd name="T7" fmla="*/ 183 h 187"/>
                <a:gd name="T8" fmla="*/ 2 w 155"/>
                <a:gd name="T9" fmla="*/ 182 h 187"/>
                <a:gd name="T10" fmla="*/ 3 w 155"/>
                <a:gd name="T11" fmla="*/ 181 h 187"/>
                <a:gd name="T12" fmla="*/ 3 w 155"/>
                <a:gd name="T13" fmla="*/ 180 h 187"/>
                <a:gd name="T14" fmla="*/ 4 w 155"/>
                <a:gd name="T15" fmla="*/ 180 h 187"/>
                <a:gd name="T16" fmla="*/ 4 w 155"/>
                <a:gd name="T17" fmla="*/ 180 h 187"/>
                <a:gd name="T18" fmla="*/ 5 w 155"/>
                <a:gd name="T19" fmla="*/ 177 h 187"/>
                <a:gd name="T20" fmla="*/ 5 w 155"/>
                <a:gd name="T21" fmla="*/ 177 h 187"/>
                <a:gd name="T22" fmla="*/ 5 w 155"/>
                <a:gd name="T23" fmla="*/ 177 h 187"/>
                <a:gd name="T24" fmla="*/ 5 w 155"/>
                <a:gd name="T25" fmla="*/ 177 h 187"/>
                <a:gd name="T26" fmla="*/ 5 w 155"/>
                <a:gd name="T27" fmla="*/ 177 h 187"/>
                <a:gd name="T28" fmla="*/ 7 w 155"/>
                <a:gd name="T29" fmla="*/ 174 h 187"/>
                <a:gd name="T30" fmla="*/ 7 w 155"/>
                <a:gd name="T31" fmla="*/ 173 h 187"/>
                <a:gd name="T32" fmla="*/ 8 w 155"/>
                <a:gd name="T33" fmla="*/ 170 h 187"/>
                <a:gd name="T34" fmla="*/ 8 w 155"/>
                <a:gd name="T35" fmla="*/ 172 h 187"/>
                <a:gd name="T36" fmla="*/ 8 w 155"/>
                <a:gd name="T37" fmla="*/ 171 h 187"/>
                <a:gd name="T38" fmla="*/ 8 w 155"/>
                <a:gd name="T39" fmla="*/ 170 h 187"/>
                <a:gd name="T40" fmla="*/ 9 w 155"/>
                <a:gd name="T41" fmla="*/ 169 h 187"/>
                <a:gd name="T42" fmla="*/ 9 w 155"/>
                <a:gd name="T43" fmla="*/ 169 h 187"/>
                <a:gd name="T44" fmla="*/ 33 w 155"/>
                <a:gd name="T45" fmla="*/ 123 h 187"/>
                <a:gd name="T46" fmla="*/ 33 w 155"/>
                <a:gd name="T47" fmla="*/ 124 h 187"/>
                <a:gd name="T48" fmla="*/ 33 w 155"/>
                <a:gd name="T49" fmla="*/ 123 h 187"/>
                <a:gd name="T50" fmla="*/ 37 w 155"/>
                <a:gd name="T51" fmla="*/ 118 h 187"/>
                <a:gd name="T52" fmla="*/ 36 w 155"/>
                <a:gd name="T53" fmla="*/ 118 h 187"/>
                <a:gd name="T54" fmla="*/ 37 w 155"/>
                <a:gd name="T55" fmla="*/ 118 h 187"/>
                <a:gd name="T56" fmla="*/ 39 w 155"/>
                <a:gd name="T57" fmla="*/ 113 h 187"/>
                <a:gd name="T58" fmla="*/ 39 w 155"/>
                <a:gd name="T59" fmla="*/ 114 h 187"/>
                <a:gd name="T60" fmla="*/ 39 w 155"/>
                <a:gd name="T61" fmla="*/ 113 h 187"/>
                <a:gd name="T62" fmla="*/ 47 w 155"/>
                <a:gd name="T63" fmla="*/ 101 h 187"/>
                <a:gd name="T64" fmla="*/ 49 w 155"/>
                <a:gd name="T65" fmla="*/ 97 h 187"/>
                <a:gd name="T66" fmla="*/ 64 w 155"/>
                <a:gd name="T67" fmla="*/ 74 h 187"/>
                <a:gd name="T68" fmla="*/ 67 w 155"/>
                <a:gd name="T69" fmla="*/ 70 h 187"/>
                <a:gd name="T70" fmla="*/ 69 w 155"/>
                <a:gd name="T71" fmla="*/ 67 h 187"/>
                <a:gd name="T72" fmla="*/ 70 w 155"/>
                <a:gd name="T73" fmla="*/ 65 h 187"/>
                <a:gd name="T74" fmla="*/ 75 w 155"/>
                <a:gd name="T75" fmla="*/ 58 h 187"/>
                <a:gd name="T76" fmla="*/ 76 w 155"/>
                <a:gd name="T77" fmla="*/ 57 h 187"/>
                <a:gd name="T78" fmla="*/ 81 w 155"/>
                <a:gd name="T79" fmla="*/ 51 h 187"/>
                <a:gd name="T80" fmla="*/ 86 w 155"/>
                <a:gd name="T81" fmla="*/ 44 h 187"/>
                <a:gd name="T82" fmla="*/ 92 w 155"/>
                <a:gd name="T83" fmla="*/ 38 h 187"/>
                <a:gd name="T84" fmla="*/ 108 w 155"/>
                <a:gd name="T85" fmla="*/ 21 h 187"/>
                <a:gd name="T86" fmla="*/ 97 w 155"/>
                <a:gd name="T87" fmla="*/ 32 h 187"/>
                <a:gd name="T88" fmla="*/ 103 w 155"/>
                <a:gd name="T89" fmla="*/ 26 h 187"/>
                <a:gd name="T90" fmla="*/ 108 w 155"/>
                <a:gd name="T91" fmla="*/ 21 h 187"/>
                <a:gd name="T92" fmla="*/ 114 w 155"/>
                <a:gd name="T93" fmla="*/ 17 h 187"/>
                <a:gd name="T94" fmla="*/ 114 w 155"/>
                <a:gd name="T95" fmla="*/ 17 h 187"/>
                <a:gd name="T96" fmla="*/ 117 w 155"/>
                <a:gd name="T97" fmla="*/ 14 h 187"/>
                <a:gd name="T98" fmla="*/ 119 w 155"/>
                <a:gd name="T99" fmla="*/ 13 h 187"/>
                <a:gd name="T100" fmla="*/ 125 w 155"/>
                <a:gd name="T101" fmla="*/ 10 h 187"/>
                <a:gd name="T102" fmla="*/ 130 w 155"/>
                <a:gd name="T103" fmla="*/ 8 h 187"/>
                <a:gd name="T104" fmla="*/ 134 w 155"/>
                <a:gd name="T105" fmla="*/ 6 h 187"/>
                <a:gd name="T106" fmla="*/ 139 w 155"/>
                <a:gd name="T107" fmla="*/ 4 h 187"/>
                <a:gd name="T108" fmla="*/ 155 w 155"/>
                <a:gd name="T109" fmla="*/ 0 h 187"/>
                <a:gd name="T110" fmla="*/ 144 w 155"/>
                <a:gd name="T111" fmla="*/ 3 h 187"/>
                <a:gd name="T112" fmla="*/ 150 w 155"/>
                <a:gd name="T113" fmla="*/ 1 h 187"/>
                <a:gd name="T114" fmla="*/ 154 w 155"/>
                <a:gd name="T11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187">
                  <a:moveTo>
                    <a:pt x="1" y="186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1" y="187"/>
                    <a:pt x="1" y="187"/>
                    <a:pt x="1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2" y="182"/>
                  </a:move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2"/>
                  </a:cubicBezTo>
                  <a:moveTo>
                    <a:pt x="3" y="180"/>
                  </a:moveTo>
                  <a:cubicBezTo>
                    <a:pt x="3" y="180"/>
                    <a:pt x="3" y="181"/>
                    <a:pt x="3" y="181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3" y="180"/>
                    <a:pt x="3" y="180"/>
                    <a:pt x="3" y="180"/>
                  </a:cubicBezTo>
                  <a:moveTo>
                    <a:pt x="4" y="180"/>
                  </a:move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8"/>
                    <a:pt x="4" y="178"/>
                    <a:pt x="4" y="179"/>
                  </a:cubicBezTo>
                  <a:cubicBezTo>
                    <a:pt x="4" y="178"/>
                    <a:pt x="5" y="178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7" y="173"/>
                  </a:moveTo>
                  <a:cubicBezTo>
                    <a:pt x="7" y="173"/>
                    <a:pt x="7" y="174"/>
                    <a:pt x="7" y="174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7" y="174"/>
                    <a:pt x="7" y="173"/>
                    <a:pt x="7" y="173"/>
                  </a:cubicBezTo>
                  <a:moveTo>
                    <a:pt x="8" y="170"/>
                  </a:moveTo>
                  <a:cubicBezTo>
                    <a:pt x="8" y="170"/>
                    <a:pt x="8" y="170"/>
                    <a:pt x="8" y="170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1"/>
                    <a:pt x="8" y="172"/>
                    <a:pt x="8" y="172"/>
                  </a:cubicBezTo>
                  <a:cubicBezTo>
                    <a:pt x="8" y="172"/>
                    <a:pt x="8" y="172"/>
                    <a:pt x="8" y="171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0"/>
                    <a:pt x="8" y="170"/>
                    <a:pt x="8" y="170"/>
                  </a:cubicBezTo>
                  <a:cubicBezTo>
                    <a:pt x="8" y="170"/>
                    <a:pt x="8" y="170"/>
                    <a:pt x="8" y="170"/>
                  </a:cubicBezTo>
                  <a:moveTo>
                    <a:pt x="9" y="168"/>
                  </a:move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8"/>
                    <a:pt x="9" y="168"/>
                    <a:pt x="9" y="168"/>
                  </a:cubicBezTo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moveTo>
                    <a:pt x="37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6" y="118"/>
                    <a:pt x="36" y="118"/>
                  </a:cubicBezTo>
                  <a:cubicBezTo>
                    <a:pt x="36" y="118"/>
                    <a:pt x="36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moveTo>
                    <a:pt x="39" y="113"/>
                  </a:moveTo>
                  <a:cubicBezTo>
                    <a:pt x="39" y="113"/>
                    <a:pt x="39" y="113"/>
                    <a:pt x="39" y="113"/>
                  </a:cubicBezTo>
                  <a:cubicBezTo>
                    <a:pt x="39" y="113"/>
                    <a:pt x="39" y="114"/>
                    <a:pt x="39" y="114"/>
                  </a:cubicBezTo>
                  <a:cubicBezTo>
                    <a:pt x="39" y="114"/>
                    <a:pt x="39" y="114"/>
                    <a:pt x="39" y="113"/>
                  </a:cubicBezTo>
                  <a:cubicBezTo>
                    <a:pt x="39" y="113"/>
                    <a:pt x="39" y="113"/>
                    <a:pt x="39" y="113"/>
                  </a:cubicBezTo>
                  <a:moveTo>
                    <a:pt x="49" y="97"/>
                  </a:moveTo>
                  <a:cubicBezTo>
                    <a:pt x="48" y="98"/>
                    <a:pt x="47" y="100"/>
                    <a:pt x="47" y="101"/>
                  </a:cubicBezTo>
                  <a:cubicBezTo>
                    <a:pt x="47" y="100"/>
                    <a:pt x="48" y="99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moveTo>
                    <a:pt x="67" y="70"/>
                  </a:moveTo>
                  <a:cubicBezTo>
                    <a:pt x="66" y="71"/>
                    <a:pt x="65" y="72"/>
                    <a:pt x="64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5" y="72"/>
                    <a:pt x="66" y="71"/>
                    <a:pt x="67" y="70"/>
                  </a:cubicBezTo>
                  <a:moveTo>
                    <a:pt x="75" y="58"/>
                  </a:moveTo>
                  <a:cubicBezTo>
                    <a:pt x="73" y="61"/>
                    <a:pt x="71" y="64"/>
                    <a:pt x="69" y="67"/>
                  </a:cubicBezTo>
                  <a:cubicBezTo>
                    <a:pt x="69" y="67"/>
                    <a:pt x="69" y="67"/>
                    <a:pt x="69" y="6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2" y="63"/>
                    <a:pt x="73" y="61"/>
                    <a:pt x="75" y="59"/>
                  </a:cubicBezTo>
                  <a:cubicBezTo>
                    <a:pt x="75" y="58"/>
                    <a:pt x="75" y="58"/>
                    <a:pt x="75" y="58"/>
                  </a:cubicBezTo>
                  <a:moveTo>
                    <a:pt x="97" y="32"/>
                  </a:moveTo>
                  <a:cubicBezTo>
                    <a:pt x="90" y="40"/>
                    <a:pt x="83" y="48"/>
                    <a:pt x="76" y="57"/>
                  </a:cubicBezTo>
                  <a:cubicBezTo>
                    <a:pt x="77" y="55"/>
                    <a:pt x="79" y="54"/>
                    <a:pt x="80" y="52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2" y="49"/>
                    <a:pt x="84" y="47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8" y="42"/>
                    <a:pt x="90" y="40"/>
                    <a:pt x="91" y="38"/>
                  </a:cubicBezTo>
                  <a:cubicBezTo>
                    <a:pt x="92" y="38"/>
                    <a:pt x="92" y="38"/>
                    <a:pt x="92" y="38"/>
                  </a:cubicBezTo>
                  <a:cubicBezTo>
                    <a:pt x="93" y="36"/>
                    <a:pt x="95" y="34"/>
                    <a:pt x="97" y="32"/>
                  </a:cubicBezTo>
                  <a:moveTo>
                    <a:pt x="108" y="21"/>
                  </a:moveTo>
                  <a:cubicBezTo>
                    <a:pt x="104" y="25"/>
                    <a:pt x="101" y="28"/>
                    <a:pt x="97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9" y="30"/>
                    <a:pt x="101" y="28"/>
                    <a:pt x="102" y="27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5" y="25"/>
                    <a:pt x="106" y="23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moveTo>
                    <a:pt x="114" y="17"/>
                  </a:move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moveTo>
                    <a:pt x="119" y="13"/>
                  </a:moveTo>
                  <a:cubicBezTo>
                    <a:pt x="119" y="14"/>
                    <a:pt x="118" y="14"/>
                    <a:pt x="117" y="14"/>
                  </a:cubicBezTo>
                  <a:cubicBezTo>
                    <a:pt x="118" y="14"/>
                    <a:pt x="119" y="14"/>
                    <a:pt x="119" y="13"/>
                  </a:cubicBezTo>
                  <a:cubicBezTo>
                    <a:pt x="119" y="13"/>
                    <a:pt x="119" y="13"/>
                    <a:pt x="119" y="13"/>
                  </a:cubicBezTo>
                  <a:moveTo>
                    <a:pt x="143" y="3"/>
                  </a:moveTo>
                  <a:cubicBezTo>
                    <a:pt x="137" y="5"/>
                    <a:pt x="131" y="7"/>
                    <a:pt x="125" y="10"/>
                  </a:cubicBezTo>
                  <a:cubicBezTo>
                    <a:pt x="126" y="9"/>
                    <a:pt x="128" y="9"/>
                    <a:pt x="129" y="8"/>
                  </a:cubicBezTo>
                  <a:cubicBezTo>
                    <a:pt x="129" y="8"/>
                    <a:pt x="129" y="8"/>
                    <a:pt x="130" y="8"/>
                  </a:cubicBezTo>
                  <a:cubicBezTo>
                    <a:pt x="131" y="7"/>
                    <a:pt x="132" y="6"/>
                    <a:pt x="134" y="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5" y="5"/>
                    <a:pt x="137" y="5"/>
                    <a:pt x="138" y="4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41" y="3"/>
                    <a:pt x="142" y="3"/>
                    <a:pt x="143" y="3"/>
                  </a:cubicBezTo>
                  <a:moveTo>
                    <a:pt x="155" y="0"/>
                  </a:moveTo>
                  <a:cubicBezTo>
                    <a:pt x="152" y="1"/>
                    <a:pt x="148" y="1"/>
                    <a:pt x="144" y="3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5" y="2"/>
                    <a:pt x="147" y="2"/>
                    <a:pt x="149" y="1"/>
                  </a:cubicBezTo>
                  <a:cubicBezTo>
                    <a:pt x="149" y="1"/>
                    <a:pt x="149" y="1"/>
                    <a:pt x="150" y="1"/>
                  </a:cubicBezTo>
                  <a:cubicBezTo>
                    <a:pt x="151" y="1"/>
                    <a:pt x="153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5" y="0"/>
                    <a:pt x="155" y="0"/>
                    <a:pt x="155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5307013" y="1011238"/>
              <a:ext cx="3930650" cy="4789488"/>
            </a:xfrm>
            <a:custGeom>
              <a:avLst/>
              <a:gdLst>
                <a:gd name="T0" fmla="*/ 2 w 186"/>
                <a:gd name="T1" fmla="*/ 218 h 227"/>
                <a:gd name="T2" fmla="*/ 7 w 186"/>
                <a:gd name="T3" fmla="*/ 222 h 227"/>
                <a:gd name="T4" fmla="*/ 15 w 186"/>
                <a:gd name="T5" fmla="*/ 226 h 227"/>
                <a:gd name="T6" fmla="*/ 12 w 186"/>
                <a:gd name="T7" fmla="*/ 200 h 227"/>
                <a:gd name="T8" fmla="*/ 12 w 186"/>
                <a:gd name="T9" fmla="*/ 200 h 227"/>
                <a:gd name="T10" fmla="*/ 9 w 186"/>
                <a:gd name="T11" fmla="*/ 173 h 227"/>
                <a:gd name="T12" fmla="*/ 9 w 186"/>
                <a:gd name="T13" fmla="*/ 174 h 227"/>
                <a:gd name="T14" fmla="*/ 8 w 186"/>
                <a:gd name="T15" fmla="*/ 175 h 227"/>
                <a:gd name="T16" fmla="*/ 8 w 186"/>
                <a:gd name="T17" fmla="*/ 177 h 227"/>
                <a:gd name="T18" fmla="*/ 7 w 186"/>
                <a:gd name="T19" fmla="*/ 179 h 227"/>
                <a:gd name="T20" fmla="*/ 5 w 186"/>
                <a:gd name="T21" fmla="*/ 182 h 227"/>
                <a:gd name="T22" fmla="*/ 5 w 186"/>
                <a:gd name="T23" fmla="*/ 182 h 227"/>
                <a:gd name="T24" fmla="*/ 4 w 186"/>
                <a:gd name="T25" fmla="*/ 185 h 227"/>
                <a:gd name="T26" fmla="*/ 4 w 186"/>
                <a:gd name="T27" fmla="*/ 185 h 227"/>
                <a:gd name="T28" fmla="*/ 3 w 186"/>
                <a:gd name="T29" fmla="*/ 186 h 227"/>
                <a:gd name="T30" fmla="*/ 2 w 186"/>
                <a:gd name="T31" fmla="*/ 188 h 227"/>
                <a:gd name="T32" fmla="*/ 0 w 186"/>
                <a:gd name="T33" fmla="*/ 192 h 227"/>
                <a:gd name="T34" fmla="*/ 4 w 186"/>
                <a:gd name="T35" fmla="*/ 208 h 227"/>
                <a:gd name="T36" fmla="*/ 11 w 186"/>
                <a:gd name="T37" fmla="*/ 199 h 227"/>
                <a:gd name="T38" fmla="*/ 11 w 186"/>
                <a:gd name="T39" fmla="*/ 173 h 227"/>
                <a:gd name="T40" fmla="*/ 164 w 186"/>
                <a:gd name="T41" fmla="*/ 2 h 227"/>
                <a:gd name="T42" fmla="*/ 155 w 186"/>
                <a:gd name="T43" fmla="*/ 5 h 227"/>
                <a:gd name="T44" fmla="*/ 150 w 186"/>
                <a:gd name="T45" fmla="*/ 6 h 227"/>
                <a:gd name="T46" fmla="*/ 144 w 186"/>
                <a:gd name="T47" fmla="*/ 8 h 227"/>
                <a:gd name="T48" fmla="*/ 138 w 186"/>
                <a:gd name="T49" fmla="*/ 9 h 227"/>
                <a:gd name="T50" fmla="*/ 130 w 186"/>
                <a:gd name="T51" fmla="*/ 13 h 227"/>
                <a:gd name="T52" fmla="*/ 125 w 186"/>
                <a:gd name="T53" fmla="*/ 15 h 227"/>
                <a:gd name="T54" fmla="*/ 117 w 186"/>
                <a:gd name="T55" fmla="*/ 19 h 227"/>
                <a:gd name="T56" fmla="*/ 114 w 186"/>
                <a:gd name="T57" fmla="*/ 22 h 227"/>
                <a:gd name="T58" fmla="*/ 103 w 186"/>
                <a:gd name="T59" fmla="*/ 31 h 227"/>
                <a:gd name="T60" fmla="*/ 97 w 186"/>
                <a:gd name="T61" fmla="*/ 37 h 227"/>
                <a:gd name="T62" fmla="*/ 91 w 186"/>
                <a:gd name="T63" fmla="*/ 43 h 227"/>
                <a:gd name="T64" fmla="*/ 81 w 186"/>
                <a:gd name="T65" fmla="*/ 56 h 227"/>
                <a:gd name="T66" fmla="*/ 75 w 186"/>
                <a:gd name="T67" fmla="*/ 63 h 227"/>
                <a:gd name="T68" fmla="*/ 69 w 186"/>
                <a:gd name="T69" fmla="*/ 71 h 227"/>
                <a:gd name="T70" fmla="*/ 65 w 186"/>
                <a:gd name="T71" fmla="*/ 78 h 227"/>
                <a:gd name="T72" fmla="*/ 49 w 186"/>
                <a:gd name="T73" fmla="*/ 102 h 227"/>
                <a:gd name="T74" fmla="*/ 39 w 186"/>
                <a:gd name="T75" fmla="*/ 118 h 227"/>
                <a:gd name="T76" fmla="*/ 37 w 186"/>
                <a:gd name="T77" fmla="*/ 123 h 227"/>
                <a:gd name="T78" fmla="*/ 36 w 186"/>
                <a:gd name="T79" fmla="*/ 123 h 227"/>
                <a:gd name="T80" fmla="*/ 33 w 186"/>
                <a:gd name="T81" fmla="*/ 128 h 227"/>
                <a:gd name="T82" fmla="*/ 127 w 186"/>
                <a:gd name="T83" fmla="*/ 15 h 227"/>
                <a:gd name="T84" fmla="*/ 186 w 186"/>
                <a:gd name="T85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227">
                  <a:moveTo>
                    <a:pt x="4" y="211"/>
                  </a:moveTo>
                  <a:cubicBezTo>
                    <a:pt x="3" y="212"/>
                    <a:pt x="3" y="213"/>
                    <a:pt x="2" y="214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13" y="227"/>
                    <a:pt x="13" y="227"/>
                    <a:pt x="13" y="227"/>
                  </a:cubicBezTo>
                  <a:cubicBezTo>
                    <a:pt x="15" y="226"/>
                    <a:pt x="15" y="226"/>
                    <a:pt x="15" y="226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4" y="211"/>
                    <a:pt x="4" y="211"/>
                    <a:pt x="4" y="211"/>
                  </a:cubicBezTo>
                  <a:moveTo>
                    <a:pt x="12" y="200"/>
                  </a:moveTo>
                  <a:cubicBezTo>
                    <a:pt x="12" y="200"/>
                    <a:pt x="12" y="200"/>
                    <a:pt x="12" y="20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12" y="200"/>
                    <a:pt x="12" y="200"/>
                    <a:pt x="12" y="200"/>
                  </a:cubicBezTo>
                  <a:moveTo>
                    <a:pt x="11" y="173"/>
                  </a:moveTo>
                  <a:cubicBezTo>
                    <a:pt x="11" y="173"/>
                    <a:pt x="10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5"/>
                    <a:pt x="8" y="175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7"/>
                    <a:pt x="8" y="177"/>
                    <a:pt x="8" y="177"/>
                  </a:cubicBezTo>
                  <a:cubicBezTo>
                    <a:pt x="7" y="177"/>
                    <a:pt x="7" y="178"/>
                    <a:pt x="7" y="178"/>
                  </a:cubicBezTo>
                  <a:cubicBezTo>
                    <a:pt x="7" y="178"/>
                    <a:pt x="7" y="179"/>
                    <a:pt x="7" y="179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6" y="180"/>
                    <a:pt x="6" y="180"/>
                    <a:pt x="6" y="180"/>
                  </a:cubicBezTo>
                  <a:cubicBezTo>
                    <a:pt x="6" y="180"/>
                    <a:pt x="6" y="181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3"/>
                    <a:pt x="4" y="183"/>
                    <a:pt x="4" y="184"/>
                  </a:cubicBezTo>
                  <a:cubicBezTo>
                    <a:pt x="4" y="184"/>
                    <a:pt x="4" y="184"/>
                    <a:pt x="4" y="184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6"/>
                    <a:pt x="3" y="186"/>
                    <a:pt x="3" y="186"/>
                  </a:cubicBezTo>
                  <a:cubicBezTo>
                    <a:pt x="3" y="186"/>
                    <a:pt x="3" y="187"/>
                    <a:pt x="2" y="187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1" y="189"/>
                    <a:pt x="1" y="190"/>
                    <a:pt x="1" y="191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192"/>
                    <a:pt x="1" y="192"/>
                    <a:pt x="1" y="192"/>
                  </a:cubicBezTo>
                  <a:cubicBezTo>
                    <a:pt x="2" y="211"/>
                    <a:pt x="2" y="211"/>
                    <a:pt x="2" y="211"/>
                  </a:cubicBezTo>
                  <a:cubicBezTo>
                    <a:pt x="2" y="210"/>
                    <a:pt x="3" y="209"/>
                    <a:pt x="4" y="208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3" y="192"/>
                    <a:pt x="6" y="185"/>
                    <a:pt x="12" y="173"/>
                  </a:cubicBezTo>
                  <a:cubicBezTo>
                    <a:pt x="12" y="173"/>
                    <a:pt x="12" y="173"/>
                    <a:pt x="11" y="173"/>
                  </a:cubicBezTo>
                  <a:moveTo>
                    <a:pt x="186" y="0"/>
                  </a:moveTo>
                  <a:cubicBezTo>
                    <a:pt x="179" y="0"/>
                    <a:pt x="172" y="1"/>
                    <a:pt x="164" y="2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2" y="3"/>
                    <a:pt x="158" y="4"/>
                    <a:pt x="155" y="5"/>
                  </a:cubicBezTo>
                  <a:cubicBezTo>
                    <a:pt x="155" y="5"/>
                    <a:pt x="155" y="5"/>
                    <a:pt x="154" y="5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3" y="5"/>
                    <a:pt x="151" y="6"/>
                    <a:pt x="150" y="6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47" y="7"/>
                    <a:pt x="145" y="7"/>
                    <a:pt x="144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4" y="8"/>
                    <a:pt x="144" y="8"/>
                    <a:pt x="143" y="8"/>
                  </a:cubicBezTo>
                  <a:cubicBezTo>
                    <a:pt x="142" y="8"/>
                    <a:pt x="141" y="8"/>
                    <a:pt x="139" y="9"/>
                  </a:cubicBezTo>
                  <a:cubicBezTo>
                    <a:pt x="139" y="9"/>
                    <a:pt x="139" y="9"/>
                    <a:pt x="138" y="9"/>
                  </a:cubicBezTo>
                  <a:cubicBezTo>
                    <a:pt x="137" y="10"/>
                    <a:pt x="135" y="10"/>
                    <a:pt x="134" y="11"/>
                  </a:cubicBezTo>
                  <a:cubicBezTo>
                    <a:pt x="134" y="11"/>
                    <a:pt x="134" y="11"/>
                    <a:pt x="134" y="11"/>
                  </a:cubicBezTo>
                  <a:cubicBezTo>
                    <a:pt x="132" y="11"/>
                    <a:pt x="131" y="12"/>
                    <a:pt x="130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8" y="14"/>
                    <a:pt x="126" y="14"/>
                    <a:pt x="125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3" y="16"/>
                    <a:pt x="121" y="17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9"/>
                    <a:pt x="118" y="19"/>
                    <a:pt x="117" y="19"/>
                  </a:cubicBezTo>
                  <a:cubicBezTo>
                    <a:pt x="116" y="20"/>
                    <a:pt x="115" y="21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23"/>
                    <a:pt x="110" y="25"/>
                    <a:pt x="108" y="26"/>
                  </a:cubicBezTo>
                  <a:cubicBezTo>
                    <a:pt x="108" y="27"/>
                    <a:pt x="108" y="27"/>
                    <a:pt x="108" y="27"/>
                  </a:cubicBezTo>
                  <a:cubicBezTo>
                    <a:pt x="106" y="28"/>
                    <a:pt x="105" y="30"/>
                    <a:pt x="103" y="31"/>
                  </a:cubicBezTo>
                  <a:cubicBezTo>
                    <a:pt x="102" y="32"/>
                    <a:pt x="102" y="32"/>
                    <a:pt x="102" y="32"/>
                  </a:cubicBezTo>
                  <a:cubicBezTo>
                    <a:pt x="101" y="33"/>
                    <a:pt x="99" y="35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5" y="39"/>
                    <a:pt x="93" y="41"/>
                    <a:pt x="92" y="43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5"/>
                    <a:pt x="88" y="47"/>
                    <a:pt x="86" y="49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4" y="52"/>
                    <a:pt x="82" y="54"/>
                    <a:pt x="81" y="56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79" y="59"/>
                    <a:pt x="77" y="60"/>
                    <a:pt x="76" y="62"/>
                  </a:cubicBezTo>
                  <a:cubicBezTo>
                    <a:pt x="76" y="63"/>
                    <a:pt x="75" y="63"/>
                    <a:pt x="75" y="63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73" y="66"/>
                    <a:pt x="72" y="68"/>
                    <a:pt x="70" y="70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2"/>
                    <a:pt x="69" y="72"/>
                    <a:pt x="69" y="72"/>
                  </a:cubicBezTo>
                  <a:cubicBezTo>
                    <a:pt x="68" y="73"/>
                    <a:pt x="68" y="74"/>
                    <a:pt x="67" y="75"/>
                  </a:cubicBezTo>
                  <a:cubicBezTo>
                    <a:pt x="66" y="76"/>
                    <a:pt x="65" y="77"/>
                    <a:pt x="65" y="78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59" y="86"/>
                    <a:pt x="54" y="94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8" y="104"/>
                    <a:pt x="47" y="105"/>
                    <a:pt x="47" y="106"/>
                  </a:cubicBezTo>
                  <a:cubicBezTo>
                    <a:pt x="44" y="110"/>
                    <a:pt x="42" y="114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8" y="121"/>
                    <a:pt x="37" y="122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6"/>
                    <a:pt x="34" y="127"/>
                    <a:pt x="33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4" y="130"/>
                    <a:pt x="34" y="130"/>
                    <a:pt x="35" y="131"/>
                  </a:cubicBezTo>
                  <a:cubicBezTo>
                    <a:pt x="60" y="86"/>
                    <a:pt x="96" y="31"/>
                    <a:pt x="127" y="15"/>
                  </a:cubicBezTo>
                  <a:cubicBezTo>
                    <a:pt x="139" y="9"/>
                    <a:pt x="154" y="5"/>
                    <a:pt x="167" y="3"/>
                  </a:cubicBezTo>
                  <a:cubicBezTo>
                    <a:pt x="167" y="2"/>
                    <a:pt x="167" y="2"/>
                    <a:pt x="167" y="2"/>
                  </a:cubicBezTo>
                  <a:cubicBezTo>
                    <a:pt x="173" y="1"/>
                    <a:pt x="180" y="0"/>
                    <a:pt x="186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348288" y="5208588"/>
              <a:ext cx="211138" cy="317500"/>
            </a:xfrm>
            <a:custGeom>
              <a:avLst/>
              <a:gdLst>
                <a:gd name="T0" fmla="*/ 2 w 10"/>
                <a:gd name="T1" fmla="*/ 9 h 15"/>
                <a:gd name="T2" fmla="*/ 0 w 10"/>
                <a:gd name="T3" fmla="*/ 12 h 15"/>
                <a:gd name="T4" fmla="*/ 0 w 10"/>
                <a:gd name="T5" fmla="*/ 15 h 15"/>
                <a:gd name="T6" fmla="*/ 2 w 10"/>
                <a:gd name="T7" fmla="*/ 12 h 15"/>
                <a:gd name="T8" fmla="*/ 2 w 10"/>
                <a:gd name="T9" fmla="*/ 9 h 15"/>
                <a:gd name="T10" fmla="*/ 9 w 10"/>
                <a:gd name="T11" fmla="*/ 0 h 15"/>
                <a:gd name="T12" fmla="*/ 9 w 10"/>
                <a:gd name="T13" fmla="*/ 0 h 15"/>
                <a:gd name="T14" fmla="*/ 10 w 10"/>
                <a:gd name="T15" fmla="*/ 1 h 15"/>
                <a:gd name="T16" fmla="*/ 10 w 10"/>
                <a:gd name="T17" fmla="*/ 1 h 15"/>
                <a:gd name="T18" fmla="*/ 9 w 10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2" y="9"/>
                  </a:moveTo>
                  <a:cubicBezTo>
                    <a:pt x="1" y="10"/>
                    <a:pt x="0" y="11"/>
                    <a:pt x="0" y="1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4"/>
                    <a:pt x="1" y="13"/>
                    <a:pt x="2" y="12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594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5370513" y="1074738"/>
              <a:ext cx="3910013" cy="4408489"/>
            </a:xfrm>
            <a:custGeom>
              <a:avLst/>
              <a:gdLst>
                <a:gd name="T0" fmla="*/ 9 w 185"/>
                <a:gd name="T1" fmla="*/ 170 h 209"/>
                <a:gd name="T2" fmla="*/ 0 w 185"/>
                <a:gd name="T3" fmla="*/ 189 h 209"/>
                <a:gd name="T4" fmla="*/ 8 w 185"/>
                <a:gd name="T5" fmla="*/ 196 h 209"/>
                <a:gd name="T6" fmla="*/ 9 w 185"/>
                <a:gd name="T7" fmla="*/ 197 h 209"/>
                <a:gd name="T8" fmla="*/ 23 w 185"/>
                <a:gd name="T9" fmla="*/ 208 h 209"/>
                <a:gd name="T10" fmla="*/ 23 w 185"/>
                <a:gd name="T11" fmla="*/ 209 h 209"/>
                <a:gd name="T12" fmla="*/ 27 w 185"/>
                <a:gd name="T13" fmla="*/ 205 h 209"/>
                <a:gd name="T14" fmla="*/ 2 w 185"/>
                <a:gd name="T15" fmla="*/ 184 h 209"/>
                <a:gd name="T16" fmla="*/ 9 w 185"/>
                <a:gd name="T17" fmla="*/ 170 h 209"/>
                <a:gd name="T18" fmla="*/ 9 w 185"/>
                <a:gd name="T19" fmla="*/ 170 h 209"/>
                <a:gd name="T20" fmla="*/ 164 w 185"/>
                <a:gd name="T21" fmla="*/ 0 h 209"/>
                <a:gd name="T22" fmla="*/ 124 w 185"/>
                <a:gd name="T23" fmla="*/ 12 h 209"/>
                <a:gd name="T24" fmla="*/ 32 w 185"/>
                <a:gd name="T25" fmla="*/ 128 h 209"/>
                <a:gd name="T26" fmla="*/ 32 w 185"/>
                <a:gd name="T27" fmla="*/ 128 h 209"/>
                <a:gd name="T28" fmla="*/ 39 w 185"/>
                <a:gd name="T29" fmla="*/ 115 h 209"/>
                <a:gd name="T30" fmla="*/ 76 w 185"/>
                <a:gd name="T31" fmla="*/ 146 h 209"/>
                <a:gd name="T32" fmla="*/ 114 w 185"/>
                <a:gd name="T33" fmla="*/ 102 h 209"/>
                <a:gd name="T34" fmla="*/ 112 w 185"/>
                <a:gd name="T35" fmla="*/ 58 h 209"/>
                <a:gd name="T36" fmla="*/ 137 w 185"/>
                <a:gd name="T37" fmla="*/ 46 h 209"/>
                <a:gd name="T38" fmla="*/ 156 w 185"/>
                <a:gd name="T39" fmla="*/ 53 h 209"/>
                <a:gd name="T40" fmla="*/ 185 w 185"/>
                <a:gd name="T41" fmla="*/ 18 h 209"/>
                <a:gd name="T42" fmla="*/ 164 w 185"/>
                <a:gd name="T4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" h="209">
                  <a:moveTo>
                    <a:pt x="9" y="170"/>
                  </a:moveTo>
                  <a:cubicBezTo>
                    <a:pt x="3" y="182"/>
                    <a:pt x="0" y="189"/>
                    <a:pt x="0" y="189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9" y="197"/>
                    <a:pt x="9" y="197"/>
                    <a:pt x="9" y="197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9"/>
                    <a:pt x="23" y="209"/>
                    <a:pt x="23" y="209"/>
                  </a:cubicBezTo>
                  <a:cubicBezTo>
                    <a:pt x="27" y="205"/>
                    <a:pt x="27" y="205"/>
                    <a:pt x="27" y="205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4" y="181"/>
                    <a:pt x="6" y="176"/>
                    <a:pt x="9" y="170"/>
                  </a:cubicBezTo>
                  <a:cubicBezTo>
                    <a:pt x="9" y="170"/>
                    <a:pt x="9" y="170"/>
                    <a:pt x="9" y="170"/>
                  </a:cubicBezTo>
                  <a:moveTo>
                    <a:pt x="164" y="0"/>
                  </a:moveTo>
                  <a:cubicBezTo>
                    <a:pt x="151" y="2"/>
                    <a:pt x="136" y="6"/>
                    <a:pt x="124" y="12"/>
                  </a:cubicBezTo>
                  <a:cubicBezTo>
                    <a:pt x="93" y="28"/>
                    <a:pt x="57" y="83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4" y="123"/>
                    <a:pt x="37" y="119"/>
                    <a:pt x="39" y="115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114" y="102"/>
                    <a:pt x="114" y="102"/>
                    <a:pt x="114" y="102"/>
                  </a:cubicBezTo>
                  <a:cubicBezTo>
                    <a:pt x="102" y="90"/>
                    <a:pt x="101" y="71"/>
                    <a:pt x="112" y="58"/>
                  </a:cubicBezTo>
                  <a:cubicBezTo>
                    <a:pt x="118" y="50"/>
                    <a:pt x="127" y="46"/>
                    <a:pt x="137" y="46"/>
                  </a:cubicBezTo>
                  <a:cubicBezTo>
                    <a:pt x="143" y="46"/>
                    <a:pt x="150" y="48"/>
                    <a:pt x="156" y="53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64" y="0"/>
                    <a:pt x="164" y="0"/>
                    <a:pt x="16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7504113" y="2044700"/>
              <a:ext cx="1163638" cy="1181100"/>
            </a:xfrm>
            <a:custGeom>
              <a:avLst/>
              <a:gdLst>
                <a:gd name="T0" fmla="*/ 36 w 55"/>
                <a:gd name="T1" fmla="*/ 0 h 56"/>
                <a:gd name="T2" fmla="*/ 11 w 55"/>
                <a:gd name="T3" fmla="*/ 12 h 56"/>
                <a:gd name="T4" fmla="*/ 13 w 55"/>
                <a:gd name="T5" fmla="*/ 56 h 56"/>
                <a:gd name="T6" fmla="*/ 17 w 55"/>
                <a:gd name="T7" fmla="*/ 51 h 56"/>
                <a:gd name="T8" fmla="*/ 16 w 55"/>
                <a:gd name="T9" fmla="*/ 16 h 56"/>
                <a:gd name="T10" fmla="*/ 36 w 55"/>
                <a:gd name="T11" fmla="*/ 7 h 56"/>
                <a:gd name="T12" fmla="*/ 51 w 55"/>
                <a:gd name="T13" fmla="*/ 11 h 56"/>
                <a:gd name="T14" fmla="*/ 55 w 55"/>
                <a:gd name="T15" fmla="*/ 7 h 56"/>
                <a:gd name="T16" fmla="*/ 36 w 55"/>
                <a:gd name="T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6">
                  <a:moveTo>
                    <a:pt x="36" y="0"/>
                  </a:moveTo>
                  <a:cubicBezTo>
                    <a:pt x="26" y="0"/>
                    <a:pt x="17" y="4"/>
                    <a:pt x="11" y="12"/>
                  </a:cubicBezTo>
                  <a:cubicBezTo>
                    <a:pt x="0" y="25"/>
                    <a:pt x="1" y="44"/>
                    <a:pt x="13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8" y="41"/>
                    <a:pt x="7" y="26"/>
                    <a:pt x="16" y="16"/>
                  </a:cubicBezTo>
                  <a:cubicBezTo>
                    <a:pt x="21" y="10"/>
                    <a:pt x="28" y="7"/>
                    <a:pt x="36" y="7"/>
                  </a:cubicBezTo>
                  <a:cubicBezTo>
                    <a:pt x="41" y="7"/>
                    <a:pt x="46" y="8"/>
                    <a:pt x="51" y="11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49" y="2"/>
                    <a:pt x="42" y="0"/>
                    <a:pt x="36" y="0"/>
                  </a:cubicBezTo>
                </a:path>
              </a:pathLst>
            </a:custGeom>
            <a:solidFill>
              <a:srgbClr val="0E30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7653338" y="2192338"/>
              <a:ext cx="928688" cy="928688"/>
            </a:xfrm>
            <a:custGeom>
              <a:avLst/>
              <a:gdLst>
                <a:gd name="T0" fmla="*/ 29 w 44"/>
                <a:gd name="T1" fmla="*/ 0 h 44"/>
                <a:gd name="T2" fmla="*/ 9 w 44"/>
                <a:gd name="T3" fmla="*/ 9 h 44"/>
                <a:gd name="T4" fmla="*/ 10 w 44"/>
                <a:gd name="T5" fmla="*/ 44 h 44"/>
                <a:gd name="T6" fmla="*/ 44 w 44"/>
                <a:gd name="T7" fmla="*/ 4 h 44"/>
                <a:gd name="T8" fmla="*/ 29 w 4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4">
                  <a:moveTo>
                    <a:pt x="29" y="0"/>
                  </a:moveTo>
                  <a:cubicBezTo>
                    <a:pt x="21" y="0"/>
                    <a:pt x="14" y="3"/>
                    <a:pt x="9" y="9"/>
                  </a:cubicBezTo>
                  <a:cubicBezTo>
                    <a:pt x="0" y="19"/>
                    <a:pt x="1" y="34"/>
                    <a:pt x="10" y="4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39" y="1"/>
                    <a:pt x="34" y="0"/>
                    <a:pt x="29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8836025" y="990600"/>
              <a:ext cx="846138" cy="463550"/>
            </a:xfrm>
            <a:custGeom>
              <a:avLst/>
              <a:gdLst>
                <a:gd name="T0" fmla="*/ 38 w 40"/>
                <a:gd name="T1" fmla="*/ 0 h 22"/>
                <a:gd name="T2" fmla="*/ 19 w 40"/>
                <a:gd name="T3" fmla="*/ 1 h 22"/>
                <a:gd name="T4" fmla="*/ 0 w 40"/>
                <a:gd name="T5" fmla="*/ 3 h 22"/>
                <a:gd name="T6" fmla="*/ 0 w 40"/>
                <a:gd name="T7" fmla="*/ 4 h 22"/>
                <a:gd name="T8" fmla="*/ 21 w 40"/>
                <a:gd name="T9" fmla="*/ 22 h 22"/>
                <a:gd name="T10" fmla="*/ 40 w 40"/>
                <a:gd name="T11" fmla="*/ 0 h 22"/>
                <a:gd name="T12" fmla="*/ 40 w 40"/>
                <a:gd name="T13" fmla="*/ 0 h 22"/>
                <a:gd name="T14" fmla="*/ 38 w 40"/>
                <a:gd name="T1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2">
                  <a:moveTo>
                    <a:pt x="38" y="0"/>
                  </a:moveTo>
                  <a:cubicBezTo>
                    <a:pt x="35" y="0"/>
                    <a:pt x="28" y="0"/>
                    <a:pt x="19" y="1"/>
                  </a:cubicBezTo>
                  <a:cubicBezTo>
                    <a:pt x="13" y="1"/>
                    <a:pt x="6" y="2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9" y="0"/>
                    <a:pt x="3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411788" y="3500438"/>
              <a:ext cx="1565275" cy="1898650"/>
            </a:xfrm>
            <a:custGeom>
              <a:avLst/>
              <a:gdLst>
                <a:gd name="T0" fmla="*/ 37 w 74"/>
                <a:gd name="T1" fmla="*/ 0 h 90"/>
                <a:gd name="T2" fmla="*/ 30 w 74"/>
                <a:gd name="T3" fmla="*/ 13 h 90"/>
                <a:gd name="T4" fmla="*/ 38 w 74"/>
                <a:gd name="T5" fmla="*/ 32 h 90"/>
                <a:gd name="T6" fmla="*/ 6 w 74"/>
                <a:gd name="T7" fmla="*/ 70 h 90"/>
                <a:gd name="T8" fmla="*/ 7 w 74"/>
                <a:gd name="T9" fmla="*/ 55 h 90"/>
                <a:gd name="T10" fmla="*/ 0 w 74"/>
                <a:gd name="T11" fmla="*/ 69 h 90"/>
                <a:gd name="T12" fmla="*/ 25 w 74"/>
                <a:gd name="T13" fmla="*/ 90 h 90"/>
                <a:gd name="T14" fmla="*/ 74 w 74"/>
                <a:gd name="T15" fmla="*/ 31 h 90"/>
                <a:gd name="T16" fmla="*/ 37 w 74"/>
                <a:gd name="T1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90">
                  <a:moveTo>
                    <a:pt x="37" y="0"/>
                  </a:moveTo>
                  <a:cubicBezTo>
                    <a:pt x="35" y="4"/>
                    <a:pt x="32" y="8"/>
                    <a:pt x="30" y="13"/>
                  </a:cubicBezTo>
                  <a:cubicBezTo>
                    <a:pt x="37" y="20"/>
                    <a:pt x="38" y="32"/>
                    <a:pt x="38" y="32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0" y="60"/>
                    <a:pt x="10" y="56"/>
                    <a:pt x="7" y="55"/>
                  </a:cubicBezTo>
                  <a:cubicBezTo>
                    <a:pt x="4" y="61"/>
                    <a:pt x="2" y="66"/>
                    <a:pt x="0" y="69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3 w 82"/>
                <a:gd name="T1" fmla="*/ 94 h 94"/>
                <a:gd name="T2" fmla="*/ 0 w 82"/>
                <a:gd name="T3" fmla="*/ 94 h 94"/>
                <a:gd name="T4" fmla="*/ 0 w 82"/>
                <a:gd name="T5" fmla="*/ 94 h 94"/>
                <a:gd name="T6" fmla="*/ 3 w 82"/>
                <a:gd name="T7" fmla="*/ 94 h 94"/>
                <a:gd name="T8" fmla="*/ 3 w 82"/>
                <a:gd name="T9" fmla="*/ 94 h 94"/>
                <a:gd name="T10" fmla="*/ 62 w 82"/>
                <a:gd name="T11" fmla="*/ 7 h 94"/>
                <a:gd name="T12" fmla="*/ 47 w 82"/>
                <a:gd name="T13" fmla="*/ 20 h 94"/>
                <a:gd name="T14" fmla="*/ 62 w 82"/>
                <a:gd name="T15" fmla="*/ 7 h 94"/>
                <a:gd name="T16" fmla="*/ 79 w 82"/>
                <a:gd name="T17" fmla="*/ 0 h 94"/>
                <a:gd name="T18" fmla="*/ 73 w 82"/>
                <a:gd name="T19" fmla="*/ 2 h 94"/>
                <a:gd name="T20" fmla="*/ 76 w 82"/>
                <a:gd name="T21" fmla="*/ 1 h 94"/>
                <a:gd name="T22" fmla="*/ 76 w 82"/>
                <a:gd name="T23" fmla="*/ 1 h 94"/>
                <a:gd name="T24" fmla="*/ 79 w 82"/>
                <a:gd name="T25" fmla="*/ 0 h 94"/>
                <a:gd name="T26" fmla="*/ 82 w 82"/>
                <a:gd name="T27" fmla="*/ 0 h 94"/>
                <a:gd name="T28" fmla="*/ 80 w 82"/>
                <a:gd name="T29" fmla="*/ 0 h 94"/>
                <a:gd name="T30" fmla="*/ 80 w 82"/>
                <a:gd name="T31" fmla="*/ 0 h 94"/>
                <a:gd name="T32" fmla="*/ 82 w 82"/>
                <a:gd name="T33" fmla="*/ 0 h 94"/>
                <a:gd name="T34" fmla="*/ 82 w 82"/>
                <a:gd name="T3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94">
                  <a:moveTo>
                    <a:pt x="3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3" y="94"/>
                    <a:pt x="3" y="94"/>
                    <a:pt x="3" y="94"/>
                  </a:cubicBezTo>
                  <a:moveTo>
                    <a:pt x="62" y="7"/>
                  </a:moveTo>
                  <a:cubicBezTo>
                    <a:pt x="57" y="10"/>
                    <a:pt x="52" y="15"/>
                    <a:pt x="47" y="20"/>
                  </a:cubicBezTo>
                  <a:cubicBezTo>
                    <a:pt x="52" y="15"/>
                    <a:pt x="57" y="10"/>
                    <a:pt x="62" y="7"/>
                  </a:cubicBezTo>
                  <a:moveTo>
                    <a:pt x="79" y="0"/>
                  </a:moveTo>
                  <a:cubicBezTo>
                    <a:pt x="77" y="1"/>
                    <a:pt x="75" y="1"/>
                    <a:pt x="73" y="2"/>
                  </a:cubicBezTo>
                  <a:cubicBezTo>
                    <a:pt x="74" y="1"/>
                    <a:pt x="75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7" y="1"/>
                    <a:pt x="78" y="0"/>
                    <a:pt x="79" y="0"/>
                  </a:cubicBezTo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1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82 w 82"/>
                <a:gd name="T1" fmla="*/ 0 h 94"/>
                <a:gd name="T2" fmla="*/ 80 w 82"/>
                <a:gd name="T3" fmla="*/ 0 h 94"/>
                <a:gd name="T4" fmla="*/ 80 w 82"/>
                <a:gd name="T5" fmla="*/ 0 h 94"/>
                <a:gd name="T6" fmla="*/ 79 w 82"/>
                <a:gd name="T7" fmla="*/ 0 h 94"/>
                <a:gd name="T8" fmla="*/ 76 w 82"/>
                <a:gd name="T9" fmla="*/ 1 h 94"/>
                <a:gd name="T10" fmla="*/ 76 w 82"/>
                <a:gd name="T11" fmla="*/ 1 h 94"/>
                <a:gd name="T12" fmla="*/ 73 w 82"/>
                <a:gd name="T13" fmla="*/ 2 h 94"/>
                <a:gd name="T14" fmla="*/ 72 w 82"/>
                <a:gd name="T15" fmla="*/ 2 h 94"/>
                <a:gd name="T16" fmla="*/ 62 w 82"/>
                <a:gd name="T17" fmla="*/ 7 h 94"/>
                <a:gd name="T18" fmla="*/ 47 w 82"/>
                <a:gd name="T19" fmla="*/ 20 h 94"/>
                <a:gd name="T20" fmla="*/ 0 w 82"/>
                <a:gd name="T21" fmla="*/ 94 h 94"/>
                <a:gd name="T22" fmla="*/ 3 w 82"/>
                <a:gd name="T23" fmla="*/ 94 h 94"/>
                <a:gd name="T24" fmla="*/ 74 w 82"/>
                <a:gd name="T25" fmla="*/ 2 h 94"/>
                <a:gd name="T26" fmla="*/ 82 w 82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2" h="94"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9" y="0"/>
                    <a:pt x="79" y="0"/>
                  </a:cubicBezTo>
                  <a:cubicBezTo>
                    <a:pt x="78" y="0"/>
                    <a:pt x="77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5" y="1"/>
                    <a:pt x="74" y="1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68" y="3"/>
                    <a:pt x="65" y="5"/>
                    <a:pt x="62" y="7"/>
                  </a:cubicBezTo>
                  <a:cubicBezTo>
                    <a:pt x="57" y="10"/>
                    <a:pt x="52" y="15"/>
                    <a:pt x="47" y="20"/>
                  </a:cubicBezTo>
                  <a:cubicBezTo>
                    <a:pt x="31" y="40"/>
                    <a:pt x="18" y="69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29" y="57"/>
                    <a:pt x="44" y="12"/>
                    <a:pt x="74" y="2"/>
                  </a:cubicBezTo>
                  <a:cubicBezTo>
                    <a:pt x="77" y="1"/>
                    <a:pt x="80" y="0"/>
                    <a:pt x="82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4016375" y="3668713"/>
              <a:ext cx="2198688" cy="1982788"/>
            </a:xfrm>
            <a:custGeom>
              <a:avLst/>
              <a:gdLst>
                <a:gd name="T0" fmla="*/ 80 w 104"/>
                <a:gd name="T1" fmla="*/ 0 h 94"/>
                <a:gd name="T2" fmla="*/ 79 w 104"/>
                <a:gd name="T3" fmla="*/ 0 h 94"/>
                <a:gd name="T4" fmla="*/ 79 w 104"/>
                <a:gd name="T5" fmla="*/ 0 h 94"/>
                <a:gd name="T6" fmla="*/ 71 w 104"/>
                <a:gd name="T7" fmla="*/ 2 h 94"/>
                <a:gd name="T8" fmla="*/ 0 w 104"/>
                <a:gd name="T9" fmla="*/ 94 h 94"/>
                <a:gd name="T10" fmla="*/ 0 w 104"/>
                <a:gd name="T11" fmla="*/ 94 h 94"/>
                <a:gd name="T12" fmla="*/ 13 w 104"/>
                <a:gd name="T13" fmla="*/ 91 h 94"/>
                <a:gd name="T14" fmla="*/ 70 w 104"/>
                <a:gd name="T15" fmla="*/ 47 h 94"/>
                <a:gd name="T16" fmla="*/ 70 w 104"/>
                <a:gd name="T17" fmla="*/ 47 h 94"/>
                <a:gd name="T18" fmla="*/ 72 w 104"/>
                <a:gd name="T19" fmla="*/ 47 h 94"/>
                <a:gd name="T20" fmla="*/ 73 w 104"/>
                <a:gd name="T21" fmla="*/ 47 h 94"/>
                <a:gd name="T22" fmla="*/ 73 w 104"/>
                <a:gd name="T23" fmla="*/ 47 h 94"/>
                <a:gd name="T24" fmla="*/ 72 w 104"/>
                <a:gd name="T25" fmla="*/ 62 h 94"/>
                <a:gd name="T26" fmla="*/ 104 w 104"/>
                <a:gd name="T27" fmla="*/ 24 h 94"/>
                <a:gd name="T28" fmla="*/ 96 w 104"/>
                <a:gd name="T29" fmla="*/ 5 h 94"/>
                <a:gd name="T30" fmla="*/ 96 w 104"/>
                <a:gd name="T31" fmla="*/ 5 h 94"/>
                <a:gd name="T32" fmla="*/ 94 w 104"/>
                <a:gd name="T33" fmla="*/ 3 h 94"/>
                <a:gd name="T34" fmla="*/ 94 w 104"/>
                <a:gd name="T35" fmla="*/ 3 h 94"/>
                <a:gd name="T36" fmla="*/ 94 w 104"/>
                <a:gd name="T37" fmla="*/ 3 h 94"/>
                <a:gd name="T38" fmla="*/ 93 w 104"/>
                <a:gd name="T39" fmla="*/ 5 h 94"/>
                <a:gd name="T40" fmla="*/ 80 w 104"/>
                <a:gd name="T4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94">
                  <a:moveTo>
                    <a:pt x="80" y="0"/>
                  </a:moveTo>
                  <a:cubicBezTo>
                    <a:pt x="80" y="0"/>
                    <a:pt x="80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7" y="0"/>
                    <a:pt x="74" y="1"/>
                    <a:pt x="71" y="2"/>
                  </a:cubicBezTo>
                  <a:cubicBezTo>
                    <a:pt x="41" y="12"/>
                    <a:pt x="26" y="57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3" y="91"/>
                    <a:pt x="13" y="91"/>
                    <a:pt x="13" y="91"/>
                  </a:cubicBezTo>
                  <a:cubicBezTo>
                    <a:pt x="13" y="91"/>
                    <a:pt x="58" y="47"/>
                    <a:pt x="70" y="4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1" y="47"/>
                    <a:pt x="72" y="47"/>
                    <a:pt x="72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6" y="48"/>
                    <a:pt x="76" y="52"/>
                    <a:pt x="72" y="6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3" y="12"/>
                    <a:pt x="96" y="5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4"/>
                    <a:pt x="95" y="4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4"/>
                    <a:pt x="93" y="4"/>
                    <a:pt x="93" y="5"/>
                  </a:cubicBezTo>
                  <a:cubicBezTo>
                    <a:pt x="90" y="2"/>
                    <a:pt x="86" y="0"/>
                    <a:pt x="80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5370513" y="5610225"/>
              <a:ext cx="84138" cy="84138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0 h 4"/>
                <a:gd name="T4" fmla="*/ 2 w 4"/>
                <a:gd name="T5" fmla="*/ 2 h 4"/>
                <a:gd name="T6" fmla="*/ 2 w 4"/>
                <a:gd name="T7" fmla="*/ 2 h 4"/>
                <a:gd name="T8" fmla="*/ 4 w 4"/>
                <a:gd name="T9" fmla="*/ 4 h 4"/>
                <a:gd name="T10" fmla="*/ 4 w 4"/>
                <a:gd name="T11" fmla="*/ 4 h 4"/>
                <a:gd name="T12" fmla="*/ 0 w 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A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411788" y="5651500"/>
              <a:ext cx="42863" cy="4286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8E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454650" y="5694363"/>
              <a:ext cx="127000" cy="106363"/>
            </a:xfrm>
            <a:custGeom>
              <a:avLst/>
              <a:gdLst>
                <a:gd name="T0" fmla="*/ 0 w 6"/>
                <a:gd name="T1" fmla="*/ 0 h 5"/>
                <a:gd name="T2" fmla="*/ 0 w 6"/>
                <a:gd name="T3" fmla="*/ 0 h 5"/>
                <a:gd name="T4" fmla="*/ 0 w 6"/>
                <a:gd name="T5" fmla="*/ 0 h 5"/>
                <a:gd name="T6" fmla="*/ 0 w 6"/>
                <a:gd name="T7" fmla="*/ 0 h 5"/>
                <a:gd name="T8" fmla="*/ 6 w 6"/>
                <a:gd name="T9" fmla="*/ 5 h 5"/>
                <a:gd name="T10" fmla="*/ 6 w 6"/>
                <a:gd name="T11" fmla="*/ 5 h 5"/>
                <a:gd name="T12" fmla="*/ 0 w 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85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895826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890872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063540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2009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2571445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566491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739159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257239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252285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24953" y="2968056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8185868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8180914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353582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8861487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856533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029201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9547281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9542327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8714995" y="2968056"/>
            <a:ext cx="7774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201N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556436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7" grpId="0"/>
      <p:bldP spid="68" grpId="0"/>
      <p:bldP spid="69" grpId="0"/>
      <p:bldP spid="70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444720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1296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18783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88314286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Callout 40"/>
          <p:cNvSpPr/>
          <p:nvPr/>
        </p:nvSpPr>
        <p:spPr>
          <a:xfrm>
            <a:off x="5235738" y="2126887"/>
            <a:ext cx="2390925" cy="1729480"/>
          </a:xfrm>
          <a:prstGeom prst="wedgeEllipseCallout">
            <a:avLst>
              <a:gd name="adj1" fmla="val -284"/>
              <a:gd name="adj2" fmla="val 6713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Callout 41"/>
          <p:cNvSpPr/>
          <p:nvPr/>
        </p:nvSpPr>
        <p:spPr>
          <a:xfrm>
            <a:off x="7268933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Oval Callout 42"/>
          <p:cNvSpPr/>
          <p:nvPr/>
        </p:nvSpPr>
        <p:spPr>
          <a:xfrm>
            <a:off x="8839689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5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Oval Callout 43"/>
          <p:cNvSpPr/>
          <p:nvPr/>
        </p:nvSpPr>
        <p:spPr>
          <a:xfrm flipH="1">
            <a:off x="3684498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Callout 63"/>
          <p:cNvSpPr/>
          <p:nvPr/>
        </p:nvSpPr>
        <p:spPr>
          <a:xfrm flipH="1">
            <a:off x="2297376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5817829" y="2644652"/>
            <a:ext cx="1232548" cy="948994"/>
            <a:chOff x="5358001" y="1775580"/>
            <a:chExt cx="1454622" cy="1036163"/>
          </a:xfrm>
        </p:grpSpPr>
        <p:sp>
          <p:nvSpPr>
            <p:cNvPr id="82" name="Text Placeholder 32"/>
            <p:cNvSpPr txBox="1">
              <a:spLocks/>
            </p:cNvSpPr>
            <p:nvPr/>
          </p:nvSpPr>
          <p:spPr>
            <a:xfrm>
              <a:off x="5358001" y="2020072"/>
              <a:ext cx="1454622" cy="7916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5640926" y="1775580"/>
              <a:ext cx="847536" cy="257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7699876" y="2696662"/>
            <a:ext cx="1069224" cy="1111433"/>
            <a:chOff x="7355481" y="1860073"/>
            <a:chExt cx="1261870" cy="1213518"/>
          </a:xfrm>
        </p:grpSpPr>
        <p:sp>
          <p:nvSpPr>
            <p:cNvPr id="79" name="Text Placeholder 32"/>
            <p:cNvSpPr txBox="1">
              <a:spLocks/>
            </p:cNvSpPr>
            <p:nvPr/>
          </p:nvSpPr>
          <p:spPr>
            <a:xfrm>
              <a:off x="7355481" y="2120621"/>
              <a:ext cx="1261870" cy="95297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544764" y="1860073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094028" y="2651399"/>
            <a:ext cx="1069224" cy="1132201"/>
            <a:chOff x="7355481" y="1810655"/>
            <a:chExt cx="1261870" cy="1236196"/>
          </a:xfrm>
        </p:grpSpPr>
        <p:sp>
          <p:nvSpPr>
            <p:cNvPr id="76" name="Text Placeholder 32"/>
            <p:cNvSpPr txBox="1">
              <a:spLocks/>
            </p:cNvSpPr>
            <p:nvPr/>
          </p:nvSpPr>
          <p:spPr>
            <a:xfrm>
              <a:off x="7355481" y="2093879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544764" y="181065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206885" y="2883759"/>
            <a:ext cx="1069224" cy="1118958"/>
            <a:chOff x="7355481" y="1858135"/>
            <a:chExt cx="1261870" cy="1221736"/>
          </a:xfrm>
        </p:grpSpPr>
        <p:sp>
          <p:nvSpPr>
            <p:cNvPr id="73" name="Text Placeholder 32"/>
            <p:cNvSpPr txBox="1">
              <a:spLocks/>
            </p:cNvSpPr>
            <p:nvPr/>
          </p:nvSpPr>
          <p:spPr>
            <a:xfrm>
              <a:off x="7355481" y="2126900"/>
              <a:ext cx="1261870" cy="9529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7544764" y="185813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560825" y="2833015"/>
            <a:ext cx="1069225" cy="1107025"/>
            <a:chOff x="7355481" y="1802729"/>
            <a:chExt cx="1261870" cy="1208708"/>
          </a:xfrm>
        </p:grpSpPr>
        <p:sp>
          <p:nvSpPr>
            <p:cNvPr id="70" name="Text Placeholder 32"/>
            <p:cNvSpPr txBox="1">
              <a:spLocks/>
            </p:cNvSpPr>
            <p:nvPr/>
          </p:nvSpPr>
          <p:spPr>
            <a:xfrm>
              <a:off x="7355481" y="2058465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544763" y="1802729"/>
              <a:ext cx="847535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Oval 85"/>
          <p:cNvSpPr>
            <a:spLocks noChangeAspect="1"/>
          </p:cNvSpPr>
          <p:nvPr/>
        </p:nvSpPr>
        <p:spPr>
          <a:xfrm>
            <a:off x="3862451" y="6178639"/>
            <a:ext cx="138322" cy="1383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090142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Oval 88"/>
          <p:cNvSpPr>
            <a:spLocks noChangeAspect="1"/>
          </p:cNvSpPr>
          <p:nvPr/>
        </p:nvSpPr>
        <p:spPr>
          <a:xfrm>
            <a:off x="4885362" y="6178639"/>
            <a:ext cx="138322" cy="13832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114444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Oval 91"/>
          <p:cNvSpPr>
            <a:spLocks noChangeAspect="1"/>
          </p:cNvSpPr>
          <p:nvPr/>
        </p:nvSpPr>
        <p:spPr>
          <a:xfrm>
            <a:off x="5921531" y="6178639"/>
            <a:ext cx="138322" cy="13832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182631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Oval 94"/>
          <p:cNvSpPr>
            <a:spLocks noChangeAspect="1"/>
          </p:cNvSpPr>
          <p:nvPr/>
        </p:nvSpPr>
        <p:spPr>
          <a:xfrm>
            <a:off x="7031231" y="6178639"/>
            <a:ext cx="138322" cy="13832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726727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8106642" y="6178639"/>
            <a:ext cx="138322" cy="13832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33224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0" name="Group 99"/>
          <p:cNvGrpSpPr/>
          <p:nvPr/>
        </p:nvGrpSpPr>
        <p:grpSpPr>
          <a:xfrm>
            <a:off x="7957759" y="4429884"/>
            <a:ext cx="1417919" cy="1470441"/>
            <a:chOff x="7748920" y="4020058"/>
            <a:chExt cx="1548157" cy="1605504"/>
          </a:xfrm>
        </p:grpSpPr>
        <p:sp>
          <p:nvSpPr>
            <p:cNvPr id="101" name="Freeform 100"/>
            <p:cNvSpPr/>
            <p:nvPr/>
          </p:nvSpPr>
          <p:spPr>
            <a:xfrm>
              <a:off x="7748920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2" name="Group 101"/>
            <p:cNvGrpSpPr/>
            <p:nvPr/>
          </p:nvGrpSpPr>
          <p:grpSpPr>
            <a:xfrm>
              <a:off x="8334301" y="5073670"/>
              <a:ext cx="377558" cy="551892"/>
              <a:chOff x="8334300" y="5005568"/>
              <a:chExt cx="435951" cy="637247"/>
            </a:xfrm>
          </p:grpSpPr>
          <p:sp>
            <p:nvSpPr>
              <p:cNvPr id="103" name="Freeform 102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Freeform 103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Group 104"/>
          <p:cNvGrpSpPr/>
          <p:nvPr/>
        </p:nvGrpSpPr>
        <p:grpSpPr>
          <a:xfrm>
            <a:off x="3512104" y="4429884"/>
            <a:ext cx="1417919" cy="1470441"/>
            <a:chOff x="2894923" y="4020058"/>
            <a:chExt cx="1548157" cy="1605504"/>
          </a:xfrm>
        </p:grpSpPr>
        <p:sp>
          <p:nvSpPr>
            <p:cNvPr id="106" name="Freeform 105"/>
            <p:cNvSpPr/>
            <p:nvPr/>
          </p:nvSpPr>
          <p:spPr>
            <a:xfrm>
              <a:off x="2894923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7" name="Group 106"/>
            <p:cNvGrpSpPr/>
            <p:nvPr/>
          </p:nvGrpSpPr>
          <p:grpSpPr>
            <a:xfrm>
              <a:off x="3461062" y="5073670"/>
              <a:ext cx="377558" cy="551892"/>
              <a:chOff x="8334300" y="5005568"/>
              <a:chExt cx="435951" cy="637247"/>
            </a:xfrm>
          </p:grpSpPr>
          <p:sp>
            <p:nvSpPr>
              <p:cNvPr id="108" name="Freeform 107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Freeform 108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109"/>
          <p:cNvGrpSpPr/>
          <p:nvPr/>
        </p:nvGrpSpPr>
        <p:grpSpPr>
          <a:xfrm>
            <a:off x="4623519" y="4467565"/>
            <a:ext cx="1352144" cy="1378411"/>
            <a:chOff x="4108423" y="4061198"/>
            <a:chExt cx="1476341" cy="1505021"/>
          </a:xfrm>
        </p:grpSpPr>
        <p:sp>
          <p:nvSpPr>
            <p:cNvPr id="112" name="Freeform 111"/>
            <p:cNvSpPr/>
            <p:nvPr/>
          </p:nvSpPr>
          <p:spPr>
            <a:xfrm>
              <a:off x="4108423" y="4061198"/>
              <a:ext cx="1476341" cy="1505021"/>
            </a:xfrm>
            <a:custGeom>
              <a:avLst/>
              <a:gdLst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87259" h="2229751">
                  <a:moveTo>
                    <a:pt x="1205855" y="0"/>
                  </a:moveTo>
                  <a:cubicBezTo>
                    <a:pt x="1295193" y="0"/>
                    <a:pt x="1352343" y="45982"/>
                    <a:pt x="1395041" y="70944"/>
                  </a:cubicBezTo>
                  <a:cubicBezTo>
                    <a:pt x="1437739" y="95906"/>
                    <a:pt x="1454818" y="120212"/>
                    <a:pt x="1462044" y="149772"/>
                  </a:cubicBezTo>
                  <a:cubicBezTo>
                    <a:pt x="1496860" y="155684"/>
                    <a:pt x="1500802" y="156341"/>
                    <a:pt x="1532990" y="201010"/>
                  </a:cubicBezTo>
                  <a:cubicBezTo>
                    <a:pt x="1565178" y="245679"/>
                    <a:pt x="1623642" y="313339"/>
                    <a:pt x="1655173" y="417786"/>
                  </a:cubicBezTo>
                  <a:cubicBezTo>
                    <a:pt x="1686704" y="522233"/>
                    <a:pt x="1719549" y="710762"/>
                    <a:pt x="1722176" y="827690"/>
                  </a:cubicBezTo>
                  <a:cubicBezTo>
                    <a:pt x="1724803" y="944618"/>
                    <a:pt x="1684733" y="1039211"/>
                    <a:pt x="1670938" y="1119352"/>
                  </a:cubicBezTo>
                  <a:cubicBezTo>
                    <a:pt x="1657143" y="1199493"/>
                    <a:pt x="1626269" y="1253359"/>
                    <a:pt x="1639407" y="1308538"/>
                  </a:cubicBezTo>
                  <a:cubicBezTo>
                    <a:pt x="1652545" y="1363717"/>
                    <a:pt x="1709695" y="1418240"/>
                    <a:pt x="1749766" y="1450428"/>
                  </a:cubicBezTo>
                  <a:cubicBezTo>
                    <a:pt x="1789837" y="1482616"/>
                    <a:pt x="1833191" y="1498382"/>
                    <a:pt x="1879831" y="1501666"/>
                  </a:cubicBezTo>
                  <a:cubicBezTo>
                    <a:pt x="1876383" y="1521865"/>
                    <a:pt x="1844852" y="1561649"/>
                    <a:pt x="1787733" y="1589423"/>
                  </a:cubicBezTo>
                  <a:lnTo>
                    <a:pt x="1726096" y="1610673"/>
                  </a:lnTo>
                  <a:lnTo>
                    <a:pt x="1788770" y="1626818"/>
                  </a:lnTo>
                  <a:lnTo>
                    <a:pt x="1886070" y="1652094"/>
                  </a:lnTo>
                  <a:cubicBezTo>
                    <a:pt x="1940947" y="1667602"/>
                    <a:pt x="1970173" y="1678339"/>
                    <a:pt x="2007752" y="1691462"/>
                  </a:cubicBezTo>
                  <a:cubicBezTo>
                    <a:pt x="2045331" y="1704584"/>
                    <a:pt x="2088874" y="1701005"/>
                    <a:pt x="2111540" y="1730829"/>
                  </a:cubicBezTo>
                  <a:cubicBezTo>
                    <a:pt x="2134206" y="1760653"/>
                    <a:pt x="2134206" y="1816722"/>
                    <a:pt x="2143749" y="1870406"/>
                  </a:cubicBezTo>
                  <a:cubicBezTo>
                    <a:pt x="2153293" y="1924089"/>
                    <a:pt x="2161644" y="1995070"/>
                    <a:pt x="2168802" y="2052928"/>
                  </a:cubicBezTo>
                  <a:cubicBezTo>
                    <a:pt x="2175960" y="2110787"/>
                    <a:pt x="2184310" y="2190119"/>
                    <a:pt x="2186696" y="2217557"/>
                  </a:cubicBezTo>
                  <a:cubicBezTo>
                    <a:pt x="2189082" y="2244995"/>
                    <a:pt x="2183118" y="2217557"/>
                    <a:pt x="2183118" y="2217557"/>
                  </a:cubicBezTo>
                  <a:lnTo>
                    <a:pt x="1116611" y="2221135"/>
                  </a:lnTo>
                  <a:cubicBezTo>
                    <a:pt x="863704" y="2227696"/>
                    <a:pt x="558305" y="2219346"/>
                    <a:pt x="0" y="2217557"/>
                  </a:cubicBezTo>
                  <a:cubicBezTo>
                    <a:pt x="1790" y="2178190"/>
                    <a:pt x="37579" y="1937809"/>
                    <a:pt x="53683" y="1856091"/>
                  </a:cubicBezTo>
                  <a:cubicBezTo>
                    <a:pt x="69788" y="1774373"/>
                    <a:pt x="75753" y="1746338"/>
                    <a:pt x="96629" y="1727251"/>
                  </a:cubicBezTo>
                  <a:cubicBezTo>
                    <a:pt x="117506" y="1708163"/>
                    <a:pt x="87086" y="1712935"/>
                    <a:pt x="200417" y="1677146"/>
                  </a:cubicBezTo>
                  <a:cubicBezTo>
                    <a:pt x="242916" y="1663725"/>
                    <a:pt x="333143" y="1638226"/>
                    <a:pt x="429860" y="1611216"/>
                  </a:cubicBezTo>
                  <a:lnTo>
                    <a:pt x="450554" y="1605451"/>
                  </a:lnTo>
                  <a:lnTo>
                    <a:pt x="449457" y="1605046"/>
                  </a:lnTo>
                  <a:cubicBezTo>
                    <a:pt x="370437" y="1569655"/>
                    <a:pt x="349344" y="1527367"/>
                    <a:pt x="350576" y="1505607"/>
                  </a:cubicBezTo>
                  <a:cubicBezTo>
                    <a:pt x="388019" y="1502322"/>
                    <a:pt x="447140" y="1468164"/>
                    <a:pt x="484583" y="1430721"/>
                  </a:cubicBezTo>
                  <a:cubicBezTo>
                    <a:pt x="522026" y="1393278"/>
                    <a:pt x="570637" y="1353207"/>
                    <a:pt x="575235" y="1280948"/>
                  </a:cubicBezTo>
                  <a:cubicBezTo>
                    <a:pt x="579833" y="1208689"/>
                    <a:pt x="523340" y="1123950"/>
                    <a:pt x="512173" y="997169"/>
                  </a:cubicBezTo>
                  <a:cubicBezTo>
                    <a:pt x="501006" y="870388"/>
                    <a:pt x="487210" y="650327"/>
                    <a:pt x="508231" y="520262"/>
                  </a:cubicBezTo>
                  <a:cubicBezTo>
                    <a:pt x="529252" y="390197"/>
                    <a:pt x="579833" y="291662"/>
                    <a:pt x="638297" y="216776"/>
                  </a:cubicBezTo>
                  <a:cubicBezTo>
                    <a:pt x="696761" y="141890"/>
                    <a:pt x="764421" y="107074"/>
                    <a:pt x="859014" y="70945"/>
                  </a:cubicBezTo>
                  <a:cubicBezTo>
                    <a:pt x="953607" y="34816"/>
                    <a:pt x="1116517" y="0"/>
                    <a:pt x="12058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112"/>
            <p:cNvSpPr/>
            <p:nvPr/>
          </p:nvSpPr>
          <p:spPr>
            <a:xfrm>
              <a:off x="4572782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7006556" y="4456793"/>
            <a:ext cx="1257708" cy="1386655"/>
            <a:chOff x="6710347" y="4049438"/>
            <a:chExt cx="1373231" cy="1514022"/>
          </a:xfrm>
        </p:grpSpPr>
        <p:grpSp>
          <p:nvGrpSpPr>
            <p:cNvPr id="115" name="Group 114"/>
            <p:cNvGrpSpPr/>
            <p:nvPr/>
          </p:nvGrpSpPr>
          <p:grpSpPr>
            <a:xfrm>
              <a:off x="6710347" y="4049438"/>
              <a:ext cx="1373231" cy="1514022"/>
              <a:chOff x="7074776" y="3158061"/>
              <a:chExt cx="2034497" cy="2243086"/>
            </a:xfrm>
            <a:solidFill>
              <a:srgbClr val="FEB834"/>
            </a:solidFill>
          </p:grpSpPr>
          <p:sp>
            <p:nvSpPr>
              <p:cNvPr id="117" name="Freeform 116"/>
              <p:cNvSpPr/>
              <p:nvPr/>
            </p:nvSpPr>
            <p:spPr>
              <a:xfrm>
                <a:off x="7074776" y="4426168"/>
                <a:ext cx="2034497" cy="974979"/>
              </a:xfrm>
              <a:custGeom>
                <a:avLst/>
                <a:gdLst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11114 w 2408803"/>
                  <a:gd name="connsiteY9" fmla="*/ 386254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068662 w 2408803"/>
                  <a:gd name="connsiteY10" fmla="*/ 480847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28210 w 2408803"/>
                  <a:gd name="connsiteY11" fmla="*/ 654268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09687" h="974979">
                    <a:moveTo>
                      <a:pt x="893028" y="0"/>
                    </a:moveTo>
                    <a:lnTo>
                      <a:pt x="1528551" y="0"/>
                    </a:lnTo>
                    <a:lnTo>
                      <a:pt x="1523036" y="9360"/>
                    </a:lnTo>
                    <a:cubicBezTo>
                      <a:pt x="1514475" y="22169"/>
                      <a:pt x="1510534" y="24633"/>
                      <a:pt x="1509548" y="43354"/>
                    </a:cubicBezTo>
                    <a:cubicBezTo>
                      <a:pt x="1508234" y="68316"/>
                      <a:pt x="1516774" y="122839"/>
                      <a:pt x="1525314" y="141889"/>
                    </a:cubicBezTo>
                    <a:cubicBezTo>
                      <a:pt x="1533854" y="160939"/>
                      <a:pt x="1549619" y="143861"/>
                      <a:pt x="1560786" y="157656"/>
                    </a:cubicBezTo>
                    <a:cubicBezTo>
                      <a:pt x="1571953" y="171451"/>
                      <a:pt x="1552245" y="191814"/>
                      <a:pt x="1600199" y="212834"/>
                    </a:cubicBezTo>
                    <a:cubicBezTo>
                      <a:pt x="1648153" y="233854"/>
                      <a:pt x="1769022" y="262101"/>
                      <a:pt x="1848507" y="283778"/>
                    </a:cubicBezTo>
                    <a:cubicBezTo>
                      <a:pt x="1927992" y="305456"/>
                      <a:pt x="2014338" y="321222"/>
                      <a:pt x="2077107" y="342899"/>
                    </a:cubicBezTo>
                    <a:cubicBezTo>
                      <a:pt x="2139876" y="364576"/>
                      <a:pt x="2189959" y="382969"/>
                      <a:pt x="2225119" y="413843"/>
                    </a:cubicBezTo>
                    <a:cubicBezTo>
                      <a:pt x="2260279" y="444717"/>
                      <a:pt x="2270886" y="488072"/>
                      <a:pt x="2288068" y="528143"/>
                    </a:cubicBezTo>
                    <a:cubicBezTo>
                      <a:pt x="2305250" y="568214"/>
                      <a:pt x="2313809" y="602373"/>
                      <a:pt x="2328210" y="654268"/>
                    </a:cubicBezTo>
                    <a:cubicBezTo>
                      <a:pt x="2342611" y="706163"/>
                      <a:pt x="2361143" y="787618"/>
                      <a:pt x="2374472" y="839513"/>
                    </a:cubicBezTo>
                    <a:cubicBezTo>
                      <a:pt x="2387801" y="891408"/>
                      <a:pt x="2403221" y="944616"/>
                      <a:pt x="2408183" y="965637"/>
                    </a:cubicBezTo>
                    <a:cubicBezTo>
                      <a:pt x="2413145" y="986658"/>
                      <a:pt x="2404242" y="965637"/>
                      <a:pt x="2404242" y="965637"/>
                    </a:cubicBezTo>
                    <a:lnTo>
                      <a:pt x="1229711" y="969577"/>
                    </a:lnTo>
                    <a:cubicBezTo>
                      <a:pt x="951187" y="976803"/>
                      <a:pt x="614855" y="967607"/>
                      <a:pt x="0" y="965637"/>
                    </a:cubicBezTo>
                    <a:cubicBezTo>
                      <a:pt x="1971" y="922282"/>
                      <a:pt x="28158" y="771853"/>
                      <a:pt x="40448" y="693682"/>
                    </a:cubicBezTo>
                    <a:cubicBezTo>
                      <a:pt x="52738" y="615511"/>
                      <a:pt x="52254" y="572812"/>
                      <a:pt x="73740" y="496612"/>
                    </a:cubicBezTo>
                    <a:cubicBezTo>
                      <a:pt x="95226" y="420412"/>
                      <a:pt x="123138" y="405962"/>
                      <a:pt x="253395" y="354724"/>
                    </a:cubicBezTo>
                    <a:cubicBezTo>
                      <a:pt x="383652" y="303486"/>
                      <a:pt x="751024" y="225971"/>
                      <a:pt x="855280" y="189185"/>
                    </a:cubicBezTo>
                    <a:cubicBezTo>
                      <a:pt x="959536" y="152399"/>
                      <a:pt x="871046" y="149116"/>
                      <a:pt x="878929" y="134007"/>
                    </a:cubicBezTo>
                    <a:cubicBezTo>
                      <a:pt x="886812" y="118898"/>
                      <a:pt x="900606" y="122838"/>
                      <a:pt x="902576" y="98533"/>
                    </a:cubicBezTo>
                    <a:cubicBezTo>
                      <a:pt x="903561" y="86381"/>
                      <a:pt x="903726" y="67331"/>
                      <a:pt x="902083" y="47049"/>
                    </a:cubicBezTo>
                    <a:lnTo>
                      <a:pt x="89302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8" name="Freeform 117"/>
              <p:cNvSpPr/>
              <p:nvPr/>
            </p:nvSpPr>
            <p:spPr>
              <a:xfrm>
                <a:off x="7205026" y="3158061"/>
                <a:ext cx="1664828" cy="1671156"/>
              </a:xfrm>
              <a:custGeom>
                <a:avLst/>
                <a:gdLst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8599 h 1649359"/>
                  <a:gd name="connsiteX1" fmla="*/ 52996 w 1664828"/>
                  <a:gd name="connsiteY1" fmla="*/ 1461237 h 1649359"/>
                  <a:gd name="connsiteX2" fmla="*/ 139706 w 1664828"/>
                  <a:gd name="connsiteY2" fmla="*/ 1335112 h 1649359"/>
                  <a:gd name="connsiteX3" fmla="*/ 187003 w 1664828"/>
                  <a:gd name="connsiteY3" fmla="*/ 1311464 h 1649359"/>
                  <a:gd name="connsiteX4" fmla="*/ 183061 w 1664828"/>
                  <a:gd name="connsiteY4" fmla="*/ 1228695 h 1649359"/>
                  <a:gd name="connsiteX5" fmla="*/ 155472 w 1664828"/>
                  <a:gd name="connsiteY5" fmla="*/ 1197164 h 1649359"/>
                  <a:gd name="connsiteX6" fmla="*/ 206709 w 1664828"/>
                  <a:gd name="connsiteY6" fmla="*/ 1118337 h 1649359"/>
                  <a:gd name="connsiteX7" fmla="*/ 254006 w 1664828"/>
                  <a:gd name="connsiteY7" fmla="*/ 1067099 h 1649359"/>
                  <a:gd name="connsiteX8" fmla="*/ 222475 w 1664828"/>
                  <a:gd name="connsiteY8" fmla="*/ 960681 h 1649359"/>
                  <a:gd name="connsiteX9" fmla="*/ 119999 w 1664828"/>
                  <a:gd name="connsiteY9" fmla="*/ 814850 h 1649359"/>
                  <a:gd name="connsiteX10" fmla="*/ 226416 w 1664828"/>
                  <a:gd name="connsiteY10" fmla="*/ 645371 h 1649359"/>
                  <a:gd name="connsiteX11" fmla="*/ 226416 w 1664828"/>
                  <a:gd name="connsiteY11" fmla="*/ 507423 h 1649359"/>
                  <a:gd name="connsiteX12" fmla="*/ 257947 w 1664828"/>
                  <a:gd name="connsiteY12" fmla="*/ 286706 h 1649359"/>
                  <a:gd name="connsiteX13" fmla="*/ 628437 w 1664828"/>
                  <a:gd name="connsiteY13" fmla="*/ 18692 h 1649359"/>
                  <a:gd name="connsiteX14" fmla="*/ 1069872 w 1664828"/>
                  <a:gd name="connsiteY14" fmla="*/ 38398 h 1649359"/>
                  <a:gd name="connsiteX15" fmla="*/ 1199937 w 1664828"/>
                  <a:gd name="connsiteY15" fmla="*/ 164523 h 1649359"/>
                  <a:gd name="connsiteX16" fmla="*/ 1361534 w 1664828"/>
                  <a:gd name="connsiteY16" fmla="*/ 227585 h 1649359"/>
                  <a:gd name="connsiteX17" fmla="*/ 1483716 w 1664828"/>
                  <a:gd name="connsiteY17" fmla="*/ 428595 h 1649359"/>
                  <a:gd name="connsiteX18" fmla="*/ 1436420 w 1664828"/>
                  <a:gd name="connsiteY18" fmla="*/ 617781 h 1649359"/>
                  <a:gd name="connsiteX19" fmla="*/ 1531013 w 1664828"/>
                  <a:gd name="connsiteY19" fmla="*/ 767554 h 1649359"/>
                  <a:gd name="connsiteX20" fmla="*/ 1503423 w 1664828"/>
                  <a:gd name="connsiteY20" fmla="*/ 968564 h 1649359"/>
                  <a:gd name="connsiteX21" fmla="*/ 1590134 w 1664828"/>
                  <a:gd name="connsiteY21" fmla="*/ 1082864 h 1649359"/>
                  <a:gd name="connsiteX22" fmla="*/ 1491599 w 1664828"/>
                  <a:gd name="connsiteY22" fmla="*/ 1331171 h 1649359"/>
                  <a:gd name="connsiteX23" fmla="*/ 1649254 w 1664828"/>
                  <a:gd name="connsiteY23" fmla="*/ 1469119 h 1649359"/>
                  <a:gd name="connsiteX24" fmla="*/ 1487658 w 1664828"/>
                  <a:gd name="connsiteY24" fmla="*/ 1611009 h 1649359"/>
                  <a:gd name="connsiteX25" fmla="*/ 131823 w 1664828"/>
                  <a:gd name="connsiteY25" fmla="*/ 1638599 h 1649359"/>
                  <a:gd name="connsiteX0" fmla="*/ 131823 w 1664828"/>
                  <a:gd name="connsiteY0" fmla="*/ 1638599 h 1671156"/>
                  <a:gd name="connsiteX1" fmla="*/ 52996 w 1664828"/>
                  <a:gd name="connsiteY1" fmla="*/ 1461237 h 1671156"/>
                  <a:gd name="connsiteX2" fmla="*/ 139706 w 1664828"/>
                  <a:gd name="connsiteY2" fmla="*/ 1335112 h 1671156"/>
                  <a:gd name="connsiteX3" fmla="*/ 187003 w 1664828"/>
                  <a:gd name="connsiteY3" fmla="*/ 1311464 h 1671156"/>
                  <a:gd name="connsiteX4" fmla="*/ 183061 w 1664828"/>
                  <a:gd name="connsiteY4" fmla="*/ 1228695 h 1671156"/>
                  <a:gd name="connsiteX5" fmla="*/ 155472 w 1664828"/>
                  <a:gd name="connsiteY5" fmla="*/ 1197164 h 1671156"/>
                  <a:gd name="connsiteX6" fmla="*/ 206709 w 1664828"/>
                  <a:gd name="connsiteY6" fmla="*/ 1118337 h 1671156"/>
                  <a:gd name="connsiteX7" fmla="*/ 254006 w 1664828"/>
                  <a:gd name="connsiteY7" fmla="*/ 1067099 h 1671156"/>
                  <a:gd name="connsiteX8" fmla="*/ 222475 w 1664828"/>
                  <a:gd name="connsiteY8" fmla="*/ 960681 h 1671156"/>
                  <a:gd name="connsiteX9" fmla="*/ 119999 w 1664828"/>
                  <a:gd name="connsiteY9" fmla="*/ 814850 h 1671156"/>
                  <a:gd name="connsiteX10" fmla="*/ 226416 w 1664828"/>
                  <a:gd name="connsiteY10" fmla="*/ 645371 h 1671156"/>
                  <a:gd name="connsiteX11" fmla="*/ 226416 w 1664828"/>
                  <a:gd name="connsiteY11" fmla="*/ 507423 h 1671156"/>
                  <a:gd name="connsiteX12" fmla="*/ 257947 w 1664828"/>
                  <a:gd name="connsiteY12" fmla="*/ 286706 h 1671156"/>
                  <a:gd name="connsiteX13" fmla="*/ 628437 w 1664828"/>
                  <a:gd name="connsiteY13" fmla="*/ 18692 h 1671156"/>
                  <a:gd name="connsiteX14" fmla="*/ 1069872 w 1664828"/>
                  <a:gd name="connsiteY14" fmla="*/ 38398 h 1671156"/>
                  <a:gd name="connsiteX15" fmla="*/ 1199937 w 1664828"/>
                  <a:gd name="connsiteY15" fmla="*/ 164523 h 1671156"/>
                  <a:gd name="connsiteX16" fmla="*/ 1361534 w 1664828"/>
                  <a:gd name="connsiteY16" fmla="*/ 227585 h 1671156"/>
                  <a:gd name="connsiteX17" fmla="*/ 1483716 w 1664828"/>
                  <a:gd name="connsiteY17" fmla="*/ 428595 h 1671156"/>
                  <a:gd name="connsiteX18" fmla="*/ 1436420 w 1664828"/>
                  <a:gd name="connsiteY18" fmla="*/ 617781 h 1671156"/>
                  <a:gd name="connsiteX19" fmla="*/ 1531013 w 1664828"/>
                  <a:gd name="connsiteY19" fmla="*/ 767554 h 1671156"/>
                  <a:gd name="connsiteX20" fmla="*/ 1503423 w 1664828"/>
                  <a:gd name="connsiteY20" fmla="*/ 968564 h 1671156"/>
                  <a:gd name="connsiteX21" fmla="*/ 1590134 w 1664828"/>
                  <a:gd name="connsiteY21" fmla="*/ 1082864 h 1671156"/>
                  <a:gd name="connsiteX22" fmla="*/ 1491599 w 1664828"/>
                  <a:gd name="connsiteY22" fmla="*/ 1331171 h 1671156"/>
                  <a:gd name="connsiteX23" fmla="*/ 1649254 w 1664828"/>
                  <a:gd name="connsiteY23" fmla="*/ 1469119 h 1671156"/>
                  <a:gd name="connsiteX24" fmla="*/ 1487658 w 1664828"/>
                  <a:gd name="connsiteY24" fmla="*/ 1654364 h 1671156"/>
                  <a:gd name="connsiteX25" fmla="*/ 131823 w 1664828"/>
                  <a:gd name="connsiteY25" fmla="*/ 1638599 h 1671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64828" h="1671156">
                    <a:moveTo>
                      <a:pt x="131823" y="1638599"/>
                    </a:moveTo>
                    <a:cubicBezTo>
                      <a:pt x="-107287" y="1606411"/>
                      <a:pt x="51682" y="1511818"/>
                      <a:pt x="52996" y="1461237"/>
                    </a:cubicBezTo>
                    <a:cubicBezTo>
                      <a:pt x="54310" y="1410656"/>
                      <a:pt x="117372" y="1360074"/>
                      <a:pt x="139706" y="1335112"/>
                    </a:cubicBezTo>
                    <a:cubicBezTo>
                      <a:pt x="162040" y="1310150"/>
                      <a:pt x="179777" y="1329200"/>
                      <a:pt x="187003" y="1311464"/>
                    </a:cubicBezTo>
                    <a:cubicBezTo>
                      <a:pt x="194229" y="1293728"/>
                      <a:pt x="188316" y="1247745"/>
                      <a:pt x="183061" y="1228695"/>
                    </a:cubicBezTo>
                    <a:cubicBezTo>
                      <a:pt x="177806" y="1209645"/>
                      <a:pt x="151531" y="1215557"/>
                      <a:pt x="155472" y="1197164"/>
                    </a:cubicBezTo>
                    <a:cubicBezTo>
                      <a:pt x="159413" y="1178771"/>
                      <a:pt x="190287" y="1140014"/>
                      <a:pt x="206709" y="1118337"/>
                    </a:cubicBezTo>
                    <a:cubicBezTo>
                      <a:pt x="223131" y="1096660"/>
                      <a:pt x="251378" y="1093375"/>
                      <a:pt x="254006" y="1067099"/>
                    </a:cubicBezTo>
                    <a:cubicBezTo>
                      <a:pt x="256634" y="1040823"/>
                      <a:pt x="244810" y="1002722"/>
                      <a:pt x="222475" y="960681"/>
                    </a:cubicBezTo>
                    <a:cubicBezTo>
                      <a:pt x="200141" y="918639"/>
                      <a:pt x="119342" y="867402"/>
                      <a:pt x="119999" y="814850"/>
                    </a:cubicBezTo>
                    <a:cubicBezTo>
                      <a:pt x="120656" y="762298"/>
                      <a:pt x="208680" y="696609"/>
                      <a:pt x="226416" y="645371"/>
                    </a:cubicBezTo>
                    <a:cubicBezTo>
                      <a:pt x="244152" y="594133"/>
                      <a:pt x="221161" y="567200"/>
                      <a:pt x="226416" y="507423"/>
                    </a:cubicBezTo>
                    <a:cubicBezTo>
                      <a:pt x="231671" y="447646"/>
                      <a:pt x="190944" y="368161"/>
                      <a:pt x="257947" y="286706"/>
                    </a:cubicBezTo>
                    <a:cubicBezTo>
                      <a:pt x="324950" y="205251"/>
                      <a:pt x="493116" y="60077"/>
                      <a:pt x="628437" y="18692"/>
                    </a:cubicBezTo>
                    <a:cubicBezTo>
                      <a:pt x="763758" y="-22693"/>
                      <a:pt x="974622" y="14093"/>
                      <a:pt x="1069872" y="38398"/>
                    </a:cubicBezTo>
                    <a:cubicBezTo>
                      <a:pt x="1165122" y="62703"/>
                      <a:pt x="1194025" y="134962"/>
                      <a:pt x="1199937" y="164523"/>
                    </a:cubicBezTo>
                    <a:cubicBezTo>
                      <a:pt x="1245263" y="190142"/>
                      <a:pt x="1314238" y="183573"/>
                      <a:pt x="1361534" y="227585"/>
                    </a:cubicBezTo>
                    <a:cubicBezTo>
                      <a:pt x="1408830" y="271597"/>
                      <a:pt x="1471235" y="363562"/>
                      <a:pt x="1483716" y="428595"/>
                    </a:cubicBezTo>
                    <a:cubicBezTo>
                      <a:pt x="1496197" y="493628"/>
                      <a:pt x="1428537" y="561288"/>
                      <a:pt x="1436420" y="617781"/>
                    </a:cubicBezTo>
                    <a:cubicBezTo>
                      <a:pt x="1444303" y="674274"/>
                      <a:pt x="1519846" y="709090"/>
                      <a:pt x="1531013" y="767554"/>
                    </a:cubicBezTo>
                    <a:cubicBezTo>
                      <a:pt x="1542180" y="826018"/>
                      <a:pt x="1493569" y="916012"/>
                      <a:pt x="1503423" y="968564"/>
                    </a:cubicBezTo>
                    <a:cubicBezTo>
                      <a:pt x="1513277" y="1021116"/>
                      <a:pt x="1592105" y="1022430"/>
                      <a:pt x="1590134" y="1082864"/>
                    </a:cubicBezTo>
                    <a:cubicBezTo>
                      <a:pt x="1588163" y="1143298"/>
                      <a:pt x="1481746" y="1266795"/>
                      <a:pt x="1491599" y="1331171"/>
                    </a:cubicBezTo>
                    <a:cubicBezTo>
                      <a:pt x="1501452" y="1395547"/>
                      <a:pt x="1649911" y="1422479"/>
                      <a:pt x="1649254" y="1469119"/>
                    </a:cubicBezTo>
                    <a:cubicBezTo>
                      <a:pt x="1648597" y="1515759"/>
                      <a:pt x="1739906" y="1624147"/>
                      <a:pt x="1487658" y="1654364"/>
                    </a:cubicBezTo>
                    <a:cubicBezTo>
                      <a:pt x="1235410" y="1684581"/>
                      <a:pt x="370933" y="1670787"/>
                      <a:pt x="131823" y="163859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6" name="Freeform 115"/>
            <p:cNvSpPr/>
            <p:nvPr/>
          </p:nvSpPr>
          <p:spPr>
            <a:xfrm rot="21330852" flipH="1">
              <a:off x="7112286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5611258" y="4385417"/>
            <a:ext cx="1566767" cy="1530711"/>
            <a:chOff x="5186888" y="3971505"/>
            <a:chExt cx="1710677" cy="1671310"/>
          </a:xfrm>
        </p:grpSpPr>
        <p:sp>
          <p:nvSpPr>
            <p:cNvPr id="120" name="Freeform 119"/>
            <p:cNvSpPr/>
            <p:nvPr/>
          </p:nvSpPr>
          <p:spPr>
            <a:xfrm>
              <a:off x="5186888" y="3971505"/>
              <a:ext cx="1710677" cy="1594714"/>
            </a:xfrm>
            <a:custGeom>
              <a:avLst/>
              <a:gdLst>
                <a:gd name="connsiteX0" fmla="*/ 135705 w 2544508"/>
                <a:gd name="connsiteY0" fmla="*/ 2232087 h 2258950"/>
                <a:gd name="connsiteX1" fmla="*/ 194826 w 2544508"/>
                <a:gd name="connsiteY1" fmla="*/ 1834008 h 2258950"/>
                <a:gd name="connsiteX2" fmla="*/ 242122 w 2544508"/>
                <a:gd name="connsiteY2" fmla="*/ 1692118 h 2258950"/>
                <a:gd name="connsiteX3" fmla="*/ 356422 w 2544508"/>
                <a:gd name="connsiteY3" fmla="*/ 1636939 h 2258950"/>
                <a:gd name="connsiteX4" fmla="*/ 990985 w 2544508"/>
                <a:gd name="connsiteY4" fmla="*/ 1455635 h 2258950"/>
                <a:gd name="connsiteX5" fmla="*/ 987043 w 2544508"/>
                <a:gd name="connsiteY5" fmla="*/ 1459577 h 2258950"/>
                <a:gd name="connsiteX6" fmla="*/ 1038281 w 2544508"/>
                <a:gd name="connsiteY6" fmla="*/ 1364983 h 2258950"/>
                <a:gd name="connsiteX7" fmla="*/ 1026457 w 2544508"/>
                <a:gd name="connsiteY7" fmla="*/ 1254625 h 2258950"/>
                <a:gd name="connsiteX8" fmla="*/ 963395 w 2544508"/>
                <a:gd name="connsiteY8" fmla="*/ 1160032 h 2258950"/>
                <a:gd name="connsiteX9" fmla="*/ 916098 w 2544508"/>
                <a:gd name="connsiteY9" fmla="*/ 1053614 h 2258950"/>
                <a:gd name="connsiteX10" fmla="*/ 908216 w 2544508"/>
                <a:gd name="connsiteY10" fmla="*/ 970846 h 2258950"/>
                <a:gd name="connsiteX11" fmla="*/ 872743 w 2544508"/>
                <a:gd name="connsiteY11" fmla="*/ 939314 h 2258950"/>
                <a:gd name="connsiteX12" fmla="*/ 821505 w 2544508"/>
                <a:gd name="connsiteY12" fmla="*/ 852604 h 2258950"/>
                <a:gd name="connsiteX13" fmla="*/ 809681 w 2544508"/>
                <a:gd name="connsiteY13" fmla="*/ 742246 h 2258950"/>
                <a:gd name="connsiteX14" fmla="*/ 829388 w 2544508"/>
                <a:gd name="connsiteY14" fmla="*/ 687066 h 2258950"/>
                <a:gd name="connsiteX15" fmla="*/ 817564 w 2544508"/>
                <a:gd name="connsiteY15" fmla="*/ 596414 h 2258950"/>
                <a:gd name="connsiteX16" fmla="*/ 805740 w 2544508"/>
                <a:gd name="connsiteY16" fmla="*/ 501821 h 2258950"/>
                <a:gd name="connsiteX17" fmla="*/ 837271 w 2544508"/>
                <a:gd name="connsiteY17" fmla="*/ 332342 h 2258950"/>
                <a:gd name="connsiteX18" fmla="*/ 888509 w 2544508"/>
                <a:gd name="connsiteY18" fmla="*/ 210159 h 2258950"/>
                <a:gd name="connsiteX19" fmla="*/ 983102 w 2544508"/>
                <a:gd name="connsiteY19" fmla="*/ 127390 h 2258950"/>
                <a:gd name="connsiteX20" fmla="*/ 1191995 w 2544508"/>
                <a:gd name="connsiteY20" fmla="*/ 20973 h 2258950"/>
                <a:gd name="connsiteX21" fmla="*/ 1404829 w 2544508"/>
                <a:gd name="connsiteY21" fmla="*/ 1266 h 2258950"/>
                <a:gd name="connsiteX22" fmla="*/ 1574309 w 2544508"/>
                <a:gd name="connsiteY22" fmla="*/ 40680 h 2258950"/>
                <a:gd name="connsiteX23" fmla="*/ 1688609 w 2544508"/>
                <a:gd name="connsiteY23" fmla="*/ 99801 h 2258950"/>
                <a:gd name="connsiteX24" fmla="*/ 1731964 w 2544508"/>
                <a:gd name="connsiteY24" fmla="*/ 154980 h 2258950"/>
                <a:gd name="connsiteX25" fmla="*/ 1728022 w 2544508"/>
                <a:gd name="connsiteY25" fmla="*/ 233808 h 2258950"/>
                <a:gd name="connsiteX26" fmla="*/ 1763495 w 2544508"/>
                <a:gd name="connsiteY26" fmla="*/ 249573 h 2258950"/>
                <a:gd name="connsiteX27" fmla="*/ 1838381 w 2544508"/>
                <a:gd name="connsiteY27" fmla="*/ 308694 h 2258950"/>
                <a:gd name="connsiteX28" fmla="*/ 1865971 w 2544508"/>
                <a:gd name="connsiteY28" fmla="*/ 430877 h 2258950"/>
                <a:gd name="connsiteX29" fmla="*/ 1877795 w 2544508"/>
                <a:gd name="connsiteY29" fmla="*/ 600356 h 2258950"/>
                <a:gd name="connsiteX30" fmla="*/ 1858088 w 2544508"/>
                <a:gd name="connsiteY30" fmla="*/ 694949 h 2258950"/>
                <a:gd name="connsiteX31" fmla="*/ 1881736 w 2544508"/>
                <a:gd name="connsiteY31" fmla="*/ 758011 h 2258950"/>
                <a:gd name="connsiteX32" fmla="*/ 1838381 w 2544508"/>
                <a:gd name="connsiteY32" fmla="*/ 899901 h 2258950"/>
                <a:gd name="connsiteX33" fmla="*/ 1787143 w 2544508"/>
                <a:gd name="connsiteY33" fmla="*/ 966904 h 2258950"/>
                <a:gd name="connsiteX34" fmla="*/ 1787143 w 2544508"/>
                <a:gd name="connsiteY34" fmla="*/ 966904 h 2258950"/>
                <a:gd name="connsiteX35" fmla="*/ 1763495 w 2544508"/>
                <a:gd name="connsiteY35" fmla="*/ 986611 h 2258950"/>
                <a:gd name="connsiteX36" fmla="*/ 1739847 w 2544508"/>
                <a:gd name="connsiteY36" fmla="*/ 1128501 h 2258950"/>
                <a:gd name="connsiteX37" fmla="*/ 1668902 w 2544508"/>
                <a:gd name="connsiteY37" fmla="*/ 1258566 h 2258950"/>
                <a:gd name="connsiteX38" fmla="*/ 1645253 w 2544508"/>
                <a:gd name="connsiteY38" fmla="*/ 1309804 h 2258950"/>
                <a:gd name="connsiteX39" fmla="*/ 1661019 w 2544508"/>
                <a:gd name="connsiteY39" fmla="*/ 1408339 h 2258950"/>
                <a:gd name="connsiteX40" fmla="*/ 1728022 w 2544508"/>
                <a:gd name="connsiteY40" fmla="*/ 1491108 h 2258950"/>
                <a:gd name="connsiteX41" fmla="*/ 1984212 w 2544508"/>
                <a:gd name="connsiteY41" fmla="*/ 1550228 h 2258950"/>
                <a:gd name="connsiteX42" fmla="*/ 2212812 w 2544508"/>
                <a:gd name="connsiteY42" fmla="*/ 1609349 h 2258950"/>
                <a:gd name="connsiteX43" fmla="*/ 2346819 w 2544508"/>
                <a:gd name="connsiteY43" fmla="*/ 1652704 h 2258950"/>
                <a:gd name="connsiteX44" fmla="*/ 2461119 w 2544508"/>
                <a:gd name="connsiteY44" fmla="*/ 1696059 h 2258950"/>
                <a:gd name="connsiteX45" fmla="*/ 2496591 w 2544508"/>
                <a:gd name="connsiteY45" fmla="*/ 1849773 h 2258950"/>
                <a:gd name="connsiteX46" fmla="*/ 2524181 w 2544508"/>
                <a:gd name="connsiteY46" fmla="*/ 2050783 h 2258950"/>
                <a:gd name="connsiteX47" fmla="*/ 2543888 w 2544508"/>
                <a:gd name="connsiteY47" fmla="*/ 2232087 h 2258950"/>
                <a:gd name="connsiteX48" fmla="*/ 2539947 w 2544508"/>
                <a:gd name="connsiteY48" fmla="*/ 2232087 h 2258950"/>
                <a:gd name="connsiteX49" fmla="*/ 194826 w 2544508"/>
                <a:gd name="connsiteY49" fmla="*/ 2224204 h 2258950"/>
                <a:gd name="connsiteX50" fmla="*/ 135705 w 2544508"/>
                <a:gd name="connsiteY50" fmla="*/ 2232087 h 2258950"/>
                <a:gd name="connsiteX0" fmla="*/ 0 w 2408803"/>
                <a:gd name="connsiteY0" fmla="*/ 2232087 h 2261428"/>
                <a:gd name="connsiteX1" fmla="*/ 59121 w 2408803"/>
                <a:gd name="connsiteY1" fmla="*/ 1834008 h 2261428"/>
                <a:gd name="connsiteX2" fmla="*/ 106417 w 2408803"/>
                <a:gd name="connsiteY2" fmla="*/ 1692118 h 2261428"/>
                <a:gd name="connsiteX3" fmla="*/ 220717 w 2408803"/>
                <a:gd name="connsiteY3" fmla="*/ 1636939 h 2261428"/>
                <a:gd name="connsiteX4" fmla="*/ 855280 w 2408803"/>
                <a:gd name="connsiteY4" fmla="*/ 1455635 h 2261428"/>
                <a:gd name="connsiteX5" fmla="*/ 851338 w 2408803"/>
                <a:gd name="connsiteY5" fmla="*/ 1459577 h 2261428"/>
                <a:gd name="connsiteX6" fmla="*/ 902576 w 2408803"/>
                <a:gd name="connsiteY6" fmla="*/ 1364983 h 2261428"/>
                <a:gd name="connsiteX7" fmla="*/ 890752 w 2408803"/>
                <a:gd name="connsiteY7" fmla="*/ 1254625 h 2261428"/>
                <a:gd name="connsiteX8" fmla="*/ 827690 w 2408803"/>
                <a:gd name="connsiteY8" fmla="*/ 1160032 h 2261428"/>
                <a:gd name="connsiteX9" fmla="*/ 780393 w 2408803"/>
                <a:gd name="connsiteY9" fmla="*/ 1053614 h 2261428"/>
                <a:gd name="connsiteX10" fmla="*/ 772511 w 2408803"/>
                <a:gd name="connsiteY10" fmla="*/ 970846 h 2261428"/>
                <a:gd name="connsiteX11" fmla="*/ 737038 w 2408803"/>
                <a:gd name="connsiteY11" fmla="*/ 939314 h 2261428"/>
                <a:gd name="connsiteX12" fmla="*/ 685800 w 2408803"/>
                <a:gd name="connsiteY12" fmla="*/ 852604 h 2261428"/>
                <a:gd name="connsiteX13" fmla="*/ 673976 w 2408803"/>
                <a:gd name="connsiteY13" fmla="*/ 742246 h 2261428"/>
                <a:gd name="connsiteX14" fmla="*/ 693683 w 2408803"/>
                <a:gd name="connsiteY14" fmla="*/ 687066 h 2261428"/>
                <a:gd name="connsiteX15" fmla="*/ 681859 w 2408803"/>
                <a:gd name="connsiteY15" fmla="*/ 596414 h 2261428"/>
                <a:gd name="connsiteX16" fmla="*/ 670035 w 2408803"/>
                <a:gd name="connsiteY16" fmla="*/ 501821 h 2261428"/>
                <a:gd name="connsiteX17" fmla="*/ 701566 w 2408803"/>
                <a:gd name="connsiteY17" fmla="*/ 332342 h 2261428"/>
                <a:gd name="connsiteX18" fmla="*/ 752804 w 2408803"/>
                <a:gd name="connsiteY18" fmla="*/ 210159 h 2261428"/>
                <a:gd name="connsiteX19" fmla="*/ 847397 w 2408803"/>
                <a:gd name="connsiteY19" fmla="*/ 127390 h 2261428"/>
                <a:gd name="connsiteX20" fmla="*/ 1056290 w 2408803"/>
                <a:gd name="connsiteY20" fmla="*/ 20973 h 2261428"/>
                <a:gd name="connsiteX21" fmla="*/ 1269124 w 2408803"/>
                <a:gd name="connsiteY21" fmla="*/ 1266 h 2261428"/>
                <a:gd name="connsiteX22" fmla="*/ 1438604 w 2408803"/>
                <a:gd name="connsiteY22" fmla="*/ 40680 h 2261428"/>
                <a:gd name="connsiteX23" fmla="*/ 1552904 w 2408803"/>
                <a:gd name="connsiteY23" fmla="*/ 99801 h 2261428"/>
                <a:gd name="connsiteX24" fmla="*/ 1596259 w 2408803"/>
                <a:gd name="connsiteY24" fmla="*/ 154980 h 2261428"/>
                <a:gd name="connsiteX25" fmla="*/ 1592317 w 2408803"/>
                <a:gd name="connsiteY25" fmla="*/ 233808 h 2261428"/>
                <a:gd name="connsiteX26" fmla="*/ 1627790 w 2408803"/>
                <a:gd name="connsiteY26" fmla="*/ 249573 h 2261428"/>
                <a:gd name="connsiteX27" fmla="*/ 1702676 w 2408803"/>
                <a:gd name="connsiteY27" fmla="*/ 308694 h 2261428"/>
                <a:gd name="connsiteX28" fmla="*/ 1730266 w 2408803"/>
                <a:gd name="connsiteY28" fmla="*/ 430877 h 2261428"/>
                <a:gd name="connsiteX29" fmla="*/ 1742090 w 2408803"/>
                <a:gd name="connsiteY29" fmla="*/ 600356 h 2261428"/>
                <a:gd name="connsiteX30" fmla="*/ 1722383 w 2408803"/>
                <a:gd name="connsiteY30" fmla="*/ 694949 h 2261428"/>
                <a:gd name="connsiteX31" fmla="*/ 1746031 w 2408803"/>
                <a:gd name="connsiteY31" fmla="*/ 758011 h 2261428"/>
                <a:gd name="connsiteX32" fmla="*/ 1702676 w 2408803"/>
                <a:gd name="connsiteY32" fmla="*/ 899901 h 2261428"/>
                <a:gd name="connsiteX33" fmla="*/ 1651438 w 2408803"/>
                <a:gd name="connsiteY33" fmla="*/ 966904 h 2261428"/>
                <a:gd name="connsiteX34" fmla="*/ 1651438 w 2408803"/>
                <a:gd name="connsiteY34" fmla="*/ 966904 h 2261428"/>
                <a:gd name="connsiteX35" fmla="*/ 1627790 w 2408803"/>
                <a:gd name="connsiteY35" fmla="*/ 986611 h 2261428"/>
                <a:gd name="connsiteX36" fmla="*/ 1604142 w 2408803"/>
                <a:gd name="connsiteY36" fmla="*/ 1128501 h 2261428"/>
                <a:gd name="connsiteX37" fmla="*/ 1533197 w 2408803"/>
                <a:gd name="connsiteY37" fmla="*/ 1258566 h 2261428"/>
                <a:gd name="connsiteX38" fmla="*/ 1509548 w 2408803"/>
                <a:gd name="connsiteY38" fmla="*/ 1309804 h 2261428"/>
                <a:gd name="connsiteX39" fmla="*/ 1525314 w 2408803"/>
                <a:gd name="connsiteY39" fmla="*/ 1408339 h 2261428"/>
                <a:gd name="connsiteX40" fmla="*/ 1592317 w 2408803"/>
                <a:gd name="connsiteY40" fmla="*/ 1491108 h 2261428"/>
                <a:gd name="connsiteX41" fmla="*/ 1848507 w 2408803"/>
                <a:gd name="connsiteY41" fmla="*/ 1550228 h 2261428"/>
                <a:gd name="connsiteX42" fmla="*/ 2077107 w 2408803"/>
                <a:gd name="connsiteY42" fmla="*/ 1609349 h 2261428"/>
                <a:gd name="connsiteX43" fmla="*/ 2211114 w 2408803"/>
                <a:gd name="connsiteY43" fmla="*/ 1652704 h 2261428"/>
                <a:gd name="connsiteX44" fmla="*/ 2325414 w 2408803"/>
                <a:gd name="connsiteY44" fmla="*/ 1696059 h 2261428"/>
                <a:gd name="connsiteX45" fmla="*/ 2360886 w 2408803"/>
                <a:gd name="connsiteY45" fmla="*/ 1849773 h 2261428"/>
                <a:gd name="connsiteX46" fmla="*/ 2388476 w 2408803"/>
                <a:gd name="connsiteY46" fmla="*/ 2050783 h 2261428"/>
                <a:gd name="connsiteX47" fmla="*/ 2408183 w 2408803"/>
                <a:gd name="connsiteY47" fmla="*/ 2232087 h 2261428"/>
                <a:gd name="connsiteX48" fmla="*/ 2404242 w 2408803"/>
                <a:gd name="connsiteY48" fmla="*/ 2232087 h 2261428"/>
                <a:gd name="connsiteX49" fmla="*/ 59121 w 2408803"/>
                <a:gd name="connsiteY49" fmla="*/ 2224204 h 2261428"/>
                <a:gd name="connsiteX50" fmla="*/ 0 w 2408803"/>
                <a:gd name="connsiteY50" fmla="*/ 2232087 h 2261428"/>
                <a:gd name="connsiteX0" fmla="*/ 241 w 2409044"/>
                <a:gd name="connsiteY0" fmla="*/ 2232087 h 2245516"/>
                <a:gd name="connsiteX1" fmla="*/ 59362 w 2409044"/>
                <a:gd name="connsiteY1" fmla="*/ 1834008 h 2245516"/>
                <a:gd name="connsiteX2" fmla="*/ 106658 w 2409044"/>
                <a:gd name="connsiteY2" fmla="*/ 1692118 h 2245516"/>
                <a:gd name="connsiteX3" fmla="*/ 220958 w 2409044"/>
                <a:gd name="connsiteY3" fmla="*/ 1636939 h 2245516"/>
                <a:gd name="connsiteX4" fmla="*/ 855521 w 2409044"/>
                <a:gd name="connsiteY4" fmla="*/ 1455635 h 2245516"/>
                <a:gd name="connsiteX5" fmla="*/ 851579 w 2409044"/>
                <a:gd name="connsiteY5" fmla="*/ 1459577 h 2245516"/>
                <a:gd name="connsiteX6" fmla="*/ 902817 w 2409044"/>
                <a:gd name="connsiteY6" fmla="*/ 1364983 h 2245516"/>
                <a:gd name="connsiteX7" fmla="*/ 890993 w 2409044"/>
                <a:gd name="connsiteY7" fmla="*/ 1254625 h 2245516"/>
                <a:gd name="connsiteX8" fmla="*/ 827931 w 2409044"/>
                <a:gd name="connsiteY8" fmla="*/ 1160032 h 2245516"/>
                <a:gd name="connsiteX9" fmla="*/ 780634 w 2409044"/>
                <a:gd name="connsiteY9" fmla="*/ 1053614 h 2245516"/>
                <a:gd name="connsiteX10" fmla="*/ 772752 w 2409044"/>
                <a:gd name="connsiteY10" fmla="*/ 970846 h 2245516"/>
                <a:gd name="connsiteX11" fmla="*/ 737279 w 2409044"/>
                <a:gd name="connsiteY11" fmla="*/ 939314 h 2245516"/>
                <a:gd name="connsiteX12" fmla="*/ 686041 w 2409044"/>
                <a:gd name="connsiteY12" fmla="*/ 852604 h 2245516"/>
                <a:gd name="connsiteX13" fmla="*/ 674217 w 2409044"/>
                <a:gd name="connsiteY13" fmla="*/ 742246 h 2245516"/>
                <a:gd name="connsiteX14" fmla="*/ 693924 w 2409044"/>
                <a:gd name="connsiteY14" fmla="*/ 687066 h 2245516"/>
                <a:gd name="connsiteX15" fmla="*/ 682100 w 2409044"/>
                <a:gd name="connsiteY15" fmla="*/ 596414 h 2245516"/>
                <a:gd name="connsiteX16" fmla="*/ 670276 w 2409044"/>
                <a:gd name="connsiteY16" fmla="*/ 501821 h 2245516"/>
                <a:gd name="connsiteX17" fmla="*/ 701807 w 2409044"/>
                <a:gd name="connsiteY17" fmla="*/ 332342 h 2245516"/>
                <a:gd name="connsiteX18" fmla="*/ 753045 w 2409044"/>
                <a:gd name="connsiteY18" fmla="*/ 210159 h 2245516"/>
                <a:gd name="connsiteX19" fmla="*/ 847638 w 2409044"/>
                <a:gd name="connsiteY19" fmla="*/ 127390 h 2245516"/>
                <a:gd name="connsiteX20" fmla="*/ 1056531 w 2409044"/>
                <a:gd name="connsiteY20" fmla="*/ 20973 h 2245516"/>
                <a:gd name="connsiteX21" fmla="*/ 1269365 w 2409044"/>
                <a:gd name="connsiteY21" fmla="*/ 1266 h 2245516"/>
                <a:gd name="connsiteX22" fmla="*/ 1438845 w 2409044"/>
                <a:gd name="connsiteY22" fmla="*/ 40680 h 2245516"/>
                <a:gd name="connsiteX23" fmla="*/ 1553145 w 2409044"/>
                <a:gd name="connsiteY23" fmla="*/ 99801 h 2245516"/>
                <a:gd name="connsiteX24" fmla="*/ 1596500 w 2409044"/>
                <a:gd name="connsiteY24" fmla="*/ 154980 h 2245516"/>
                <a:gd name="connsiteX25" fmla="*/ 1592558 w 2409044"/>
                <a:gd name="connsiteY25" fmla="*/ 233808 h 2245516"/>
                <a:gd name="connsiteX26" fmla="*/ 1628031 w 2409044"/>
                <a:gd name="connsiteY26" fmla="*/ 249573 h 2245516"/>
                <a:gd name="connsiteX27" fmla="*/ 1702917 w 2409044"/>
                <a:gd name="connsiteY27" fmla="*/ 308694 h 2245516"/>
                <a:gd name="connsiteX28" fmla="*/ 1730507 w 2409044"/>
                <a:gd name="connsiteY28" fmla="*/ 430877 h 2245516"/>
                <a:gd name="connsiteX29" fmla="*/ 1742331 w 2409044"/>
                <a:gd name="connsiteY29" fmla="*/ 600356 h 2245516"/>
                <a:gd name="connsiteX30" fmla="*/ 1722624 w 2409044"/>
                <a:gd name="connsiteY30" fmla="*/ 694949 h 2245516"/>
                <a:gd name="connsiteX31" fmla="*/ 1746272 w 2409044"/>
                <a:gd name="connsiteY31" fmla="*/ 758011 h 2245516"/>
                <a:gd name="connsiteX32" fmla="*/ 1702917 w 2409044"/>
                <a:gd name="connsiteY32" fmla="*/ 899901 h 2245516"/>
                <a:gd name="connsiteX33" fmla="*/ 1651679 w 2409044"/>
                <a:gd name="connsiteY33" fmla="*/ 966904 h 2245516"/>
                <a:gd name="connsiteX34" fmla="*/ 1651679 w 2409044"/>
                <a:gd name="connsiteY34" fmla="*/ 966904 h 2245516"/>
                <a:gd name="connsiteX35" fmla="*/ 1628031 w 2409044"/>
                <a:gd name="connsiteY35" fmla="*/ 986611 h 2245516"/>
                <a:gd name="connsiteX36" fmla="*/ 1604383 w 2409044"/>
                <a:gd name="connsiteY36" fmla="*/ 1128501 h 2245516"/>
                <a:gd name="connsiteX37" fmla="*/ 1533438 w 2409044"/>
                <a:gd name="connsiteY37" fmla="*/ 1258566 h 2245516"/>
                <a:gd name="connsiteX38" fmla="*/ 1509789 w 2409044"/>
                <a:gd name="connsiteY38" fmla="*/ 1309804 h 2245516"/>
                <a:gd name="connsiteX39" fmla="*/ 1525555 w 2409044"/>
                <a:gd name="connsiteY39" fmla="*/ 1408339 h 2245516"/>
                <a:gd name="connsiteX40" fmla="*/ 1592558 w 2409044"/>
                <a:gd name="connsiteY40" fmla="*/ 1491108 h 2245516"/>
                <a:gd name="connsiteX41" fmla="*/ 1848748 w 2409044"/>
                <a:gd name="connsiteY41" fmla="*/ 1550228 h 2245516"/>
                <a:gd name="connsiteX42" fmla="*/ 2077348 w 2409044"/>
                <a:gd name="connsiteY42" fmla="*/ 1609349 h 2245516"/>
                <a:gd name="connsiteX43" fmla="*/ 2211355 w 2409044"/>
                <a:gd name="connsiteY43" fmla="*/ 1652704 h 2245516"/>
                <a:gd name="connsiteX44" fmla="*/ 2325655 w 2409044"/>
                <a:gd name="connsiteY44" fmla="*/ 1696059 h 2245516"/>
                <a:gd name="connsiteX45" fmla="*/ 2361127 w 2409044"/>
                <a:gd name="connsiteY45" fmla="*/ 1849773 h 2245516"/>
                <a:gd name="connsiteX46" fmla="*/ 2388717 w 2409044"/>
                <a:gd name="connsiteY46" fmla="*/ 2050783 h 2245516"/>
                <a:gd name="connsiteX47" fmla="*/ 2408424 w 2409044"/>
                <a:gd name="connsiteY47" fmla="*/ 2232087 h 2245516"/>
                <a:gd name="connsiteX48" fmla="*/ 2404483 w 2409044"/>
                <a:gd name="connsiteY48" fmla="*/ 2232087 h 2245516"/>
                <a:gd name="connsiteX49" fmla="*/ 59362 w 2409044"/>
                <a:gd name="connsiteY49" fmla="*/ 2224204 h 2245516"/>
                <a:gd name="connsiteX50" fmla="*/ 241 w 2409044"/>
                <a:gd name="connsiteY50" fmla="*/ 2232087 h 2245516"/>
                <a:gd name="connsiteX0" fmla="*/ 62062 w 2470865"/>
                <a:gd name="connsiteY0" fmla="*/ 2232087 h 2262785"/>
                <a:gd name="connsiteX1" fmla="*/ 121183 w 2470865"/>
                <a:gd name="connsiteY1" fmla="*/ 1834008 h 2262785"/>
                <a:gd name="connsiteX2" fmla="*/ 168479 w 2470865"/>
                <a:gd name="connsiteY2" fmla="*/ 1692118 h 2262785"/>
                <a:gd name="connsiteX3" fmla="*/ 282779 w 2470865"/>
                <a:gd name="connsiteY3" fmla="*/ 1636939 h 2262785"/>
                <a:gd name="connsiteX4" fmla="*/ 917342 w 2470865"/>
                <a:gd name="connsiteY4" fmla="*/ 1455635 h 2262785"/>
                <a:gd name="connsiteX5" fmla="*/ 913400 w 2470865"/>
                <a:gd name="connsiteY5" fmla="*/ 1459577 h 2262785"/>
                <a:gd name="connsiteX6" fmla="*/ 964638 w 2470865"/>
                <a:gd name="connsiteY6" fmla="*/ 1364983 h 2262785"/>
                <a:gd name="connsiteX7" fmla="*/ 952814 w 2470865"/>
                <a:gd name="connsiteY7" fmla="*/ 1254625 h 2262785"/>
                <a:gd name="connsiteX8" fmla="*/ 889752 w 2470865"/>
                <a:gd name="connsiteY8" fmla="*/ 1160032 h 2262785"/>
                <a:gd name="connsiteX9" fmla="*/ 842455 w 2470865"/>
                <a:gd name="connsiteY9" fmla="*/ 1053614 h 2262785"/>
                <a:gd name="connsiteX10" fmla="*/ 834573 w 2470865"/>
                <a:gd name="connsiteY10" fmla="*/ 970846 h 2262785"/>
                <a:gd name="connsiteX11" fmla="*/ 799100 w 2470865"/>
                <a:gd name="connsiteY11" fmla="*/ 939314 h 2262785"/>
                <a:gd name="connsiteX12" fmla="*/ 747862 w 2470865"/>
                <a:gd name="connsiteY12" fmla="*/ 852604 h 2262785"/>
                <a:gd name="connsiteX13" fmla="*/ 736038 w 2470865"/>
                <a:gd name="connsiteY13" fmla="*/ 742246 h 2262785"/>
                <a:gd name="connsiteX14" fmla="*/ 755745 w 2470865"/>
                <a:gd name="connsiteY14" fmla="*/ 687066 h 2262785"/>
                <a:gd name="connsiteX15" fmla="*/ 743921 w 2470865"/>
                <a:gd name="connsiteY15" fmla="*/ 596414 h 2262785"/>
                <a:gd name="connsiteX16" fmla="*/ 732097 w 2470865"/>
                <a:gd name="connsiteY16" fmla="*/ 501821 h 2262785"/>
                <a:gd name="connsiteX17" fmla="*/ 763628 w 2470865"/>
                <a:gd name="connsiteY17" fmla="*/ 332342 h 2262785"/>
                <a:gd name="connsiteX18" fmla="*/ 814866 w 2470865"/>
                <a:gd name="connsiteY18" fmla="*/ 210159 h 2262785"/>
                <a:gd name="connsiteX19" fmla="*/ 909459 w 2470865"/>
                <a:gd name="connsiteY19" fmla="*/ 127390 h 2262785"/>
                <a:gd name="connsiteX20" fmla="*/ 1118352 w 2470865"/>
                <a:gd name="connsiteY20" fmla="*/ 20973 h 2262785"/>
                <a:gd name="connsiteX21" fmla="*/ 1331186 w 2470865"/>
                <a:gd name="connsiteY21" fmla="*/ 1266 h 2262785"/>
                <a:gd name="connsiteX22" fmla="*/ 1500666 w 2470865"/>
                <a:gd name="connsiteY22" fmla="*/ 40680 h 2262785"/>
                <a:gd name="connsiteX23" fmla="*/ 1614966 w 2470865"/>
                <a:gd name="connsiteY23" fmla="*/ 99801 h 2262785"/>
                <a:gd name="connsiteX24" fmla="*/ 1658321 w 2470865"/>
                <a:gd name="connsiteY24" fmla="*/ 154980 h 2262785"/>
                <a:gd name="connsiteX25" fmla="*/ 1654379 w 2470865"/>
                <a:gd name="connsiteY25" fmla="*/ 233808 h 2262785"/>
                <a:gd name="connsiteX26" fmla="*/ 1689852 w 2470865"/>
                <a:gd name="connsiteY26" fmla="*/ 249573 h 2262785"/>
                <a:gd name="connsiteX27" fmla="*/ 1764738 w 2470865"/>
                <a:gd name="connsiteY27" fmla="*/ 308694 h 2262785"/>
                <a:gd name="connsiteX28" fmla="*/ 1792328 w 2470865"/>
                <a:gd name="connsiteY28" fmla="*/ 430877 h 2262785"/>
                <a:gd name="connsiteX29" fmla="*/ 1804152 w 2470865"/>
                <a:gd name="connsiteY29" fmla="*/ 600356 h 2262785"/>
                <a:gd name="connsiteX30" fmla="*/ 1784445 w 2470865"/>
                <a:gd name="connsiteY30" fmla="*/ 694949 h 2262785"/>
                <a:gd name="connsiteX31" fmla="*/ 1808093 w 2470865"/>
                <a:gd name="connsiteY31" fmla="*/ 758011 h 2262785"/>
                <a:gd name="connsiteX32" fmla="*/ 1764738 w 2470865"/>
                <a:gd name="connsiteY32" fmla="*/ 899901 h 2262785"/>
                <a:gd name="connsiteX33" fmla="*/ 1713500 w 2470865"/>
                <a:gd name="connsiteY33" fmla="*/ 966904 h 2262785"/>
                <a:gd name="connsiteX34" fmla="*/ 1713500 w 2470865"/>
                <a:gd name="connsiteY34" fmla="*/ 966904 h 2262785"/>
                <a:gd name="connsiteX35" fmla="*/ 1689852 w 2470865"/>
                <a:gd name="connsiteY35" fmla="*/ 986611 h 2262785"/>
                <a:gd name="connsiteX36" fmla="*/ 1666204 w 2470865"/>
                <a:gd name="connsiteY36" fmla="*/ 1128501 h 2262785"/>
                <a:gd name="connsiteX37" fmla="*/ 1595259 w 2470865"/>
                <a:gd name="connsiteY37" fmla="*/ 1258566 h 2262785"/>
                <a:gd name="connsiteX38" fmla="*/ 1571610 w 2470865"/>
                <a:gd name="connsiteY38" fmla="*/ 1309804 h 2262785"/>
                <a:gd name="connsiteX39" fmla="*/ 1587376 w 2470865"/>
                <a:gd name="connsiteY39" fmla="*/ 1408339 h 2262785"/>
                <a:gd name="connsiteX40" fmla="*/ 1654379 w 2470865"/>
                <a:gd name="connsiteY40" fmla="*/ 1491108 h 2262785"/>
                <a:gd name="connsiteX41" fmla="*/ 1910569 w 2470865"/>
                <a:gd name="connsiteY41" fmla="*/ 1550228 h 2262785"/>
                <a:gd name="connsiteX42" fmla="*/ 2139169 w 2470865"/>
                <a:gd name="connsiteY42" fmla="*/ 1609349 h 2262785"/>
                <a:gd name="connsiteX43" fmla="*/ 2273176 w 2470865"/>
                <a:gd name="connsiteY43" fmla="*/ 1652704 h 2262785"/>
                <a:gd name="connsiteX44" fmla="*/ 2387476 w 2470865"/>
                <a:gd name="connsiteY44" fmla="*/ 1696059 h 2262785"/>
                <a:gd name="connsiteX45" fmla="*/ 2422948 w 2470865"/>
                <a:gd name="connsiteY45" fmla="*/ 1849773 h 2262785"/>
                <a:gd name="connsiteX46" fmla="*/ 2450538 w 2470865"/>
                <a:gd name="connsiteY46" fmla="*/ 2050783 h 2262785"/>
                <a:gd name="connsiteX47" fmla="*/ 2470245 w 2470865"/>
                <a:gd name="connsiteY47" fmla="*/ 2232087 h 2262785"/>
                <a:gd name="connsiteX48" fmla="*/ 2466304 w 2470865"/>
                <a:gd name="connsiteY48" fmla="*/ 2232087 h 2262785"/>
                <a:gd name="connsiteX49" fmla="*/ 1090762 w 2470865"/>
                <a:gd name="connsiteY49" fmla="*/ 2228145 h 2262785"/>
                <a:gd name="connsiteX50" fmla="*/ 62062 w 2470865"/>
                <a:gd name="connsiteY50" fmla="*/ 2232087 h 2262785"/>
                <a:gd name="connsiteX0" fmla="*/ 18957 w 2427760"/>
                <a:gd name="connsiteY0" fmla="*/ 2232087 h 2256644"/>
                <a:gd name="connsiteX1" fmla="*/ 78078 w 2427760"/>
                <a:gd name="connsiteY1" fmla="*/ 1834008 h 2256644"/>
                <a:gd name="connsiteX2" fmla="*/ 125374 w 2427760"/>
                <a:gd name="connsiteY2" fmla="*/ 1692118 h 2256644"/>
                <a:gd name="connsiteX3" fmla="*/ 239674 w 2427760"/>
                <a:gd name="connsiteY3" fmla="*/ 1636939 h 2256644"/>
                <a:gd name="connsiteX4" fmla="*/ 874237 w 2427760"/>
                <a:gd name="connsiteY4" fmla="*/ 1455635 h 2256644"/>
                <a:gd name="connsiteX5" fmla="*/ 870295 w 2427760"/>
                <a:gd name="connsiteY5" fmla="*/ 1459577 h 2256644"/>
                <a:gd name="connsiteX6" fmla="*/ 921533 w 2427760"/>
                <a:gd name="connsiteY6" fmla="*/ 1364983 h 2256644"/>
                <a:gd name="connsiteX7" fmla="*/ 909709 w 2427760"/>
                <a:gd name="connsiteY7" fmla="*/ 1254625 h 2256644"/>
                <a:gd name="connsiteX8" fmla="*/ 846647 w 2427760"/>
                <a:gd name="connsiteY8" fmla="*/ 1160032 h 2256644"/>
                <a:gd name="connsiteX9" fmla="*/ 799350 w 2427760"/>
                <a:gd name="connsiteY9" fmla="*/ 1053614 h 2256644"/>
                <a:gd name="connsiteX10" fmla="*/ 791468 w 2427760"/>
                <a:gd name="connsiteY10" fmla="*/ 970846 h 2256644"/>
                <a:gd name="connsiteX11" fmla="*/ 755995 w 2427760"/>
                <a:gd name="connsiteY11" fmla="*/ 939314 h 2256644"/>
                <a:gd name="connsiteX12" fmla="*/ 704757 w 2427760"/>
                <a:gd name="connsiteY12" fmla="*/ 852604 h 2256644"/>
                <a:gd name="connsiteX13" fmla="*/ 692933 w 2427760"/>
                <a:gd name="connsiteY13" fmla="*/ 742246 h 2256644"/>
                <a:gd name="connsiteX14" fmla="*/ 712640 w 2427760"/>
                <a:gd name="connsiteY14" fmla="*/ 687066 h 2256644"/>
                <a:gd name="connsiteX15" fmla="*/ 700816 w 2427760"/>
                <a:gd name="connsiteY15" fmla="*/ 596414 h 2256644"/>
                <a:gd name="connsiteX16" fmla="*/ 688992 w 2427760"/>
                <a:gd name="connsiteY16" fmla="*/ 501821 h 2256644"/>
                <a:gd name="connsiteX17" fmla="*/ 720523 w 2427760"/>
                <a:gd name="connsiteY17" fmla="*/ 332342 h 2256644"/>
                <a:gd name="connsiteX18" fmla="*/ 771761 w 2427760"/>
                <a:gd name="connsiteY18" fmla="*/ 210159 h 2256644"/>
                <a:gd name="connsiteX19" fmla="*/ 866354 w 2427760"/>
                <a:gd name="connsiteY19" fmla="*/ 127390 h 2256644"/>
                <a:gd name="connsiteX20" fmla="*/ 1075247 w 2427760"/>
                <a:gd name="connsiteY20" fmla="*/ 20973 h 2256644"/>
                <a:gd name="connsiteX21" fmla="*/ 1288081 w 2427760"/>
                <a:gd name="connsiteY21" fmla="*/ 1266 h 2256644"/>
                <a:gd name="connsiteX22" fmla="*/ 1457561 w 2427760"/>
                <a:gd name="connsiteY22" fmla="*/ 40680 h 2256644"/>
                <a:gd name="connsiteX23" fmla="*/ 1571861 w 2427760"/>
                <a:gd name="connsiteY23" fmla="*/ 99801 h 2256644"/>
                <a:gd name="connsiteX24" fmla="*/ 1615216 w 2427760"/>
                <a:gd name="connsiteY24" fmla="*/ 154980 h 2256644"/>
                <a:gd name="connsiteX25" fmla="*/ 1611274 w 2427760"/>
                <a:gd name="connsiteY25" fmla="*/ 233808 h 2256644"/>
                <a:gd name="connsiteX26" fmla="*/ 1646747 w 2427760"/>
                <a:gd name="connsiteY26" fmla="*/ 249573 h 2256644"/>
                <a:gd name="connsiteX27" fmla="*/ 1721633 w 2427760"/>
                <a:gd name="connsiteY27" fmla="*/ 308694 h 2256644"/>
                <a:gd name="connsiteX28" fmla="*/ 1749223 w 2427760"/>
                <a:gd name="connsiteY28" fmla="*/ 430877 h 2256644"/>
                <a:gd name="connsiteX29" fmla="*/ 1761047 w 2427760"/>
                <a:gd name="connsiteY29" fmla="*/ 600356 h 2256644"/>
                <a:gd name="connsiteX30" fmla="*/ 1741340 w 2427760"/>
                <a:gd name="connsiteY30" fmla="*/ 694949 h 2256644"/>
                <a:gd name="connsiteX31" fmla="*/ 1764988 w 2427760"/>
                <a:gd name="connsiteY31" fmla="*/ 758011 h 2256644"/>
                <a:gd name="connsiteX32" fmla="*/ 1721633 w 2427760"/>
                <a:gd name="connsiteY32" fmla="*/ 899901 h 2256644"/>
                <a:gd name="connsiteX33" fmla="*/ 1670395 w 2427760"/>
                <a:gd name="connsiteY33" fmla="*/ 966904 h 2256644"/>
                <a:gd name="connsiteX34" fmla="*/ 1670395 w 2427760"/>
                <a:gd name="connsiteY34" fmla="*/ 966904 h 2256644"/>
                <a:gd name="connsiteX35" fmla="*/ 1646747 w 2427760"/>
                <a:gd name="connsiteY35" fmla="*/ 986611 h 2256644"/>
                <a:gd name="connsiteX36" fmla="*/ 1623099 w 2427760"/>
                <a:gd name="connsiteY36" fmla="*/ 1128501 h 2256644"/>
                <a:gd name="connsiteX37" fmla="*/ 1552154 w 2427760"/>
                <a:gd name="connsiteY37" fmla="*/ 1258566 h 2256644"/>
                <a:gd name="connsiteX38" fmla="*/ 1528505 w 2427760"/>
                <a:gd name="connsiteY38" fmla="*/ 1309804 h 2256644"/>
                <a:gd name="connsiteX39" fmla="*/ 1544271 w 2427760"/>
                <a:gd name="connsiteY39" fmla="*/ 1408339 h 2256644"/>
                <a:gd name="connsiteX40" fmla="*/ 1611274 w 2427760"/>
                <a:gd name="connsiteY40" fmla="*/ 1491108 h 2256644"/>
                <a:gd name="connsiteX41" fmla="*/ 1867464 w 2427760"/>
                <a:gd name="connsiteY41" fmla="*/ 1550228 h 2256644"/>
                <a:gd name="connsiteX42" fmla="*/ 2096064 w 2427760"/>
                <a:gd name="connsiteY42" fmla="*/ 1609349 h 2256644"/>
                <a:gd name="connsiteX43" fmla="*/ 2230071 w 2427760"/>
                <a:gd name="connsiteY43" fmla="*/ 1652704 h 2256644"/>
                <a:gd name="connsiteX44" fmla="*/ 2344371 w 2427760"/>
                <a:gd name="connsiteY44" fmla="*/ 1696059 h 2256644"/>
                <a:gd name="connsiteX45" fmla="*/ 2379843 w 2427760"/>
                <a:gd name="connsiteY45" fmla="*/ 1849773 h 2256644"/>
                <a:gd name="connsiteX46" fmla="*/ 2407433 w 2427760"/>
                <a:gd name="connsiteY46" fmla="*/ 2050783 h 2256644"/>
                <a:gd name="connsiteX47" fmla="*/ 2427140 w 2427760"/>
                <a:gd name="connsiteY47" fmla="*/ 2232087 h 2256644"/>
                <a:gd name="connsiteX48" fmla="*/ 2423199 w 2427760"/>
                <a:gd name="connsiteY48" fmla="*/ 2232087 h 2256644"/>
                <a:gd name="connsiteX49" fmla="*/ 440685 w 2427760"/>
                <a:gd name="connsiteY49" fmla="*/ 2208438 h 2256644"/>
                <a:gd name="connsiteX50" fmla="*/ 18957 w 2427760"/>
                <a:gd name="connsiteY50" fmla="*/ 2232087 h 2256644"/>
                <a:gd name="connsiteX0" fmla="*/ 18957 w 2427760"/>
                <a:gd name="connsiteY0" fmla="*/ 2232087 h 2255961"/>
                <a:gd name="connsiteX1" fmla="*/ 78078 w 2427760"/>
                <a:gd name="connsiteY1" fmla="*/ 1834008 h 2255961"/>
                <a:gd name="connsiteX2" fmla="*/ 125374 w 2427760"/>
                <a:gd name="connsiteY2" fmla="*/ 1692118 h 2255961"/>
                <a:gd name="connsiteX3" fmla="*/ 239674 w 2427760"/>
                <a:gd name="connsiteY3" fmla="*/ 1636939 h 2255961"/>
                <a:gd name="connsiteX4" fmla="*/ 874237 w 2427760"/>
                <a:gd name="connsiteY4" fmla="*/ 1455635 h 2255961"/>
                <a:gd name="connsiteX5" fmla="*/ 870295 w 2427760"/>
                <a:gd name="connsiteY5" fmla="*/ 1459577 h 2255961"/>
                <a:gd name="connsiteX6" fmla="*/ 921533 w 2427760"/>
                <a:gd name="connsiteY6" fmla="*/ 1364983 h 2255961"/>
                <a:gd name="connsiteX7" fmla="*/ 909709 w 2427760"/>
                <a:gd name="connsiteY7" fmla="*/ 1254625 h 2255961"/>
                <a:gd name="connsiteX8" fmla="*/ 846647 w 2427760"/>
                <a:gd name="connsiteY8" fmla="*/ 1160032 h 2255961"/>
                <a:gd name="connsiteX9" fmla="*/ 799350 w 2427760"/>
                <a:gd name="connsiteY9" fmla="*/ 1053614 h 2255961"/>
                <a:gd name="connsiteX10" fmla="*/ 791468 w 2427760"/>
                <a:gd name="connsiteY10" fmla="*/ 970846 h 2255961"/>
                <a:gd name="connsiteX11" fmla="*/ 755995 w 2427760"/>
                <a:gd name="connsiteY11" fmla="*/ 939314 h 2255961"/>
                <a:gd name="connsiteX12" fmla="*/ 704757 w 2427760"/>
                <a:gd name="connsiteY12" fmla="*/ 852604 h 2255961"/>
                <a:gd name="connsiteX13" fmla="*/ 692933 w 2427760"/>
                <a:gd name="connsiteY13" fmla="*/ 742246 h 2255961"/>
                <a:gd name="connsiteX14" fmla="*/ 712640 w 2427760"/>
                <a:gd name="connsiteY14" fmla="*/ 687066 h 2255961"/>
                <a:gd name="connsiteX15" fmla="*/ 700816 w 2427760"/>
                <a:gd name="connsiteY15" fmla="*/ 596414 h 2255961"/>
                <a:gd name="connsiteX16" fmla="*/ 688992 w 2427760"/>
                <a:gd name="connsiteY16" fmla="*/ 501821 h 2255961"/>
                <a:gd name="connsiteX17" fmla="*/ 720523 w 2427760"/>
                <a:gd name="connsiteY17" fmla="*/ 332342 h 2255961"/>
                <a:gd name="connsiteX18" fmla="*/ 771761 w 2427760"/>
                <a:gd name="connsiteY18" fmla="*/ 210159 h 2255961"/>
                <a:gd name="connsiteX19" fmla="*/ 866354 w 2427760"/>
                <a:gd name="connsiteY19" fmla="*/ 127390 h 2255961"/>
                <a:gd name="connsiteX20" fmla="*/ 1075247 w 2427760"/>
                <a:gd name="connsiteY20" fmla="*/ 20973 h 2255961"/>
                <a:gd name="connsiteX21" fmla="*/ 1288081 w 2427760"/>
                <a:gd name="connsiteY21" fmla="*/ 1266 h 2255961"/>
                <a:gd name="connsiteX22" fmla="*/ 1457561 w 2427760"/>
                <a:gd name="connsiteY22" fmla="*/ 40680 h 2255961"/>
                <a:gd name="connsiteX23" fmla="*/ 1571861 w 2427760"/>
                <a:gd name="connsiteY23" fmla="*/ 99801 h 2255961"/>
                <a:gd name="connsiteX24" fmla="*/ 1615216 w 2427760"/>
                <a:gd name="connsiteY24" fmla="*/ 154980 h 2255961"/>
                <a:gd name="connsiteX25" fmla="*/ 1611274 w 2427760"/>
                <a:gd name="connsiteY25" fmla="*/ 233808 h 2255961"/>
                <a:gd name="connsiteX26" fmla="*/ 1646747 w 2427760"/>
                <a:gd name="connsiteY26" fmla="*/ 249573 h 2255961"/>
                <a:gd name="connsiteX27" fmla="*/ 1721633 w 2427760"/>
                <a:gd name="connsiteY27" fmla="*/ 308694 h 2255961"/>
                <a:gd name="connsiteX28" fmla="*/ 1749223 w 2427760"/>
                <a:gd name="connsiteY28" fmla="*/ 430877 h 2255961"/>
                <a:gd name="connsiteX29" fmla="*/ 1761047 w 2427760"/>
                <a:gd name="connsiteY29" fmla="*/ 600356 h 2255961"/>
                <a:gd name="connsiteX30" fmla="*/ 1741340 w 2427760"/>
                <a:gd name="connsiteY30" fmla="*/ 694949 h 2255961"/>
                <a:gd name="connsiteX31" fmla="*/ 1764988 w 2427760"/>
                <a:gd name="connsiteY31" fmla="*/ 758011 h 2255961"/>
                <a:gd name="connsiteX32" fmla="*/ 1721633 w 2427760"/>
                <a:gd name="connsiteY32" fmla="*/ 899901 h 2255961"/>
                <a:gd name="connsiteX33" fmla="*/ 1670395 w 2427760"/>
                <a:gd name="connsiteY33" fmla="*/ 966904 h 2255961"/>
                <a:gd name="connsiteX34" fmla="*/ 1670395 w 2427760"/>
                <a:gd name="connsiteY34" fmla="*/ 966904 h 2255961"/>
                <a:gd name="connsiteX35" fmla="*/ 1646747 w 2427760"/>
                <a:gd name="connsiteY35" fmla="*/ 986611 h 2255961"/>
                <a:gd name="connsiteX36" fmla="*/ 1623099 w 2427760"/>
                <a:gd name="connsiteY36" fmla="*/ 1128501 h 2255961"/>
                <a:gd name="connsiteX37" fmla="*/ 1552154 w 2427760"/>
                <a:gd name="connsiteY37" fmla="*/ 1258566 h 2255961"/>
                <a:gd name="connsiteX38" fmla="*/ 1528505 w 2427760"/>
                <a:gd name="connsiteY38" fmla="*/ 1309804 h 2255961"/>
                <a:gd name="connsiteX39" fmla="*/ 1544271 w 2427760"/>
                <a:gd name="connsiteY39" fmla="*/ 1408339 h 2255961"/>
                <a:gd name="connsiteX40" fmla="*/ 1611274 w 2427760"/>
                <a:gd name="connsiteY40" fmla="*/ 1491108 h 2255961"/>
                <a:gd name="connsiteX41" fmla="*/ 1867464 w 2427760"/>
                <a:gd name="connsiteY41" fmla="*/ 1550228 h 2255961"/>
                <a:gd name="connsiteX42" fmla="*/ 2096064 w 2427760"/>
                <a:gd name="connsiteY42" fmla="*/ 1609349 h 2255961"/>
                <a:gd name="connsiteX43" fmla="*/ 2230071 w 2427760"/>
                <a:gd name="connsiteY43" fmla="*/ 1652704 h 2255961"/>
                <a:gd name="connsiteX44" fmla="*/ 2344371 w 2427760"/>
                <a:gd name="connsiteY44" fmla="*/ 1696059 h 2255961"/>
                <a:gd name="connsiteX45" fmla="*/ 2379843 w 2427760"/>
                <a:gd name="connsiteY45" fmla="*/ 1849773 h 2255961"/>
                <a:gd name="connsiteX46" fmla="*/ 2407433 w 2427760"/>
                <a:gd name="connsiteY46" fmla="*/ 2050783 h 2255961"/>
                <a:gd name="connsiteX47" fmla="*/ 2427140 w 2427760"/>
                <a:gd name="connsiteY47" fmla="*/ 2232087 h 2255961"/>
                <a:gd name="connsiteX48" fmla="*/ 2423199 w 2427760"/>
                <a:gd name="connsiteY48" fmla="*/ 2232087 h 2255961"/>
                <a:gd name="connsiteX49" fmla="*/ 440685 w 2427760"/>
                <a:gd name="connsiteY49" fmla="*/ 2208438 h 2255961"/>
                <a:gd name="connsiteX50" fmla="*/ 18957 w 2427760"/>
                <a:gd name="connsiteY50" fmla="*/ 2232087 h 2255961"/>
                <a:gd name="connsiteX0" fmla="*/ 76709 w 2485512"/>
                <a:gd name="connsiteY0" fmla="*/ 2232087 h 2264696"/>
                <a:gd name="connsiteX1" fmla="*/ 135830 w 2485512"/>
                <a:gd name="connsiteY1" fmla="*/ 1834008 h 2264696"/>
                <a:gd name="connsiteX2" fmla="*/ 183126 w 2485512"/>
                <a:gd name="connsiteY2" fmla="*/ 1692118 h 2264696"/>
                <a:gd name="connsiteX3" fmla="*/ 297426 w 2485512"/>
                <a:gd name="connsiteY3" fmla="*/ 1636939 h 2264696"/>
                <a:gd name="connsiteX4" fmla="*/ 931989 w 2485512"/>
                <a:gd name="connsiteY4" fmla="*/ 1455635 h 2264696"/>
                <a:gd name="connsiteX5" fmla="*/ 928047 w 2485512"/>
                <a:gd name="connsiteY5" fmla="*/ 1459577 h 2264696"/>
                <a:gd name="connsiteX6" fmla="*/ 979285 w 2485512"/>
                <a:gd name="connsiteY6" fmla="*/ 1364983 h 2264696"/>
                <a:gd name="connsiteX7" fmla="*/ 967461 w 2485512"/>
                <a:gd name="connsiteY7" fmla="*/ 1254625 h 2264696"/>
                <a:gd name="connsiteX8" fmla="*/ 904399 w 2485512"/>
                <a:gd name="connsiteY8" fmla="*/ 1160032 h 2264696"/>
                <a:gd name="connsiteX9" fmla="*/ 857102 w 2485512"/>
                <a:gd name="connsiteY9" fmla="*/ 1053614 h 2264696"/>
                <a:gd name="connsiteX10" fmla="*/ 849220 w 2485512"/>
                <a:gd name="connsiteY10" fmla="*/ 970846 h 2264696"/>
                <a:gd name="connsiteX11" fmla="*/ 813747 w 2485512"/>
                <a:gd name="connsiteY11" fmla="*/ 939314 h 2264696"/>
                <a:gd name="connsiteX12" fmla="*/ 762509 w 2485512"/>
                <a:gd name="connsiteY12" fmla="*/ 852604 h 2264696"/>
                <a:gd name="connsiteX13" fmla="*/ 750685 w 2485512"/>
                <a:gd name="connsiteY13" fmla="*/ 742246 h 2264696"/>
                <a:gd name="connsiteX14" fmla="*/ 770392 w 2485512"/>
                <a:gd name="connsiteY14" fmla="*/ 687066 h 2264696"/>
                <a:gd name="connsiteX15" fmla="*/ 758568 w 2485512"/>
                <a:gd name="connsiteY15" fmla="*/ 596414 h 2264696"/>
                <a:gd name="connsiteX16" fmla="*/ 746744 w 2485512"/>
                <a:gd name="connsiteY16" fmla="*/ 501821 h 2264696"/>
                <a:gd name="connsiteX17" fmla="*/ 778275 w 2485512"/>
                <a:gd name="connsiteY17" fmla="*/ 332342 h 2264696"/>
                <a:gd name="connsiteX18" fmla="*/ 829513 w 2485512"/>
                <a:gd name="connsiteY18" fmla="*/ 210159 h 2264696"/>
                <a:gd name="connsiteX19" fmla="*/ 924106 w 2485512"/>
                <a:gd name="connsiteY19" fmla="*/ 127390 h 2264696"/>
                <a:gd name="connsiteX20" fmla="*/ 1132999 w 2485512"/>
                <a:gd name="connsiteY20" fmla="*/ 20973 h 2264696"/>
                <a:gd name="connsiteX21" fmla="*/ 1345833 w 2485512"/>
                <a:gd name="connsiteY21" fmla="*/ 1266 h 2264696"/>
                <a:gd name="connsiteX22" fmla="*/ 1515313 w 2485512"/>
                <a:gd name="connsiteY22" fmla="*/ 40680 h 2264696"/>
                <a:gd name="connsiteX23" fmla="*/ 1629613 w 2485512"/>
                <a:gd name="connsiteY23" fmla="*/ 99801 h 2264696"/>
                <a:gd name="connsiteX24" fmla="*/ 1672968 w 2485512"/>
                <a:gd name="connsiteY24" fmla="*/ 154980 h 2264696"/>
                <a:gd name="connsiteX25" fmla="*/ 1669026 w 2485512"/>
                <a:gd name="connsiteY25" fmla="*/ 233808 h 2264696"/>
                <a:gd name="connsiteX26" fmla="*/ 1704499 w 2485512"/>
                <a:gd name="connsiteY26" fmla="*/ 249573 h 2264696"/>
                <a:gd name="connsiteX27" fmla="*/ 1779385 w 2485512"/>
                <a:gd name="connsiteY27" fmla="*/ 308694 h 2264696"/>
                <a:gd name="connsiteX28" fmla="*/ 1806975 w 2485512"/>
                <a:gd name="connsiteY28" fmla="*/ 430877 h 2264696"/>
                <a:gd name="connsiteX29" fmla="*/ 1818799 w 2485512"/>
                <a:gd name="connsiteY29" fmla="*/ 600356 h 2264696"/>
                <a:gd name="connsiteX30" fmla="*/ 1799092 w 2485512"/>
                <a:gd name="connsiteY30" fmla="*/ 694949 h 2264696"/>
                <a:gd name="connsiteX31" fmla="*/ 1822740 w 2485512"/>
                <a:gd name="connsiteY31" fmla="*/ 758011 h 2264696"/>
                <a:gd name="connsiteX32" fmla="*/ 1779385 w 2485512"/>
                <a:gd name="connsiteY32" fmla="*/ 899901 h 2264696"/>
                <a:gd name="connsiteX33" fmla="*/ 1728147 w 2485512"/>
                <a:gd name="connsiteY33" fmla="*/ 966904 h 2264696"/>
                <a:gd name="connsiteX34" fmla="*/ 1728147 w 2485512"/>
                <a:gd name="connsiteY34" fmla="*/ 966904 h 2264696"/>
                <a:gd name="connsiteX35" fmla="*/ 1704499 w 2485512"/>
                <a:gd name="connsiteY35" fmla="*/ 986611 h 2264696"/>
                <a:gd name="connsiteX36" fmla="*/ 1680851 w 2485512"/>
                <a:gd name="connsiteY36" fmla="*/ 1128501 h 2264696"/>
                <a:gd name="connsiteX37" fmla="*/ 1609906 w 2485512"/>
                <a:gd name="connsiteY37" fmla="*/ 1258566 h 2264696"/>
                <a:gd name="connsiteX38" fmla="*/ 1586257 w 2485512"/>
                <a:gd name="connsiteY38" fmla="*/ 1309804 h 2264696"/>
                <a:gd name="connsiteX39" fmla="*/ 1602023 w 2485512"/>
                <a:gd name="connsiteY39" fmla="*/ 1408339 h 2264696"/>
                <a:gd name="connsiteX40" fmla="*/ 1669026 w 2485512"/>
                <a:gd name="connsiteY40" fmla="*/ 1491108 h 2264696"/>
                <a:gd name="connsiteX41" fmla="*/ 1925216 w 2485512"/>
                <a:gd name="connsiteY41" fmla="*/ 1550228 h 2264696"/>
                <a:gd name="connsiteX42" fmla="*/ 2153816 w 2485512"/>
                <a:gd name="connsiteY42" fmla="*/ 1609349 h 2264696"/>
                <a:gd name="connsiteX43" fmla="*/ 2287823 w 2485512"/>
                <a:gd name="connsiteY43" fmla="*/ 1652704 h 2264696"/>
                <a:gd name="connsiteX44" fmla="*/ 2402123 w 2485512"/>
                <a:gd name="connsiteY44" fmla="*/ 1696059 h 2264696"/>
                <a:gd name="connsiteX45" fmla="*/ 2437595 w 2485512"/>
                <a:gd name="connsiteY45" fmla="*/ 1849773 h 2264696"/>
                <a:gd name="connsiteX46" fmla="*/ 2465185 w 2485512"/>
                <a:gd name="connsiteY46" fmla="*/ 2050783 h 2264696"/>
                <a:gd name="connsiteX47" fmla="*/ 2484892 w 2485512"/>
                <a:gd name="connsiteY47" fmla="*/ 2232087 h 2264696"/>
                <a:gd name="connsiteX48" fmla="*/ 2480951 w 2485512"/>
                <a:gd name="connsiteY48" fmla="*/ 2232087 h 2264696"/>
                <a:gd name="connsiteX49" fmla="*/ 1306420 w 2485512"/>
                <a:gd name="connsiteY49" fmla="*/ 2236027 h 2264696"/>
                <a:gd name="connsiteX50" fmla="*/ 76709 w 2485512"/>
                <a:gd name="connsiteY50" fmla="*/ 2232087 h 2264696"/>
                <a:gd name="connsiteX0" fmla="*/ 4 w 2408807"/>
                <a:gd name="connsiteY0" fmla="*/ 2232087 h 2254305"/>
                <a:gd name="connsiteX1" fmla="*/ 59125 w 2408807"/>
                <a:gd name="connsiteY1" fmla="*/ 1834008 h 2254305"/>
                <a:gd name="connsiteX2" fmla="*/ 106421 w 2408807"/>
                <a:gd name="connsiteY2" fmla="*/ 1692118 h 2254305"/>
                <a:gd name="connsiteX3" fmla="*/ 220721 w 2408807"/>
                <a:gd name="connsiteY3" fmla="*/ 1636939 h 2254305"/>
                <a:gd name="connsiteX4" fmla="*/ 855284 w 2408807"/>
                <a:gd name="connsiteY4" fmla="*/ 1455635 h 2254305"/>
                <a:gd name="connsiteX5" fmla="*/ 851342 w 2408807"/>
                <a:gd name="connsiteY5" fmla="*/ 1459577 h 2254305"/>
                <a:gd name="connsiteX6" fmla="*/ 902580 w 2408807"/>
                <a:gd name="connsiteY6" fmla="*/ 1364983 h 2254305"/>
                <a:gd name="connsiteX7" fmla="*/ 890756 w 2408807"/>
                <a:gd name="connsiteY7" fmla="*/ 1254625 h 2254305"/>
                <a:gd name="connsiteX8" fmla="*/ 827694 w 2408807"/>
                <a:gd name="connsiteY8" fmla="*/ 1160032 h 2254305"/>
                <a:gd name="connsiteX9" fmla="*/ 780397 w 2408807"/>
                <a:gd name="connsiteY9" fmla="*/ 1053614 h 2254305"/>
                <a:gd name="connsiteX10" fmla="*/ 772515 w 2408807"/>
                <a:gd name="connsiteY10" fmla="*/ 970846 h 2254305"/>
                <a:gd name="connsiteX11" fmla="*/ 737042 w 2408807"/>
                <a:gd name="connsiteY11" fmla="*/ 939314 h 2254305"/>
                <a:gd name="connsiteX12" fmla="*/ 685804 w 2408807"/>
                <a:gd name="connsiteY12" fmla="*/ 852604 h 2254305"/>
                <a:gd name="connsiteX13" fmla="*/ 673980 w 2408807"/>
                <a:gd name="connsiteY13" fmla="*/ 742246 h 2254305"/>
                <a:gd name="connsiteX14" fmla="*/ 693687 w 2408807"/>
                <a:gd name="connsiteY14" fmla="*/ 687066 h 2254305"/>
                <a:gd name="connsiteX15" fmla="*/ 681863 w 2408807"/>
                <a:gd name="connsiteY15" fmla="*/ 596414 h 2254305"/>
                <a:gd name="connsiteX16" fmla="*/ 670039 w 2408807"/>
                <a:gd name="connsiteY16" fmla="*/ 501821 h 2254305"/>
                <a:gd name="connsiteX17" fmla="*/ 701570 w 2408807"/>
                <a:gd name="connsiteY17" fmla="*/ 332342 h 2254305"/>
                <a:gd name="connsiteX18" fmla="*/ 752808 w 2408807"/>
                <a:gd name="connsiteY18" fmla="*/ 210159 h 2254305"/>
                <a:gd name="connsiteX19" fmla="*/ 847401 w 2408807"/>
                <a:gd name="connsiteY19" fmla="*/ 127390 h 2254305"/>
                <a:gd name="connsiteX20" fmla="*/ 1056294 w 2408807"/>
                <a:gd name="connsiteY20" fmla="*/ 20973 h 2254305"/>
                <a:gd name="connsiteX21" fmla="*/ 1269128 w 2408807"/>
                <a:gd name="connsiteY21" fmla="*/ 1266 h 2254305"/>
                <a:gd name="connsiteX22" fmla="*/ 1438608 w 2408807"/>
                <a:gd name="connsiteY22" fmla="*/ 40680 h 2254305"/>
                <a:gd name="connsiteX23" fmla="*/ 1552908 w 2408807"/>
                <a:gd name="connsiteY23" fmla="*/ 99801 h 2254305"/>
                <a:gd name="connsiteX24" fmla="*/ 1596263 w 2408807"/>
                <a:gd name="connsiteY24" fmla="*/ 154980 h 2254305"/>
                <a:gd name="connsiteX25" fmla="*/ 1592321 w 2408807"/>
                <a:gd name="connsiteY25" fmla="*/ 233808 h 2254305"/>
                <a:gd name="connsiteX26" fmla="*/ 1627794 w 2408807"/>
                <a:gd name="connsiteY26" fmla="*/ 249573 h 2254305"/>
                <a:gd name="connsiteX27" fmla="*/ 1702680 w 2408807"/>
                <a:gd name="connsiteY27" fmla="*/ 308694 h 2254305"/>
                <a:gd name="connsiteX28" fmla="*/ 1730270 w 2408807"/>
                <a:gd name="connsiteY28" fmla="*/ 430877 h 2254305"/>
                <a:gd name="connsiteX29" fmla="*/ 1742094 w 2408807"/>
                <a:gd name="connsiteY29" fmla="*/ 600356 h 2254305"/>
                <a:gd name="connsiteX30" fmla="*/ 1722387 w 2408807"/>
                <a:gd name="connsiteY30" fmla="*/ 694949 h 2254305"/>
                <a:gd name="connsiteX31" fmla="*/ 1746035 w 2408807"/>
                <a:gd name="connsiteY31" fmla="*/ 758011 h 2254305"/>
                <a:gd name="connsiteX32" fmla="*/ 1702680 w 2408807"/>
                <a:gd name="connsiteY32" fmla="*/ 899901 h 2254305"/>
                <a:gd name="connsiteX33" fmla="*/ 1651442 w 2408807"/>
                <a:gd name="connsiteY33" fmla="*/ 966904 h 2254305"/>
                <a:gd name="connsiteX34" fmla="*/ 1651442 w 2408807"/>
                <a:gd name="connsiteY34" fmla="*/ 966904 h 2254305"/>
                <a:gd name="connsiteX35" fmla="*/ 1627794 w 2408807"/>
                <a:gd name="connsiteY35" fmla="*/ 986611 h 2254305"/>
                <a:gd name="connsiteX36" fmla="*/ 1604146 w 2408807"/>
                <a:gd name="connsiteY36" fmla="*/ 1128501 h 2254305"/>
                <a:gd name="connsiteX37" fmla="*/ 1533201 w 2408807"/>
                <a:gd name="connsiteY37" fmla="*/ 1258566 h 2254305"/>
                <a:gd name="connsiteX38" fmla="*/ 1509552 w 2408807"/>
                <a:gd name="connsiteY38" fmla="*/ 1309804 h 2254305"/>
                <a:gd name="connsiteX39" fmla="*/ 1525318 w 2408807"/>
                <a:gd name="connsiteY39" fmla="*/ 1408339 h 2254305"/>
                <a:gd name="connsiteX40" fmla="*/ 1592321 w 2408807"/>
                <a:gd name="connsiteY40" fmla="*/ 1491108 h 2254305"/>
                <a:gd name="connsiteX41" fmla="*/ 1848511 w 2408807"/>
                <a:gd name="connsiteY41" fmla="*/ 1550228 h 2254305"/>
                <a:gd name="connsiteX42" fmla="*/ 2077111 w 2408807"/>
                <a:gd name="connsiteY42" fmla="*/ 1609349 h 2254305"/>
                <a:gd name="connsiteX43" fmla="*/ 2211118 w 2408807"/>
                <a:gd name="connsiteY43" fmla="*/ 1652704 h 2254305"/>
                <a:gd name="connsiteX44" fmla="*/ 2325418 w 2408807"/>
                <a:gd name="connsiteY44" fmla="*/ 1696059 h 2254305"/>
                <a:gd name="connsiteX45" fmla="*/ 2360890 w 2408807"/>
                <a:gd name="connsiteY45" fmla="*/ 1849773 h 2254305"/>
                <a:gd name="connsiteX46" fmla="*/ 2388480 w 2408807"/>
                <a:gd name="connsiteY46" fmla="*/ 2050783 h 2254305"/>
                <a:gd name="connsiteX47" fmla="*/ 2408187 w 2408807"/>
                <a:gd name="connsiteY47" fmla="*/ 2232087 h 2254305"/>
                <a:gd name="connsiteX48" fmla="*/ 2404246 w 2408807"/>
                <a:gd name="connsiteY48" fmla="*/ 2232087 h 2254305"/>
                <a:gd name="connsiteX49" fmla="*/ 1229715 w 2408807"/>
                <a:gd name="connsiteY49" fmla="*/ 2236027 h 2254305"/>
                <a:gd name="connsiteX50" fmla="*/ 4 w 2408807"/>
                <a:gd name="connsiteY50" fmla="*/ 2232087 h 2254305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592317 w 2408803"/>
                <a:gd name="connsiteY25" fmla="*/ 233808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981404 w 2408803"/>
                <a:gd name="connsiteY5" fmla="*/ 1467460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592317 w 2408803"/>
                <a:gd name="connsiteY41" fmla="*/ 1491108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60786 w 2408803"/>
                <a:gd name="connsiteY40" fmla="*/ 1424106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408803" h="2245516">
                  <a:moveTo>
                    <a:pt x="0" y="2232087"/>
                  </a:moveTo>
                  <a:cubicBezTo>
                    <a:pt x="1971" y="2188732"/>
                    <a:pt x="41385" y="1924003"/>
                    <a:pt x="59121" y="1834008"/>
                  </a:cubicBezTo>
                  <a:cubicBezTo>
                    <a:pt x="76857" y="1744013"/>
                    <a:pt x="79484" y="1724963"/>
                    <a:pt x="106417" y="1692118"/>
                  </a:cubicBezTo>
                  <a:cubicBezTo>
                    <a:pt x="133350" y="1659273"/>
                    <a:pt x="95907" y="1676353"/>
                    <a:pt x="220717" y="1636939"/>
                  </a:cubicBezTo>
                  <a:cubicBezTo>
                    <a:pt x="345527" y="1597525"/>
                    <a:pt x="844112" y="1463518"/>
                    <a:pt x="855280" y="1455635"/>
                  </a:cubicBezTo>
                  <a:cubicBezTo>
                    <a:pt x="866448" y="1447752"/>
                    <a:pt x="871046" y="1415566"/>
                    <a:pt x="878929" y="1400457"/>
                  </a:cubicBezTo>
                  <a:cubicBezTo>
                    <a:pt x="886812" y="1385348"/>
                    <a:pt x="900606" y="1389288"/>
                    <a:pt x="902576" y="1364983"/>
                  </a:cubicBezTo>
                  <a:cubicBezTo>
                    <a:pt x="904546" y="1340678"/>
                    <a:pt x="903233" y="1288783"/>
                    <a:pt x="890752" y="1254625"/>
                  </a:cubicBezTo>
                  <a:cubicBezTo>
                    <a:pt x="878271" y="1220467"/>
                    <a:pt x="846083" y="1193534"/>
                    <a:pt x="827690" y="1160032"/>
                  </a:cubicBezTo>
                  <a:cubicBezTo>
                    <a:pt x="809297" y="1126530"/>
                    <a:pt x="789589" y="1085145"/>
                    <a:pt x="780393" y="1053614"/>
                  </a:cubicBezTo>
                  <a:cubicBezTo>
                    <a:pt x="771197" y="1022083"/>
                    <a:pt x="779737" y="989896"/>
                    <a:pt x="772511" y="970846"/>
                  </a:cubicBezTo>
                  <a:cubicBezTo>
                    <a:pt x="765285" y="951796"/>
                    <a:pt x="751490" y="959021"/>
                    <a:pt x="737038" y="939314"/>
                  </a:cubicBezTo>
                  <a:cubicBezTo>
                    <a:pt x="722586" y="919607"/>
                    <a:pt x="696310" y="885449"/>
                    <a:pt x="685800" y="852604"/>
                  </a:cubicBezTo>
                  <a:cubicBezTo>
                    <a:pt x="675290" y="819759"/>
                    <a:pt x="672662" y="769836"/>
                    <a:pt x="673976" y="742246"/>
                  </a:cubicBezTo>
                  <a:cubicBezTo>
                    <a:pt x="675290" y="714656"/>
                    <a:pt x="692369" y="711371"/>
                    <a:pt x="693683" y="687066"/>
                  </a:cubicBezTo>
                  <a:cubicBezTo>
                    <a:pt x="694997" y="662761"/>
                    <a:pt x="685800" y="627288"/>
                    <a:pt x="681859" y="596414"/>
                  </a:cubicBezTo>
                  <a:cubicBezTo>
                    <a:pt x="677918" y="565540"/>
                    <a:pt x="666751" y="545833"/>
                    <a:pt x="670035" y="501821"/>
                  </a:cubicBezTo>
                  <a:cubicBezTo>
                    <a:pt x="673319" y="457809"/>
                    <a:pt x="687771" y="380952"/>
                    <a:pt x="701566" y="332342"/>
                  </a:cubicBezTo>
                  <a:cubicBezTo>
                    <a:pt x="715361" y="283732"/>
                    <a:pt x="728499" y="244318"/>
                    <a:pt x="752804" y="210159"/>
                  </a:cubicBezTo>
                  <a:cubicBezTo>
                    <a:pt x="777109" y="176000"/>
                    <a:pt x="796816" y="158921"/>
                    <a:pt x="847397" y="127390"/>
                  </a:cubicBezTo>
                  <a:cubicBezTo>
                    <a:pt x="897978" y="95859"/>
                    <a:pt x="986002" y="41994"/>
                    <a:pt x="1056290" y="20973"/>
                  </a:cubicBezTo>
                  <a:cubicBezTo>
                    <a:pt x="1126578" y="-48"/>
                    <a:pt x="1205405" y="-2019"/>
                    <a:pt x="1269124" y="1266"/>
                  </a:cubicBezTo>
                  <a:cubicBezTo>
                    <a:pt x="1332843" y="4550"/>
                    <a:pt x="1391307" y="24257"/>
                    <a:pt x="1438604" y="40680"/>
                  </a:cubicBezTo>
                  <a:cubicBezTo>
                    <a:pt x="1485901" y="57102"/>
                    <a:pt x="1526628" y="80751"/>
                    <a:pt x="1552904" y="99801"/>
                  </a:cubicBezTo>
                  <a:cubicBezTo>
                    <a:pt x="1579180" y="118851"/>
                    <a:pt x="1587063" y="135930"/>
                    <a:pt x="1596259" y="154980"/>
                  </a:cubicBezTo>
                  <a:cubicBezTo>
                    <a:pt x="1605455" y="174030"/>
                    <a:pt x="1598229" y="200306"/>
                    <a:pt x="1608082" y="214101"/>
                  </a:cubicBezTo>
                  <a:cubicBezTo>
                    <a:pt x="1617935" y="227896"/>
                    <a:pt x="1639614" y="221984"/>
                    <a:pt x="1655380" y="237749"/>
                  </a:cubicBezTo>
                  <a:cubicBezTo>
                    <a:pt x="1671146" y="253514"/>
                    <a:pt x="1690195" y="276506"/>
                    <a:pt x="1702676" y="308694"/>
                  </a:cubicBezTo>
                  <a:cubicBezTo>
                    <a:pt x="1715157" y="340882"/>
                    <a:pt x="1723697" y="382267"/>
                    <a:pt x="1730266" y="430877"/>
                  </a:cubicBezTo>
                  <a:cubicBezTo>
                    <a:pt x="1736835" y="479487"/>
                    <a:pt x="1743404" y="556344"/>
                    <a:pt x="1742090" y="600356"/>
                  </a:cubicBezTo>
                  <a:cubicBezTo>
                    <a:pt x="1740776" y="644368"/>
                    <a:pt x="1721726" y="668673"/>
                    <a:pt x="1722383" y="694949"/>
                  </a:cubicBezTo>
                  <a:cubicBezTo>
                    <a:pt x="1723040" y="721225"/>
                    <a:pt x="1749315" y="723852"/>
                    <a:pt x="1746031" y="758011"/>
                  </a:cubicBezTo>
                  <a:cubicBezTo>
                    <a:pt x="1742747" y="792170"/>
                    <a:pt x="1718441" y="865086"/>
                    <a:pt x="1702676" y="899901"/>
                  </a:cubicBezTo>
                  <a:cubicBezTo>
                    <a:pt x="1686911" y="934716"/>
                    <a:pt x="1651438" y="966904"/>
                    <a:pt x="1651438" y="966904"/>
                  </a:cubicBezTo>
                  <a:lnTo>
                    <a:pt x="1651438" y="966904"/>
                  </a:lnTo>
                  <a:cubicBezTo>
                    <a:pt x="1647497" y="970188"/>
                    <a:pt x="1635673" y="959678"/>
                    <a:pt x="1627790" y="986611"/>
                  </a:cubicBezTo>
                  <a:cubicBezTo>
                    <a:pt x="1619907" y="1013544"/>
                    <a:pt x="1619907" y="1083175"/>
                    <a:pt x="1604142" y="1128501"/>
                  </a:cubicBezTo>
                  <a:cubicBezTo>
                    <a:pt x="1588377" y="1173827"/>
                    <a:pt x="1548963" y="1228349"/>
                    <a:pt x="1533197" y="1258566"/>
                  </a:cubicBezTo>
                  <a:cubicBezTo>
                    <a:pt x="1517431" y="1288783"/>
                    <a:pt x="1510862" y="1284842"/>
                    <a:pt x="1509548" y="1309804"/>
                  </a:cubicBezTo>
                  <a:cubicBezTo>
                    <a:pt x="1508234" y="1334766"/>
                    <a:pt x="1516774" y="1389289"/>
                    <a:pt x="1525314" y="1408339"/>
                  </a:cubicBezTo>
                  <a:cubicBezTo>
                    <a:pt x="1533854" y="1427389"/>
                    <a:pt x="1549619" y="1410311"/>
                    <a:pt x="1560786" y="1424106"/>
                  </a:cubicBezTo>
                  <a:cubicBezTo>
                    <a:pt x="1571953" y="1437901"/>
                    <a:pt x="1552245" y="1458264"/>
                    <a:pt x="1600199" y="1479284"/>
                  </a:cubicBezTo>
                  <a:cubicBezTo>
                    <a:pt x="1648153" y="1500304"/>
                    <a:pt x="1769022" y="1528551"/>
                    <a:pt x="1848507" y="1550228"/>
                  </a:cubicBezTo>
                  <a:cubicBezTo>
                    <a:pt x="1927992" y="1571906"/>
                    <a:pt x="2016673" y="1592270"/>
                    <a:pt x="2077107" y="1609349"/>
                  </a:cubicBezTo>
                  <a:cubicBezTo>
                    <a:pt x="2137542" y="1626428"/>
                    <a:pt x="2169729" y="1638252"/>
                    <a:pt x="2211114" y="1652704"/>
                  </a:cubicBezTo>
                  <a:cubicBezTo>
                    <a:pt x="2252499" y="1667156"/>
                    <a:pt x="2300452" y="1663214"/>
                    <a:pt x="2325414" y="1696059"/>
                  </a:cubicBezTo>
                  <a:cubicBezTo>
                    <a:pt x="2350376" y="1728904"/>
                    <a:pt x="2350376" y="1790652"/>
                    <a:pt x="2360886" y="1849773"/>
                  </a:cubicBezTo>
                  <a:cubicBezTo>
                    <a:pt x="2371396" y="1908894"/>
                    <a:pt x="2380593" y="1987064"/>
                    <a:pt x="2388476" y="2050783"/>
                  </a:cubicBezTo>
                  <a:cubicBezTo>
                    <a:pt x="2396359" y="2114502"/>
                    <a:pt x="2405555" y="2201870"/>
                    <a:pt x="2408183" y="2232087"/>
                  </a:cubicBezTo>
                  <a:cubicBezTo>
                    <a:pt x="2410811" y="2262304"/>
                    <a:pt x="2404242" y="2232087"/>
                    <a:pt x="2404242" y="2232087"/>
                  </a:cubicBezTo>
                  <a:lnTo>
                    <a:pt x="1229711" y="2236027"/>
                  </a:lnTo>
                  <a:cubicBezTo>
                    <a:pt x="951187" y="2243253"/>
                    <a:pt x="614855" y="2234057"/>
                    <a:pt x="0" y="22320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5824980" y="5025839"/>
              <a:ext cx="172407" cy="61697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5428" h="616976">
                  <a:moveTo>
                    <a:pt x="957" y="0"/>
                  </a:moveTo>
                  <a:cubicBezTo>
                    <a:pt x="36815" y="65555"/>
                    <a:pt x="45781" y="66115"/>
                    <a:pt x="95087" y="90768"/>
                  </a:cubicBezTo>
                  <a:cubicBezTo>
                    <a:pt x="104052" y="145676"/>
                    <a:pt x="101810" y="183217"/>
                    <a:pt x="135428" y="208429"/>
                  </a:cubicBezTo>
                  <a:cubicBezTo>
                    <a:pt x="132066" y="277905"/>
                    <a:pt x="111896" y="504826"/>
                    <a:pt x="95087" y="564777"/>
                  </a:cubicBezTo>
                  <a:cubicBezTo>
                    <a:pt x="78278" y="624728"/>
                    <a:pt x="81080" y="647139"/>
                    <a:pt x="64831" y="554691"/>
                  </a:cubicBezTo>
                  <a:cubicBezTo>
                    <a:pt x="48582" y="462243"/>
                    <a:pt x="-8008" y="75640"/>
                    <a:pt x="9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21"/>
            <p:cNvSpPr/>
            <p:nvPr/>
          </p:nvSpPr>
          <p:spPr>
            <a:xfrm flipH="1">
              <a:off x="6084434" y="5005568"/>
              <a:ext cx="176497" cy="60821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85052 w 135428"/>
                <a:gd name="connsiteY1" fmla="*/ 94129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680 w 165258"/>
                <a:gd name="connsiteY0" fmla="*/ 0 h 631958"/>
                <a:gd name="connsiteX1" fmla="*/ 114882 w 165258"/>
                <a:gd name="connsiteY1" fmla="*/ 107576 h 631958"/>
                <a:gd name="connsiteX2" fmla="*/ 165258 w 165258"/>
                <a:gd name="connsiteY2" fmla="*/ 221876 h 631958"/>
                <a:gd name="connsiteX3" fmla="*/ 124917 w 165258"/>
                <a:gd name="connsiteY3" fmla="*/ 578224 h 631958"/>
                <a:gd name="connsiteX4" fmla="*/ 94661 w 165258"/>
                <a:gd name="connsiteY4" fmla="*/ 568138 h 631958"/>
                <a:gd name="connsiteX5" fmla="*/ 680 w 165258"/>
                <a:gd name="connsiteY5" fmla="*/ 0 h 631958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6511"/>
                <a:gd name="connsiteY0" fmla="*/ 0 h 630644"/>
                <a:gd name="connsiteX1" fmla="*/ 115271 w 166511"/>
                <a:gd name="connsiteY1" fmla="*/ 107576 h 630644"/>
                <a:gd name="connsiteX2" fmla="*/ 165647 w 166511"/>
                <a:gd name="connsiteY2" fmla="*/ 221876 h 630644"/>
                <a:gd name="connsiteX3" fmla="*/ 143686 w 166511"/>
                <a:gd name="connsiteY3" fmla="*/ 416005 h 630644"/>
                <a:gd name="connsiteX4" fmla="*/ 125306 w 166511"/>
                <a:gd name="connsiteY4" fmla="*/ 578224 h 630644"/>
                <a:gd name="connsiteX5" fmla="*/ 95050 w 166511"/>
                <a:gd name="connsiteY5" fmla="*/ 568138 h 630644"/>
                <a:gd name="connsiteX6" fmla="*/ 1069 w 166511"/>
                <a:gd name="connsiteY6" fmla="*/ 0 h 630644"/>
                <a:gd name="connsiteX0" fmla="*/ 5716 w 171158"/>
                <a:gd name="connsiteY0" fmla="*/ 0 h 601393"/>
                <a:gd name="connsiteX1" fmla="*/ 119918 w 171158"/>
                <a:gd name="connsiteY1" fmla="*/ 107576 h 601393"/>
                <a:gd name="connsiteX2" fmla="*/ 170294 w 171158"/>
                <a:gd name="connsiteY2" fmla="*/ 221876 h 601393"/>
                <a:gd name="connsiteX3" fmla="*/ 148333 w 171158"/>
                <a:gd name="connsiteY3" fmla="*/ 416005 h 601393"/>
                <a:gd name="connsiteX4" fmla="*/ 129953 w 171158"/>
                <a:gd name="connsiteY4" fmla="*/ 578224 h 601393"/>
                <a:gd name="connsiteX5" fmla="*/ 99697 w 171158"/>
                <a:gd name="connsiteY5" fmla="*/ 568138 h 601393"/>
                <a:gd name="connsiteX6" fmla="*/ 22713 w 171158"/>
                <a:gd name="connsiteY6" fmla="*/ 276115 h 601393"/>
                <a:gd name="connsiteX7" fmla="*/ 5716 w 171158"/>
                <a:gd name="connsiteY7" fmla="*/ 0 h 601393"/>
                <a:gd name="connsiteX0" fmla="*/ 4248 w 179875"/>
                <a:gd name="connsiteY0" fmla="*/ 0 h 608216"/>
                <a:gd name="connsiteX1" fmla="*/ 128635 w 179875"/>
                <a:gd name="connsiteY1" fmla="*/ 114399 h 608216"/>
                <a:gd name="connsiteX2" fmla="*/ 179011 w 179875"/>
                <a:gd name="connsiteY2" fmla="*/ 228699 h 608216"/>
                <a:gd name="connsiteX3" fmla="*/ 157050 w 179875"/>
                <a:gd name="connsiteY3" fmla="*/ 422828 h 608216"/>
                <a:gd name="connsiteX4" fmla="*/ 138670 w 179875"/>
                <a:gd name="connsiteY4" fmla="*/ 585047 h 608216"/>
                <a:gd name="connsiteX5" fmla="*/ 108414 w 179875"/>
                <a:gd name="connsiteY5" fmla="*/ 574961 h 608216"/>
                <a:gd name="connsiteX6" fmla="*/ 31430 w 179875"/>
                <a:gd name="connsiteY6" fmla="*/ 282938 h 608216"/>
                <a:gd name="connsiteX7" fmla="*/ 4248 w 179875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74763 w 175627"/>
                <a:gd name="connsiteY2" fmla="*/ 228699 h 608216"/>
                <a:gd name="connsiteX3" fmla="*/ 152802 w 175627"/>
                <a:gd name="connsiteY3" fmla="*/ 422828 h 608216"/>
                <a:gd name="connsiteX4" fmla="*/ 134422 w 175627"/>
                <a:gd name="connsiteY4" fmla="*/ 585047 h 608216"/>
                <a:gd name="connsiteX5" fmla="*/ 104166 w 175627"/>
                <a:gd name="connsiteY5" fmla="*/ 574961 h 608216"/>
                <a:gd name="connsiteX6" fmla="*/ 27182 w 175627"/>
                <a:gd name="connsiteY6" fmla="*/ 282938 h 608216"/>
                <a:gd name="connsiteX7" fmla="*/ 0 w 175627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627" h="608216">
                  <a:moveTo>
                    <a:pt x="0" y="0"/>
                  </a:moveTo>
                  <a:cubicBezTo>
                    <a:pt x="35858" y="65555"/>
                    <a:pt x="98847" y="86334"/>
                    <a:pt x="124387" y="114399"/>
                  </a:cubicBezTo>
                  <a:cubicBezTo>
                    <a:pt x="120428" y="142221"/>
                    <a:pt x="120639" y="154707"/>
                    <a:pt x="129035" y="173757"/>
                  </a:cubicBezTo>
                  <a:cubicBezTo>
                    <a:pt x="137431" y="192807"/>
                    <a:pt x="152129" y="206522"/>
                    <a:pt x="174763" y="228699"/>
                  </a:cubicBezTo>
                  <a:cubicBezTo>
                    <a:pt x="180065" y="280673"/>
                    <a:pt x="159526" y="363437"/>
                    <a:pt x="152802" y="422828"/>
                  </a:cubicBezTo>
                  <a:cubicBezTo>
                    <a:pt x="146079" y="482219"/>
                    <a:pt x="143094" y="560260"/>
                    <a:pt x="134422" y="585047"/>
                  </a:cubicBezTo>
                  <a:cubicBezTo>
                    <a:pt x="125750" y="609834"/>
                    <a:pt x="122039" y="625312"/>
                    <a:pt x="104166" y="574961"/>
                  </a:cubicBezTo>
                  <a:cubicBezTo>
                    <a:pt x="86293" y="524610"/>
                    <a:pt x="42845" y="377628"/>
                    <a:pt x="27182" y="282938"/>
                  </a:cubicBezTo>
                  <a:cubicBezTo>
                    <a:pt x="11519" y="188248"/>
                    <a:pt x="9262" y="68464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923555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4" grpId="0" animBg="1"/>
      <p:bldP spid="86" grpId="0" animBg="1"/>
      <p:bldP spid="87" grpId="0"/>
      <p:bldP spid="89" grpId="0" animBg="1"/>
      <p:bldP spid="90" grpId="0"/>
      <p:bldP spid="92" grpId="0" animBg="1"/>
      <p:bldP spid="93" grpId="0"/>
      <p:bldP spid="95" grpId="0" animBg="1"/>
      <p:bldP spid="96" grpId="0"/>
      <p:bldP spid="98" grpId="0" animBg="1"/>
      <p:bldP spid="9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847891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651926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134453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1296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18783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64201468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296483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ooter Text"/>
          <p:cNvSpPr txBox="1"/>
          <p:nvPr/>
        </p:nvSpPr>
        <p:spPr>
          <a:xfrm>
            <a:off x="1691317" y="5595534"/>
            <a:ext cx="9476120" cy="2457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Straight Line buttom"/>
          <p:cNvCxnSpPr/>
          <p:nvPr/>
        </p:nvCxnSpPr>
        <p:spPr>
          <a:xfrm>
            <a:off x="1683676" y="5432568"/>
            <a:ext cx="949139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Chart 18"/>
          <p:cNvGraphicFramePr/>
          <p:nvPr/>
        </p:nvGraphicFramePr>
        <p:xfrm>
          <a:off x="1683677" y="1920439"/>
          <a:ext cx="4994692" cy="3370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0" name="Group 29"/>
          <p:cNvGrpSpPr/>
          <p:nvPr/>
        </p:nvGrpSpPr>
        <p:grpSpPr>
          <a:xfrm>
            <a:off x="6987693" y="2147955"/>
            <a:ext cx="4094328" cy="722185"/>
            <a:chOff x="648100" y="3562350"/>
            <a:chExt cx="3771500" cy="914400"/>
          </a:xfrm>
        </p:grpSpPr>
        <p:sp>
          <p:nvSpPr>
            <p:cNvPr id="21" name="Rectangle 20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32"/>
          <p:cNvGrpSpPr/>
          <p:nvPr/>
        </p:nvGrpSpPr>
        <p:grpSpPr>
          <a:xfrm>
            <a:off x="6987693" y="2941693"/>
            <a:ext cx="4094328" cy="722185"/>
            <a:chOff x="648100" y="3562350"/>
            <a:chExt cx="3771500" cy="914400"/>
          </a:xfrm>
        </p:grpSpPr>
        <p:sp>
          <p:nvSpPr>
            <p:cNvPr id="24" name="Rectangle 2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35"/>
          <p:cNvGrpSpPr/>
          <p:nvPr/>
        </p:nvGrpSpPr>
        <p:grpSpPr>
          <a:xfrm>
            <a:off x="6987693" y="3746600"/>
            <a:ext cx="4094328" cy="722185"/>
            <a:chOff x="648100" y="3562350"/>
            <a:chExt cx="3771500" cy="914400"/>
          </a:xfrm>
        </p:grpSpPr>
        <p:sp>
          <p:nvSpPr>
            <p:cNvPr id="27" name="Rectangle 26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7491528" y="2178040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91528" y="2973984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91528" y="3769928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6987693" y="4537550"/>
            <a:ext cx="4094328" cy="722185"/>
            <a:chOff x="648100" y="3562350"/>
            <a:chExt cx="3771500" cy="914400"/>
          </a:xfrm>
        </p:grpSpPr>
        <p:sp>
          <p:nvSpPr>
            <p:cNvPr id="44" name="Rectangle 4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7491528" y="4565873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291655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Graphic spid="19" grpId="0">
        <p:bldAsOne/>
      </p:bldGraphic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302" name="Group 6"/>
          <p:cNvGrpSpPr>
            <a:grpSpLocks/>
          </p:cNvGrpSpPr>
          <p:nvPr/>
        </p:nvGrpSpPr>
        <p:grpSpPr bwMode="auto">
          <a:xfrm>
            <a:off x="6513900" y="1913409"/>
            <a:ext cx="2189886" cy="2189886"/>
            <a:chOff x="-1" y="-1"/>
            <a:chExt cx="4152901" cy="4152901"/>
          </a:xfrm>
        </p:grpSpPr>
        <p:sp>
          <p:nvSpPr>
            <p:cNvPr id="55303" name="AutoShape 7"/>
            <p:cNvSpPr>
              <a:spLocks/>
            </p:cNvSpPr>
            <p:nvPr/>
          </p:nvSpPr>
          <p:spPr bwMode="auto">
            <a:xfrm>
              <a:off x="-1" y="-1"/>
              <a:ext cx="4152901" cy="4152901"/>
            </a:xfrm>
            <a:custGeom>
              <a:avLst/>
              <a:gdLst>
                <a:gd name="T0" fmla="*/ 2076344 w 19679"/>
                <a:gd name="T1" fmla="*/ 2279146 h 19679"/>
                <a:gd name="T2" fmla="*/ 2076344 w 19679"/>
                <a:gd name="T3" fmla="*/ 2279146 h 19679"/>
                <a:gd name="T4" fmla="*/ 2076344 w 19679"/>
                <a:gd name="T5" fmla="*/ 2279146 h 19679"/>
                <a:gd name="T6" fmla="*/ 2076344 w 19679"/>
                <a:gd name="T7" fmla="*/ 22791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4" name="AutoShape 8"/>
            <p:cNvSpPr>
              <a:spLocks/>
            </p:cNvSpPr>
            <p:nvPr/>
          </p:nvSpPr>
          <p:spPr bwMode="auto">
            <a:xfrm>
              <a:off x="1531936" y="1430336"/>
              <a:ext cx="1042988" cy="869950"/>
            </a:xfrm>
            <a:custGeom>
              <a:avLst/>
              <a:gdLst>
                <a:gd name="T0" fmla="*/ 521431 w 21600"/>
                <a:gd name="T1" fmla="*/ 434564 h 21600"/>
                <a:gd name="T2" fmla="*/ 521431 w 21600"/>
                <a:gd name="T3" fmla="*/ 434564 h 21600"/>
                <a:gd name="T4" fmla="*/ 521431 w 21600"/>
                <a:gd name="T5" fmla="*/ 434564 h 21600"/>
                <a:gd name="T6" fmla="*/ 521431 w 21600"/>
                <a:gd name="T7" fmla="*/ 43456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08" y="14020"/>
                  </a:moveTo>
                  <a:cubicBezTo>
                    <a:pt x="20951" y="14020"/>
                    <a:pt x="21161" y="14125"/>
                    <a:pt x="21335" y="14334"/>
                  </a:cubicBezTo>
                  <a:cubicBezTo>
                    <a:pt x="21511" y="14548"/>
                    <a:pt x="21599" y="14810"/>
                    <a:pt x="21599" y="15115"/>
                  </a:cubicBezTo>
                  <a:lnTo>
                    <a:pt x="21599" y="20504"/>
                  </a:lnTo>
                  <a:cubicBezTo>
                    <a:pt x="21599" y="20815"/>
                    <a:pt x="21511" y="21071"/>
                    <a:pt x="21335" y="21285"/>
                  </a:cubicBezTo>
                  <a:cubicBezTo>
                    <a:pt x="21161" y="21494"/>
                    <a:pt x="20951" y="21599"/>
                    <a:pt x="20708" y="21599"/>
                  </a:cubicBezTo>
                  <a:lnTo>
                    <a:pt x="16197" y="21599"/>
                  </a:lnTo>
                  <a:cubicBezTo>
                    <a:pt x="15940" y="21599"/>
                    <a:pt x="15729" y="21494"/>
                    <a:pt x="15563" y="21285"/>
                  </a:cubicBezTo>
                  <a:cubicBezTo>
                    <a:pt x="15399" y="21071"/>
                    <a:pt x="15316" y="20815"/>
                    <a:pt x="15316" y="20504"/>
                  </a:cubicBezTo>
                  <a:lnTo>
                    <a:pt x="15316" y="15115"/>
                  </a:lnTo>
                  <a:cubicBezTo>
                    <a:pt x="15316" y="14810"/>
                    <a:pt x="15399" y="14548"/>
                    <a:pt x="15570" y="14334"/>
                  </a:cubicBezTo>
                  <a:cubicBezTo>
                    <a:pt x="15737" y="14125"/>
                    <a:pt x="15945" y="14020"/>
                    <a:pt x="16197" y="14020"/>
                  </a:cubicBezTo>
                  <a:lnTo>
                    <a:pt x="17788" y="14020"/>
                  </a:lnTo>
                  <a:lnTo>
                    <a:pt x="17788" y="11869"/>
                  </a:lnTo>
                  <a:cubicBezTo>
                    <a:pt x="17788" y="11699"/>
                    <a:pt x="17707" y="11610"/>
                    <a:pt x="17543" y="11602"/>
                  </a:cubicBezTo>
                  <a:lnTo>
                    <a:pt x="11473" y="11602"/>
                  </a:lnTo>
                  <a:lnTo>
                    <a:pt x="11473" y="14019"/>
                  </a:lnTo>
                  <a:lnTo>
                    <a:pt x="13054" y="14019"/>
                  </a:lnTo>
                  <a:cubicBezTo>
                    <a:pt x="13296" y="14019"/>
                    <a:pt x="13507" y="14125"/>
                    <a:pt x="13681" y="14334"/>
                  </a:cubicBezTo>
                  <a:cubicBezTo>
                    <a:pt x="13857" y="14548"/>
                    <a:pt x="13945" y="14810"/>
                    <a:pt x="13945" y="15115"/>
                  </a:cubicBezTo>
                  <a:lnTo>
                    <a:pt x="13945" y="20504"/>
                  </a:lnTo>
                  <a:cubicBezTo>
                    <a:pt x="13945" y="20815"/>
                    <a:pt x="13857" y="21071"/>
                    <a:pt x="13681" y="21285"/>
                  </a:cubicBezTo>
                  <a:cubicBezTo>
                    <a:pt x="13507" y="21494"/>
                    <a:pt x="13296" y="21599"/>
                    <a:pt x="13054" y="21599"/>
                  </a:cubicBezTo>
                  <a:lnTo>
                    <a:pt x="8543" y="21599"/>
                  </a:lnTo>
                  <a:cubicBezTo>
                    <a:pt x="8298" y="21599"/>
                    <a:pt x="8090" y="21494"/>
                    <a:pt x="7913" y="21285"/>
                  </a:cubicBezTo>
                  <a:cubicBezTo>
                    <a:pt x="7740" y="21071"/>
                    <a:pt x="7652" y="20815"/>
                    <a:pt x="7652" y="20504"/>
                  </a:cubicBezTo>
                  <a:lnTo>
                    <a:pt x="7652" y="15115"/>
                  </a:lnTo>
                  <a:cubicBezTo>
                    <a:pt x="7652" y="14810"/>
                    <a:pt x="7740" y="14548"/>
                    <a:pt x="7913" y="14334"/>
                  </a:cubicBezTo>
                  <a:cubicBezTo>
                    <a:pt x="8090" y="14125"/>
                    <a:pt x="8298" y="14019"/>
                    <a:pt x="8543" y="14019"/>
                  </a:cubicBezTo>
                  <a:lnTo>
                    <a:pt x="10124" y="14019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1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1" y="14020"/>
                    <a:pt x="5874" y="14125"/>
                    <a:pt x="6053" y="14334"/>
                  </a:cubicBezTo>
                  <a:cubicBezTo>
                    <a:pt x="6229" y="14548"/>
                    <a:pt x="6315" y="14810"/>
                    <a:pt x="6315" y="15115"/>
                  </a:cubicBezTo>
                  <a:lnTo>
                    <a:pt x="6315" y="20504"/>
                  </a:lnTo>
                  <a:cubicBezTo>
                    <a:pt x="6315" y="20815"/>
                    <a:pt x="6229" y="21071"/>
                    <a:pt x="6053" y="21285"/>
                  </a:cubicBezTo>
                  <a:cubicBezTo>
                    <a:pt x="5877" y="21494"/>
                    <a:pt x="5664" y="21599"/>
                    <a:pt x="5402" y="21599"/>
                  </a:cubicBezTo>
                  <a:lnTo>
                    <a:pt x="913" y="21599"/>
                  </a:lnTo>
                  <a:cubicBezTo>
                    <a:pt x="658" y="21599"/>
                    <a:pt x="440" y="21494"/>
                    <a:pt x="261" y="21285"/>
                  </a:cubicBezTo>
                  <a:cubicBezTo>
                    <a:pt x="88" y="21071"/>
                    <a:pt x="0" y="20815"/>
                    <a:pt x="0" y="20504"/>
                  </a:cubicBezTo>
                  <a:lnTo>
                    <a:pt x="0" y="15115"/>
                  </a:lnTo>
                  <a:cubicBezTo>
                    <a:pt x="0" y="14810"/>
                    <a:pt x="88" y="14548"/>
                    <a:pt x="261" y="14334"/>
                  </a:cubicBezTo>
                  <a:cubicBezTo>
                    <a:pt x="438" y="14125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1"/>
                    <a:pt x="2942" y="10544"/>
                  </a:cubicBezTo>
                  <a:cubicBezTo>
                    <a:pt x="3253" y="10180"/>
                    <a:pt x="3622" y="9997"/>
                    <a:pt x="4053" y="9997"/>
                  </a:cubicBezTo>
                  <a:lnTo>
                    <a:pt x="10121" y="9997"/>
                  </a:lnTo>
                  <a:lnTo>
                    <a:pt x="10121" y="7550"/>
                  </a:lnTo>
                  <a:lnTo>
                    <a:pt x="8540" y="7550"/>
                  </a:lnTo>
                  <a:cubicBezTo>
                    <a:pt x="8295" y="7550"/>
                    <a:pt x="8087" y="7450"/>
                    <a:pt x="7911" y="7247"/>
                  </a:cubicBezTo>
                  <a:cubicBezTo>
                    <a:pt x="7737" y="7045"/>
                    <a:pt x="7649" y="6789"/>
                    <a:pt x="7649" y="6484"/>
                  </a:cubicBezTo>
                  <a:lnTo>
                    <a:pt x="7649" y="1066"/>
                  </a:lnTo>
                  <a:cubicBezTo>
                    <a:pt x="7649" y="775"/>
                    <a:pt x="7737" y="522"/>
                    <a:pt x="7911" y="314"/>
                  </a:cubicBezTo>
                  <a:cubicBezTo>
                    <a:pt x="8087" y="102"/>
                    <a:pt x="8295" y="0"/>
                    <a:pt x="8540" y="0"/>
                  </a:cubicBezTo>
                  <a:lnTo>
                    <a:pt x="13052" y="0"/>
                  </a:lnTo>
                  <a:cubicBezTo>
                    <a:pt x="13294" y="0"/>
                    <a:pt x="13504" y="102"/>
                    <a:pt x="13678" y="314"/>
                  </a:cubicBezTo>
                  <a:cubicBezTo>
                    <a:pt x="13854" y="522"/>
                    <a:pt x="13943" y="775"/>
                    <a:pt x="13943" y="1066"/>
                  </a:cubicBezTo>
                  <a:lnTo>
                    <a:pt x="13943" y="6484"/>
                  </a:lnTo>
                  <a:cubicBezTo>
                    <a:pt x="13943" y="6789"/>
                    <a:pt x="13854" y="7045"/>
                    <a:pt x="13678" y="7247"/>
                  </a:cubicBezTo>
                  <a:cubicBezTo>
                    <a:pt x="13504" y="7450"/>
                    <a:pt x="13294" y="7550"/>
                    <a:pt x="13052" y="7550"/>
                  </a:cubicBezTo>
                  <a:lnTo>
                    <a:pt x="11470" y="7550"/>
                  </a:lnTo>
                  <a:lnTo>
                    <a:pt x="11470" y="9997"/>
                  </a:lnTo>
                  <a:lnTo>
                    <a:pt x="17541" y="9997"/>
                  </a:lnTo>
                  <a:cubicBezTo>
                    <a:pt x="17969" y="9997"/>
                    <a:pt x="18339" y="10177"/>
                    <a:pt x="18652" y="10538"/>
                  </a:cubicBezTo>
                  <a:cubicBezTo>
                    <a:pt x="18966" y="10899"/>
                    <a:pt x="19122" y="11343"/>
                    <a:pt x="19122" y="11869"/>
                  </a:cubicBezTo>
                  <a:lnTo>
                    <a:pt x="19122" y="14020"/>
                  </a:lnTo>
                  <a:lnTo>
                    <a:pt x="20708" y="140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5" name="Group 9"/>
          <p:cNvGrpSpPr>
            <a:grpSpLocks/>
          </p:cNvGrpSpPr>
          <p:nvPr/>
        </p:nvGrpSpPr>
        <p:grpSpPr bwMode="auto">
          <a:xfrm>
            <a:off x="1883831" y="2814142"/>
            <a:ext cx="1761284" cy="1762122"/>
            <a:chOff x="0" y="-1"/>
            <a:chExt cx="3340102" cy="3340103"/>
          </a:xfrm>
        </p:grpSpPr>
        <p:sp>
          <p:nvSpPr>
            <p:cNvPr id="55306" name="AutoShape 10"/>
            <p:cNvSpPr>
              <a:spLocks/>
            </p:cNvSpPr>
            <p:nvPr/>
          </p:nvSpPr>
          <p:spPr bwMode="auto">
            <a:xfrm>
              <a:off x="0" y="-1"/>
              <a:ext cx="3340102" cy="3340103"/>
            </a:xfrm>
            <a:custGeom>
              <a:avLst/>
              <a:gdLst>
                <a:gd name="T0" fmla="*/ 1669966 w 19679"/>
                <a:gd name="T1" fmla="*/ 1833076 h 19679"/>
                <a:gd name="T2" fmla="*/ 1669966 w 19679"/>
                <a:gd name="T3" fmla="*/ 1833076 h 19679"/>
                <a:gd name="T4" fmla="*/ 1669966 w 19679"/>
                <a:gd name="T5" fmla="*/ 1833076 h 19679"/>
                <a:gd name="T6" fmla="*/ 1669966 w 19679"/>
                <a:gd name="T7" fmla="*/ 183307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7" name="AutoShape 11"/>
            <p:cNvSpPr>
              <a:spLocks/>
            </p:cNvSpPr>
            <p:nvPr/>
          </p:nvSpPr>
          <p:spPr bwMode="auto">
            <a:xfrm>
              <a:off x="1265239" y="1151978"/>
              <a:ext cx="838201" cy="839389"/>
            </a:xfrm>
            <a:custGeom>
              <a:avLst/>
              <a:gdLst>
                <a:gd name="T0" fmla="*/ 419377 w 21600"/>
                <a:gd name="T1" fmla="*/ 419699 h 21600"/>
                <a:gd name="T2" fmla="*/ 419377 w 21600"/>
                <a:gd name="T3" fmla="*/ 419699 h 21600"/>
                <a:gd name="T4" fmla="*/ 419377 w 21600"/>
                <a:gd name="T5" fmla="*/ 419699 h 21600"/>
                <a:gd name="T6" fmla="*/ 419377 w 21600"/>
                <a:gd name="T7" fmla="*/ 41969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8" name="Group 12"/>
          <p:cNvGrpSpPr>
            <a:grpSpLocks/>
          </p:cNvGrpSpPr>
          <p:nvPr/>
        </p:nvGrpSpPr>
        <p:grpSpPr bwMode="auto">
          <a:xfrm>
            <a:off x="8389868" y="2383029"/>
            <a:ext cx="2343914" cy="2343914"/>
            <a:chOff x="0" y="0"/>
            <a:chExt cx="4445001" cy="4445001"/>
          </a:xfrm>
        </p:grpSpPr>
        <p:sp>
          <p:nvSpPr>
            <p:cNvPr id="55309" name="AutoShape 13"/>
            <p:cNvSpPr>
              <a:spLocks/>
            </p:cNvSpPr>
            <p:nvPr/>
          </p:nvSpPr>
          <p:spPr bwMode="auto">
            <a:xfrm>
              <a:off x="0" y="0"/>
              <a:ext cx="4445001" cy="4445001"/>
            </a:xfrm>
            <a:custGeom>
              <a:avLst/>
              <a:gdLst>
                <a:gd name="T0" fmla="*/ 2222388 w 19679"/>
                <a:gd name="T1" fmla="*/ 2439454 h 19679"/>
                <a:gd name="T2" fmla="*/ 2222388 w 19679"/>
                <a:gd name="T3" fmla="*/ 2439454 h 19679"/>
                <a:gd name="T4" fmla="*/ 2222388 w 19679"/>
                <a:gd name="T5" fmla="*/ 2439454 h 19679"/>
                <a:gd name="T6" fmla="*/ 2222388 w 19679"/>
                <a:gd name="T7" fmla="*/ 2439454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0" name="AutoShape 14"/>
            <p:cNvSpPr>
              <a:spLocks/>
            </p:cNvSpPr>
            <p:nvPr/>
          </p:nvSpPr>
          <p:spPr bwMode="auto">
            <a:xfrm>
              <a:off x="1673225" y="1751013"/>
              <a:ext cx="1116013" cy="930275"/>
            </a:xfrm>
            <a:custGeom>
              <a:avLst/>
              <a:gdLst>
                <a:gd name="T0" fmla="*/ 558106 w 21600"/>
                <a:gd name="T1" fmla="*/ 465210 h 21579"/>
                <a:gd name="T2" fmla="*/ 558106 w 21600"/>
                <a:gd name="T3" fmla="*/ 465210 h 21579"/>
                <a:gd name="T4" fmla="*/ 558106 w 21600"/>
                <a:gd name="T5" fmla="*/ 465210 h 21579"/>
                <a:gd name="T6" fmla="*/ 558106 w 21600"/>
                <a:gd name="T7" fmla="*/ 465210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11" name="Group 15"/>
          <p:cNvGrpSpPr>
            <a:grpSpLocks/>
          </p:cNvGrpSpPr>
          <p:nvPr/>
        </p:nvGrpSpPr>
        <p:grpSpPr bwMode="auto">
          <a:xfrm>
            <a:off x="3687809" y="3828722"/>
            <a:ext cx="2591700" cy="2591700"/>
            <a:chOff x="-1" y="-1"/>
            <a:chExt cx="4914901" cy="4914901"/>
          </a:xfrm>
        </p:grpSpPr>
        <p:sp>
          <p:nvSpPr>
            <p:cNvPr id="55312" name="AutoShape 16"/>
            <p:cNvSpPr>
              <a:spLocks/>
            </p:cNvSpPr>
            <p:nvPr/>
          </p:nvSpPr>
          <p:spPr bwMode="auto">
            <a:xfrm>
              <a:off x="-1" y="-1"/>
              <a:ext cx="4914901" cy="4914901"/>
            </a:xfrm>
            <a:custGeom>
              <a:avLst/>
              <a:gdLst>
                <a:gd name="T0" fmla="*/ 2457326 w 19679"/>
                <a:gd name="T1" fmla="*/ 2697338 h 19679"/>
                <a:gd name="T2" fmla="*/ 2457326 w 19679"/>
                <a:gd name="T3" fmla="*/ 2697338 h 19679"/>
                <a:gd name="T4" fmla="*/ 2457326 w 19679"/>
                <a:gd name="T5" fmla="*/ 2697338 h 19679"/>
                <a:gd name="T6" fmla="*/ 2457326 w 19679"/>
                <a:gd name="T7" fmla="*/ 26973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3" name="AutoShape 17"/>
            <p:cNvSpPr>
              <a:spLocks/>
            </p:cNvSpPr>
            <p:nvPr/>
          </p:nvSpPr>
          <p:spPr bwMode="auto">
            <a:xfrm>
              <a:off x="1854199" y="1595436"/>
              <a:ext cx="1228725" cy="1228725"/>
            </a:xfrm>
            <a:custGeom>
              <a:avLst/>
              <a:gdLst>
                <a:gd name="T0" fmla="*/ 614363 w 21600"/>
                <a:gd name="T1" fmla="*/ 614455 h 21600"/>
                <a:gd name="T2" fmla="*/ 614363 w 21600"/>
                <a:gd name="T3" fmla="*/ 614455 h 21600"/>
                <a:gd name="T4" fmla="*/ 614363 w 21600"/>
                <a:gd name="T5" fmla="*/ 614455 h 21600"/>
                <a:gd name="T6" fmla="*/ 614363 w 21600"/>
                <a:gd name="T7" fmla="*/ 6144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987" y="2580"/>
                  </a:moveTo>
                  <a:cubicBezTo>
                    <a:pt x="20419" y="2580"/>
                    <a:pt x="20793" y="2735"/>
                    <a:pt x="21116" y="3052"/>
                  </a:cubicBezTo>
                  <a:cubicBezTo>
                    <a:pt x="21438" y="3372"/>
                    <a:pt x="21599" y="3743"/>
                    <a:pt x="21599" y="4175"/>
                  </a:cubicBezTo>
                  <a:lnTo>
                    <a:pt x="21599" y="19987"/>
                  </a:lnTo>
                  <a:cubicBezTo>
                    <a:pt x="21599" y="20419"/>
                    <a:pt x="21438" y="20796"/>
                    <a:pt x="21116" y="21116"/>
                  </a:cubicBezTo>
                  <a:cubicBezTo>
                    <a:pt x="20793" y="21438"/>
                    <a:pt x="20419" y="21600"/>
                    <a:pt x="19987" y="21600"/>
                  </a:cubicBezTo>
                  <a:lnTo>
                    <a:pt x="1612" y="21600"/>
                  </a:lnTo>
                  <a:cubicBezTo>
                    <a:pt x="1180" y="21600"/>
                    <a:pt x="806" y="21438"/>
                    <a:pt x="483" y="21116"/>
                  </a:cubicBezTo>
                  <a:cubicBezTo>
                    <a:pt x="161" y="20796"/>
                    <a:pt x="0" y="20419"/>
                    <a:pt x="0" y="19987"/>
                  </a:cubicBezTo>
                  <a:lnTo>
                    <a:pt x="0" y="4175"/>
                  </a:lnTo>
                  <a:cubicBezTo>
                    <a:pt x="0" y="3743"/>
                    <a:pt x="161" y="3372"/>
                    <a:pt x="483" y="3052"/>
                  </a:cubicBezTo>
                  <a:cubicBezTo>
                    <a:pt x="806" y="2735"/>
                    <a:pt x="1180" y="2580"/>
                    <a:pt x="1612" y="2580"/>
                  </a:cubicBezTo>
                  <a:lnTo>
                    <a:pt x="2150" y="2580"/>
                  </a:lnTo>
                  <a:lnTo>
                    <a:pt x="2150" y="2401"/>
                  </a:lnTo>
                  <a:cubicBezTo>
                    <a:pt x="2150" y="2116"/>
                    <a:pt x="2196" y="1828"/>
                    <a:pt x="2288" y="1540"/>
                  </a:cubicBezTo>
                  <a:cubicBezTo>
                    <a:pt x="2381" y="1249"/>
                    <a:pt x="2530" y="990"/>
                    <a:pt x="2738" y="766"/>
                  </a:cubicBezTo>
                  <a:cubicBezTo>
                    <a:pt x="2942" y="541"/>
                    <a:pt x="3216" y="360"/>
                    <a:pt x="3555" y="213"/>
                  </a:cubicBezTo>
                  <a:cubicBezTo>
                    <a:pt x="3895" y="75"/>
                    <a:pt x="4310" y="0"/>
                    <a:pt x="4796" y="0"/>
                  </a:cubicBezTo>
                  <a:cubicBezTo>
                    <a:pt x="5283" y="0"/>
                    <a:pt x="5698" y="75"/>
                    <a:pt x="6037" y="213"/>
                  </a:cubicBezTo>
                  <a:cubicBezTo>
                    <a:pt x="6377" y="360"/>
                    <a:pt x="6651" y="541"/>
                    <a:pt x="6858" y="766"/>
                  </a:cubicBezTo>
                  <a:cubicBezTo>
                    <a:pt x="7062" y="990"/>
                    <a:pt x="7215" y="1255"/>
                    <a:pt x="7313" y="1546"/>
                  </a:cubicBezTo>
                  <a:cubicBezTo>
                    <a:pt x="7411" y="1840"/>
                    <a:pt x="7457" y="2125"/>
                    <a:pt x="7457" y="2401"/>
                  </a:cubicBezTo>
                  <a:lnTo>
                    <a:pt x="7457" y="2580"/>
                  </a:lnTo>
                  <a:lnTo>
                    <a:pt x="8133" y="2580"/>
                  </a:lnTo>
                  <a:lnTo>
                    <a:pt x="8133" y="2401"/>
                  </a:lnTo>
                  <a:cubicBezTo>
                    <a:pt x="8133" y="2116"/>
                    <a:pt x="8179" y="1828"/>
                    <a:pt x="8269" y="1540"/>
                  </a:cubicBezTo>
                  <a:cubicBezTo>
                    <a:pt x="8364" y="1249"/>
                    <a:pt x="8511" y="990"/>
                    <a:pt x="8718" y="766"/>
                  </a:cubicBezTo>
                  <a:cubicBezTo>
                    <a:pt x="8925" y="541"/>
                    <a:pt x="9199" y="360"/>
                    <a:pt x="9538" y="213"/>
                  </a:cubicBezTo>
                  <a:cubicBezTo>
                    <a:pt x="9878" y="74"/>
                    <a:pt x="10293" y="0"/>
                    <a:pt x="10779" y="0"/>
                  </a:cubicBezTo>
                  <a:cubicBezTo>
                    <a:pt x="11266" y="0"/>
                    <a:pt x="11678" y="74"/>
                    <a:pt x="12020" y="213"/>
                  </a:cubicBezTo>
                  <a:cubicBezTo>
                    <a:pt x="12360" y="360"/>
                    <a:pt x="12636" y="541"/>
                    <a:pt x="12852" y="766"/>
                  </a:cubicBezTo>
                  <a:cubicBezTo>
                    <a:pt x="13068" y="990"/>
                    <a:pt x="13227" y="1255"/>
                    <a:pt x="13322" y="1546"/>
                  </a:cubicBezTo>
                  <a:cubicBezTo>
                    <a:pt x="13417" y="1840"/>
                    <a:pt x="13469" y="2125"/>
                    <a:pt x="13469" y="2401"/>
                  </a:cubicBezTo>
                  <a:lnTo>
                    <a:pt x="13469" y="2580"/>
                  </a:lnTo>
                  <a:lnTo>
                    <a:pt x="14142" y="2580"/>
                  </a:lnTo>
                  <a:lnTo>
                    <a:pt x="14142" y="2401"/>
                  </a:lnTo>
                  <a:cubicBezTo>
                    <a:pt x="14142" y="2116"/>
                    <a:pt x="14191" y="1828"/>
                    <a:pt x="14286" y="1540"/>
                  </a:cubicBezTo>
                  <a:cubicBezTo>
                    <a:pt x="14384" y="1249"/>
                    <a:pt x="14534" y="990"/>
                    <a:pt x="14741" y="765"/>
                  </a:cubicBezTo>
                  <a:cubicBezTo>
                    <a:pt x="14948" y="541"/>
                    <a:pt x="15219" y="359"/>
                    <a:pt x="15556" y="213"/>
                  </a:cubicBezTo>
                  <a:cubicBezTo>
                    <a:pt x="15890" y="74"/>
                    <a:pt x="16305" y="0"/>
                    <a:pt x="16803" y="0"/>
                  </a:cubicBezTo>
                  <a:cubicBezTo>
                    <a:pt x="17289" y="0"/>
                    <a:pt x="17704" y="74"/>
                    <a:pt x="18044" y="213"/>
                  </a:cubicBezTo>
                  <a:cubicBezTo>
                    <a:pt x="18383" y="359"/>
                    <a:pt x="18657" y="541"/>
                    <a:pt x="18864" y="765"/>
                  </a:cubicBezTo>
                  <a:cubicBezTo>
                    <a:pt x="19069" y="990"/>
                    <a:pt x="19218" y="1255"/>
                    <a:pt x="19311" y="1546"/>
                  </a:cubicBezTo>
                  <a:cubicBezTo>
                    <a:pt x="19403" y="1839"/>
                    <a:pt x="19449" y="2125"/>
                    <a:pt x="19449" y="2401"/>
                  </a:cubicBezTo>
                  <a:lnTo>
                    <a:pt x="19449" y="2580"/>
                  </a:lnTo>
                  <a:lnTo>
                    <a:pt x="19987" y="2580"/>
                  </a:lnTo>
                  <a:close/>
                  <a:moveTo>
                    <a:pt x="6066" y="7968"/>
                  </a:moveTo>
                  <a:lnTo>
                    <a:pt x="2179" y="7968"/>
                  </a:lnTo>
                  <a:lnTo>
                    <a:pt x="2179" y="11443"/>
                  </a:lnTo>
                  <a:lnTo>
                    <a:pt x="6066" y="11443"/>
                  </a:lnTo>
                  <a:lnTo>
                    <a:pt x="6066" y="7968"/>
                  </a:lnTo>
                  <a:close/>
                  <a:moveTo>
                    <a:pt x="6066" y="11976"/>
                  </a:moveTo>
                  <a:lnTo>
                    <a:pt x="2179" y="11976"/>
                  </a:lnTo>
                  <a:lnTo>
                    <a:pt x="2179" y="15452"/>
                  </a:lnTo>
                  <a:lnTo>
                    <a:pt x="6066" y="15452"/>
                  </a:lnTo>
                  <a:lnTo>
                    <a:pt x="6066" y="11976"/>
                  </a:lnTo>
                  <a:close/>
                  <a:moveTo>
                    <a:pt x="6066" y="15976"/>
                  </a:moveTo>
                  <a:lnTo>
                    <a:pt x="2179" y="15976"/>
                  </a:lnTo>
                  <a:lnTo>
                    <a:pt x="2179" y="19422"/>
                  </a:lnTo>
                  <a:lnTo>
                    <a:pt x="6066" y="19422"/>
                  </a:lnTo>
                  <a:lnTo>
                    <a:pt x="6066" y="15976"/>
                  </a:lnTo>
                  <a:close/>
                  <a:moveTo>
                    <a:pt x="3754" y="5543"/>
                  </a:moveTo>
                  <a:cubicBezTo>
                    <a:pt x="3754" y="6067"/>
                    <a:pt x="4102" y="6323"/>
                    <a:pt x="4799" y="6323"/>
                  </a:cubicBezTo>
                  <a:cubicBezTo>
                    <a:pt x="5499" y="6323"/>
                    <a:pt x="5847" y="6067"/>
                    <a:pt x="5847" y="5543"/>
                  </a:cubicBezTo>
                  <a:lnTo>
                    <a:pt x="5847" y="2398"/>
                  </a:lnTo>
                  <a:cubicBezTo>
                    <a:pt x="5847" y="1877"/>
                    <a:pt x="5499" y="1612"/>
                    <a:pt x="4799" y="1612"/>
                  </a:cubicBezTo>
                  <a:cubicBezTo>
                    <a:pt x="4102" y="1612"/>
                    <a:pt x="3754" y="1877"/>
                    <a:pt x="3754" y="2398"/>
                  </a:cubicBezTo>
                  <a:lnTo>
                    <a:pt x="3754" y="5543"/>
                  </a:lnTo>
                  <a:close/>
                  <a:moveTo>
                    <a:pt x="10535" y="7968"/>
                  </a:moveTo>
                  <a:lnTo>
                    <a:pt x="6607" y="7968"/>
                  </a:lnTo>
                  <a:lnTo>
                    <a:pt x="6607" y="11443"/>
                  </a:lnTo>
                  <a:lnTo>
                    <a:pt x="10535" y="11443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7" y="11976"/>
                  </a:lnTo>
                  <a:lnTo>
                    <a:pt x="6607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7" y="15976"/>
                  </a:lnTo>
                  <a:lnTo>
                    <a:pt x="6607" y="19422"/>
                  </a:lnTo>
                  <a:lnTo>
                    <a:pt x="10535" y="19422"/>
                  </a:lnTo>
                  <a:lnTo>
                    <a:pt x="10535" y="15976"/>
                  </a:lnTo>
                  <a:close/>
                  <a:moveTo>
                    <a:pt x="9774" y="5543"/>
                  </a:moveTo>
                  <a:cubicBezTo>
                    <a:pt x="9774" y="5825"/>
                    <a:pt x="9849" y="6027"/>
                    <a:pt x="9996" y="6145"/>
                  </a:cubicBezTo>
                  <a:cubicBezTo>
                    <a:pt x="10143" y="6269"/>
                    <a:pt x="10405" y="6323"/>
                    <a:pt x="10782" y="6323"/>
                  </a:cubicBezTo>
                  <a:cubicBezTo>
                    <a:pt x="11159" y="6323"/>
                    <a:pt x="11427" y="6263"/>
                    <a:pt x="11588" y="6139"/>
                  </a:cubicBezTo>
                  <a:cubicBezTo>
                    <a:pt x="11750" y="6015"/>
                    <a:pt x="11830" y="5819"/>
                    <a:pt x="11830" y="5543"/>
                  </a:cubicBezTo>
                  <a:lnTo>
                    <a:pt x="11830" y="2398"/>
                  </a:lnTo>
                  <a:cubicBezTo>
                    <a:pt x="11830" y="2128"/>
                    <a:pt x="11750" y="1932"/>
                    <a:pt x="11588" y="1802"/>
                  </a:cubicBezTo>
                  <a:cubicBezTo>
                    <a:pt x="11427" y="1673"/>
                    <a:pt x="11159" y="1612"/>
                    <a:pt x="10782" y="1612"/>
                  </a:cubicBezTo>
                  <a:cubicBezTo>
                    <a:pt x="10405" y="1612"/>
                    <a:pt x="10143" y="1679"/>
                    <a:pt x="9996" y="1814"/>
                  </a:cubicBezTo>
                  <a:cubicBezTo>
                    <a:pt x="9849" y="1944"/>
                    <a:pt x="9774" y="2139"/>
                    <a:pt x="9774" y="2398"/>
                  </a:cubicBezTo>
                  <a:lnTo>
                    <a:pt x="9774" y="5543"/>
                  </a:lnTo>
                  <a:close/>
                  <a:moveTo>
                    <a:pt x="14986" y="7968"/>
                  </a:moveTo>
                  <a:lnTo>
                    <a:pt x="11073" y="7968"/>
                  </a:lnTo>
                  <a:lnTo>
                    <a:pt x="11073" y="11443"/>
                  </a:lnTo>
                  <a:lnTo>
                    <a:pt x="14986" y="11443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3" y="11976"/>
                  </a:lnTo>
                  <a:lnTo>
                    <a:pt x="11073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3" y="15976"/>
                  </a:lnTo>
                  <a:lnTo>
                    <a:pt x="11073" y="19422"/>
                  </a:lnTo>
                  <a:lnTo>
                    <a:pt x="14986" y="19422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1" y="7968"/>
                  </a:lnTo>
                  <a:lnTo>
                    <a:pt x="15521" y="11443"/>
                  </a:lnTo>
                  <a:lnTo>
                    <a:pt x="19423" y="11443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1" y="11976"/>
                  </a:lnTo>
                  <a:lnTo>
                    <a:pt x="15521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1" y="15976"/>
                  </a:lnTo>
                  <a:lnTo>
                    <a:pt x="15521" y="19422"/>
                  </a:lnTo>
                  <a:lnTo>
                    <a:pt x="19423" y="19422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7"/>
                    <a:pt x="16106" y="6323"/>
                    <a:pt x="16806" y="6323"/>
                  </a:cubicBezTo>
                  <a:cubicBezTo>
                    <a:pt x="17502" y="6323"/>
                    <a:pt x="17848" y="6067"/>
                    <a:pt x="17839" y="5543"/>
                  </a:cubicBezTo>
                  <a:lnTo>
                    <a:pt x="17839" y="2398"/>
                  </a:lnTo>
                  <a:cubicBezTo>
                    <a:pt x="17839" y="1877"/>
                    <a:pt x="17494" y="1612"/>
                    <a:pt x="16806" y="1612"/>
                  </a:cubicBezTo>
                  <a:cubicBezTo>
                    <a:pt x="16106" y="1612"/>
                    <a:pt x="15758" y="1877"/>
                    <a:pt x="15758" y="2398"/>
                  </a:cubicBezTo>
                  <a:lnTo>
                    <a:pt x="15758" y="55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5314" name="AutoShape 18"/>
          <p:cNvSpPr>
            <a:spLocks/>
          </p:cNvSpPr>
          <p:nvPr/>
        </p:nvSpPr>
        <p:spPr bwMode="auto">
          <a:xfrm>
            <a:off x="3239954" y="2382192"/>
            <a:ext cx="2021627" cy="2023301"/>
          </a:xfrm>
          <a:custGeom>
            <a:avLst/>
            <a:gdLst>
              <a:gd name="T0" fmla="*/ 1916809 w 19679"/>
              <a:gd name="T1" fmla="*/ 2105771 h 19679"/>
              <a:gd name="T2" fmla="*/ 1916809 w 19679"/>
              <a:gd name="T3" fmla="*/ 2105771 h 19679"/>
              <a:gd name="T4" fmla="*/ 1916809 w 19679"/>
              <a:gd name="T5" fmla="*/ 2105771 h 19679"/>
              <a:gd name="T6" fmla="*/ 1916809 w 19679"/>
              <a:gd name="T7" fmla="*/ 2105771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5" name="AutoShape 19"/>
          <p:cNvSpPr>
            <a:spLocks/>
          </p:cNvSpPr>
          <p:nvPr/>
        </p:nvSpPr>
        <p:spPr bwMode="auto">
          <a:xfrm>
            <a:off x="4951011" y="2674344"/>
            <a:ext cx="2022463" cy="2021627"/>
          </a:xfrm>
          <a:custGeom>
            <a:avLst/>
            <a:gdLst>
              <a:gd name="T0" fmla="*/ 1917603 w 19679"/>
              <a:gd name="T1" fmla="*/ 2104029 h 19679"/>
              <a:gd name="T2" fmla="*/ 1917603 w 19679"/>
              <a:gd name="T3" fmla="*/ 2104029 h 19679"/>
              <a:gd name="T4" fmla="*/ 1917603 w 19679"/>
              <a:gd name="T5" fmla="*/ 2104029 h 19679"/>
              <a:gd name="T6" fmla="*/ 1917603 w 19679"/>
              <a:gd name="T7" fmla="*/ 2104029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6" name="AutoShape 20"/>
          <p:cNvSpPr>
            <a:spLocks/>
          </p:cNvSpPr>
          <p:nvPr/>
        </p:nvSpPr>
        <p:spPr bwMode="auto">
          <a:xfrm>
            <a:off x="7000262" y="3524013"/>
            <a:ext cx="1673388" cy="1675062"/>
          </a:xfrm>
          <a:custGeom>
            <a:avLst/>
            <a:gdLst>
              <a:gd name="T0" fmla="*/ 1586626 w 19679"/>
              <a:gd name="T1" fmla="*/ 1743338 h 19679"/>
              <a:gd name="T2" fmla="*/ 1586626 w 19679"/>
              <a:gd name="T3" fmla="*/ 1743338 h 19679"/>
              <a:gd name="T4" fmla="*/ 1586626 w 19679"/>
              <a:gd name="T5" fmla="*/ 1743338 h 19679"/>
              <a:gd name="T6" fmla="*/ 1586626 w 19679"/>
              <a:gd name="T7" fmla="*/ 17433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6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7" name="AutoShape 21"/>
          <p:cNvSpPr>
            <a:spLocks/>
          </p:cNvSpPr>
          <p:nvPr/>
        </p:nvSpPr>
        <p:spPr bwMode="auto">
          <a:xfrm>
            <a:off x="3488789" y="2933011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9" name="AutoShape 23"/>
          <p:cNvSpPr>
            <a:spLocks/>
          </p:cNvSpPr>
          <p:nvPr/>
        </p:nvSpPr>
        <p:spPr bwMode="auto">
          <a:xfrm>
            <a:off x="3705388" y="3210933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0" name="AutoShape 24"/>
          <p:cNvSpPr>
            <a:spLocks/>
          </p:cNvSpPr>
          <p:nvPr/>
        </p:nvSpPr>
        <p:spPr bwMode="auto">
          <a:xfrm>
            <a:off x="5156317" y="3241068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2" name="AutoShape 26"/>
          <p:cNvSpPr>
            <a:spLocks/>
          </p:cNvSpPr>
          <p:nvPr/>
        </p:nvSpPr>
        <p:spPr bwMode="auto">
          <a:xfrm>
            <a:off x="5372915" y="3518990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3" name="AutoShape 27"/>
          <p:cNvSpPr>
            <a:spLocks/>
          </p:cNvSpPr>
          <p:nvPr/>
        </p:nvSpPr>
        <p:spPr bwMode="auto">
          <a:xfrm>
            <a:off x="7051539" y="3924152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5" name="AutoShape 29"/>
          <p:cNvSpPr>
            <a:spLocks/>
          </p:cNvSpPr>
          <p:nvPr/>
        </p:nvSpPr>
        <p:spPr bwMode="auto">
          <a:xfrm>
            <a:off x="7268137" y="4202074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6" name="AutoShape 30"/>
          <p:cNvSpPr>
            <a:spLocks/>
          </p:cNvSpPr>
          <p:nvPr/>
        </p:nvSpPr>
        <p:spPr bwMode="auto">
          <a:xfrm>
            <a:off x="6460325" y="2208910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46C1A4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7" name="AutoShape 31"/>
          <p:cNvSpPr>
            <a:spLocks/>
          </p:cNvSpPr>
          <p:nvPr/>
        </p:nvSpPr>
        <p:spPr bwMode="auto">
          <a:xfrm>
            <a:off x="6091996" y="4894366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8" name="AutoShape 32"/>
          <p:cNvSpPr>
            <a:spLocks/>
          </p:cNvSpPr>
          <p:nvPr/>
        </p:nvSpPr>
        <p:spPr bwMode="auto">
          <a:xfrm>
            <a:off x="8395729" y="4010375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9" name="AutoShape 33"/>
          <p:cNvSpPr>
            <a:spLocks/>
          </p:cNvSpPr>
          <p:nvPr/>
        </p:nvSpPr>
        <p:spPr bwMode="auto">
          <a:xfrm>
            <a:off x="2314945" y="4686762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3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740928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5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5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5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17" grpId="0" autoUpdateAnimBg="0"/>
      <p:bldP spid="55319" grpId="0" autoUpdateAnimBg="0"/>
      <p:bldP spid="55320" grpId="0" autoUpdateAnimBg="0"/>
      <p:bldP spid="55322" grpId="0" autoUpdateAnimBg="0"/>
      <p:bldP spid="55323" grpId="0" autoUpdateAnimBg="0"/>
      <p:bldP spid="55325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60788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3361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164141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1296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18783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93509663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82044" y="0"/>
            <a:ext cx="657635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431468" y="1272410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8229575" y="4126052"/>
            <a:ext cx="3960092" cy="1732433"/>
            <a:chOff x="2989865" y="602136"/>
            <a:chExt cx="2814868" cy="1232197"/>
          </a:xfrm>
        </p:grpSpPr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726496" y="4021733"/>
            <a:ext cx="3704971" cy="1725558"/>
            <a:chOff x="2989865" y="607026"/>
            <a:chExt cx="2633526" cy="122730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26496" y="1888133"/>
            <a:ext cx="3704971" cy="1725558"/>
            <a:chOff x="2989865" y="607026"/>
            <a:chExt cx="2633526" cy="122730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597266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4000">
        <p15:prstTrans prst="pageCurlDoubl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054980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771880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0"/>
          <p:cNvSpPr txBox="1"/>
          <p:nvPr/>
        </p:nvSpPr>
        <p:spPr>
          <a:xfrm>
            <a:off x="5162985" y="2608213"/>
            <a:ext cx="6920757" cy="992555"/>
          </a:xfrm>
          <a:prstGeom prst="rect">
            <a:avLst/>
          </a:prstGeom>
          <a:noFill/>
        </p:spPr>
        <p:txBody>
          <a:bodyPr wrap="none" lIns="68556" tIns="34278" rIns="68556" bIns="34278">
            <a:spAutoFit/>
          </a:bodyPr>
          <a:lstStyle/>
          <a:p>
            <a:pPr algn="r">
              <a:buNone/>
            </a:pPr>
            <a:r>
              <a:rPr lang="zh-CN" altLang="en-US" sz="6000" b="1" spc="300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6000" b="1" spc="300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148948" y="3952503"/>
            <a:ext cx="5934794" cy="545703"/>
          </a:xfrm>
          <a:prstGeom prst="rect">
            <a:avLst/>
          </a:prstGeom>
        </p:spPr>
        <p:txBody>
          <a:bodyPr wrap="square" lIns="68556" tIns="34278" rIns="68556" bIns="34278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100" dirty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Year-end summary plan reporting on activities report work report in the New </a:t>
            </a:r>
            <a:r>
              <a:rPr lang="en-US" altLang="zh-CN" sz="1100" dirty="0" err="1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YearYear</a:t>
            </a:r>
            <a:r>
              <a:rPr lang="en-US" altLang="zh-CN" sz="1100" dirty="0">
                <a:solidFill>
                  <a:schemeClr val="accent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-end summary plan reporting on activities report work report in the New Year</a:t>
            </a:r>
          </a:p>
        </p:txBody>
      </p:sp>
      <p:sp>
        <p:nvSpPr>
          <p:cNvPr id="26" name="矩形 25"/>
          <p:cNvSpPr/>
          <p:nvPr/>
        </p:nvSpPr>
        <p:spPr>
          <a:xfrm>
            <a:off x="6148948" y="3444372"/>
            <a:ext cx="5934794" cy="438466"/>
          </a:xfrm>
          <a:prstGeom prst="rect">
            <a:avLst/>
          </a:prstGeom>
        </p:spPr>
        <p:txBody>
          <a:bodyPr wrap="square" lIns="68556" tIns="34278" rIns="68556" bIns="34278">
            <a:spAutoFit/>
          </a:bodyPr>
          <a:lstStyle/>
          <a:p>
            <a:pPr algn="r"/>
            <a:r>
              <a:rPr lang="zh-CN" altLang="en-US" sz="2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年终总结  新年计划 述职报告 工作汇报</a:t>
            </a:r>
            <a:endParaRPr lang="en-US" altLang="zh-CN" sz="24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01697" y="637202"/>
            <a:ext cx="6421682" cy="66421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64458324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 advTm="0">
        <p15:prstTrans prst="pageCurlDouble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36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321"/>
                                </p:stCondLst>
                                <p:childTnLst>
                                  <p:par>
                                    <p:cTn id="24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8" grpId="0"/>
          <p:bldP spid="26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36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321"/>
                                </p:stCondLst>
                                <p:childTnLst>
                                  <p:par>
                                    <p:cTn id="2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8" grpId="0"/>
          <p:bldP spid="26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66275FC-46DC-4985-9ED7-26DCDF6C27DC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安全施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AUTOCOLOR" val="TRUE"/>
  <p:tag name="MH_TYPE" val="CONTENTS"/>
  <p:tag name="ID" val="54713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ENTRY"/>
  <p:tag name="ID" val="547130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NUMBER"/>
  <p:tag name="ID" val="547130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OTHERS"/>
  <p:tag name="ID" val="54713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23"/>
  <p:tag name="MH_LIBRARY" val="CONTENTS"/>
  <p:tag name="MH_TYPE" val="OTHERS"/>
  <p:tag name="ID" val="54713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heme/theme1.xml><?xml version="1.0" encoding="utf-8"?>
<a:theme xmlns:a="http://schemas.openxmlformats.org/drawingml/2006/main" name="PPT">
  <a:themeElements>
    <a:clrScheme name="自定义 33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16791"/>
      </a:accent1>
      <a:accent2>
        <a:srgbClr val="0FC7D3"/>
      </a:accent2>
      <a:accent3>
        <a:srgbClr val="116791"/>
      </a:accent3>
      <a:accent4>
        <a:srgbClr val="0FC7D3"/>
      </a:accent4>
      <a:accent5>
        <a:srgbClr val="116791"/>
      </a:accent5>
      <a:accent6>
        <a:srgbClr val="0FC7D3"/>
      </a:accent6>
      <a:hlink>
        <a:srgbClr val="116791"/>
      </a:hlink>
      <a:folHlink>
        <a:srgbClr val="0FC7D3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2570</Words>
  <Application>Microsoft Office PowerPoint</Application>
  <PresentationFormat>自定义</PresentationFormat>
  <Paragraphs>243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安全施工</dc:title>
  <dc:creator/>
  <cp:keywords>PPT</cp:keywords>
  <cp:lastModifiedBy/>
  <cp:revision>1</cp:revision>
  <dcterms:created xsi:type="dcterms:W3CDTF">2016-10-17T14:00:15Z</dcterms:created>
  <dcterms:modified xsi:type="dcterms:W3CDTF">2020-08-13T04:27:11Z</dcterms:modified>
</cp:coreProperties>
</file>