
<file path=[Content_Types].xml><?xml version="1.0" encoding="utf-8"?>
<Types xmlns="http://schemas.openxmlformats.org/package/2006/content-types">
  <Override PartName="/ppt/slides/slide6.xml" ContentType="application/vnd.openxmlformats-officedocument.presentationml.slide+xml"/>
  <Override PartName="/ppt/tags/tag6.xml" ContentType="application/vnd.openxmlformats-officedocument.presentationml.tags+xml"/>
  <Override PartName="/ppt/tags/tag8.xml" ContentType="application/vnd.openxmlformats-officedocument.presentationml.tags+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theme/theme3.xml" ContentType="application/vnd.openxmlformats-officedocument.theme+xml"/>
  <Override PartName="/ppt/tags/tag4.xml" ContentType="application/vnd.openxmlformats-officedocument.presentationml.tags+xml"/>
  <Override PartName="/ppt/slides/slide2.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tags/tag2.xml" ContentType="application/vnd.openxmlformats-officedocument.presentationml.tags+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tags/tag16.xml" ContentType="application/vnd.openxmlformats-officedocument.presentationml.tags+xml"/>
  <Override PartName="/ppt/notesSlides/notesSlide14.xml" ContentType="application/vnd.openxmlformats-officedocument.presentationml.notesSlide+xml"/>
  <Override PartName="/ppt/tags/tag18.xml" ContentType="application/vnd.openxmlformats-officedocument.presentationml.tags+xml"/>
  <Override PartName="/ppt/tags/tag14.xml" ContentType="application/vnd.openxmlformats-officedocument.presentationml.tags+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21.xml" ContentType="application/vnd.openxmlformats-officedocument.presentationml.notesSlide+xml"/>
  <Override PartName="/ppt/notesSlides/notesSlide7.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Default Extension="xlsx" ContentType="application/vnd.openxmlformats-officedocument.spreadsheetml.sheet"/>
  <Override PartName="/ppt/charts/chart3.xml" ContentType="application/vnd.openxmlformats-officedocument.drawingml.char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ags/tag20.xml" ContentType="application/vnd.openxmlformats-officedocument.presentationml.tags+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Default Extension="png" ContentType="image/png"/>
  <Override PartName="/ppt/notesSlides/notesSlide1.xml" ContentType="application/vnd.openxmlformats-officedocument.presentationml.notesSlide+xml"/>
  <Override PartName="/ppt/tags/tag7.xml" ContentType="application/vnd.openxmlformats-officedocument.presentationml.tags+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theme/theme2.xml" ContentType="application/vnd.openxmlformats-officedocument.theme+xml"/>
  <Override PartName="/ppt/tags/tag5.xml" ContentType="application/vnd.openxmlformats-officedocument.presentationml.tags+xml"/>
  <Override PartName="/ppt/notesSlides/notesSlide19.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tags/tag3.xml" ContentType="application/vnd.openxmlformats-officedocument.presentationml.tags+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tags/tag1.xml" ContentType="application/vnd.openxmlformats-officedocument.presentationml.tags+xml"/>
  <Override PartName="/ppt/slideLayouts/slideLayout1.xml" ContentType="application/vnd.openxmlformats-officedocument.presentationml.slideLayout+xml"/>
  <Override PartName="/ppt/notesSlides/notesSlide15.xml" ContentType="application/vnd.openxmlformats-officedocument.presentationml.notesSlide+xml"/>
  <Override PartName="/ppt/tags/tag19.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tags/tag17.xml" ContentType="application/vnd.openxmlformats-officedocument.presentationml.tags+xml"/>
  <Override PartName="/ppt/notesSlides/notesSlide13.xml" ContentType="application/vnd.openxmlformats-officedocument.presentationml.notesSlide+xml"/>
  <Override PartName="/ppt/notesSlides/notesSlide22.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tags/tag15.xml" ContentType="application/vnd.openxmlformats-officedocument.presentationml.tags+xml"/>
  <Override PartName="/ppt/notesSlides/notesSlide20.xml" ContentType="application/vnd.openxmlformats-officedocument.presentationml.notesSlide+xml"/>
  <Override PartName="/ppt/notesSlides/notesSlide6.xml" ContentType="application/vnd.openxmlformats-officedocument.presentationml.notesSlide+xml"/>
  <Override PartName="/ppt/tags/tag13.xml" ContentType="application/vnd.openxmlformats-officedocument.presentationml.tags+xml"/>
  <Override PartName="/ppt/charts/chart4.xml" ContentType="application/vnd.openxmlformats-officedocument.drawingml.char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940" r:id="rId1"/>
  </p:sldMasterIdLst>
  <p:notesMasterIdLst>
    <p:notesMasterId r:id="rId24"/>
  </p:notesMasterIdLst>
  <p:handoutMasterIdLst>
    <p:handoutMasterId r:id="rId25"/>
  </p:handoutMasterIdLst>
  <p:sldIdLst>
    <p:sldId id="3295" r:id="rId2"/>
    <p:sldId id="3296" r:id="rId3"/>
    <p:sldId id="3297" r:id="rId4"/>
    <p:sldId id="3242" r:id="rId5"/>
    <p:sldId id="3241" r:id="rId6"/>
    <p:sldId id="3263" r:id="rId7"/>
    <p:sldId id="3239" r:id="rId8"/>
    <p:sldId id="3298" r:id="rId9"/>
    <p:sldId id="3262" r:id="rId10"/>
    <p:sldId id="3245" r:id="rId11"/>
    <p:sldId id="3260" r:id="rId12"/>
    <p:sldId id="3246" r:id="rId13"/>
    <p:sldId id="3299" r:id="rId14"/>
    <p:sldId id="3243" r:id="rId15"/>
    <p:sldId id="3244" r:id="rId16"/>
    <p:sldId id="3240" r:id="rId17"/>
    <p:sldId id="3261" r:id="rId18"/>
    <p:sldId id="3300" r:id="rId19"/>
    <p:sldId id="3264" r:id="rId20"/>
    <p:sldId id="3248" r:id="rId21"/>
    <p:sldId id="3247" r:id="rId22"/>
    <p:sldId id="3301" r:id="rId23"/>
  </p:sldIdLst>
  <p:sldSz cx="12858750" cy="7232650"/>
  <p:notesSz cx="6858000" cy="9144000"/>
  <p:custDataLst>
    <p:tags r:id="rId26"/>
  </p:custDataLst>
  <p:defaultTextStyle>
    <a:defPPr>
      <a:defRPr lang="zh-CN"/>
    </a:defPPr>
    <a:lvl1pPr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1pPr>
    <a:lvl2pPr marL="639763" indent="-182563"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2pPr>
    <a:lvl3pPr marL="1282700" indent="-368300"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3pPr>
    <a:lvl4pPr marL="1925638" indent="-554038"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4pPr>
    <a:lvl5pPr marL="2568575" indent="-739775" algn="l" rtl="0" fontAlgn="base">
      <a:spcBef>
        <a:spcPct val="0"/>
      </a:spcBef>
      <a:spcAft>
        <a:spcPct val="0"/>
      </a:spcAft>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p:defaultTextStyle>
  <p:extLst>
    <p:ext uri="{EFAFB233-063F-42B5-8137-9DF3F51BA10A}">
      <p15:sldGuideLst xmlns="" xmlns:p15="http://schemas.microsoft.com/office/powerpoint/2012/main">
        <p15:guide id="1" orient="horz" pos="328" userDrawn="1">
          <p15:clr>
            <a:srgbClr val="A4A3A4"/>
          </p15:clr>
        </p15:guide>
        <p15:guide id="2" pos="4050" userDrawn="1">
          <p15:clr>
            <a:srgbClr val="A4A3A4"/>
          </p15:clr>
        </p15:guide>
        <p15:guide id="5" orient="horz" pos="4183" userDrawn="1">
          <p15:clr>
            <a:srgbClr val="A4A3A4"/>
          </p15:clr>
        </p15:guide>
        <p15:guide id="6" pos="7588" userDrawn="1">
          <p15:clr>
            <a:srgbClr val="A4A3A4"/>
          </p15:clr>
        </p15:guide>
        <p15:guide id="7" pos="376" userDrawn="1">
          <p15:clr>
            <a:srgbClr val="A4A3A4"/>
          </p15:clr>
        </p15:guide>
        <p15:guide id="8" pos="1350" userDrawn="1">
          <p15:clr>
            <a:srgbClr val="A4A3A4"/>
          </p15:clr>
        </p15:guide>
      </p15:sldGuideLst>
    </p:ext>
    <p:ext uri="{2D200454-40CA-4A62-9FC3-DE9A4176ACB9}">
      <p15:notes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webPr encoding="gb2312"/>
  <p:clrMru>
    <a:srgbClr val="000000"/>
    <a:srgbClr val="C05526"/>
    <a:srgbClr val="900000"/>
    <a:srgbClr val="0FC7D3"/>
    <a:srgbClr val="EC206C"/>
    <a:srgbClr val="BC148E"/>
    <a:srgbClr val="0A1A3B"/>
    <a:srgbClr val="CE000D"/>
    <a:srgbClr val="FE67BE"/>
    <a:srgbClr val="84004C"/>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horzBarState="maximized">
    <p:restoredLeft sz="9732" autoAdjust="0"/>
    <p:restoredTop sz="92986" autoAdjust="0"/>
  </p:normalViewPr>
  <p:slideViewPr>
    <p:cSldViewPr>
      <p:cViewPr>
        <p:scale>
          <a:sx n="50" d="100"/>
          <a:sy n="50" d="100"/>
        </p:scale>
        <p:origin x="-3114" y="-1410"/>
      </p:cViewPr>
      <p:guideLst>
        <p:guide orient="horz" pos="328"/>
        <p:guide orient="horz" pos="4183"/>
        <p:guide pos="4050"/>
        <p:guide pos="7588"/>
        <p:guide pos="376"/>
        <p:guide pos="1350"/>
      </p:guideLst>
    </p:cSldViewPr>
  </p:slideViewPr>
  <p:outlineViewPr>
    <p:cViewPr>
      <p:scale>
        <a:sx n="100" d="100"/>
        <a:sy n="100" d="100"/>
      </p:scale>
      <p:origin x="0" y="-14412"/>
    </p:cViewPr>
  </p:outlineViewPr>
  <p:notesTextViewPr>
    <p:cViewPr>
      <p:scale>
        <a:sx n="1" d="1"/>
        <a:sy n="1" d="1"/>
      </p:scale>
      <p:origin x="0" y="0"/>
    </p:cViewPr>
  </p:notesTextViewPr>
  <p:sorterViewPr>
    <p:cViewPr>
      <p:scale>
        <a:sx n="132" d="100"/>
        <a:sy n="132" d="100"/>
      </p:scale>
      <p:origin x="0" y="0"/>
    </p:cViewPr>
  </p:sorterViewPr>
  <p:notesViewPr>
    <p:cSldViewPr showGuides="1">
      <p:cViewPr varScale="1">
        <p:scale>
          <a:sx n="85" d="100"/>
          <a:sy n="85" d="100"/>
        </p:scale>
        <p:origin x="3804" y="96"/>
      </p:cViewPr>
      <p:guideLst/>
    </p:cSldViewPr>
  </p:notes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gs" Target="tags/tag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handoutMaster" Target="handoutMasters/handout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charts/_rels/chart1.xml.rels><?xml version="1.0" encoding="UTF-8" standalone="yes"?>
<Relationships xmlns="http://schemas.openxmlformats.org/package/2006/relationships"><Relationship Id="rId1" Type="http://schemas.openxmlformats.org/officeDocument/2006/relationships/package" Target="../embeddings/Microsoft_Office_Excel____1.xlsx"/></Relationships>
</file>

<file path=ppt/charts/_rels/chart2.xml.rels><?xml version="1.0" encoding="UTF-8" standalone="yes"?>
<Relationships xmlns="http://schemas.openxmlformats.org/package/2006/relationships"><Relationship Id="rId1" Type="http://schemas.openxmlformats.org/officeDocument/2006/relationships/package" Target="../embeddings/Microsoft_Office_Excel____2.xlsx"/></Relationships>
</file>

<file path=ppt/charts/_rels/chart3.xml.rels><?xml version="1.0" encoding="UTF-8" standalone="yes"?>
<Relationships xmlns="http://schemas.openxmlformats.org/package/2006/relationships"><Relationship Id="rId1" Type="http://schemas.openxmlformats.org/officeDocument/2006/relationships/package" Target="../embeddings/Microsoft_Office_Excel____3.xlsx"/></Relationships>
</file>

<file path=ppt/charts/_rels/chart4.xml.rels><?xml version="1.0" encoding="UTF-8" standalone="yes"?>
<Relationships xmlns="http://schemas.openxmlformats.org/package/2006/relationships"><Relationship Id="rId1" Type="http://schemas.openxmlformats.org/officeDocument/2006/relationships/package" Target="../embeddings/Microsoft_Office_Excel____4.xlsx"/></Relationships>
</file>

<file path=ppt/charts/chart1.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0"/>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1-9D7D-4A8E-B081-AFA271BB9D1B}"/>
              </c:ext>
            </c:extLst>
          </c:dPt>
          <c:dPt>
            <c:idx val="1"/>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3-9D7D-4A8E-B081-AFA271BB9D1B}"/>
              </c:ext>
            </c:extLst>
          </c:dPt>
          <c:dPt>
            <c:idx val="2"/>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5-9D7D-4A8E-B081-AFA271BB9D1B}"/>
              </c:ext>
            </c:extLst>
          </c:dPt>
          <c:dPt>
            <c:idx val="3"/>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7-9D7D-4A8E-B081-AFA271BB9D1B}"/>
              </c:ext>
            </c:extLst>
          </c:dPt>
          <c:dPt>
            <c:idx val="4"/>
            <c:spPr>
              <a:solidFill>
                <a:schemeClr val="accent1"/>
              </a:solidFill>
              <a:ln>
                <a:solidFill>
                  <a:schemeClr val="bg1"/>
                </a:solidFill>
              </a:ln>
            </c:spPr>
            <c:extLst xmlns:c16r2="http://schemas.microsoft.com/office/drawing/2015/06/chart">
              <c:ext xmlns:c16="http://schemas.microsoft.com/office/drawing/2014/chart" uri="{C3380CC4-5D6E-409C-BE32-E72D297353CC}">
                <c16:uniqueId val="{00000009-9D7D-4A8E-B081-AFA271BB9D1B}"/>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A-9D7D-4A8E-B081-AFA271BB9D1B}"/>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charts/chart2.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0"/>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1-3D9E-4486-8518-1AB953B62405}"/>
              </c:ext>
            </c:extLst>
          </c:dPt>
          <c:dPt>
            <c:idx val="1"/>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3-3D9E-4486-8518-1AB953B62405}"/>
              </c:ext>
            </c:extLst>
          </c:dPt>
          <c:dPt>
            <c:idx val="2"/>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5-3D9E-4486-8518-1AB953B62405}"/>
              </c:ext>
            </c:extLst>
          </c:dPt>
          <c:dPt>
            <c:idx val="3"/>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7-3D9E-4486-8518-1AB953B62405}"/>
              </c:ext>
            </c:extLst>
          </c:dPt>
          <c:dPt>
            <c:idx val="4"/>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9-3D9E-4486-8518-1AB953B62405}"/>
              </c:ext>
            </c:extLst>
          </c:dPt>
          <c:dPt>
            <c:idx val="5"/>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B-3D9E-4486-8518-1AB953B62405}"/>
              </c:ext>
            </c:extLst>
          </c:dPt>
          <c:dPt>
            <c:idx val="6"/>
            <c:spPr>
              <a:solidFill>
                <a:schemeClr val="accent2"/>
              </a:solidFill>
              <a:ln>
                <a:solidFill>
                  <a:schemeClr val="bg1"/>
                </a:solidFill>
              </a:ln>
            </c:spPr>
            <c:extLst xmlns:c16r2="http://schemas.microsoft.com/office/drawing/2015/06/chart">
              <c:ext xmlns:c16="http://schemas.microsoft.com/office/drawing/2014/chart" uri="{C3380CC4-5D6E-409C-BE32-E72D297353CC}">
                <c16:uniqueId val="{0000000D-3D9E-4486-8518-1AB953B62405}"/>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E-3D9E-4486-8518-1AB953B62405}"/>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charts/chart3.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0"/>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1-6FF4-4A23-8191-65E3F7D1E462}"/>
              </c:ext>
            </c:extLst>
          </c:dPt>
          <c:dPt>
            <c:idx val="1"/>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3-6FF4-4A23-8191-65E3F7D1E462}"/>
              </c:ext>
            </c:extLst>
          </c:dPt>
          <c:dPt>
            <c:idx val="2"/>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5-6FF4-4A23-8191-65E3F7D1E462}"/>
              </c:ext>
            </c:extLst>
          </c:dPt>
          <c:dPt>
            <c:idx val="3"/>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7-6FF4-4A23-8191-65E3F7D1E462}"/>
              </c:ext>
            </c:extLst>
          </c:dPt>
          <c:dPt>
            <c:idx val="4"/>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9-6FF4-4A23-8191-65E3F7D1E462}"/>
              </c:ext>
            </c:extLst>
          </c:dPt>
          <c:dPt>
            <c:idx val="5"/>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B-6FF4-4A23-8191-65E3F7D1E462}"/>
              </c:ext>
            </c:extLst>
          </c:dPt>
          <c:dPt>
            <c:idx val="6"/>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D-6FF4-4A23-8191-65E3F7D1E462}"/>
              </c:ext>
            </c:extLst>
          </c:dPt>
          <c:dPt>
            <c:idx val="7"/>
            <c:spPr>
              <a:solidFill>
                <a:schemeClr val="accent3"/>
              </a:solidFill>
              <a:ln>
                <a:solidFill>
                  <a:schemeClr val="bg1"/>
                </a:solidFill>
              </a:ln>
            </c:spPr>
            <c:extLst xmlns:c16r2="http://schemas.microsoft.com/office/drawing/2015/06/chart">
              <c:ext xmlns:c16="http://schemas.microsoft.com/office/drawing/2014/chart" uri="{C3380CC4-5D6E-409C-BE32-E72D297353CC}">
                <c16:uniqueId val="{0000000F-6FF4-4A23-8191-65E3F7D1E462}"/>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10-6FF4-4A23-8191-65E3F7D1E462}"/>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charts/chart4.xml><?xml version="1.0" encoding="utf-8"?>
<c:chartSpace xmlns:c="http://schemas.openxmlformats.org/drawingml/2006/chart" xmlns:a="http://schemas.openxmlformats.org/drawingml/2006/main" xmlns:r="http://schemas.openxmlformats.org/officeDocument/2006/relationships">
  <c:lang val="zh-CN"/>
  <c:chart>
    <c:autoTitleDeleted val="1"/>
    <c:plotArea>
      <c:layout/>
      <c:doughnutChart>
        <c:varyColors val="1"/>
        <c:ser>
          <c:idx val="0"/>
          <c:order val="0"/>
          <c:spPr>
            <a:solidFill>
              <a:schemeClr val="bg1">
                <a:lumMod val="85000"/>
              </a:schemeClr>
            </a:solidFill>
            <a:ln>
              <a:solidFill>
                <a:schemeClr val="bg1"/>
              </a:solidFill>
            </a:ln>
          </c:spPr>
          <c:dPt>
            <c:idx val="1"/>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1-533A-4CFA-A083-C1673B55D98C}"/>
              </c:ext>
            </c:extLst>
          </c:dPt>
          <c:dPt>
            <c:idx val="2"/>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3-533A-4CFA-A083-C1673B55D98C}"/>
              </c:ext>
            </c:extLst>
          </c:dPt>
          <c:dPt>
            <c:idx val="3"/>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5-533A-4CFA-A083-C1673B55D98C}"/>
              </c:ext>
            </c:extLst>
          </c:dPt>
          <c:dPt>
            <c:idx val="4"/>
            <c:spPr>
              <a:solidFill>
                <a:schemeClr val="accent4"/>
              </a:solidFill>
              <a:ln>
                <a:solidFill>
                  <a:schemeClr val="bg1"/>
                </a:solidFill>
              </a:ln>
            </c:spPr>
            <c:extLst xmlns:c16r2="http://schemas.microsoft.com/office/drawing/2015/06/chart">
              <c:ext xmlns:c16="http://schemas.microsoft.com/office/drawing/2014/chart" uri="{C3380CC4-5D6E-409C-BE32-E72D297353CC}">
                <c16:uniqueId val="{00000007-533A-4CFA-A083-C1673B55D98C}"/>
              </c:ext>
            </c:extLst>
          </c:dPt>
          <c:val>
            <c:numRef>
              <c:f>Sheet1!$B$2:$B$11</c:f>
              <c:numCache>
                <c:formatCode>General</c:formatCode>
                <c:ptCount val="10"/>
                <c:pt idx="0">
                  <c:v>10</c:v>
                </c:pt>
                <c:pt idx="1">
                  <c:v>10</c:v>
                </c:pt>
                <c:pt idx="2">
                  <c:v>10</c:v>
                </c:pt>
                <c:pt idx="3">
                  <c:v>10</c:v>
                </c:pt>
                <c:pt idx="4">
                  <c:v>10</c:v>
                </c:pt>
                <c:pt idx="5">
                  <c:v>10</c:v>
                </c:pt>
                <c:pt idx="6">
                  <c:v>10</c:v>
                </c:pt>
                <c:pt idx="7">
                  <c:v>10</c:v>
                </c:pt>
                <c:pt idx="8">
                  <c:v>10</c:v>
                </c:pt>
                <c:pt idx="9">
                  <c:v>10</c:v>
                </c:pt>
              </c:numCache>
            </c:numRef>
          </c:val>
          <c:extLst xmlns:c16r2="http://schemas.microsoft.com/office/drawing/2015/06/chart">
            <c:ext xmlns:c15="http://schemas.microsoft.com/office/drawing/2012/chart" uri="{02D57815-91ED-43cb-92C2-25804820EDAC}">
              <c15:filteredSeriesTitle>
                <c15:tx>
                  <c:strRef>
                    <c:extLst>
                      <c:ext uri="{02D57815-91ED-43cb-92C2-25804820EDAC}">
                        <c15:formulaRef>
                          <c15:sqref>Sheet1!$B$1</c15:sqref>
                        </c15:formulaRef>
                      </c:ext>
                    </c:extLst>
                    <c:strCache>
                      <c:ptCount val="1"/>
                      <c:pt idx="0">
                        <c:v>Sales</c:v>
                      </c:pt>
                    </c:strCache>
                  </c:strRef>
                </c15:tx>
              </c15:filteredSeriesTitle>
            </c:ext>
            <c:ext xmlns:c15="http://schemas.microsoft.com/office/drawing/2012/chart" uri="{02D57815-91ED-43cb-92C2-25804820EDAC}">
              <c15:filteredCategoryTitle>
                <c15:cat>
                  <c:strRef>
                    <c:extLst>
                      <c:ext uri="{02D57815-91ED-43cb-92C2-25804820EDAC}">
                        <c15:formulaRef>
                          <c15:sqref>Sheet1!$A$2:$A$11</c15:sqref>
                        </c15:formulaRef>
                      </c:ext>
                    </c:extLst>
                    <c:strCache>
                      <c:ptCount val="10"/>
                      <c:pt idx="0">
                        <c:v>1st Qtr</c:v>
                      </c:pt>
                      <c:pt idx="1">
                        <c:v>2nd Qtr</c:v>
                      </c:pt>
                      <c:pt idx="2">
                        <c:v>1st Qtr</c:v>
                      </c:pt>
                      <c:pt idx="3">
                        <c:v>1st Qtr</c:v>
                      </c:pt>
                      <c:pt idx="4">
                        <c:v>1st Qtr</c:v>
                      </c:pt>
                      <c:pt idx="5">
                        <c:v>1st Qtr</c:v>
                      </c:pt>
                      <c:pt idx="6">
                        <c:v>1st Qtr</c:v>
                      </c:pt>
                      <c:pt idx="7">
                        <c:v>1st Qtr</c:v>
                      </c:pt>
                      <c:pt idx="8">
                        <c:v>1st Qtr</c:v>
                      </c:pt>
                      <c:pt idx="9">
                        <c:v>1st Qtr</c:v>
                      </c:pt>
                    </c:strCache>
                  </c:strRef>
                </c15:cat>
              </c15:filteredCategoryTitle>
            </c:ext>
            <c:ext xmlns:c16="http://schemas.microsoft.com/office/drawing/2014/chart" uri="{C3380CC4-5D6E-409C-BE32-E72D297353CC}">
              <c16:uniqueId val="{00000008-533A-4CFA-A083-C1673B55D98C}"/>
            </c:ext>
          </c:extLst>
        </c:ser>
        <c:dLbls/>
        <c:firstSliceAng val="0"/>
        <c:holeSize val="80"/>
      </c:doughnutChart>
    </c:plotArea>
    <c:plotVisOnly val="1"/>
    <c:dispBlanksAs val="zero"/>
  </c:chart>
  <c:spPr>
    <a:ln>
      <a:noFill/>
    </a:ln>
  </c:spPr>
  <c:txPr>
    <a:bodyPr/>
    <a:lstStyle/>
    <a:p>
      <a:pPr rtl="0">
        <a:defRPr sz="1800" baseline="-25000">
          <a:latin typeface="Arial" panose="020B0604020202020204" pitchFamily="34" charset="0"/>
          <a:ea typeface="微软雅黑" panose="020B0503020204020204" pitchFamily="34" charset="-122"/>
          <a:cs typeface="+mn-ea"/>
          <a:sym typeface="Arial" panose="020B0604020202020204" pitchFamily="34" charset="0"/>
        </a:defRPr>
      </a:pPr>
      <a:endParaRPr lang="zh-CN"/>
    </a:p>
  </c:txPr>
  <c:externalData r:id="rId1"/>
</c:chartSpac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717742FC-62BB-4B81-9CA5-3B750A4B4580}" type="datetimeFigureOut">
              <a:rPr lang="zh-CN" altLang="en-US" smtClean="0"/>
              <a:pPr/>
              <a:t>2020/8/13</a:t>
            </a:fld>
            <a:endParaRPr lang="zh-CN" altLang="en-US"/>
          </a:p>
        </p:txBody>
      </p:sp>
      <p:sp>
        <p:nvSpPr>
          <p:cNvPr id="4" name="页脚占位符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B67E82F1-5B17-4D95-A6D6-EB96F2D72B61}" type="slidenum">
              <a:rPr lang="zh-CN" altLang="en-US" smtClean="0"/>
              <a:pPr/>
              <a:t>‹#›</a:t>
            </a:fld>
            <a:endParaRPr lang="zh-CN" altLang="en-US"/>
          </a:p>
        </p:txBody>
      </p:sp>
    </p:spTree>
    <p:extLst>
      <p:ext uri="{BB962C8B-B14F-4D97-AF65-F5344CB8AC3E}">
        <p14:creationId xmlns:p14="http://schemas.microsoft.com/office/powerpoint/2010/main" xmlns="" val="4242514343"/>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pPr>
              <a:defRPr/>
            </a:pPr>
            <a:endParaRPr lang="zh-CN" altLang="en-US"/>
          </a:p>
        </p:txBody>
      </p:sp>
      <p:sp>
        <p:nvSpPr>
          <p:cNvPr id="3" name="日期占位符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pPr>
              <a:defRPr/>
            </a:pPr>
            <a:fld id="{06024D97-E667-405D-B634-E583E2108D71}" type="datetimeFigureOut">
              <a:rPr lang="zh-CN" altLang="en-US"/>
              <a:pPr>
                <a:defRPr/>
              </a:pPr>
              <a:t>2020/8/13</a:t>
            </a:fld>
            <a:endParaRPr lang="zh-CN" altLang="en-US"/>
          </a:p>
        </p:txBody>
      </p:sp>
      <p:sp>
        <p:nvSpPr>
          <p:cNvPr id="4" name="幻灯片图像占位符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pPr lvl="0"/>
            <a:endParaRPr lang="zh-CN" altLang="en-US" noProof="0" smtClean="0"/>
          </a:p>
        </p:txBody>
      </p:sp>
      <p:sp>
        <p:nvSpPr>
          <p:cNvPr id="5" name="备注占位符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zh-CN" altLang="en-US" noProof="0" smtClean="0"/>
              <a:t>单击此处编辑母版文本样式</a:t>
            </a:r>
          </a:p>
          <a:p>
            <a:pPr lvl="1"/>
            <a:r>
              <a:rPr lang="zh-CN" altLang="en-US" noProof="0" smtClean="0"/>
              <a:t>第二级</a:t>
            </a:r>
          </a:p>
          <a:p>
            <a:pPr lvl="2"/>
            <a:r>
              <a:rPr lang="zh-CN" altLang="en-US" noProof="0" smtClean="0"/>
              <a:t>第三级</a:t>
            </a:r>
          </a:p>
          <a:p>
            <a:pPr lvl="3"/>
            <a:r>
              <a:rPr lang="zh-CN" altLang="en-US" noProof="0" smtClean="0"/>
              <a:t>第四级</a:t>
            </a:r>
          </a:p>
          <a:p>
            <a:pPr lvl="4"/>
            <a:r>
              <a:rPr lang="zh-CN" altLang="en-US" noProof="0" smtClean="0"/>
              <a:t>第五级</a:t>
            </a:r>
          </a:p>
        </p:txBody>
      </p:sp>
      <p:sp>
        <p:nvSpPr>
          <p:cNvPr id="6" name="页脚占位符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pPr>
              <a:defRPr/>
            </a:pPr>
            <a:endParaRPr lang="zh-CN" altLang="en-US"/>
          </a:p>
        </p:txBody>
      </p:sp>
      <p:sp>
        <p:nvSpPr>
          <p:cNvPr id="7" name="灯片编号占位符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fld id="{418F03C3-53C1-4F10-8DAF-D1F318E96C6E}" type="slidenum">
              <a:rPr lang="zh-CN" altLang="en-US"/>
              <a:pPr/>
              <a:t>‹#›</a:t>
            </a:fld>
            <a:endParaRPr lang="zh-CN" altLang="en-US"/>
          </a:p>
        </p:txBody>
      </p:sp>
    </p:spTree>
    <p:extLst>
      <p:ext uri="{BB962C8B-B14F-4D97-AF65-F5344CB8AC3E}">
        <p14:creationId xmlns:p14="http://schemas.microsoft.com/office/powerpoint/2010/main" xmlns="" val="2060540435"/>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300" kern="1200">
        <a:solidFill>
          <a:schemeClr val="tx1"/>
        </a:solidFill>
        <a:latin typeface="+mn-lt"/>
        <a:ea typeface="+mn-ea"/>
        <a:cs typeface="+mn-cs"/>
      </a:defRPr>
    </a:lvl1pPr>
    <a:lvl2pPr marL="455613" algn="l" rtl="0" eaLnBrk="0" fontAlgn="base" hangingPunct="0">
      <a:spcBef>
        <a:spcPct val="30000"/>
      </a:spcBef>
      <a:spcAft>
        <a:spcPct val="0"/>
      </a:spcAft>
      <a:defRPr sz="1300" kern="1200">
        <a:solidFill>
          <a:schemeClr val="tx1"/>
        </a:solidFill>
        <a:latin typeface="+mn-lt"/>
        <a:ea typeface="+mn-ea"/>
        <a:cs typeface="+mn-cs"/>
      </a:defRPr>
    </a:lvl2pPr>
    <a:lvl3pPr marL="912813" algn="l" rtl="0" eaLnBrk="0" fontAlgn="base" hangingPunct="0">
      <a:spcBef>
        <a:spcPct val="30000"/>
      </a:spcBef>
      <a:spcAft>
        <a:spcPct val="0"/>
      </a:spcAft>
      <a:defRPr sz="1300" kern="1200">
        <a:solidFill>
          <a:schemeClr val="tx1"/>
        </a:solidFill>
        <a:latin typeface="+mn-lt"/>
        <a:ea typeface="+mn-ea"/>
        <a:cs typeface="+mn-cs"/>
      </a:defRPr>
    </a:lvl3pPr>
    <a:lvl4pPr marL="1370013" algn="l" rtl="0" eaLnBrk="0" fontAlgn="base" hangingPunct="0">
      <a:spcBef>
        <a:spcPct val="30000"/>
      </a:spcBef>
      <a:spcAft>
        <a:spcPct val="0"/>
      </a:spcAft>
      <a:defRPr sz="1300" kern="1200">
        <a:solidFill>
          <a:schemeClr val="tx1"/>
        </a:solidFill>
        <a:latin typeface="+mn-lt"/>
        <a:ea typeface="+mn-ea"/>
        <a:cs typeface="+mn-cs"/>
      </a:defRPr>
    </a:lvl4pPr>
    <a:lvl5pPr marL="1827213" algn="l" rtl="0" eaLnBrk="0" fontAlgn="base" hangingPunct="0">
      <a:spcBef>
        <a:spcPct val="30000"/>
      </a:spcBef>
      <a:spcAft>
        <a:spcPct val="0"/>
      </a:spcAft>
      <a:defRPr sz="1300" kern="1200">
        <a:solidFill>
          <a:schemeClr val="tx1"/>
        </a:solidFill>
        <a:latin typeface="+mn-lt"/>
        <a:ea typeface="+mn-ea"/>
        <a:cs typeface="+mn-cs"/>
      </a:defRPr>
    </a:lvl5pPr>
    <a:lvl6pPr marL="2285493" algn="l" defTabSz="914197" rtl="0" eaLnBrk="1" latinLnBrk="0" hangingPunct="1">
      <a:defRPr sz="1300" kern="1200">
        <a:solidFill>
          <a:schemeClr val="tx1"/>
        </a:solidFill>
        <a:latin typeface="+mn-lt"/>
        <a:ea typeface="+mn-ea"/>
        <a:cs typeface="+mn-cs"/>
      </a:defRPr>
    </a:lvl6pPr>
    <a:lvl7pPr marL="2742592" algn="l" defTabSz="914197" rtl="0" eaLnBrk="1" latinLnBrk="0" hangingPunct="1">
      <a:defRPr sz="1300" kern="1200">
        <a:solidFill>
          <a:schemeClr val="tx1"/>
        </a:solidFill>
        <a:latin typeface="+mn-lt"/>
        <a:ea typeface="+mn-ea"/>
        <a:cs typeface="+mn-cs"/>
      </a:defRPr>
    </a:lvl7pPr>
    <a:lvl8pPr marL="3199692" algn="l" defTabSz="914197" rtl="0" eaLnBrk="1" latinLnBrk="0" hangingPunct="1">
      <a:defRPr sz="1300" kern="1200">
        <a:solidFill>
          <a:schemeClr val="tx1"/>
        </a:solidFill>
        <a:latin typeface="+mn-lt"/>
        <a:ea typeface="+mn-ea"/>
        <a:cs typeface="+mn-cs"/>
      </a:defRPr>
    </a:lvl8pPr>
    <a:lvl9pPr marL="3656788" algn="l" defTabSz="914197" rtl="0" eaLnBrk="1" latinLnBrk="0" hangingPunct="1">
      <a:defRPr sz="13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a:t>
            </a:fld>
            <a:endParaRPr lang="zh-CN" altLang="en-US"/>
          </a:p>
        </p:txBody>
      </p:sp>
    </p:spTree>
    <p:extLst>
      <p:ext uri="{BB962C8B-B14F-4D97-AF65-F5344CB8AC3E}">
        <p14:creationId xmlns:p14="http://schemas.microsoft.com/office/powerpoint/2010/main" xmlns="" val="6495938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a:t>
            </a:fld>
            <a:endParaRPr lang="zh-CN" altLang="en-US"/>
          </a:p>
        </p:txBody>
      </p:sp>
    </p:spTree>
    <p:extLst>
      <p:ext uri="{BB962C8B-B14F-4D97-AF65-F5344CB8AC3E}">
        <p14:creationId xmlns:p14="http://schemas.microsoft.com/office/powerpoint/2010/main" xmlns="" val="37161088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3</a:t>
            </a:fld>
            <a:endParaRPr lang="zh-CN" altLang="en-US"/>
          </a:p>
        </p:txBody>
      </p:sp>
    </p:spTree>
    <p:extLst>
      <p:ext uri="{BB962C8B-B14F-4D97-AF65-F5344CB8AC3E}">
        <p14:creationId xmlns:p14="http://schemas.microsoft.com/office/powerpoint/2010/main" xmlns="" val="47282567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4</a:t>
            </a:fld>
            <a:endParaRPr lang="en-GB"/>
          </a:p>
        </p:txBody>
      </p:sp>
    </p:spTree>
    <p:extLst>
      <p:ext uri="{BB962C8B-B14F-4D97-AF65-F5344CB8AC3E}">
        <p14:creationId xmlns:p14="http://schemas.microsoft.com/office/powerpoint/2010/main" xmlns="" val="52017980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26B02EC-97C0-4E19-AA45-E904FCC1D11E}" type="slidenum">
              <a:rPr lang="en-GB" smtClean="0"/>
              <a:pPr/>
              <a:t>5</a:t>
            </a:fld>
            <a:endParaRPr lang="en-GB"/>
          </a:p>
        </p:txBody>
      </p:sp>
    </p:spTree>
    <p:extLst>
      <p:ext uri="{BB962C8B-B14F-4D97-AF65-F5344CB8AC3E}">
        <p14:creationId xmlns:p14="http://schemas.microsoft.com/office/powerpoint/2010/main" xmlns="" val="137131421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xmlns="" val="133120927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7</a:t>
            </a:fld>
            <a:endParaRPr lang="zh-CN" altLang="en-US"/>
          </a:p>
        </p:txBody>
      </p:sp>
    </p:spTree>
    <p:extLst>
      <p:ext uri="{BB962C8B-B14F-4D97-AF65-F5344CB8AC3E}">
        <p14:creationId xmlns:p14="http://schemas.microsoft.com/office/powerpoint/2010/main" xmlns="" val="57982894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xmlns="" val="60120804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9</a:t>
            </a:fld>
            <a:endParaRPr lang="zh-CN" altLang="en-US"/>
          </a:p>
        </p:txBody>
      </p:sp>
    </p:spTree>
    <p:extLst>
      <p:ext uri="{BB962C8B-B14F-4D97-AF65-F5344CB8AC3E}">
        <p14:creationId xmlns:p14="http://schemas.microsoft.com/office/powerpoint/2010/main" xmlns="" val="191152894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10</a:t>
            </a:fld>
            <a:endParaRPr lang="zh-CN" altLang="en-US"/>
          </a:p>
        </p:txBody>
      </p:sp>
    </p:spTree>
    <p:extLst>
      <p:ext uri="{BB962C8B-B14F-4D97-AF65-F5344CB8AC3E}">
        <p14:creationId xmlns:p14="http://schemas.microsoft.com/office/powerpoint/2010/main" xmlns="" val="75222612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11</a:t>
            </a:fld>
            <a:endParaRPr lang="zh-CN" altLang="en-US"/>
          </a:p>
        </p:txBody>
      </p:sp>
    </p:spTree>
    <p:extLst>
      <p:ext uri="{BB962C8B-B14F-4D97-AF65-F5344CB8AC3E}">
        <p14:creationId xmlns:p14="http://schemas.microsoft.com/office/powerpoint/2010/main" xmlns="" val="38918575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xmlns="" val="285209810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13</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xmlns="" val="68270016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14</a:t>
            </a:fld>
            <a:endParaRPr lang="zh-CN" altLang="en-US"/>
          </a:p>
        </p:txBody>
      </p:sp>
    </p:spTree>
    <p:extLst>
      <p:ext uri="{BB962C8B-B14F-4D97-AF65-F5344CB8AC3E}">
        <p14:creationId xmlns:p14="http://schemas.microsoft.com/office/powerpoint/2010/main" xmlns="" val="22982452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Header Placeholder 3"/>
          <p:cNvSpPr>
            <a:spLocks noGrp="1"/>
          </p:cNvSpPr>
          <p:nvPr>
            <p:ph type="hdr" sz="quarter" idx="10"/>
          </p:nvPr>
        </p:nvSpPr>
        <p:spPr/>
        <p:txBody>
          <a:bodyPr/>
          <a:lstStyle/>
          <a:p>
            <a:r>
              <a:rPr lang="en-US" dirty="0" smtClean="0"/>
              <a:t>My First Template</a:t>
            </a:r>
            <a:endParaRPr lang="en-US" dirty="0"/>
          </a:p>
        </p:txBody>
      </p:sp>
    </p:spTree>
    <p:extLst>
      <p:ext uri="{BB962C8B-B14F-4D97-AF65-F5344CB8AC3E}">
        <p14:creationId xmlns:p14="http://schemas.microsoft.com/office/powerpoint/2010/main" xmlns="" val="27090096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16</a:t>
            </a:fld>
            <a:endParaRPr lang="zh-CN" altLang="en-US"/>
          </a:p>
        </p:txBody>
      </p:sp>
    </p:spTree>
    <p:extLst>
      <p:ext uri="{BB962C8B-B14F-4D97-AF65-F5344CB8AC3E}">
        <p14:creationId xmlns:p14="http://schemas.microsoft.com/office/powerpoint/2010/main" xmlns="" val="877340387"/>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17</a:t>
            </a:fld>
            <a:endParaRPr lang="zh-CN" altLang="en-US"/>
          </a:p>
        </p:txBody>
      </p:sp>
    </p:spTree>
    <p:extLst>
      <p:ext uri="{BB962C8B-B14F-4D97-AF65-F5344CB8AC3E}">
        <p14:creationId xmlns:p14="http://schemas.microsoft.com/office/powerpoint/2010/main" xmlns="" val="47063658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zh-CN" altLang="en-US"/>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Ctr="0" compatLnSpc="1">
            <a:prstTxWarp prst="textNoShape">
              <a:avLst/>
            </a:prstTxWarp>
          </a:bodyPr>
          <a:lstStyle>
            <a:lvl1pPr>
              <a:defRPr>
                <a:solidFill>
                  <a:schemeClr val="tx1"/>
                </a:solidFill>
                <a:latin typeface="Arial Narrow" panose="020B0606020202030204" pitchFamily="34" charset="0"/>
                <a:ea typeface="微软雅黑" panose="020B0503020204020204" pitchFamily="34" charset="-122"/>
              </a:defRPr>
            </a:lvl1pPr>
            <a:lvl2pPr marL="742950" indent="-285750">
              <a:defRPr>
                <a:solidFill>
                  <a:schemeClr val="tx1"/>
                </a:solidFill>
                <a:latin typeface="Arial Narrow" panose="020B0606020202030204" pitchFamily="34" charset="0"/>
                <a:ea typeface="微软雅黑" panose="020B0503020204020204" pitchFamily="34" charset="-122"/>
              </a:defRPr>
            </a:lvl2pPr>
            <a:lvl3pPr marL="1143000" indent="-228600">
              <a:defRPr>
                <a:solidFill>
                  <a:schemeClr val="tx1"/>
                </a:solidFill>
                <a:latin typeface="Arial Narrow" panose="020B0606020202030204" pitchFamily="34" charset="0"/>
                <a:ea typeface="微软雅黑" panose="020B0503020204020204" pitchFamily="34" charset="-122"/>
              </a:defRPr>
            </a:lvl3pPr>
            <a:lvl4pPr marL="1600200" indent="-228600">
              <a:defRPr>
                <a:solidFill>
                  <a:schemeClr val="tx1"/>
                </a:solidFill>
                <a:latin typeface="Arial Narrow" panose="020B0606020202030204" pitchFamily="34" charset="0"/>
                <a:ea typeface="微软雅黑" panose="020B0503020204020204" pitchFamily="34" charset="-122"/>
              </a:defRPr>
            </a:lvl4pPr>
            <a:lvl5pPr marL="2057400" indent="-228600">
              <a:defRPr>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微软雅黑" panose="020B0503020204020204" pitchFamily="34" charset="-122"/>
              </a:defRPr>
            </a:lvl9pPr>
          </a:lstStyle>
          <a:p>
            <a:pPr fontAlgn="base">
              <a:spcBef>
                <a:spcPct val="0"/>
              </a:spcBef>
              <a:spcAft>
                <a:spcPct val="0"/>
              </a:spcAft>
            </a:pPr>
            <a:fld id="{2C9870A4-879E-4C9D-940C-B6643A13544B}" type="slidenum">
              <a:rPr lang="zh-CN" altLang="en-US" smtClean="0">
                <a:latin typeface="Calibri" panose="020F0502020204030204" pitchFamily="34" charset="0"/>
                <a:ea typeface="宋体" panose="02010600030101010101" pitchFamily="2" charset="-122"/>
              </a:rPr>
              <a:pPr fontAlgn="base">
                <a:spcBef>
                  <a:spcPct val="0"/>
                </a:spcBef>
                <a:spcAft>
                  <a:spcPct val="0"/>
                </a:spcAft>
              </a:pPr>
              <a:t>18</a:t>
            </a:fld>
            <a:endParaRPr lang="zh-CN" altLang="en-US" smtClean="0">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xmlns="" val="507628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19</a:t>
            </a:fld>
            <a:endParaRPr lang="zh-CN" altLang="en-US"/>
          </a:p>
        </p:txBody>
      </p:sp>
    </p:spTree>
    <p:extLst>
      <p:ext uri="{BB962C8B-B14F-4D97-AF65-F5344CB8AC3E}">
        <p14:creationId xmlns:p14="http://schemas.microsoft.com/office/powerpoint/2010/main" xmlns="" val="3980516755"/>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20</a:t>
            </a:fld>
            <a:endParaRPr lang="zh-CN" altLang="en-US"/>
          </a:p>
        </p:txBody>
      </p:sp>
    </p:spTree>
    <p:extLst>
      <p:ext uri="{BB962C8B-B14F-4D97-AF65-F5344CB8AC3E}">
        <p14:creationId xmlns:p14="http://schemas.microsoft.com/office/powerpoint/2010/main" xmlns="" val="225253430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21</a:t>
            </a:fld>
            <a:endParaRPr lang="zh-CN" altLang="en-US"/>
          </a:p>
        </p:txBody>
      </p:sp>
    </p:spTree>
    <p:extLst>
      <p:ext uri="{BB962C8B-B14F-4D97-AF65-F5344CB8AC3E}">
        <p14:creationId xmlns:p14="http://schemas.microsoft.com/office/powerpoint/2010/main" xmlns="" val="184494932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22</a:t>
            </a:fld>
            <a:endParaRPr lang="zh-CN" altLang="en-US"/>
          </a:p>
        </p:txBody>
      </p:sp>
    </p:spTree>
    <p:extLst>
      <p:ext uri="{BB962C8B-B14F-4D97-AF65-F5344CB8AC3E}">
        <p14:creationId xmlns:p14="http://schemas.microsoft.com/office/powerpoint/2010/main" xmlns="" val="137690467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blank" preserve="1">
  <p:cSld name="5_空白">
    <p:bg>
      <p:bgRef idx="1001">
        <a:schemeClr val="bg1"/>
      </p:bgRef>
    </p:bg>
    <p:spTree>
      <p:nvGrpSpPr>
        <p:cNvPr id="1" name=""/>
        <p:cNvGrpSpPr/>
        <p:nvPr/>
      </p:nvGrpSpPr>
      <p:grpSpPr>
        <a:xfrm>
          <a:off x="0" y="0"/>
          <a:ext cx="0" cy="0"/>
          <a:chOff x="0" y="0"/>
          <a:chExt cx="0" cy="0"/>
        </a:xfrm>
      </p:grpSpPr>
      <p:sp>
        <p:nvSpPr>
          <p:cNvPr id="4" name="矩形 3"/>
          <p:cNvSpPr/>
          <p:nvPr userDrawn="1"/>
        </p:nvSpPr>
        <p:spPr>
          <a:xfrm>
            <a:off x="8325228" y="6545425"/>
            <a:ext cx="775136" cy="246221"/>
          </a:xfrm>
          <a:prstGeom prst="rect">
            <a:avLst/>
          </a:prstGeom>
        </p:spPr>
        <p:txBody>
          <a:bodyPr wrap="square">
            <a:spAutoFit/>
          </a:bodyPr>
          <a:lstStyle/>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模板下载：</a:t>
            </a:r>
            <a:r>
              <a:rPr lang="en-US" altLang="zh-CN" sz="100" dirty="0" smtClean="0">
                <a:solidFill>
                  <a:prstClr val="white"/>
                </a:solidFill>
                <a:latin typeface="Calibri"/>
                <a:ea typeface="宋体"/>
              </a:rPr>
              <a:t>www.PPT.com/moban</a:t>
            </a:r>
            <a:r>
              <a:rPr lang="en-US" altLang="zh-CN" sz="100" dirty="0">
                <a:solidFill>
                  <a:prstClr val="white"/>
                </a:solidFill>
                <a:latin typeface="Calibri"/>
                <a:ea typeface="宋体"/>
              </a:rPr>
              <a:t>/     </a:t>
            </a:r>
            <a:r>
              <a:rPr lang="zh-CN" altLang="en-US" sz="100" dirty="0">
                <a:solidFill>
                  <a:prstClr val="white"/>
                </a:solidFill>
                <a:latin typeface="Calibri"/>
                <a:ea typeface="宋体"/>
              </a:rPr>
              <a:t>行业</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www.PPT.com/hangye</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节日</a:t>
            </a:r>
            <a:r>
              <a:rPr lang="en-US" altLang="zh-CN" sz="100" dirty="0">
                <a:solidFill>
                  <a:prstClr val="white"/>
                </a:solidFill>
                <a:latin typeface="Calibri"/>
                <a:ea typeface="宋体"/>
              </a:rPr>
              <a:t>PPT</a:t>
            </a:r>
            <a:r>
              <a:rPr lang="zh-CN" altLang="en-US" sz="100" dirty="0">
                <a:solidFill>
                  <a:prstClr val="white"/>
                </a:solidFill>
                <a:latin typeface="Calibri"/>
                <a:ea typeface="宋体"/>
              </a:rPr>
              <a:t>模板：</a:t>
            </a:r>
            <a:r>
              <a:rPr lang="en-US" altLang="zh-CN" sz="100" dirty="0" smtClean="0">
                <a:solidFill>
                  <a:prstClr val="white"/>
                </a:solidFill>
                <a:latin typeface="Calibri"/>
                <a:ea typeface="宋体"/>
              </a:rPr>
              <a:t>www.PPT.com/jieri</a:t>
            </a:r>
            <a:r>
              <a:rPr lang="en-US" altLang="zh-CN" sz="100" dirty="0">
                <a:solidFill>
                  <a:prstClr val="white"/>
                </a:solidFill>
                <a:latin typeface="Calibri"/>
                <a:ea typeface="宋体"/>
              </a:rPr>
              <a:t>/           PPT</a:t>
            </a:r>
            <a:r>
              <a:rPr lang="zh-CN" altLang="en-US" sz="100" dirty="0">
                <a:solidFill>
                  <a:prstClr val="white"/>
                </a:solidFill>
                <a:latin typeface="Calibri"/>
                <a:ea typeface="宋体"/>
              </a:rPr>
              <a:t>素材下载：</a:t>
            </a:r>
            <a:r>
              <a:rPr lang="en-US" altLang="zh-CN" sz="100" dirty="0" smtClean="0">
                <a:solidFill>
                  <a:prstClr val="white"/>
                </a:solidFill>
                <a:latin typeface="Calibri"/>
                <a:ea typeface="宋体"/>
              </a:rPr>
              <a:t>www.PPT.com/sucai</a:t>
            </a:r>
            <a:r>
              <a:rPr lang="en-US" altLang="zh-CN" sz="100" dirty="0">
                <a:solidFill>
                  <a:prstClr val="white"/>
                </a:solidFill>
                <a:latin typeface="Calibri"/>
                <a:ea typeface="宋体"/>
              </a:rPr>
              <a:t>/</a:t>
            </a:r>
          </a:p>
          <a:p>
            <a:pPr fontAlgn="auto">
              <a:spcBef>
                <a:spcPts val="0"/>
              </a:spcBef>
              <a:spcAft>
                <a:spcPts val="0"/>
              </a:spcAft>
            </a:pPr>
            <a:r>
              <a:rPr lang="en-US" altLang="zh-CN" sz="100" dirty="0">
                <a:solidFill>
                  <a:prstClr val="white"/>
                </a:solidFill>
                <a:latin typeface="Calibri"/>
                <a:ea typeface="宋体"/>
              </a:rPr>
              <a:t>PPT</a:t>
            </a:r>
            <a:r>
              <a:rPr lang="zh-CN" altLang="en-US" sz="100" dirty="0">
                <a:solidFill>
                  <a:prstClr val="white"/>
                </a:solidFill>
                <a:latin typeface="Calibri"/>
                <a:ea typeface="宋体"/>
              </a:rPr>
              <a:t>背景图片：</a:t>
            </a:r>
            <a:r>
              <a:rPr lang="en-US" altLang="zh-CN" sz="100" dirty="0" smtClean="0">
                <a:solidFill>
                  <a:prstClr val="white"/>
                </a:solidFill>
                <a:latin typeface="Calibri"/>
                <a:ea typeface="宋体"/>
              </a:rPr>
              <a:t>www.PPT.com/beijing</a:t>
            </a:r>
            <a:r>
              <a:rPr lang="en-US" altLang="zh-CN" sz="100" dirty="0">
                <a:solidFill>
                  <a:prstClr val="white"/>
                </a:solidFill>
                <a:latin typeface="Calibri"/>
                <a:ea typeface="宋体"/>
              </a:rPr>
              <a:t>/      PPT</a:t>
            </a:r>
            <a:r>
              <a:rPr lang="zh-CN" altLang="en-US" sz="100" dirty="0">
                <a:solidFill>
                  <a:prstClr val="white"/>
                </a:solidFill>
                <a:latin typeface="Calibri"/>
                <a:ea typeface="宋体"/>
              </a:rPr>
              <a:t>图表下载：</a:t>
            </a:r>
            <a:r>
              <a:rPr lang="en-US" altLang="zh-CN" sz="100" dirty="0" smtClean="0">
                <a:solidFill>
                  <a:prstClr val="white"/>
                </a:solidFill>
                <a:latin typeface="Calibri"/>
                <a:ea typeface="宋体"/>
              </a:rPr>
              <a:t>www.PPT.com/tubiao</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优秀</a:t>
            </a:r>
            <a:r>
              <a:rPr lang="en-US" altLang="zh-CN" sz="100" dirty="0">
                <a:solidFill>
                  <a:prstClr val="white"/>
                </a:solidFill>
                <a:latin typeface="Calibri"/>
                <a:ea typeface="宋体"/>
              </a:rPr>
              <a:t>PPT</a:t>
            </a:r>
            <a:r>
              <a:rPr lang="zh-CN" altLang="en-US" sz="100" dirty="0">
                <a:solidFill>
                  <a:prstClr val="white"/>
                </a:solidFill>
                <a:latin typeface="Calibri"/>
                <a:ea typeface="宋体"/>
              </a:rPr>
              <a:t>下载：</a:t>
            </a:r>
            <a:r>
              <a:rPr lang="en-US" altLang="zh-CN" sz="100" dirty="0" smtClean="0">
                <a:solidFill>
                  <a:prstClr val="white"/>
                </a:solidFill>
                <a:latin typeface="Calibri"/>
                <a:ea typeface="宋体"/>
              </a:rPr>
              <a:t>www.PPT.com/xiazai</a:t>
            </a:r>
            <a:r>
              <a:rPr lang="en-US" altLang="zh-CN" sz="100" dirty="0">
                <a:solidFill>
                  <a:prstClr val="white"/>
                </a:solidFill>
                <a:latin typeface="Calibri"/>
                <a:ea typeface="宋体"/>
              </a:rPr>
              <a:t>/        PPT</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www.PPT.com/powerpoint</a:t>
            </a:r>
            <a:r>
              <a:rPr lang="en-US" altLang="zh-CN" sz="100" dirty="0">
                <a:solidFill>
                  <a:prstClr val="white"/>
                </a:solidFill>
                <a:latin typeface="Calibri"/>
                <a:ea typeface="宋体"/>
              </a:rPr>
              <a:t>/      </a:t>
            </a:r>
          </a:p>
          <a:p>
            <a:pPr fontAlgn="auto">
              <a:spcBef>
                <a:spcPts val="0"/>
              </a:spcBef>
              <a:spcAft>
                <a:spcPts val="0"/>
              </a:spcAft>
            </a:pPr>
            <a:r>
              <a:rPr lang="en-US" altLang="zh-CN" sz="100" dirty="0">
                <a:solidFill>
                  <a:prstClr val="white"/>
                </a:solidFill>
                <a:latin typeface="Calibri"/>
                <a:ea typeface="宋体"/>
              </a:rPr>
              <a:t>Word</a:t>
            </a:r>
            <a:r>
              <a:rPr lang="zh-CN" altLang="en-US" sz="100" dirty="0">
                <a:solidFill>
                  <a:prstClr val="white"/>
                </a:solidFill>
                <a:latin typeface="Calibri"/>
                <a:ea typeface="宋体"/>
              </a:rPr>
              <a:t>教程： </a:t>
            </a:r>
            <a:r>
              <a:rPr lang="en-US" altLang="zh-CN" sz="100" dirty="0" smtClean="0">
                <a:solidFill>
                  <a:prstClr val="white"/>
                </a:solidFill>
                <a:latin typeface="Calibri"/>
                <a:ea typeface="宋体"/>
              </a:rPr>
              <a:t>www.PPT.com/word</a:t>
            </a:r>
            <a:r>
              <a:rPr lang="en-US" altLang="zh-CN" sz="100" dirty="0">
                <a:solidFill>
                  <a:prstClr val="white"/>
                </a:solidFill>
                <a:latin typeface="Calibri"/>
                <a:ea typeface="宋体"/>
              </a:rPr>
              <a:t>/              Excel</a:t>
            </a:r>
            <a:r>
              <a:rPr lang="zh-CN" altLang="en-US" sz="100" dirty="0">
                <a:solidFill>
                  <a:prstClr val="white"/>
                </a:solidFill>
                <a:latin typeface="Calibri"/>
                <a:ea typeface="宋体"/>
              </a:rPr>
              <a:t>教程：</a:t>
            </a:r>
            <a:r>
              <a:rPr lang="en-US" altLang="zh-CN" sz="100" dirty="0" smtClean="0">
                <a:solidFill>
                  <a:prstClr val="white"/>
                </a:solidFill>
                <a:latin typeface="Calibri"/>
                <a:ea typeface="宋体"/>
              </a:rPr>
              <a:t>www.PPT.com/excel</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资料下载：</a:t>
            </a:r>
            <a:r>
              <a:rPr lang="en-US" altLang="zh-CN" sz="100" dirty="0" smtClean="0">
                <a:solidFill>
                  <a:prstClr val="white"/>
                </a:solidFill>
                <a:latin typeface="Calibri"/>
                <a:ea typeface="宋体"/>
              </a:rPr>
              <a:t>www.PPT.com/ziliao</a:t>
            </a:r>
            <a:r>
              <a:rPr lang="en-US" altLang="zh-CN" sz="100" dirty="0">
                <a:solidFill>
                  <a:prstClr val="white"/>
                </a:solidFill>
                <a:latin typeface="Calibri"/>
                <a:ea typeface="宋体"/>
              </a:rPr>
              <a:t>/                PPT</a:t>
            </a:r>
            <a:r>
              <a:rPr lang="zh-CN" altLang="en-US" sz="100" dirty="0">
                <a:solidFill>
                  <a:prstClr val="white"/>
                </a:solidFill>
                <a:latin typeface="Calibri"/>
                <a:ea typeface="宋体"/>
              </a:rPr>
              <a:t>课件下载：</a:t>
            </a:r>
            <a:r>
              <a:rPr lang="en-US" altLang="zh-CN" sz="100" dirty="0" smtClean="0">
                <a:solidFill>
                  <a:prstClr val="white"/>
                </a:solidFill>
                <a:latin typeface="Calibri"/>
                <a:ea typeface="宋体"/>
              </a:rPr>
              <a:t>www.PPT.com/kejian</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范文下载：</a:t>
            </a:r>
            <a:r>
              <a:rPr lang="en-US" altLang="zh-CN" sz="100" dirty="0" smtClean="0">
                <a:solidFill>
                  <a:prstClr val="white"/>
                </a:solidFill>
                <a:latin typeface="Calibri"/>
                <a:ea typeface="宋体"/>
              </a:rPr>
              <a:t>www.PPT.com/fanwen</a:t>
            </a:r>
            <a:r>
              <a:rPr lang="en-US" altLang="zh-CN" sz="100" dirty="0">
                <a:solidFill>
                  <a:prstClr val="white"/>
                </a:solidFill>
                <a:latin typeface="Calibri"/>
                <a:ea typeface="宋体"/>
              </a:rPr>
              <a:t>/             </a:t>
            </a:r>
            <a:r>
              <a:rPr lang="zh-CN" altLang="en-US" sz="100" dirty="0">
                <a:solidFill>
                  <a:prstClr val="white"/>
                </a:solidFill>
                <a:latin typeface="Calibri"/>
                <a:ea typeface="宋体"/>
              </a:rPr>
              <a:t>试卷下载：</a:t>
            </a:r>
            <a:r>
              <a:rPr lang="en-US" altLang="zh-CN" sz="100" dirty="0" smtClean="0">
                <a:solidFill>
                  <a:prstClr val="white"/>
                </a:solidFill>
                <a:latin typeface="Calibri"/>
                <a:ea typeface="宋体"/>
              </a:rPr>
              <a:t>www.PPT.com/shiti</a:t>
            </a:r>
            <a:r>
              <a:rPr lang="en-US" altLang="zh-CN" sz="100" dirty="0">
                <a:solidFill>
                  <a:prstClr val="white"/>
                </a:solidFill>
                <a:latin typeface="Calibri"/>
                <a:ea typeface="宋体"/>
              </a:rPr>
              <a:t>/  </a:t>
            </a:r>
          </a:p>
          <a:p>
            <a:pPr fontAlgn="auto">
              <a:spcBef>
                <a:spcPts val="0"/>
              </a:spcBef>
              <a:spcAft>
                <a:spcPts val="0"/>
              </a:spcAft>
            </a:pPr>
            <a:r>
              <a:rPr lang="zh-CN" altLang="en-US" sz="100" dirty="0">
                <a:solidFill>
                  <a:prstClr val="white"/>
                </a:solidFill>
                <a:latin typeface="Calibri"/>
                <a:ea typeface="宋体"/>
              </a:rPr>
              <a:t>教案下载：</a:t>
            </a:r>
            <a:r>
              <a:rPr lang="en-US" altLang="zh-CN" sz="100" dirty="0" smtClean="0">
                <a:solidFill>
                  <a:prstClr val="white"/>
                </a:solidFill>
                <a:latin typeface="Calibri"/>
                <a:ea typeface="宋体"/>
              </a:rPr>
              <a:t>www.PPT.com/jiaoan</a:t>
            </a:r>
            <a:r>
              <a:rPr lang="en-US" altLang="zh-CN" sz="100" dirty="0">
                <a:solidFill>
                  <a:prstClr val="white"/>
                </a:solidFill>
                <a:latin typeface="Calibri"/>
                <a:ea typeface="宋体"/>
              </a:rPr>
              <a:t>/  </a:t>
            </a:r>
            <a:r>
              <a:rPr lang="en-US" altLang="zh-CN" sz="100" dirty="0" smtClean="0">
                <a:solidFill>
                  <a:prstClr val="white"/>
                </a:solidFill>
                <a:latin typeface="Calibri"/>
                <a:ea typeface="宋体"/>
              </a:rPr>
              <a:t>      </a:t>
            </a:r>
            <a:endParaRPr lang="en-US" altLang="zh-CN" sz="100" dirty="0">
              <a:solidFill>
                <a:prstClr val="white"/>
              </a:solidFill>
              <a:latin typeface="Calibri"/>
              <a:ea typeface="宋体"/>
            </a:endParaRPr>
          </a:p>
          <a:p>
            <a:pPr fontAlgn="auto">
              <a:spcBef>
                <a:spcPts val="0"/>
              </a:spcBef>
              <a:spcAft>
                <a:spcPts val="0"/>
              </a:spcAft>
            </a:pPr>
            <a:r>
              <a:rPr lang="zh-CN" altLang="en-US" sz="100" dirty="0" smtClean="0">
                <a:solidFill>
                  <a:prstClr val="white"/>
                </a:solidFill>
                <a:latin typeface="Calibri"/>
                <a:ea typeface="宋体"/>
              </a:rPr>
              <a:t>字体下载：</a:t>
            </a:r>
            <a:r>
              <a:rPr lang="en-US" altLang="zh-CN" sz="100" dirty="0" smtClean="0">
                <a:solidFill>
                  <a:prstClr val="white"/>
                </a:solidFill>
                <a:latin typeface="Calibri"/>
                <a:ea typeface="宋体"/>
              </a:rPr>
              <a:t>www.PPT.com/ziti</a:t>
            </a:r>
            <a:r>
              <a:rPr lang="en-US" altLang="zh-CN" sz="100" dirty="0" smtClean="0">
                <a:solidFill>
                  <a:prstClr val="white"/>
                </a:solidFill>
                <a:latin typeface="Calibri"/>
                <a:ea typeface="宋体"/>
              </a:rPr>
              <a:t>/</a:t>
            </a:r>
            <a:endParaRPr lang="en-US" altLang="zh-CN" sz="100" dirty="0">
              <a:solidFill>
                <a:prstClr val="white"/>
              </a:solidFill>
              <a:latin typeface="Calibri"/>
              <a:ea typeface="宋体"/>
            </a:endParaRPr>
          </a:p>
          <a:p>
            <a:pPr fontAlgn="auto">
              <a:spcBef>
                <a:spcPts val="0"/>
              </a:spcBef>
              <a:spcAft>
                <a:spcPts val="0"/>
              </a:spcAft>
            </a:pPr>
            <a:r>
              <a:rPr lang="en-US" altLang="zh-CN" sz="100" dirty="0">
                <a:solidFill>
                  <a:prstClr val="white"/>
                </a:solidFill>
                <a:latin typeface="Calibri"/>
                <a:ea typeface="宋体"/>
              </a:rPr>
              <a:t> </a:t>
            </a:r>
            <a:endParaRPr lang="zh-CN" altLang="en-US" sz="100" dirty="0">
              <a:solidFill>
                <a:prstClr val="white"/>
              </a:solidFill>
              <a:latin typeface="Calibri"/>
              <a:ea typeface="宋体"/>
            </a:endParaRPr>
          </a:p>
        </p:txBody>
      </p:sp>
      <p:pic>
        <p:nvPicPr>
          <p:cNvPr id="2" name="图片 1"/>
          <p:cNvPicPr>
            <a:picLocks noChangeAspect="1"/>
          </p:cNvPicPr>
          <p:nvPr userDrawn="1"/>
        </p:nvPicPr>
        <p:blipFill>
          <a:blip r:embed="rId2">
            <a:extLst>
              <a:ext uri="{28A0092B-C50C-407E-A947-70E740481C1C}">
                <a14:useLocalDpi xmlns:a14="http://schemas.microsoft.com/office/drawing/2010/main" xmlns=""/>
              </a:ext>
            </a:extLst>
          </a:blip>
          <a:stretch>
            <a:fillRect/>
          </a:stretch>
        </p:blipFill>
        <p:spPr>
          <a:xfrm>
            <a:off x="1574" y="688"/>
            <a:ext cx="12876225" cy="7238312"/>
          </a:xfrm>
          <a:prstGeom prst="rect">
            <a:avLst/>
          </a:prstGeom>
        </p:spPr>
      </p:pic>
    </p:spTree>
    <p:extLst>
      <p:ext uri="{BB962C8B-B14F-4D97-AF65-F5344CB8AC3E}">
        <p14:creationId xmlns:p14="http://schemas.microsoft.com/office/powerpoint/2010/main" xmlns="" val="2853400894"/>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userDrawn="1">
  <p:cSld name="4_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xmlns="" val="1838663021"/>
      </p:ext>
    </p:extLst>
  </p:cSld>
  <p:clrMapOvr>
    <a:masterClrMapping/>
  </p:clrMapOvr>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84238" y="385763"/>
            <a:ext cx="11090275" cy="1397000"/>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84238" y="1925638"/>
            <a:ext cx="11090275" cy="4589462"/>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84238" y="6704013"/>
            <a:ext cx="2892425" cy="384175"/>
          </a:xfrm>
          <a:prstGeom prst="rect">
            <a:avLst/>
          </a:prstGeom>
        </p:spPr>
        <p:txBody>
          <a:bodyPr vert="horz" lIns="91440" tIns="45720" rIns="91440" bIns="45720" rtlCol="0" anchor="ctr"/>
          <a:lstStyle>
            <a:lvl1pPr algn="l">
              <a:defRPr sz="1200">
                <a:solidFill>
                  <a:schemeClr val="tx1">
                    <a:tint val="75000"/>
                  </a:schemeClr>
                </a:solidFill>
              </a:defRPr>
            </a:lvl1pPr>
          </a:lstStyle>
          <a:p>
            <a:fld id="{43A93E93-166D-47F5-9EF1-ACEABE24AEEA}" type="datetimeFigureOut">
              <a:rPr lang="zh-CN" altLang="en-US" smtClean="0"/>
              <a:pPr/>
              <a:t>2020/8/13</a:t>
            </a:fld>
            <a:endParaRPr lang="zh-CN" altLang="en-US"/>
          </a:p>
        </p:txBody>
      </p:sp>
      <p:sp>
        <p:nvSpPr>
          <p:cNvPr id="5" name="页脚占位符 4"/>
          <p:cNvSpPr>
            <a:spLocks noGrp="1"/>
          </p:cNvSpPr>
          <p:nvPr>
            <p:ph type="ftr" sz="quarter" idx="3"/>
          </p:nvPr>
        </p:nvSpPr>
        <p:spPr>
          <a:xfrm>
            <a:off x="4259263" y="6704013"/>
            <a:ext cx="4340225" cy="38417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9082088" y="6704013"/>
            <a:ext cx="2892425" cy="384175"/>
          </a:xfrm>
          <a:prstGeom prst="rect">
            <a:avLst/>
          </a:prstGeom>
        </p:spPr>
        <p:txBody>
          <a:bodyPr vert="horz" lIns="91440" tIns="45720" rIns="91440" bIns="45720" rtlCol="0" anchor="ctr"/>
          <a:lstStyle>
            <a:lvl1pPr algn="r">
              <a:defRPr sz="1200">
                <a:solidFill>
                  <a:schemeClr val="tx1">
                    <a:tint val="75000"/>
                  </a:schemeClr>
                </a:solidFill>
              </a:defRPr>
            </a:lvl1pPr>
          </a:lstStyle>
          <a:p>
            <a:fld id="{118D5ACA-62CA-46DB-AD6B-12EDD6D51A23}" type="slidenum">
              <a:rPr lang="zh-CN" altLang="en-US" smtClean="0"/>
              <a:pPr/>
              <a:t>‹#›</a:t>
            </a:fld>
            <a:endParaRPr lang="zh-CN" altLang="en-US"/>
          </a:p>
        </p:txBody>
      </p:sp>
    </p:spTree>
    <p:extLst>
      <p:ext uri="{BB962C8B-B14F-4D97-AF65-F5344CB8AC3E}">
        <p14:creationId xmlns:p14="http://schemas.microsoft.com/office/powerpoint/2010/main" xmlns="" val="278975340"/>
      </p:ext>
    </p:extLst>
  </p:cSld>
  <p:clrMap bg1="lt1" tx1="dk1" bg2="lt2" tx2="dk2" accent1="accent1" accent2="accent2" accent3="accent3" accent4="accent4" accent5="accent5" accent6="accent6" hlink="hlink" folHlink="folHlink"/>
  <p:sldLayoutIdLst>
    <p:sldLayoutId id="2147483982" r:id="rId1"/>
    <p:sldLayoutId id="2147483983" r:id="rId2"/>
  </p:sldLayoutIdLst>
  <p:timing>
    <p:tnLst>
      <p:par>
        <p:cTn id="1" dur="indefinite" restart="never" nodeType="tmRoot"/>
      </p:par>
    </p:tnLst>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8" Type="http://schemas.openxmlformats.org/officeDocument/2006/relationships/tags" Target="../tags/tag9.xml"/><Relationship Id="rId3" Type="http://schemas.openxmlformats.org/officeDocument/2006/relationships/tags" Target="../tags/tag4.xml"/><Relationship Id="rId7" Type="http://schemas.openxmlformats.org/officeDocument/2006/relationships/tags" Target="../tags/tag8.xml"/><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2.png"/><Relationship Id="rId5" Type="http://schemas.openxmlformats.org/officeDocument/2006/relationships/tags" Target="../tags/tag6.xml"/><Relationship Id="rId10" Type="http://schemas.openxmlformats.org/officeDocument/2006/relationships/notesSlide" Target="../notesSlides/notesSlide2.xml"/><Relationship Id="rId4" Type="http://schemas.openxmlformats.org/officeDocument/2006/relationships/tags" Target="../tags/tag5.xml"/><Relationship Id="rId9"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tags" Target="../tags/tag11.xml"/><Relationship Id="rId1" Type="http://schemas.openxmlformats.org/officeDocument/2006/relationships/tags" Target="../tags/tag10.xml"/><Relationship Id="rId5" Type="http://schemas.openxmlformats.org/officeDocument/2006/relationships/image" Target="../media/image2.png"/><Relationship Id="rId4"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jpeg"/><Relationship Id="rId4" Type="http://schemas.openxmlformats.org/officeDocument/2006/relationships/image" Target="../media/image4.jpeg"/></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6" Type="http://schemas.openxmlformats.org/officeDocument/2006/relationships/image" Target="../media/image2.png"/><Relationship Id="rId5" Type="http://schemas.openxmlformats.org/officeDocument/2006/relationships/notesSlide" Target="../notesSlides/notesSlide8.xml"/><Relationship Id="rId4"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6" Type="http://schemas.openxmlformats.org/officeDocument/2006/relationships/image" Target="../media/image2.png"/><Relationship Id="rId5" Type="http://schemas.openxmlformats.org/officeDocument/2006/relationships/notesSlide" Target="../notesSlides/notesSlide13.xml"/><Relationship Id="rId4"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chart" Target="../charts/chart4.xml"/><Relationship Id="rId5" Type="http://schemas.openxmlformats.org/officeDocument/2006/relationships/chart" Target="../charts/chart3.xml"/><Relationship Id="rId4" Type="http://schemas.openxmlformats.org/officeDocument/2006/relationships/chart" Target="../charts/char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6" Type="http://schemas.openxmlformats.org/officeDocument/2006/relationships/image" Target="../media/image2.png"/><Relationship Id="rId5" Type="http://schemas.openxmlformats.org/officeDocument/2006/relationships/notesSlide" Target="../notesSlides/notesSlide18.xml"/><Relationship Id="rId4"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s>
</file>

<file path=ppt/slides/_rels/slide20.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52" y="0"/>
            <a:ext cx="12858045" cy="7232650"/>
          </a:xfrm>
          <a:prstGeom prst="rect">
            <a:avLst/>
          </a:prstGeom>
        </p:spPr>
      </p:pic>
      <p:sp>
        <p:nvSpPr>
          <p:cNvPr id="12" name="圆角矩形 11"/>
          <p:cNvSpPr/>
          <p:nvPr/>
        </p:nvSpPr>
        <p:spPr>
          <a:xfrm>
            <a:off x="5493387" y="4237493"/>
            <a:ext cx="1871977" cy="442523"/>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4" name="矩形 259"/>
          <p:cNvSpPr>
            <a:spLocks noChangeArrowheads="1"/>
          </p:cNvSpPr>
          <p:nvPr/>
        </p:nvSpPr>
        <p:spPr bwMode="auto">
          <a:xfrm>
            <a:off x="928649" y="2248173"/>
            <a:ext cx="10930014"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7200" cap="all" dirty="0" smtClean="0">
                <a:solidFill>
                  <a:schemeClr val="accent1"/>
                </a:solidFill>
                <a:latin typeface="汉仪大宋简" panose="02010609000101010101" pitchFamily="49" charset="-122"/>
                <a:ea typeface="汉仪大宋简" panose="02010609000101010101" pitchFamily="49" charset="-122"/>
                <a:cs typeface="Arial" panose="020B0604020202020204" pitchFamily="34" charset="0"/>
              </a:rPr>
              <a:t>建筑行业施工</a:t>
            </a:r>
            <a:r>
              <a:rPr lang="zh-CN" altLang="en-US" sz="7200" cap="all" dirty="0" smtClean="0">
                <a:solidFill>
                  <a:schemeClr val="accent1"/>
                </a:solidFill>
                <a:latin typeface="汉仪大宋简" panose="02010609000101010101" pitchFamily="49" charset="-122"/>
                <a:ea typeface="汉仪大宋简" panose="02010609000101010101" pitchFamily="49" charset="-122"/>
                <a:cs typeface="Arial" panose="020B0604020202020204" pitchFamily="34" charset="0"/>
              </a:rPr>
              <a:t>安全培训</a:t>
            </a:r>
            <a:endParaRPr lang="zh-CN" altLang="en-US" sz="7200" cap="all" dirty="0">
              <a:solidFill>
                <a:schemeClr val="accent1"/>
              </a:solidFill>
              <a:latin typeface="汉仪大宋简" panose="02010609000101010101" pitchFamily="49" charset="-122"/>
              <a:ea typeface="汉仪大宋简" panose="02010609000101010101" pitchFamily="49" charset="-122"/>
              <a:cs typeface="Arial" panose="020B0604020202020204" pitchFamily="34" charset="0"/>
            </a:endParaRPr>
          </a:p>
        </p:txBody>
      </p:sp>
      <p:sp>
        <p:nvSpPr>
          <p:cNvPr id="16" name="矩形 259"/>
          <p:cNvSpPr>
            <a:spLocks noChangeArrowheads="1"/>
          </p:cNvSpPr>
          <p:nvPr/>
        </p:nvSpPr>
        <p:spPr bwMode="auto">
          <a:xfrm>
            <a:off x="2684959" y="3418967"/>
            <a:ext cx="7488832" cy="784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accent6">
                    <a:lumMod val="50000"/>
                  </a:schemeClr>
                </a:solidFill>
                <a:latin typeface="Arial" panose="020B0604020202020204" pitchFamily="34" charset="0"/>
                <a:cs typeface="Arial" panose="020B0604020202020204" pitchFamily="34" charset="0"/>
              </a:rPr>
              <a:t>Enterprises to introduce the product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publicityEnterprises</a:t>
            </a:r>
            <a:r>
              <a:rPr lang="en-US" altLang="zh-CN" sz="1000" cap="all" dirty="0">
                <a:solidFill>
                  <a:schemeClr val="accent6">
                    <a:lumMod val="50000"/>
                  </a:schemeClr>
                </a:solidFill>
                <a:latin typeface="Arial" panose="020B0604020202020204" pitchFamily="34" charset="0"/>
                <a:cs typeface="Arial" panose="020B0604020202020204" pitchFamily="34" charset="0"/>
              </a:rPr>
              <a: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tointroduce</a:t>
            </a:r>
            <a:r>
              <a:rPr lang="en-US" altLang="zh-CN" sz="1000" cap="all" dirty="0">
                <a:solidFill>
                  <a:schemeClr val="accent6">
                    <a:lumMod val="50000"/>
                  </a:schemeClr>
                </a:solidFill>
                <a:latin typeface="Arial" panose="020B0604020202020204" pitchFamily="34" charset="0"/>
                <a:cs typeface="Arial" panose="020B0604020202020204" pitchFamily="34" charset="0"/>
              </a:rPr>
              <a:t> the product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publicityEnterprises</a:t>
            </a:r>
            <a:r>
              <a:rPr lang="en-US" altLang="zh-CN" sz="1000" cap="all" dirty="0">
                <a:solidFill>
                  <a:schemeClr val="accent6">
                    <a:lumMod val="50000"/>
                  </a:schemeClr>
                </a:solidFill>
                <a:latin typeface="Arial" panose="020B0604020202020204" pitchFamily="34" charset="0"/>
                <a:cs typeface="Arial" panose="020B0604020202020204" pitchFamily="34" charset="0"/>
              </a:rPr>
              <a:t> to introduce the product </a:t>
            </a:r>
            <a:r>
              <a:rPr lang="en-US" altLang="zh-CN" sz="1000" cap="all" dirty="0" err="1">
                <a:solidFill>
                  <a:schemeClr val="accent6">
                    <a:lumMod val="50000"/>
                  </a:schemeClr>
                </a:solidFill>
                <a:latin typeface="Arial" panose="020B0604020202020204" pitchFamily="34" charset="0"/>
                <a:cs typeface="Arial" panose="020B0604020202020204" pitchFamily="34" charset="0"/>
              </a:rPr>
              <a:t>publicityEnterprises</a:t>
            </a:r>
            <a:r>
              <a:rPr lang="en-US" altLang="zh-CN" sz="1000" cap="all" dirty="0">
                <a:solidFill>
                  <a:schemeClr val="accent6">
                    <a:lumMod val="50000"/>
                  </a:schemeClr>
                </a:solidFill>
                <a:latin typeface="Arial" panose="020B0604020202020204" pitchFamily="34" charset="0"/>
                <a:cs typeface="Arial" panose="020B0604020202020204" pitchFamily="34" charset="0"/>
              </a:rPr>
              <a:t> to introduce the product </a:t>
            </a:r>
            <a:r>
              <a:rPr lang="en-US" altLang="zh-CN" sz="1000" cap="all" dirty="0" smtClean="0">
                <a:solidFill>
                  <a:schemeClr val="accent6">
                    <a:lumMod val="50000"/>
                  </a:schemeClr>
                </a:solidFill>
                <a:latin typeface="Arial" panose="020B0604020202020204" pitchFamily="34" charset="0"/>
                <a:cs typeface="Arial" panose="020B0604020202020204" pitchFamily="34" charset="0"/>
              </a:rPr>
              <a:t>publicity</a:t>
            </a:r>
            <a:endParaRPr lang="zh-CN" altLang="en-US" sz="1000" cap="all" dirty="0">
              <a:solidFill>
                <a:schemeClr val="accent6">
                  <a:lumMod val="50000"/>
                </a:schemeClr>
              </a:solidFill>
              <a:latin typeface="Arial" panose="020B0604020202020204" pitchFamily="34" charset="0"/>
              <a:cs typeface="Arial" panose="020B0604020202020204" pitchFamily="34" charset="0"/>
            </a:endParaRPr>
          </a:p>
        </p:txBody>
      </p:sp>
      <p:sp>
        <p:nvSpPr>
          <p:cNvPr id="17" name="矩形 259"/>
          <p:cNvSpPr>
            <a:spLocks noChangeArrowheads="1"/>
          </p:cNvSpPr>
          <p:nvPr/>
        </p:nvSpPr>
        <p:spPr bwMode="auto">
          <a:xfrm>
            <a:off x="5565279" y="4304885"/>
            <a:ext cx="1684423"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400" b="1" cap="all" dirty="0">
                <a:solidFill>
                  <a:schemeClr val="bg1"/>
                </a:solidFill>
                <a:latin typeface="Arial" panose="020B0604020202020204" pitchFamily="34" charset="0"/>
                <a:cs typeface="Arial" panose="020B0604020202020204" pitchFamily="34" charset="0"/>
              </a:rPr>
              <a:t>汇报人</a:t>
            </a:r>
            <a:r>
              <a:rPr lang="zh-CN" altLang="en-US" sz="1400" b="1" cap="all" dirty="0" smtClean="0">
                <a:solidFill>
                  <a:schemeClr val="bg1"/>
                </a:solidFill>
                <a:latin typeface="Arial" panose="020B0604020202020204" pitchFamily="34" charset="0"/>
                <a:cs typeface="Arial" panose="020B0604020202020204" pitchFamily="34" charset="0"/>
              </a:rPr>
              <a:t>：</a:t>
            </a:r>
            <a:r>
              <a:rPr lang="en-US" altLang="zh-CN" sz="1400" cap="all" dirty="0" smtClean="0">
                <a:solidFill>
                  <a:schemeClr val="bg1"/>
                </a:solidFill>
                <a:latin typeface="Arial" panose="020B0604020202020204" pitchFamily="34" charset="0"/>
                <a:cs typeface="Arial" panose="020B0604020202020204" pitchFamily="34" charset="0"/>
              </a:rPr>
              <a:t>PPTT</a:t>
            </a:r>
            <a:endParaRPr lang="zh-CN" altLang="en-US" sz="1400" cap="all"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85910177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4"/>
                                        </p:tgtEl>
                                        <p:attrNameLst>
                                          <p:attrName>ppt_y</p:attrName>
                                        </p:attrNameLst>
                                      </p:cBhvr>
                                      <p:tavLst>
                                        <p:tav tm="0">
                                          <p:val>
                                            <p:strVal val="#ppt_y"/>
                                          </p:val>
                                        </p:tav>
                                        <p:tav tm="100000">
                                          <p:val>
                                            <p:strVal val="#ppt_y"/>
                                          </p:val>
                                        </p:tav>
                                      </p:tavLst>
                                    </p:anim>
                                    <p:anim calcmode="lin" valueType="num">
                                      <p:cBhvr>
                                        <p:cTn id="1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4"/>
                                        </p:tgtEl>
                                      </p:cBhvr>
                                    </p:animEffect>
                                  </p:childTnLst>
                                </p:cTn>
                              </p:par>
                            </p:childTnLst>
                          </p:cTn>
                        </p:par>
                        <p:par>
                          <p:cTn id="19" fill="hold">
                            <p:stCondLst>
                              <p:cond delay="145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4"/>
                                        </p:tgtEl>
                                      </p:cBhvr>
                                    </p:animEffect>
                                    <p:animScale>
                                      <p:cBhvr>
                                        <p:cTn id="22" dur="250" autoRev="1" fill="hold"/>
                                        <p:tgtEl>
                                          <p:spTgt spid="14"/>
                                        </p:tgtEl>
                                      </p:cBhvr>
                                      <p:by x="105000" y="105000"/>
                                    </p:animScale>
                                  </p:childTnLst>
                                </p:cTn>
                              </p:par>
                            </p:childTnLst>
                          </p:cTn>
                        </p:par>
                        <p:par>
                          <p:cTn id="23" fill="hold">
                            <p:stCondLst>
                              <p:cond delay="195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6"/>
                                        </p:tgtEl>
                                        <p:attrNameLst>
                                          <p:attrName>ppt_y</p:attrName>
                                        </p:attrNameLst>
                                      </p:cBhvr>
                                      <p:tavLst>
                                        <p:tav tm="0">
                                          <p:val>
                                            <p:strVal val="#ppt_y"/>
                                          </p:val>
                                        </p:tav>
                                        <p:tav tm="100000">
                                          <p:val>
                                            <p:strVal val="#ppt_y"/>
                                          </p:val>
                                        </p:tav>
                                      </p:tavLst>
                                    </p:anim>
                                    <p:anim calcmode="lin" valueType="num">
                                      <p:cBhvr>
                                        <p:cTn id="2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6"/>
                                        </p:tgtEl>
                                      </p:cBhvr>
                                    </p:animEffect>
                                  </p:childTnLst>
                                </p:cTn>
                              </p:par>
                            </p:childTnLst>
                          </p:cTn>
                        </p:par>
                        <p:par>
                          <p:cTn id="31" fill="hold">
                            <p:stCondLst>
                              <p:cond delay="10600"/>
                            </p:stCondLst>
                            <p:childTnLst>
                              <p:par>
                                <p:cTn id="32" presetID="26" presetClass="emph" presetSubtype="0" fill="hold" grpId="1" nodeType="afterEffect">
                                  <p:stCondLst>
                                    <p:cond delay="0"/>
                                  </p:stCondLst>
                                  <p:iterate type="lt">
                                    <p:tmPct val="0"/>
                                  </p:iterate>
                                  <p:childTnLst>
                                    <p:animEffect transition="out" filter="fade">
                                      <p:cBhvr>
                                        <p:cTn id="33" dur="500" tmFilter="0, 0; .2, .5; .8, .5; 1, 0"/>
                                        <p:tgtEl>
                                          <p:spTgt spid="16"/>
                                        </p:tgtEl>
                                      </p:cBhvr>
                                    </p:animEffect>
                                    <p:animScale>
                                      <p:cBhvr>
                                        <p:cTn id="34" dur="250" autoRev="1" fill="hold"/>
                                        <p:tgtEl>
                                          <p:spTgt spid="16"/>
                                        </p:tgtEl>
                                      </p:cBhvr>
                                      <p:by x="105000" y="105000"/>
                                    </p:animScale>
                                  </p:childTnLst>
                                </p:cTn>
                              </p:par>
                            </p:childTnLst>
                          </p:cTn>
                        </p:par>
                        <p:par>
                          <p:cTn id="35" fill="hold">
                            <p:stCondLst>
                              <p:cond delay="11100"/>
                            </p:stCondLst>
                            <p:childTnLst>
                              <p:par>
                                <p:cTn id="36" presetID="53" presetClass="entr" presetSubtype="16"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11600"/>
                            </p:stCondLst>
                            <p:childTnLst>
                              <p:par>
                                <p:cTn id="42" presetID="53" presetClass="entr" presetSubtype="16"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fltVal val="0"/>
                                          </p:val>
                                        </p:tav>
                                        <p:tav tm="100000">
                                          <p:val>
                                            <p:strVal val="#ppt_w"/>
                                          </p:val>
                                        </p:tav>
                                      </p:tavLst>
                                    </p:anim>
                                    <p:anim calcmode="lin" valueType="num">
                                      <p:cBhvr>
                                        <p:cTn id="45" dur="500" fill="hold"/>
                                        <p:tgtEl>
                                          <p:spTgt spid="17"/>
                                        </p:tgtEl>
                                        <p:attrNameLst>
                                          <p:attrName>ppt_h</p:attrName>
                                        </p:attrNameLst>
                                      </p:cBhvr>
                                      <p:tavLst>
                                        <p:tav tm="0">
                                          <p:val>
                                            <p:fltVal val="0"/>
                                          </p:val>
                                        </p:tav>
                                        <p:tav tm="100000">
                                          <p:val>
                                            <p:strVal val="#ppt_h"/>
                                          </p:val>
                                        </p:tav>
                                      </p:tavLst>
                                    </p:anim>
                                    <p:animEffect transition="in" filter="fade">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4" grpId="1"/>
      <p:bldP spid="16" grpId="0"/>
      <p:bldP spid="16" grpId="1"/>
      <p:bldP spid="17"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11">
            <a:extLst>
              <a:ext uri="{28A0092B-C50C-407E-A947-70E740481C1C}">
                <a14:useLocalDpi xmlns:a14="http://schemas.microsoft.com/office/drawing/2010/main" xmlns=""/>
              </a:ext>
            </a:extLst>
          </a:blip>
          <a:stretch>
            <a:fillRect/>
          </a:stretch>
        </p:blipFill>
        <p:spPr>
          <a:xfrm>
            <a:off x="352" y="0"/>
            <a:ext cx="12858045" cy="7232650"/>
          </a:xfrm>
          <a:prstGeom prst="rect">
            <a:avLst/>
          </a:prstGeom>
        </p:spPr>
      </p:pic>
      <p:sp>
        <p:nvSpPr>
          <p:cNvPr id="7" name="MH_Number_1"/>
          <p:cNvSpPr/>
          <p:nvPr>
            <p:custDataLst>
              <p:tags r:id="rId1"/>
            </p:custDataLst>
          </p:nvPr>
        </p:nvSpPr>
        <p:spPr>
          <a:xfrm>
            <a:off x="6261314" y="101538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1</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MH_Entry_1"/>
          <p:cNvSpPr/>
          <p:nvPr>
            <p:custDataLst>
              <p:tags r:id="rId2"/>
            </p:custDataLst>
          </p:nvPr>
        </p:nvSpPr>
        <p:spPr>
          <a:xfrm>
            <a:off x="6524200" y="1032569"/>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MH_Number_2"/>
          <p:cNvSpPr/>
          <p:nvPr>
            <p:custDataLst>
              <p:tags r:id="rId3"/>
            </p:custDataLst>
          </p:nvPr>
        </p:nvSpPr>
        <p:spPr>
          <a:xfrm>
            <a:off x="6261314" y="222395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2</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0" name="MH_Entry_2"/>
          <p:cNvSpPr/>
          <p:nvPr>
            <p:custDataLst>
              <p:tags r:id="rId4"/>
            </p:custDataLst>
          </p:nvPr>
        </p:nvSpPr>
        <p:spPr>
          <a:xfrm>
            <a:off x="6524200" y="2241142"/>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MH_Number_3"/>
          <p:cNvSpPr/>
          <p:nvPr>
            <p:custDataLst>
              <p:tags r:id="rId5"/>
            </p:custDataLst>
          </p:nvPr>
        </p:nvSpPr>
        <p:spPr>
          <a:xfrm>
            <a:off x="6261314" y="343252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3</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3" name="MH_Entry_3"/>
          <p:cNvSpPr/>
          <p:nvPr>
            <p:custDataLst>
              <p:tags r:id="rId6"/>
            </p:custDataLst>
          </p:nvPr>
        </p:nvSpPr>
        <p:spPr>
          <a:xfrm>
            <a:off x="6524200" y="3449712"/>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MH_Number_4"/>
          <p:cNvSpPr/>
          <p:nvPr>
            <p:custDataLst>
              <p:tags r:id="rId7"/>
            </p:custDataLst>
          </p:nvPr>
        </p:nvSpPr>
        <p:spPr>
          <a:xfrm>
            <a:off x="6261314" y="4641094"/>
            <a:ext cx="468220" cy="565026"/>
          </a:xfrm>
          <a:custGeom>
            <a:avLst/>
            <a:gdLst>
              <a:gd name="connsiteX0" fmla="*/ 167526 w 335051"/>
              <a:gd name="connsiteY0" fmla="*/ 0 h 404441"/>
              <a:gd name="connsiteX1" fmla="*/ 285984 w 335051"/>
              <a:gd name="connsiteY1" fmla="*/ 49067 h 404441"/>
              <a:gd name="connsiteX2" fmla="*/ 285984 w 335051"/>
              <a:gd name="connsiteY2" fmla="*/ 285983 h 404441"/>
              <a:gd name="connsiteX3" fmla="*/ 167526 w 335051"/>
              <a:gd name="connsiteY3" fmla="*/ 404441 h 404441"/>
              <a:gd name="connsiteX4" fmla="*/ 49068 w 335051"/>
              <a:gd name="connsiteY4" fmla="*/ 285983 h 404441"/>
              <a:gd name="connsiteX5" fmla="*/ 49068 w 335051"/>
              <a:gd name="connsiteY5" fmla="*/ 49067 h 404441"/>
              <a:gd name="connsiteX6" fmla="*/ 167526 w 335051"/>
              <a:gd name="connsiteY6" fmla="*/ 0 h 4044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35051" h="404441">
                <a:moveTo>
                  <a:pt x="167526" y="0"/>
                </a:moveTo>
                <a:cubicBezTo>
                  <a:pt x="210400" y="0"/>
                  <a:pt x="253273" y="16355"/>
                  <a:pt x="285984" y="49067"/>
                </a:cubicBezTo>
                <a:cubicBezTo>
                  <a:pt x="351407" y="114490"/>
                  <a:pt x="351407" y="220560"/>
                  <a:pt x="285984" y="285983"/>
                </a:cubicBezTo>
                <a:lnTo>
                  <a:pt x="167526" y="404441"/>
                </a:lnTo>
                <a:lnTo>
                  <a:pt x="49068" y="285983"/>
                </a:lnTo>
                <a:cubicBezTo>
                  <a:pt x="-16355" y="220560"/>
                  <a:pt x="-16355" y="114490"/>
                  <a:pt x="49068" y="49067"/>
                </a:cubicBezTo>
                <a:cubicBezTo>
                  <a:pt x="81780" y="16355"/>
                  <a:pt x="124653" y="0"/>
                  <a:pt x="167526" y="0"/>
                </a:cubicBezTo>
                <a:close/>
              </a:path>
            </a:pathLst>
          </a:custGeom>
          <a:solidFill>
            <a:schemeClr val="accent3"/>
          </a:solidFill>
          <a:ln w="12700" cap="flat" cmpd="sng" algn="ctr">
            <a:noFill/>
            <a:prstDash val="solid"/>
            <a:miter lim="800000"/>
          </a:ln>
          <a:effectLst/>
        </p:spPr>
        <p:txBody>
          <a:bodyPr bIns="113886" anchor="ctr"/>
          <a:lstStyle/>
          <a:p>
            <a:pPr algn="ctr">
              <a:defRPr/>
            </a:pPr>
            <a:r>
              <a:rPr lang="en-US" altLang="zh-CN" sz="2531" b="1"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4</a:t>
            </a:r>
            <a:endParaRPr lang="zh-CN" altLang="en-US" sz="2531" b="1"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8" name="MH_Entry_4"/>
          <p:cNvSpPr/>
          <p:nvPr>
            <p:custDataLst>
              <p:tags r:id="rId8"/>
            </p:custDataLst>
          </p:nvPr>
        </p:nvSpPr>
        <p:spPr>
          <a:xfrm>
            <a:off x="6524200" y="4658283"/>
            <a:ext cx="4481905" cy="565026"/>
          </a:xfrm>
          <a:custGeom>
            <a:avLst/>
            <a:gdLst>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2520280 w 2520280"/>
              <a:gd name="connsiteY7" fmla="*/ 288032 h 1872208"/>
              <a:gd name="connsiteX8" fmla="*/ 0 w 2520280"/>
              <a:gd name="connsiteY8" fmla="*/ 0 h 1872208"/>
              <a:gd name="connsiteX0" fmla="*/ 0 w 2520280"/>
              <a:gd name="connsiteY0" fmla="*/ 1584176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1584176 h 1872208"/>
              <a:gd name="connsiteX5" fmla="*/ 0 w 2520280"/>
              <a:gd name="connsiteY5" fmla="*/ 0 h 1872208"/>
              <a:gd name="connsiteX6" fmla="*/ 2520280 w 2520280"/>
              <a:gd name="connsiteY6" fmla="*/ 0 h 1872208"/>
              <a:gd name="connsiteX7" fmla="*/ 0 w 2520280"/>
              <a:gd name="connsiteY7" fmla="*/ 0 h 1872208"/>
              <a:gd name="connsiteX0" fmla="*/ 0 w 2520280"/>
              <a:gd name="connsiteY0" fmla="*/ 1872208 h 1872208"/>
              <a:gd name="connsiteX1" fmla="*/ 2520280 w 2520280"/>
              <a:gd name="connsiteY1" fmla="*/ 1584176 h 1872208"/>
              <a:gd name="connsiteX2" fmla="*/ 2520280 w 2520280"/>
              <a:gd name="connsiteY2" fmla="*/ 1872208 h 1872208"/>
              <a:gd name="connsiteX3" fmla="*/ 0 w 2520280"/>
              <a:gd name="connsiteY3" fmla="*/ 1872208 h 1872208"/>
              <a:gd name="connsiteX4" fmla="*/ 0 w 2520280"/>
              <a:gd name="connsiteY4" fmla="*/ 0 h 1872208"/>
              <a:gd name="connsiteX5" fmla="*/ 2520280 w 2520280"/>
              <a:gd name="connsiteY5" fmla="*/ 0 h 1872208"/>
              <a:gd name="connsiteX6" fmla="*/ 0 w 2520280"/>
              <a:gd name="connsiteY6"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2520280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34255 w 2520280"/>
              <a:gd name="connsiteY4" fmla="*/ 0 h 1872208"/>
              <a:gd name="connsiteX5" fmla="*/ 0 w 2520280"/>
              <a:gd name="connsiteY5" fmla="*/ 0 h 1872208"/>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7 w 2520280"/>
              <a:gd name="connsiteY4" fmla="*/ 6036 h 1872208"/>
              <a:gd name="connsiteX5" fmla="*/ 0 w 2520280"/>
              <a:gd name="connsiteY5" fmla="*/ 0 h 1872208"/>
              <a:gd name="connsiteX0" fmla="*/ 0 w 2520280"/>
              <a:gd name="connsiteY0" fmla="*/ 1890314 h 1890314"/>
              <a:gd name="connsiteX1" fmla="*/ 2520280 w 2520280"/>
              <a:gd name="connsiteY1" fmla="*/ 1890314 h 1890314"/>
              <a:gd name="connsiteX2" fmla="*/ 0 w 2520280"/>
              <a:gd name="connsiteY2" fmla="*/ 1890314 h 1890314"/>
              <a:gd name="connsiteX3" fmla="*/ 0 w 2520280"/>
              <a:gd name="connsiteY3" fmla="*/ 18106 h 1890314"/>
              <a:gd name="connsiteX4" fmla="*/ 53304 w 2520280"/>
              <a:gd name="connsiteY4" fmla="*/ 0 h 1890314"/>
              <a:gd name="connsiteX5" fmla="*/ 0 w 2520280"/>
              <a:gd name="connsiteY5" fmla="*/ 18106 h 1890314"/>
              <a:gd name="connsiteX0" fmla="*/ 0 w 2520280"/>
              <a:gd name="connsiteY0" fmla="*/ 1872208 h 1872208"/>
              <a:gd name="connsiteX1" fmla="*/ 2520280 w 2520280"/>
              <a:gd name="connsiteY1" fmla="*/ 1872208 h 1872208"/>
              <a:gd name="connsiteX2" fmla="*/ 0 w 2520280"/>
              <a:gd name="connsiteY2" fmla="*/ 1872208 h 1872208"/>
              <a:gd name="connsiteX3" fmla="*/ 0 w 2520280"/>
              <a:gd name="connsiteY3" fmla="*/ 0 h 1872208"/>
              <a:gd name="connsiteX4" fmla="*/ 916 w 2520280"/>
              <a:gd name="connsiteY4" fmla="*/ 0 h 1872208"/>
              <a:gd name="connsiteX5" fmla="*/ 0 w 2520280"/>
              <a:gd name="connsiteY5" fmla="*/ 0 h 187220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520280" h="1872208">
                <a:moveTo>
                  <a:pt x="0" y="1872208"/>
                </a:moveTo>
                <a:lnTo>
                  <a:pt x="2520280" y="1872208"/>
                </a:lnTo>
                <a:lnTo>
                  <a:pt x="0" y="1872208"/>
                </a:lnTo>
                <a:close/>
                <a:moveTo>
                  <a:pt x="0" y="0"/>
                </a:moveTo>
                <a:lnTo>
                  <a:pt x="916" y="0"/>
                </a:lnTo>
                <a:lnTo>
                  <a:pt x="0" y="0"/>
                </a:lnTo>
                <a:close/>
              </a:path>
            </a:pathLst>
          </a:custGeom>
          <a:noFill/>
          <a:ln w="3175" cap="sq">
            <a:solidFill>
              <a:srgbClr val="D7D7D7"/>
            </a:solidFill>
            <a:prstDash val="solid"/>
            <a:beve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227772" tIns="0" rIns="0" bIns="37962" numCol="1" spcCol="0" rtlCol="0" fromWordArt="0" anchor="ctr" anchorCtr="0" forceAA="0" compatLnSpc="1">
            <a:prstTxWarp prst="textNoShape">
              <a:avLst/>
            </a:prstTxWarp>
            <a:normAutofit/>
          </a:bodyPr>
          <a:lstStyle/>
          <a:p>
            <a:pPr algn="ctr">
              <a:lnSpc>
                <a:spcPct val="120000"/>
              </a:lnSpc>
            </a:pPr>
            <a:r>
              <a:rPr lang="zh-CN" altLang="en-US"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2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文本框 18"/>
          <p:cNvSpPr txBox="1"/>
          <p:nvPr/>
        </p:nvSpPr>
        <p:spPr>
          <a:xfrm>
            <a:off x="2200271" y="1312069"/>
            <a:ext cx="1210439" cy="707799"/>
          </a:xfrm>
          <a:prstGeom prst="rect">
            <a:avLst/>
          </a:prstGeom>
          <a:noFill/>
        </p:spPr>
        <p:txBody>
          <a:bodyPr wrap="none" rtlCol="0">
            <a:spAutoFit/>
          </a:bodyPr>
          <a:lstStyle/>
          <a:p>
            <a:pPr algn="ctr"/>
            <a:r>
              <a:rPr lang="zh-CN" altLang="en-US" sz="4000" dirty="0">
                <a:solidFill>
                  <a:schemeClr val="accent1"/>
                </a:solidFill>
                <a:latin typeface="微软雅黑" panose="020B0503020204020204" pitchFamily="34" charset="-122"/>
                <a:ea typeface="微软雅黑" panose="020B0503020204020204" pitchFamily="34" charset="-122"/>
                <a:cs typeface="+mn-ea"/>
                <a:sym typeface="+mn-lt"/>
              </a:rPr>
              <a:t>目录</a:t>
            </a:r>
          </a:p>
        </p:txBody>
      </p:sp>
      <p:sp>
        <p:nvSpPr>
          <p:cNvPr id="20" name="文本框 19"/>
          <p:cNvSpPr txBox="1"/>
          <p:nvPr/>
        </p:nvSpPr>
        <p:spPr>
          <a:xfrm>
            <a:off x="2006371" y="2019868"/>
            <a:ext cx="1598239" cy="400061"/>
          </a:xfrm>
          <a:prstGeom prst="rect">
            <a:avLst/>
          </a:prstGeom>
          <a:noFill/>
        </p:spPr>
        <p:txBody>
          <a:bodyPr wrap="square" rtlCol="0">
            <a:spAutoFit/>
          </a:bodyPr>
          <a:lstStyle/>
          <a:p>
            <a:r>
              <a:rPr lang="en-US" altLang="zh-CN" sz="2000" dirty="0">
                <a:solidFill>
                  <a:schemeClr val="accent1"/>
                </a:solidFill>
                <a:latin typeface="Arial" panose="020B0604020202020204" pitchFamily="34" charset="0"/>
                <a:cs typeface="Arial" panose="020B0604020202020204" pitchFamily="34" charset="0"/>
                <a:sym typeface="+mn-lt"/>
              </a:rPr>
              <a:t>CONTENTS</a:t>
            </a:r>
          </a:p>
        </p:txBody>
      </p:sp>
    </p:spTree>
    <p:extLst>
      <p:ext uri="{BB962C8B-B14F-4D97-AF65-F5344CB8AC3E}">
        <p14:creationId xmlns:p14="http://schemas.microsoft.com/office/powerpoint/2010/main" xmlns="" val="1600390245"/>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par>
                                <p:cTn id="11" presetID="23" presetClass="entr" presetSubtype="16" fill="hold" grpId="0" nodeType="withEffect">
                                  <p:stCondLst>
                                    <p:cond delay="0"/>
                                  </p:stCondLst>
                                  <p:childTnLst>
                                    <p:set>
                                      <p:cBhvr>
                                        <p:cTn id="12" dur="1" fill="hold">
                                          <p:stCondLst>
                                            <p:cond delay="0"/>
                                          </p:stCondLst>
                                        </p:cTn>
                                        <p:tgtEl>
                                          <p:spTgt spid="19"/>
                                        </p:tgtEl>
                                        <p:attrNameLst>
                                          <p:attrName>style.visibility</p:attrName>
                                        </p:attrNameLst>
                                      </p:cBhvr>
                                      <p:to>
                                        <p:strVal val="visible"/>
                                      </p:to>
                                    </p:set>
                                    <p:anim calcmode="lin" valueType="num">
                                      <p:cBhvr>
                                        <p:cTn id="13" dur="500" fill="hold"/>
                                        <p:tgtEl>
                                          <p:spTgt spid="19"/>
                                        </p:tgtEl>
                                        <p:attrNameLst>
                                          <p:attrName>ppt_w</p:attrName>
                                        </p:attrNameLst>
                                      </p:cBhvr>
                                      <p:tavLst>
                                        <p:tav tm="0">
                                          <p:val>
                                            <p:fltVal val="0"/>
                                          </p:val>
                                        </p:tav>
                                        <p:tav tm="100000">
                                          <p:val>
                                            <p:strVal val="#ppt_w"/>
                                          </p:val>
                                        </p:tav>
                                      </p:tavLst>
                                    </p:anim>
                                    <p:anim calcmode="lin" valueType="num">
                                      <p:cBhvr>
                                        <p:cTn id="14" dur="500" fill="hold"/>
                                        <p:tgtEl>
                                          <p:spTgt spid="19"/>
                                        </p:tgtEl>
                                        <p:attrNameLst>
                                          <p:attrName>ppt_h</p:attrName>
                                        </p:attrNameLst>
                                      </p:cBhvr>
                                      <p:tavLst>
                                        <p:tav tm="0">
                                          <p:val>
                                            <p:fltVal val="0"/>
                                          </p:val>
                                        </p:tav>
                                        <p:tav tm="100000">
                                          <p:val>
                                            <p:strVal val="#ppt_h"/>
                                          </p:val>
                                        </p:tav>
                                      </p:tavLst>
                                    </p:anim>
                                  </p:childTnLst>
                                </p:cTn>
                              </p:par>
                              <p:par>
                                <p:cTn id="15" presetID="23" presetClass="entr" presetSubtype="16" fill="hold" grpId="0" nodeType="withEffect">
                                  <p:stCondLst>
                                    <p:cond delay="300"/>
                                  </p:stCondLst>
                                  <p:childTnLst>
                                    <p:set>
                                      <p:cBhvr>
                                        <p:cTn id="16" dur="1" fill="hold">
                                          <p:stCondLst>
                                            <p:cond delay="0"/>
                                          </p:stCondLst>
                                        </p:cTn>
                                        <p:tgtEl>
                                          <p:spTgt spid="20"/>
                                        </p:tgtEl>
                                        <p:attrNameLst>
                                          <p:attrName>style.visibility</p:attrName>
                                        </p:attrNameLst>
                                      </p:cBhvr>
                                      <p:to>
                                        <p:strVal val="visible"/>
                                      </p:to>
                                    </p:set>
                                    <p:anim calcmode="lin" valueType="num">
                                      <p:cBhvr>
                                        <p:cTn id="17" dur="500" fill="hold"/>
                                        <p:tgtEl>
                                          <p:spTgt spid="20"/>
                                        </p:tgtEl>
                                        <p:attrNameLst>
                                          <p:attrName>ppt_w</p:attrName>
                                        </p:attrNameLst>
                                      </p:cBhvr>
                                      <p:tavLst>
                                        <p:tav tm="0">
                                          <p:val>
                                            <p:fltVal val="0"/>
                                          </p:val>
                                        </p:tav>
                                        <p:tav tm="100000">
                                          <p:val>
                                            <p:strVal val="#ppt_w"/>
                                          </p:val>
                                        </p:tav>
                                      </p:tavLst>
                                    </p:anim>
                                    <p:anim calcmode="lin" valueType="num">
                                      <p:cBhvr>
                                        <p:cTn id="18" dur="500" fill="hold"/>
                                        <p:tgtEl>
                                          <p:spTgt spid="20"/>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5">
            <a:extLst>
              <a:ext uri="{28A0092B-C50C-407E-A947-70E740481C1C}">
                <a14:useLocalDpi xmlns:a14="http://schemas.microsoft.com/office/drawing/2010/main" xmlns=""/>
              </a:ext>
            </a:extLst>
          </a:blip>
          <a:stretch>
            <a:fillRect/>
          </a:stretch>
        </p:blipFill>
        <p:spPr>
          <a:xfrm>
            <a:off x="352" y="0"/>
            <a:ext cx="12858045" cy="7232650"/>
          </a:xfrm>
          <a:prstGeom prst="rect">
            <a:avLst/>
          </a:prstGeom>
        </p:spPr>
      </p:pic>
      <p:sp>
        <p:nvSpPr>
          <p:cNvPr id="14" name="MH_Entry_1"/>
          <p:cNvSpPr/>
          <p:nvPr>
            <p:custDataLst>
              <p:tags r:id="rId1"/>
            </p:custDataLst>
          </p:nvPr>
        </p:nvSpPr>
        <p:spPr>
          <a:xfrm flipH="1">
            <a:off x="4989375" y="2844886"/>
            <a:ext cx="4757654" cy="1542881"/>
          </a:xfrm>
          <a:prstGeom prst="roundRect">
            <a:avLst>
              <a:gd name="adj" fmla="val 23973"/>
            </a:avLst>
          </a:prstGeom>
          <a:solidFill>
            <a:srgbClr val="000000"/>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MH_Number_1"/>
          <p:cNvSpPr/>
          <p:nvPr>
            <p:custDataLst>
              <p:tags r:id="rId2"/>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000000"/>
          </a:solidFill>
          <a:ln w="12700" cap="flat" cmpd="sng" algn="ctr">
            <a:noFill/>
            <a:prstDash val="solid"/>
          </a:ln>
          <a:effectLst/>
        </p:spPr>
        <p:txBody>
          <a:bodyPr wrap="square" lIns="0" tIns="49351" rIns="189812" bIns="49351" anchor="ctr">
            <a:noAutofit/>
          </a:bodyPr>
          <a:lstStyle/>
          <a:p>
            <a:pPr algn="ctr">
              <a:defRPr/>
            </a:pPr>
            <a:r>
              <a:rPr lang="en-US" altLang="zh-CN" sz="2953" kern="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01</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17" name="矩形 16"/>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年度工作概述</a:t>
            </a:r>
          </a:p>
        </p:txBody>
      </p:sp>
      <p:sp>
        <p:nvSpPr>
          <p:cNvPr id="21"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2"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24"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extLst>
      <p:ext uri="{BB962C8B-B14F-4D97-AF65-F5344CB8AC3E}">
        <p14:creationId xmlns:p14="http://schemas.microsoft.com/office/powerpoint/2010/main" xmlns="" val="2194019989"/>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6"/>
                                        </p:tgtEl>
                                        <p:attrNameLst>
                                          <p:attrName>style.visibility</p:attrName>
                                        </p:attrNameLst>
                                      </p:cBhvr>
                                      <p:to>
                                        <p:strVal val="visible"/>
                                      </p:to>
                                    </p:set>
                                    <p:anim calcmode="lin" valueType="num">
                                      <p:cBhvr additive="base">
                                        <p:cTn id="15" dur="500" fill="hold"/>
                                        <p:tgtEl>
                                          <p:spTgt spid="16"/>
                                        </p:tgtEl>
                                        <p:attrNameLst>
                                          <p:attrName>ppt_x</p:attrName>
                                        </p:attrNameLst>
                                      </p:cBhvr>
                                      <p:tavLst>
                                        <p:tav tm="0">
                                          <p:val>
                                            <p:strVal val="0-#ppt_w/2"/>
                                          </p:val>
                                        </p:tav>
                                        <p:tav tm="100000">
                                          <p:val>
                                            <p:strVal val="#ppt_x"/>
                                          </p:val>
                                        </p:tav>
                                      </p:tavLst>
                                    </p:anim>
                                    <p:anim calcmode="lin" valueType="num">
                                      <p:cBhvr additive="base">
                                        <p:cTn id="16" dur="500" fill="hold"/>
                                        <p:tgtEl>
                                          <p:spTgt spid="16"/>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4"/>
                                        </p:tgtEl>
                                        <p:attrNameLst>
                                          <p:attrName>style.visibility</p:attrName>
                                        </p:attrNameLst>
                                      </p:cBhvr>
                                      <p:to>
                                        <p:strVal val="visible"/>
                                      </p:to>
                                    </p:set>
                                    <p:anim calcmode="lin" valueType="num">
                                      <p:cBhvr additive="base">
                                        <p:cTn id="19" dur="500" fill="hold"/>
                                        <p:tgtEl>
                                          <p:spTgt spid="14"/>
                                        </p:tgtEl>
                                        <p:attrNameLst>
                                          <p:attrName>ppt_x</p:attrName>
                                        </p:attrNameLst>
                                      </p:cBhvr>
                                      <p:tavLst>
                                        <p:tav tm="0">
                                          <p:val>
                                            <p:strVal val="1+#ppt_w/2"/>
                                          </p:val>
                                        </p:tav>
                                        <p:tav tm="100000">
                                          <p:val>
                                            <p:strVal val="#ppt_x"/>
                                          </p:val>
                                        </p:tav>
                                      </p:tavLst>
                                    </p:anim>
                                    <p:anim calcmode="lin" valueType="num">
                                      <p:cBhvr additive="base">
                                        <p:cTn id="20" dur="500" fill="hold"/>
                                        <p:tgtEl>
                                          <p:spTgt spid="14"/>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anim calcmode="lin" valueType="num">
                                      <p:cBhvr additive="base">
                                        <p:cTn id="25" dur="500" fill="hold"/>
                                        <p:tgtEl>
                                          <p:spTgt spid="17"/>
                                        </p:tgtEl>
                                        <p:attrNameLst>
                                          <p:attrName>ppt_x</p:attrName>
                                        </p:attrNameLst>
                                      </p:cBhvr>
                                      <p:tavLst>
                                        <p:tav tm="0">
                                          <p:val>
                                            <p:strVal val="0-#ppt_w/2"/>
                                          </p:val>
                                        </p:tav>
                                        <p:tav tm="100000">
                                          <p:val>
                                            <p:strVal val="#ppt_x"/>
                                          </p:val>
                                        </p:tav>
                                      </p:tavLst>
                                    </p:anim>
                                    <p:anim calcmode="lin" valueType="num">
                                      <p:cBhvr additive="base">
                                        <p:cTn id="26" dur="500" fill="hold"/>
                                        <p:tgtEl>
                                          <p:spTgt spid="17"/>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1"/>
                                        </p:tgtEl>
                                        <p:attrNameLst>
                                          <p:attrName>style.visibility</p:attrName>
                                        </p:attrNameLst>
                                      </p:cBhvr>
                                      <p:to>
                                        <p:strVal val="visible"/>
                                      </p:to>
                                    </p:set>
                                    <p:anim calcmode="lin" valueType="num">
                                      <p:cBhvr additive="base">
                                        <p:cTn id="31" dur="500" fill="hold"/>
                                        <p:tgtEl>
                                          <p:spTgt spid="21"/>
                                        </p:tgtEl>
                                        <p:attrNameLst>
                                          <p:attrName>ppt_x</p:attrName>
                                        </p:attrNameLst>
                                      </p:cBhvr>
                                      <p:tavLst>
                                        <p:tav tm="0">
                                          <p:val>
                                            <p:strVal val="0-#ppt_w/2"/>
                                          </p:val>
                                        </p:tav>
                                        <p:tav tm="100000">
                                          <p:val>
                                            <p:strVal val="#ppt_x"/>
                                          </p:val>
                                        </p:tav>
                                      </p:tavLst>
                                    </p:anim>
                                    <p:anim calcmode="lin" valueType="num">
                                      <p:cBhvr additive="base">
                                        <p:cTn id="32" dur="500" fill="hold"/>
                                        <p:tgtEl>
                                          <p:spTgt spid="21"/>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2"/>
                                        </p:tgtEl>
                                        <p:attrNameLst>
                                          <p:attrName>style.visibility</p:attrName>
                                        </p:attrNameLst>
                                      </p:cBhvr>
                                      <p:to>
                                        <p:strVal val="visible"/>
                                      </p:to>
                                    </p:set>
                                    <p:anim calcmode="lin" valueType="num">
                                      <p:cBhvr additive="base">
                                        <p:cTn id="35" dur="500" fill="hold"/>
                                        <p:tgtEl>
                                          <p:spTgt spid="22"/>
                                        </p:tgtEl>
                                        <p:attrNameLst>
                                          <p:attrName>ppt_x</p:attrName>
                                        </p:attrNameLst>
                                      </p:cBhvr>
                                      <p:tavLst>
                                        <p:tav tm="0">
                                          <p:val>
                                            <p:strVal val="0-#ppt_w/2"/>
                                          </p:val>
                                        </p:tav>
                                        <p:tav tm="100000">
                                          <p:val>
                                            <p:strVal val="#ppt_x"/>
                                          </p:val>
                                        </p:tav>
                                      </p:tavLst>
                                    </p:anim>
                                    <p:anim calcmode="lin" valueType="num">
                                      <p:cBhvr additive="base">
                                        <p:cTn id="36" dur="500" fill="hold"/>
                                        <p:tgtEl>
                                          <p:spTgt spid="22"/>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23"/>
                                        </p:tgtEl>
                                        <p:attrNameLst>
                                          <p:attrName>style.visibility</p:attrName>
                                        </p:attrNameLst>
                                      </p:cBhvr>
                                      <p:to>
                                        <p:strVal val="visible"/>
                                      </p:to>
                                    </p:set>
                                    <p:anim calcmode="lin" valueType="num">
                                      <p:cBhvr additive="base">
                                        <p:cTn id="39" dur="500" fill="hold"/>
                                        <p:tgtEl>
                                          <p:spTgt spid="23"/>
                                        </p:tgtEl>
                                        <p:attrNameLst>
                                          <p:attrName>ppt_x</p:attrName>
                                        </p:attrNameLst>
                                      </p:cBhvr>
                                      <p:tavLst>
                                        <p:tav tm="0">
                                          <p:val>
                                            <p:strVal val="0-#ppt_w/2"/>
                                          </p:val>
                                        </p:tav>
                                        <p:tav tm="100000">
                                          <p:val>
                                            <p:strVal val="#ppt_x"/>
                                          </p:val>
                                        </p:tav>
                                      </p:tavLst>
                                    </p:anim>
                                    <p:anim calcmode="lin" valueType="num">
                                      <p:cBhvr additive="base">
                                        <p:cTn id="40" dur="500" fill="hold"/>
                                        <p:tgtEl>
                                          <p:spTgt spid="23"/>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24"/>
                                        </p:tgtEl>
                                        <p:attrNameLst>
                                          <p:attrName>style.visibility</p:attrName>
                                        </p:attrNameLst>
                                      </p:cBhvr>
                                      <p:to>
                                        <p:strVal val="visible"/>
                                      </p:to>
                                    </p:set>
                                    <p:anim calcmode="lin" valueType="num">
                                      <p:cBhvr additive="base">
                                        <p:cTn id="43" dur="500" fill="hold"/>
                                        <p:tgtEl>
                                          <p:spTgt spid="24"/>
                                        </p:tgtEl>
                                        <p:attrNameLst>
                                          <p:attrName>ppt_x</p:attrName>
                                        </p:attrNameLst>
                                      </p:cBhvr>
                                      <p:tavLst>
                                        <p:tav tm="0">
                                          <p:val>
                                            <p:strVal val="0-#ppt_w/2"/>
                                          </p:val>
                                        </p:tav>
                                        <p:tav tm="100000">
                                          <p:val>
                                            <p:strVal val="#ppt_x"/>
                                          </p:val>
                                        </p:tav>
                                      </p:tavLst>
                                    </p:anim>
                                    <p:anim calcmode="lin" valueType="num">
                                      <p:cBhvr additive="base">
                                        <p:cTn id="44"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6" grpId="0" animBg="1"/>
      <p:bldP spid="17" grpId="0"/>
      <p:bldP spid="21" grpId="0"/>
      <p:bldP spid="22" grpId="0"/>
      <p:bldP spid="23" grpId="0"/>
      <p:bldP spid="24"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2330425" y="2594899"/>
            <a:ext cx="4189787" cy="4161791"/>
            <a:chOff x="1134282" y="1929437"/>
            <a:chExt cx="4961718" cy="4928563"/>
          </a:xfrm>
        </p:grpSpPr>
        <p:sp>
          <p:nvSpPr>
            <p:cNvPr id="6" name="Freeform 5"/>
            <p:cNvSpPr>
              <a:spLocks/>
            </p:cNvSpPr>
            <p:nvPr/>
          </p:nvSpPr>
          <p:spPr bwMode="auto">
            <a:xfrm>
              <a:off x="1912099" y="4596238"/>
              <a:ext cx="936427" cy="960622"/>
            </a:xfrm>
            <a:custGeom>
              <a:avLst/>
              <a:gdLst>
                <a:gd name="T0" fmla="*/ 419 w 442"/>
                <a:gd name="T1" fmla="*/ 163 h 453"/>
                <a:gd name="T2" fmla="*/ 166 w 442"/>
                <a:gd name="T3" fmla="*/ 33 h 453"/>
                <a:gd name="T4" fmla="*/ 34 w 442"/>
                <a:gd name="T5" fmla="*/ 285 h 453"/>
                <a:gd name="T6" fmla="*/ 286 w 442"/>
                <a:gd name="T7" fmla="*/ 415 h 453"/>
                <a:gd name="T8" fmla="*/ 299 w 442"/>
                <a:gd name="T9" fmla="*/ 410 h 453"/>
                <a:gd name="T10" fmla="*/ 391 w 442"/>
                <a:gd name="T11" fmla="*/ 453 h 453"/>
                <a:gd name="T12" fmla="*/ 373 w 442"/>
                <a:gd name="T13" fmla="*/ 361 h 453"/>
                <a:gd name="T14" fmla="*/ 419 w 442"/>
                <a:gd name="T15" fmla="*/ 163 h 4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42" h="453">
                  <a:moveTo>
                    <a:pt x="419" y="163"/>
                  </a:moveTo>
                  <a:cubicBezTo>
                    <a:pt x="386" y="58"/>
                    <a:pt x="273" y="0"/>
                    <a:pt x="166" y="33"/>
                  </a:cubicBezTo>
                  <a:cubicBezTo>
                    <a:pt x="60" y="67"/>
                    <a:pt x="0" y="180"/>
                    <a:pt x="34" y="285"/>
                  </a:cubicBezTo>
                  <a:cubicBezTo>
                    <a:pt x="67" y="390"/>
                    <a:pt x="180" y="448"/>
                    <a:pt x="286" y="415"/>
                  </a:cubicBezTo>
                  <a:cubicBezTo>
                    <a:pt x="291" y="413"/>
                    <a:pt x="295" y="412"/>
                    <a:pt x="299" y="410"/>
                  </a:cubicBezTo>
                  <a:cubicBezTo>
                    <a:pt x="391" y="453"/>
                    <a:pt x="391" y="453"/>
                    <a:pt x="391" y="453"/>
                  </a:cubicBezTo>
                  <a:cubicBezTo>
                    <a:pt x="373" y="361"/>
                    <a:pt x="373" y="361"/>
                    <a:pt x="373" y="361"/>
                  </a:cubicBezTo>
                  <a:cubicBezTo>
                    <a:pt x="421" y="309"/>
                    <a:pt x="442" y="235"/>
                    <a:pt x="419" y="16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6"/>
            <p:cNvSpPr>
              <a:spLocks/>
            </p:cNvSpPr>
            <p:nvPr/>
          </p:nvSpPr>
          <p:spPr bwMode="auto">
            <a:xfrm>
              <a:off x="4101276" y="3967173"/>
              <a:ext cx="848609" cy="905064"/>
            </a:xfrm>
            <a:custGeom>
              <a:avLst/>
              <a:gdLst>
                <a:gd name="T0" fmla="*/ 327 w 400"/>
                <a:gd name="T1" fmla="*/ 333 h 427"/>
                <a:gd name="T2" fmla="*/ 330 w 400"/>
                <a:gd name="T3" fmla="*/ 76 h 427"/>
                <a:gd name="T4" fmla="*/ 74 w 400"/>
                <a:gd name="T5" fmla="*/ 70 h 427"/>
                <a:gd name="T6" fmla="*/ 70 w 400"/>
                <a:gd name="T7" fmla="*/ 326 h 427"/>
                <a:gd name="T8" fmla="*/ 79 w 400"/>
                <a:gd name="T9" fmla="*/ 335 h 427"/>
                <a:gd name="T10" fmla="*/ 81 w 400"/>
                <a:gd name="T11" fmla="*/ 427 h 427"/>
                <a:gd name="T12" fmla="*/ 149 w 400"/>
                <a:gd name="T13" fmla="*/ 375 h 427"/>
                <a:gd name="T14" fmla="*/ 327 w 400"/>
                <a:gd name="T15" fmla="*/ 333 h 42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00" h="427">
                  <a:moveTo>
                    <a:pt x="327" y="333"/>
                  </a:moveTo>
                  <a:cubicBezTo>
                    <a:pt x="399" y="263"/>
                    <a:pt x="400" y="149"/>
                    <a:pt x="330" y="76"/>
                  </a:cubicBezTo>
                  <a:cubicBezTo>
                    <a:pt x="260" y="3"/>
                    <a:pt x="145" y="0"/>
                    <a:pt x="74" y="70"/>
                  </a:cubicBezTo>
                  <a:cubicBezTo>
                    <a:pt x="2" y="139"/>
                    <a:pt x="0" y="254"/>
                    <a:pt x="70" y="326"/>
                  </a:cubicBezTo>
                  <a:cubicBezTo>
                    <a:pt x="73" y="329"/>
                    <a:pt x="76" y="332"/>
                    <a:pt x="79" y="335"/>
                  </a:cubicBezTo>
                  <a:cubicBezTo>
                    <a:pt x="81" y="427"/>
                    <a:pt x="81" y="427"/>
                    <a:pt x="81" y="427"/>
                  </a:cubicBezTo>
                  <a:cubicBezTo>
                    <a:pt x="149" y="375"/>
                    <a:pt x="149" y="375"/>
                    <a:pt x="149" y="375"/>
                  </a:cubicBezTo>
                  <a:cubicBezTo>
                    <a:pt x="210" y="393"/>
                    <a:pt x="278" y="380"/>
                    <a:pt x="327" y="333"/>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1180879" y="4537095"/>
              <a:ext cx="714193" cy="733012"/>
            </a:xfrm>
            <a:custGeom>
              <a:avLst/>
              <a:gdLst>
                <a:gd name="T0" fmla="*/ 305 w 337"/>
                <a:gd name="T1" fmla="*/ 93 h 346"/>
                <a:gd name="T2" fmla="*/ 96 w 337"/>
                <a:gd name="T3" fmla="*/ 43 h 346"/>
                <a:gd name="T4" fmla="*/ 44 w 337"/>
                <a:gd name="T5" fmla="*/ 252 h 346"/>
                <a:gd name="T6" fmla="*/ 253 w 337"/>
                <a:gd name="T7" fmla="*/ 302 h 346"/>
                <a:gd name="T8" fmla="*/ 261 w 337"/>
                <a:gd name="T9" fmla="*/ 296 h 346"/>
                <a:gd name="T10" fmla="*/ 337 w 337"/>
                <a:gd name="T11" fmla="*/ 311 h 346"/>
                <a:gd name="T12" fmla="*/ 307 w 337"/>
                <a:gd name="T13" fmla="*/ 246 h 346"/>
                <a:gd name="T14" fmla="*/ 305 w 337"/>
                <a:gd name="T15" fmla="*/ 93 h 34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37" h="346">
                  <a:moveTo>
                    <a:pt x="305" y="93"/>
                  </a:moveTo>
                  <a:cubicBezTo>
                    <a:pt x="262" y="22"/>
                    <a:pt x="168" y="0"/>
                    <a:pt x="96" y="43"/>
                  </a:cubicBezTo>
                  <a:cubicBezTo>
                    <a:pt x="24" y="87"/>
                    <a:pt x="0" y="181"/>
                    <a:pt x="44" y="252"/>
                  </a:cubicBezTo>
                  <a:cubicBezTo>
                    <a:pt x="87" y="323"/>
                    <a:pt x="181" y="346"/>
                    <a:pt x="253" y="302"/>
                  </a:cubicBezTo>
                  <a:cubicBezTo>
                    <a:pt x="256" y="300"/>
                    <a:pt x="259" y="298"/>
                    <a:pt x="261" y="296"/>
                  </a:cubicBezTo>
                  <a:cubicBezTo>
                    <a:pt x="337" y="311"/>
                    <a:pt x="337" y="311"/>
                    <a:pt x="337" y="311"/>
                  </a:cubicBezTo>
                  <a:cubicBezTo>
                    <a:pt x="307" y="246"/>
                    <a:pt x="307" y="246"/>
                    <a:pt x="307" y="246"/>
                  </a:cubicBezTo>
                  <a:cubicBezTo>
                    <a:pt x="333" y="200"/>
                    <a:pt x="334" y="142"/>
                    <a:pt x="305" y="9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2827915" y="2781630"/>
              <a:ext cx="807388" cy="896998"/>
            </a:xfrm>
            <a:custGeom>
              <a:avLst/>
              <a:gdLst>
                <a:gd name="T0" fmla="*/ 348 w 381"/>
                <a:gd name="T1" fmla="*/ 249 h 423"/>
                <a:gd name="T2" fmla="*/ 250 w 381"/>
                <a:gd name="T3" fmla="*/ 33 h 423"/>
                <a:gd name="T4" fmla="*/ 33 w 381"/>
                <a:gd name="T5" fmla="*/ 128 h 423"/>
                <a:gd name="T6" fmla="*/ 131 w 381"/>
                <a:gd name="T7" fmla="*/ 344 h 423"/>
                <a:gd name="T8" fmla="*/ 141 w 381"/>
                <a:gd name="T9" fmla="*/ 348 h 423"/>
                <a:gd name="T10" fmla="*/ 179 w 381"/>
                <a:gd name="T11" fmla="*/ 423 h 423"/>
                <a:gd name="T12" fmla="*/ 215 w 381"/>
                <a:gd name="T13" fmla="*/ 354 h 423"/>
                <a:gd name="T14" fmla="*/ 348 w 381"/>
                <a:gd name="T15" fmla="*/ 249 h 4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1" h="423">
                  <a:moveTo>
                    <a:pt x="348" y="249"/>
                  </a:moveTo>
                  <a:cubicBezTo>
                    <a:pt x="381" y="163"/>
                    <a:pt x="337" y="66"/>
                    <a:pt x="250" y="33"/>
                  </a:cubicBezTo>
                  <a:cubicBezTo>
                    <a:pt x="163" y="0"/>
                    <a:pt x="66" y="42"/>
                    <a:pt x="33" y="128"/>
                  </a:cubicBezTo>
                  <a:cubicBezTo>
                    <a:pt x="0" y="214"/>
                    <a:pt x="44" y="311"/>
                    <a:pt x="131" y="344"/>
                  </a:cubicBezTo>
                  <a:cubicBezTo>
                    <a:pt x="134" y="345"/>
                    <a:pt x="138" y="347"/>
                    <a:pt x="141" y="348"/>
                  </a:cubicBezTo>
                  <a:cubicBezTo>
                    <a:pt x="179" y="423"/>
                    <a:pt x="179" y="423"/>
                    <a:pt x="179" y="423"/>
                  </a:cubicBezTo>
                  <a:cubicBezTo>
                    <a:pt x="215" y="354"/>
                    <a:pt x="215" y="354"/>
                    <a:pt x="215" y="354"/>
                  </a:cubicBezTo>
                  <a:cubicBezTo>
                    <a:pt x="274" y="345"/>
                    <a:pt x="325" y="307"/>
                    <a:pt x="348" y="249"/>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2266059" y="3674148"/>
              <a:ext cx="964206" cy="1078907"/>
            </a:xfrm>
            <a:custGeom>
              <a:avLst/>
              <a:gdLst>
                <a:gd name="T0" fmla="*/ 449 w 455"/>
                <a:gd name="T1" fmla="*/ 209 h 509"/>
                <a:gd name="T2" fmla="*/ 212 w 455"/>
                <a:gd name="T3" fmla="*/ 10 h 509"/>
                <a:gd name="T4" fmla="*/ 10 w 455"/>
                <a:gd name="T5" fmla="*/ 244 h 509"/>
                <a:gd name="T6" fmla="*/ 247 w 455"/>
                <a:gd name="T7" fmla="*/ 443 h 509"/>
                <a:gd name="T8" fmla="*/ 261 w 455"/>
                <a:gd name="T9" fmla="*/ 441 h 509"/>
                <a:gd name="T10" fmla="*/ 349 w 455"/>
                <a:gd name="T11" fmla="*/ 509 h 509"/>
                <a:gd name="T12" fmla="*/ 352 w 455"/>
                <a:gd name="T13" fmla="*/ 407 h 509"/>
                <a:gd name="T14" fmla="*/ 449 w 455"/>
                <a:gd name="T15" fmla="*/ 209 h 50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55" h="509">
                  <a:moveTo>
                    <a:pt x="449" y="209"/>
                  </a:moveTo>
                  <a:cubicBezTo>
                    <a:pt x="439" y="89"/>
                    <a:pt x="333" y="0"/>
                    <a:pt x="212" y="10"/>
                  </a:cubicBezTo>
                  <a:cubicBezTo>
                    <a:pt x="91" y="19"/>
                    <a:pt x="0" y="124"/>
                    <a:pt x="10" y="244"/>
                  </a:cubicBezTo>
                  <a:cubicBezTo>
                    <a:pt x="20" y="364"/>
                    <a:pt x="126" y="453"/>
                    <a:pt x="247" y="443"/>
                  </a:cubicBezTo>
                  <a:cubicBezTo>
                    <a:pt x="252" y="443"/>
                    <a:pt x="257" y="442"/>
                    <a:pt x="261" y="441"/>
                  </a:cubicBezTo>
                  <a:cubicBezTo>
                    <a:pt x="349" y="509"/>
                    <a:pt x="349" y="509"/>
                    <a:pt x="349" y="509"/>
                  </a:cubicBezTo>
                  <a:cubicBezTo>
                    <a:pt x="352" y="407"/>
                    <a:pt x="352" y="407"/>
                    <a:pt x="352" y="407"/>
                  </a:cubicBezTo>
                  <a:cubicBezTo>
                    <a:pt x="416" y="364"/>
                    <a:pt x="455" y="290"/>
                    <a:pt x="449" y="209"/>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Freeform 10"/>
            <p:cNvSpPr>
              <a:spLocks/>
            </p:cNvSpPr>
            <p:nvPr/>
          </p:nvSpPr>
          <p:spPr bwMode="auto">
            <a:xfrm>
              <a:off x="4743782" y="2536098"/>
              <a:ext cx="1049335" cy="1133569"/>
            </a:xfrm>
            <a:custGeom>
              <a:avLst/>
              <a:gdLst>
                <a:gd name="T0" fmla="*/ 421 w 495"/>
                <a:gd name="T1" fmla="*/ 382 h 535"/>
                <a:gd name="T2" fmla="*/ 382 w 495"/>
                <a:gd name="T3" fmla="*/ 75 h 535"/>
                <a:gd name="T4" fmla="*/ 74 w 495"/>
                <a:gd name="T5" fmla="*/ 111 h 535"/>
                <a:gd name="T6" fmla="*/ 114 w 495"/>
                <a:gd name="T7" fmla="*/ 418 h 535"/>
                <a:gd name="T8" fmla="*/ 126 w 495"/>
                <a:gd name="T9" fmla="*/ 426 h 535"/>
                <a:gd name="T10" fmla="*/ 144 w 495"/>
                <a:gd name="T11" fmla="*/ 535 h 535"/>
                <a:gd name="T12" fmla="*/ 216 w 495"/>
                <a:gd name="T13" fmla="*/ 462 h 535"/>
                <a:gd name="T14" fmla="*/ 421 w 495"/>
                <a:gd name="T15" fmla="*/ 382 h 53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5" h="535">
                  <a:moveTo>
                    <a:pt x="421" y="382"/>
                  </a:moveTo>
                  <a:cubicBezTo>
                    <a:pt x="495" y="287"/>
                    <a:pt x="478" y="150"/>
                    <a:pt x="382" y="75"/>
                  </a:cubicBezTo>
                  <a:cubicBezTo>
                    <a:pt x="286" y="0"/>
                    <a:pt x="148" y="16"/>
                    <a:pt x="74" y="111"/>
                  </a:cubicBezTo>
                  <a:cubicBezTo>
                    <a:pt x="0" y="205"/>
                    <a:pt x="18" y="343"/>
                    <a:pt x="114" y="418"/>
                  </a:cubicBezTo>
                  <a:cubicBezTo>
                    <a:pt x="118" y="421"/>
                    <a:pt x="122" y="424"/>
                    <a:pt x="126" y="426"/>
                  </a:cubicBezTo>
                  <a:cubicBezTo>
                    <a:pt x="144" y="535"/>
                    <a:pt x="144" y="535"/>
                    <a:pt x="144" y="535"/>
                  </a:cubicBezTo>
                  <a:cubicBezTo>
                    <a:pt x="216" y="462"/>
                    <a:pt x="216" y="462"/>
                    <a:pt x="216" y="462"/>
                  </a:cubicBezTo>
                  <a:cubicBezTo>
                    <a:pt x="291" y="474"/>
                    <a:pt x="371" y="446"/>
                    <a:pt x="421" y="382"/>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11"/>
            <p:cNvSpPr>
              <a:spLocks/>
            </p:cNvSpPr>
            <p:nvPr/>
          </p:nvSpPr>
          <p:spPr bwMode="auto">
            <a:xfrm>
              <a:off x="5040392" y="3557655"/>
              <a:ext cx="1055608" cy="1013492"/>
            </a:xfrm>
            <a:custGeom>
              <a:avLst/>
              <a:gdLst>
                <a:gd name="T0" fmla="*/ 314 w 498"/>
                <a:gd name="T1" fmla="*/ 456 h 478"/>
                <a:gd name="T2" fmla="*/ 465 w 498"/>
                <a:gd name="T3" fmla="*/ 186 h 478"/>
                <a:gd name="T4" fmla="*/ 197 w 498"/>
                <a:gd name="T5" fmla="*/ 32 h 478"/>
                <a:gd name="T6" fmla="*/ 46 w 498"/>
                <a:gd name="T7" fmla="*/ 302 h 478"/>
                <a:gd name="T8" fmla="*/ 50 w 498"/>
                <a:gd name="T9" fmla="*/ 316 h 478"/>
                <a:gd name="T10" fmla="*/ 0 w 498"/>
                <a:gd name="T11" fmla="*/ 415 h 478"/>
                <a:gd name="T12" fmla="*/ 101 w 498"/>
                <a:gd name="T13" fmla="*/ 398 h 478"/>
                <a:gd name="T14" fmla="*/ 314 w 498"/>
                <a:gd name="T15" fmla="*/ 456 h 478"/>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8" h="478">
                  <a:moveTo>
                    <a:pt x="314" y="456"/>
                  </a:moveTo>
                  <a:cubicBezTo>
                    <a:pt x="430" y="424"/>
                    <a:pt x="498" y="304"/>
                    <a:pt x="465" y="186"/>
                  </a:cubicBezTo>
                  <a:cubicBezTo>
                    <a:pt x="433" y="69"/>
                    <a:pt x="313" y="0"/>
                    <a:pt x="197" y="32"/>
                  </a:cubicBezTo>
                  <a:cubicBezTo>
                    <a:pt x="81" y="64"/>
                    <a:pt x="14" y="185"/>
                    <a:pt x="46" y="302"/>
                  </a:cubicBezTo>
                  <a:cubicBezTo>
                    <a:pt x="47" y="307"/>
                    <a:pt x="49" y="312"/>
                    <a:pt x="50" y="316"/>
                  </a:cubicBezTo>
                  <a:cubicBezTo>
                    <a:pt x="0" y="415"/>
                    <a:pt x="0" y="415"/>
                    <a:pt x="0" y="415"/>
                  </a:cubicBezTo>
                  <a:cubicBezTo>
                    <a:pt x="101" y="398"/>
                    <a:pt x="101" y="398"/>
                    <a:pt x="101" y="398"/>
                  </a:cubicBezTo>
                  <a:cubicBezTo>
                    <a:pt x="155" y="453"/>
                    <a:pt x="235" y="478"/>
                    <a:pt x="314" y="456"/>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Freeform 12"/>
            <p:cNvSpPr>
              <a:spLocks/>
            </p:cNvSpPr>
            <p:nvPr/>
          </p:nvSpPr>
          <p:spPr bwMode="auto">
            <a:xfrm>
              <a:off x="1757073" y="2694708"/>
              <a:ext cx="1091453" cy="1019765"/>
            </a:xfrm>
            <a:custGeom>
              <a:avLst/>
              <a:gdLst>
                <a:gd name="T0" fmla="*/ 396 w 515"/>
                <a:gd name="T1" fmla="*/ 85 h 481"/>
                <a:gd name="T2" fmla="*/ 87 w 515"/>
                <a:gd name="T3" fmla="*/ 87 h 481"/>
                <a:gd name="T4" fmla="*/ 85 w 515"/>
                <a:gd name="T5" fmla="*/ 396 h 481"/>
                <a:gd name="T6" fmla="*/ 395 w 515"/>
                <a:gd name="T7" fmla="*/ 394 h 481"/>
                <a:gd name="T8" fmla="*/ 405 w 515"/>
                <a:gd name="T9" fmla="*/ 384 h 481"/>
                <a:gd name="T10" fmla="*/ 515 w 515"/>
                <a:gd name="T11" fmla="*/ 378 h 481"/>
                <a:gd name="T12" fmla="*/ 451 w 515"/>
                <a:gd name="T13" fmla="*/ 299 h 481"/>
                <a:gd name="T14" fmla="*/ 396 w 515"/>
                <a:gd name="T15" fmla="*/ 85 h 48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15" h="481">
                  <a:moveTo>
                    <a:pt x="396" y="85"/>
                  </a:moveTo>
                  <a:cubicBezTo>
                    <a:pt x="311" y="0"/>
                    <a:pt x="173" y="1"/>
                    <a:pt x="87" y="87"/>
                  </a:cubicBezTo>
                  <a:cubicBezTo>
                    <a:pt x="1" y="173"/>
                    <a:pt x="0" y="312"/>
                    <a:pt x="85" y="396"/>
                  </a:cubicBezTo>
                  <a:cubicBezTo>
                    <a:pt x="170" y="481"/>
                    <a:pt x="309" y="480"/>
                    <a:pt x="395" y="394"/>
                  </a:cubicBezTo>
                  <a:cubicBezTo>
                    <a:pt x="398" y="391"/>
                    <a:pt x="402" y="387"/>
                    <a:pt x="405" y="384"/>
                  </a:cubicBezTo>
                  <a:cubicBezTo>
                    <a:pt x="515" y="378"/>
                    <a:pt x="515" y="378"/>
                    <a:pt x="515" y="378"/>
                  </a:cubicBezTo>
                  <a:cubicBezTo>
                    <a:pt x="451" y="299"/>
                    <a:pt x="451" y="299"/>
                    <a:pt x="451" y="299"/>
                  </a:cubicBezTo>
                  <a:cubicBezTo>
                    <a:pt x="472" y="225"/>
                    <a:pt x="454" y="143"/>
                    <a:pt x="396" y="85"/>
                  </a:cubicBezTo>
                  <a:close/>
                </a:path>
              </a:pathLst>
            </a:custGeom>
            <a:solidFill>
              <a:schemeClr val="accent4"/>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13"/>
            <p:cNvSpPr>
              <a:spLocks/>
            </p:cNvSpPr>
            <p:nvPr/>
          </p:nvSpPr>
          <p:spPr bwMode="auto">
            <a:xfrm>
              <a:off x="4619224" y="4537095"/>
              <a:ext cx="1051128" cy="1015284"/>
            </a:xfrm>
            <a:custGeom>
              <a:avLst/>
              <a:gdLst>
                <a:gd name="T0" fmla="*/ 315 w 496"/>
                <a:gd name="T1" fmla="*/ 456 h 479"/>
                <a:gd name="T2" fmla="*/ 461 w 496"/>
                <a:gd name="T3" fmla="*/ 183 h 479"/>
                <a:gd name="T4" fmla="*/ 190 w 496"/>
                <a:gd name="T5" fmla="*/ 34 h 479"/>
                <a:gd name="T6" fmla="*/ 44 w 496"/>
                <a:gd name="T7" fmla="*/ 306 h 479"/>
                <a:gd name="T8" fmla="*/ 49 w 496"/>
                <a:gd name="T9" fmla="*/ 320 h 479"/>
                <a:gd name="T10" fmla="*/ 0 w 496"/>
                <a:gd name="T11" fmla="*/ 420 h 479"/>
                <a:gd name="T12" fmla="*/ 101 w 496"/>
                <a:gd name="T13" fmla="*/ 402 h 479"/>
                <a:gd name="T14" fmla="*/ 315 w 496"/>
                <a:gd name="T15" fmla="*/ 456 h 47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6" h="479">
                  <a:moveTo>
                    <a:pt x="315" y="456"/>
                  </a:moveTo>
                  <a:cubicBezTo>
                    <a:pt x="430" y="422"/>
                    <a:pt x="496" y="300"/>
                    <a:pt x="461" y="183"/>
                  </a:cubicBezTo>
                  <a:cubicBezTo>
                    <a:pt x="427" y="67"/>
                    <a:pt x="306" y="0"/>
                    <a:pt x="190" y="34"/>
                  </a:cubicBezTo>
                  <a:cubicBezTo>
                    <a:pt x="75" y="68"/>
                    <a:pt x="10" y="190"/>
                    <a:pt x="44" y="306"/>
                  </a:cubicBezTo>
                  <a:cubicBezTo>
                    <a:pt x="45" y="311"/>
                    <a:pt x="47" y="316"/>
                    <a:pt x="49" y="320"/>
                  </a:cubicBezTo>
                  <a:cubicBezTo>
                    <a:pt x="0" y="420"/>
                    <a:pt x="0" y="420"/>
                    <a:pt x="0" y="420"/>
                  </a:cubicBezTo>
                  <a:cubicBezTo>
                    <a:pt x="101" y="402"/>
                    <a:pt x="101" y="402"/>
                    <a:pt x="101" y="402"/>
                  </a:cubicBezTo>
                  <a:cubicBezTo>
                    <a:pt x="156" y="456"/>
                    <a:pt x="237" y="479"/>
                    <a:pt x="315" y="45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Freeform 14"/>
            <p:cNvSpPr>
              <a:spLocks/>
            </p:cNvSpPr>
            <p:nvPr/>
          </p:nvSpPr>
          <p:spPr bwMode="auto">
            <a:xfrm>
              <a:off x="3232953" y="3644577"/>
              <a:ext cx="734804" cy="833375"/>
            </a:xfrm>
            <a:custGeom>
              <a:avLst/>
              <a:gdLst>
                <a:gd name="T0" fmla="*/ 329 w 347"/>
                <a:gd name="T1" fmla="*/ 206 h 393"/>
                <a:gd name="T2" fmla="*/ 207 w 347"/>
                <a:gd name="T3" fmla="*/ 19 h 393"/>
                <a:gd name="T4" fmla="*/ 19 w 347"/>
                <a:gd name="T5" fmla="*/ 139 h 393"/>
                <a:gd name="T6" fmla="*/ 141 w 347"/>
                <a:gd name="T7" fmla="*/ 326 h 393"/>
                <a:gd name="T8" fmla="*/ 151 w 347"/>
                <a:gd name="T9" fmla="*/ 328 h 393"/>
                <a:gd name="T10" fmla="*/ 198 w 347"/>
                <a:gd name="T11" fmla="*/ 393 h 393"/>
                <a:gd name="T12" fmla="*/ 221 w 347"/>
                <a:gd name="T13" fmla="*/ 323 h 393"/>
                <a:gd name="T14" fmla="*/ 329 w 347"/>
                <a:gd name="T15" fmla="*/ 206 h 39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7" h="393">
                  <a:moveTo>
                    <a:pt x="329" y="206"/>
                  </a:moveTo>
                  <a:cubicBezTo>
                    <a:pt x="347" y="121"/>
                    <a:pt x="293" y="37"/>
                    <a:pt x="207" y="19"/>
                  </a:cubicBezTo>
                  <a:cubicBezTo>
                    <a:pt x="121" y="0"/>
                    <a:pt x="37" y="54"/>
                    <a:pt x="19" y="139"/>
                  </a:cubicBezTo>
                  <a:cubicBezTo>
                    <a:pt x="0" y="224"/>
                    <a:pt x="55" y="307"/>
                    <a:pt x="141" y="326"/>
                  </a:cubicBezTo>
                  <a:cubicBezTo>
                    <a:pt x="144" y="327"/>
                    <a:pt x="148" y="327"/>
                    <a:pt x="151" y="328"/>
                  </a:cubicBezTo>
                  <a:cubicBezTo>
                    <a:pt x="198" y="393"/>
                    <a:pt x="198" y="393"/>
                    <a:pt x="198" y="393"/>
                  </a:cubicBezTo>
                  <a:cubicBezTo>
                    <a:pt x="221" y="323"/>
                    <a:pt x="221" y="323"/>
                    <a:pt x="221" y="323"/>
                  </a:cubicBezTo>
                  <a:cubicBezTo>
                    <a:pt x="274" y="307"/>
                    <a:pt x="317" y="263"/>
                    <a:pt x="329" y="206"/>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p:cNvSpPr>
            <p:nvPr/>
          </p:nvSpPr>
          <p:spPr bwMode="auto">
            <a:xfrm>
              <a:off x="1134282" y="3061214"/>
              <a:ext cx="602181" cy="608454"/>
            </a:xfrm>
            <a:custGeom>
              <a:avLst/>
              <a:gdLst>
                <a:gd name="T0" fmla="*/ 249 w 284"/>
                <a:gd name="T1" fmla="*/ 73 h 287"/>
                <a:gd name="T2" fmla="*/ 74 w 284"/>
                <a:gd name="T3" fmla="*/ 39 h 287"/>
                <a:gd name="T4" fmla="*/ 39 w 284"/>
                <a:gd name="T5" fmla="*/ 215 h 287"/>
                <a:gd name="T6" fmla="*/ 214 w 284"/>
                <a:gd name="T7" fmla="*/ 248 h 287"/>
                <a:gd name="T8" fmla="*/ 221 w 284"/>
                <a:gd name="T9" fmla="*/ 243 h 287"/>
                <a:gd name="T10" fmla="*/ 284 w 284"/>
                <a:gd name="T11" fmla="*/ 252 h 287"/>
                <a:gd name="T12" fmla="*/ 257 w 284"/>
                <a:gd name="T13" fmla="*/ 200 h 287"/>
                <a:gd name="T14" fmla="*/ 249 w 284"/>
                <a:gd name="T15" fmla="*/ 73 h 28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84" h="287">
                  <a:moveTo>
                    <a:pt x="249" y="73"/>
                  </a:moveTo>
                  <a:cubicBezTo>
                    <a:pt x="211" y="15"/>
                    <a:pt x="132" y="0"/>
                    <a:pt x="74" y="39"/>
                  </a:cubicBezTo>
                  <a:cubicBezTo>
                    <a:pt x="16" y="79"/>
                    <a:pt x="0" y="157"/>
                    <a:pt x="39" y="215"/>
                  </a:cubicBezTo>
                  <a:cubicBezTo>
                    <a:pt x="77" y="272"/>
                    <a:pt x="156" y="287"/>
                    <a:pt x="214" y="248"/>
                  </a:cubicBezTo>
                  <a:cubicBezTo>
                    <a:pt x="217" y="246"/>
                    <a:pt x="219" y="245"/>
                    <a:pt x="221" y="243"/>
                  </a:cubicBezTo>
                  <a:cubicBezTo>
                    <a:pt x="284" y="252"/>
                    <a:pt x="284" y="252"/>
                    <a:pt x="284" y="252"/>
                  </a:cubicBezTo>
                  <a:cubicBezTo>
                    <a:pt x="257" y="200"/>
                    <a:pt x="257" y="200"/>
                    <a:pt x="257" y="200"/>
                  </a:cubicBezTo>
                  <a:cubicBezTo>
                    <a:pt x="277" y="161"/>
                    <a:pt x="276" y="112"/>
                    <a:pt x="249" y="73"/>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p:cNvSpPr>
            <p:nvPr/>
          </p:nvSpPr>
          <p:spPr bwMode="auto">
            <a:xfrm>
              <a:off x="2391513" y="1989476"/>
              <a:ext cx="821726" cy="919401"/>
            </a:xfrm>
            <a:custGeom>
              <a:avLst/>
              <a:gdLst>
                <a:gd name="T0" fmla="*/ 359 w 388"/>
                <a:gd name="T1" fmla="*/ 245 h 434"/>
                <a:gd name="T2" fmla="*/ 246 w 388"/>
                <a:gd name="T3" fmla="*/ 29 h 434"/>
                <a:gd name="T4" fmla="*/ 29 w 388"/>
                <a:gd name="T5" fmla="*/ 139 h 434"/>
                <a:gd name="T6" fmla="*/ 142 w 388"/>
                <a:gd name="T7" fmla="*/ 355 h 434"/>
                <a:gd name="T8" fmla="*/ 153 w 388"/>
                <a:gd name="T9" fmla="*/ 359 h 434"/>
                <a:gd name="T10" fmla="*/ 196 w 388"/>
                <a:gd name="T11" fmla="*/ 434 h 434"/>
                <a:gd name="T12" fmla="*/ 229 w 388"/>
                <a:gd name="T13" fmla="*/ 361 h 434"/>
                <a:gd name="T14" fmla="*/ 359 w 388"/>
                <a:gd name="T15" fmla="*/ 245 h 43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88" h="434">
                  <a:moveTo>
                    <a:pt x="359" y="245"/>
                  </a:moveTo>
                  <a:cubicBezTo>
                    <a:pt x="388" y="155"/>
                    <a:pt x="338" y="58"/>
                    <a:pt x="246" y="29"/>
                  </a:cubicBezTo>
                  <a:cubicBezTo>
                    <a:pt x="155" y="0"/>
                    <a:pt x="58" y="49"/>
                    <a:pt x="29" y="139"/>
                  </a:cubicBezTo>
                  <a:cubicBezTo>
                    <a:pt x="0" y="229"/>
                    <a:pt x="50" y="326"/>
                    <a:pt x="142" y="355"/>
                  </a:cubicBezTo>
                  <a:cubicBezTo>
                    <a:pt x="145" y="357"/>
                    <a:pt x="149" y="358"/>
                    <a:pt x="153" y="359"/>
                  </a:cubicBezTo>
                  <a:cubicBezTo>
                    <a:pt x="196" y="434"/>
                    <a:pt x="196" y="434"/>
                    <a:pt x="196" y="434"/>
                  </a:cubicBezTo>
                  <a:cubicBezTo>
                    <a:pt x="229" y="361"/>
                    <a:pt x="229" y="361"/>
                    <a:pt x="229" y="361"/>
                  </a:cubicBezTo>
                  <a:cubicBezTo>
                    <a:pt x="288" y="349"/>
                    <a:pt x="340" y="306"/>
                    <a:pt x="359" y="245"/>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p:cNvSpPr>
            <p:nvPr/>
          </p:nvSpPr>
          <p:spPr bwMode="auto">
            <a:xfrm>
              <a:off x="3768822" y="2891851"/>
              <a:ext cx="1053816" cy="1145219"/>
            </a:xfrm>
            <a:custGeom>
              <a:avLst/>
              <a:gdLst>
                <a:gd name="T0" fmla="*/ 427 w 497"/>
                <a:gd name="T1" fmla="*/ 376 h 540"/>
                <a:gd name="T2" fmla="*/ 376 w 497"/>
                <a:gd name="T3" fmla="*/ 71 h 540"/>
                <a:gd name="T4" fmla="*/ 70 w 497"/>
                <a:gd name="T5" fmla="*/ 118 h 540"/>
                <a:gd name="T6" fmla="*/ 121 w 497"/>
                <a:gd name="T7" fmla="*/ 423 h 540"/>
                <a:gd name="T8" fmla="*/ 133 w 497"/>
                <a:gd name="T9" fmla="*/ 432 h 540"/>
                <a:gd name="T10" fmla="*/ 155 w 497"/>
                <a:gd name="T11" fmla="*/ 540 h 540"/>
                <a:gd name="T12" fmla="*/ 224 w 497"/>
                <a:gd name="T13" fmla="*/ 464 h 540"/>
                <a:gd name="T14" fmla="*/ 427 w 497"/>
                <a:gd name="T15" fmla="*/ 376 h 5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7" h="540">
                  <a:moveTo>
                    <a:pt x="427" y="376"/>
                  </a:moveTo>
                  <a:cubicBezTo>
                    <a:pt x="497" y="279"/>
                    <a:pt x="474" y="142"/>
                    <a:pt x="376" y="71"/>
                  </a:cubicBezTo>
                  <a:cubicBezTo>
                    <a:pt x="277" y="0"/>
                    <a:pt x="140" y="21"/>
                    <a:pt x="70" y="118"/>
                  </a:cubicBezTo>
                  <a:cubicBezTo>
                    <a:pt x="0" y="216"/>
                    <a:pt x="22" y="352"/>
                    <a:pt x="121" y="423"/>
                  </a:cubicBezTo>
                  <a:cubicBezTo>
                    <a:pt x="125" y="426"/>
                    <a:pt x="129" y="429"/>
                    <a:pt x="133" y="432"/>
                  </a:cubicBezTo>
                  <a:cubicBezTo>
                    <a:pt x="155" y="540"/>
                    <a:pt x="155" y="540"/>
                    <a:pt x="155" y="540"/>
                  </a:cubicBezTo>
                  <a:cubicBezTo>
                    <a:pt x="224" y="464"/>
                    <a:pt x="224" y="464"/>
                    <a:pt x="224" y="464"/>
                  </a:cubicBezTo>
                  <a:cubicBezTo>
                    <a:pt x="300" y="473"/>
                    <a:pt x="379" y="442"/>
                    <a:pt x="427" y="376"/>
                  </a:cubicBezTo>
                  <a:close/>
                </a:path>
              </a:pathLst>
            </a:custGeom>
            <a:solidFill>
              <a:schemeClr val="accent1"/>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p:cNvSpPr>
            <p:nvPr/>
          </p:nvSpPr>
          <p:spPr bwMode="auto">
            <a:xfrm>
              <a:off x="3266109" y="1929437"/>
              <a:ext cx="1047544" cy="1172102"/>
            </a:xfrm>
            <a:custGeom>
              <a:avLst/>
              <a:gdLst>
                <a:gd name="T0" fmla="*/ 456 w 494"/>
                <a:gd name="T1" fmla="*/ 317 h 553"/>
                <a:gd name="T2" fmla="*/ 318 w 494"/>
                <a:gd name="T3" fmla="*/ 40 h 553"/>
                <a:gd name="T4" fmla="*/ 39 w 494"/>
                <a:gd name="T5" fmla="*/ 174 h 553"/>
                <a:gd name="T6" fmla="*/ 177 w 494"/>
                <a:gd name="T7" fmla="*/ 451 h 553"/>
                <a:gd name="T8" fmla="*/ 191 w 494"/>
                <a:gd name="T9" fmla="*/ 456 h 553"/>
                <a:gd name="T10" fmla="*/ 244 w 494"/>
                <a:gd name="T11" fmla="*/ 553 h 553"/>
                <a:gd name="T12" fmla="*/ 287 w 494"/>
                <a:gd name="T13" fmla="*/ 460 h 553"/>
                <a:gd name="T14" fmla="*/ 456 w 494"/>
                <a:gd name="T15" fmla="*/ 317 h 55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94" h="553">
                  <a:moveTo>
                    <a:pt x="456" y="317"/>
                  </a:moveTo>
                  <a:cubicBezTo>
                    <a:pt x="494" y="203"/>
                    <a:pt x="433" y="79"/>
                    <a:pt x="318" y="40"/>
                  </a:cubicBezTo>
                  <a:cubicBezTo>
                    <a:pt x="203" y="0"/>
                    <a:pt x="78" y="60"/>
                    <a:pt x="39" y="174"/>
                  </a:cubicBezTo>
                  <a:cubicBezTo>
                    <a:pt x="0" y="288"/>
                    <a:pt x="62" y="412"/>
                    <a:pt x="177" y="451"/>
                  </a:cubicBezTo>
                  <a:cubicBezTo>
                    <a:pt x="181" y="453"/>
                    <a:pt x="186" y="454"/>
                    <a:pt x="191" y="456"/>
                  </a:cubicBezTo>
                  <a:cubicBezTo>
                    <a:pt x="244" y="553"/>
                    <a:pt x="244" y="553"/>
                    <a:pt x="244" y="553"/>
                  </a:cubicBezTo>
                  <a:cubicBezTo>
                    <a:pt x="287" y="460"/>
                    <a:pt x="287" y="460"/>
                    <a:pt x="287" y="460"/>
                  </a:cubicBezTo>
                  <a:cubicBezTo>
                    <a:pt x="363" y="446"/>
                    <a:pt x="429" y="394"/>
                    <a:pt x="456" y="317"/>
                  </a:cubicBezTo>
                  <a:close/>
                </a:path>
              </a:pathLst>
            </a:custGeom>
            <a:solidFill>
              <a:schemeClr val="accent3"/>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9"/>
            <p:cNvSpPr>
              <a:spLocks/>
            </p:cNvSpPr>
            <p:nvPr/>
          </p:nvSpPr>
          <p:spPr bwMode="auto">
            <a:xfrm>
              <a:off x="1335905" y="3663395"/>
              <a:ext cx="919401" cy="931050"/>
            </a:xfrm>
            <a:custGeom>
              <a:avLst/>
              <a:gdLst>
                <a:gd name="T0" fmla="*/ 382 w 434"/>
                <a:gd name="T1" fmla="*/ 112 h 439"/>
                <a:gd name="T2" fmla="*/ 114 w 434"/>
                <a:gd name="T3" fmla="*/ 60 h 439"/>
                <a:gd name="T4" fmla="*/ 59 w 434"/>
                <a:gd name="T5" fmla="*/ 327 h 439"/>
                <a:gd name="T6" fmla="*/ 327 w 434"/>
                <a:gd name="T7" fmla="*/ 379 h 439"/>
                <a:gd name="T8" fmla="*/ 337 w 434"/>
                <a:gd name="T9" fmla="*/ 372 h 439"/>
                <a:gd name="T10" fmla="*/ 434 w 434"/>
                <a:gd name="T11" fmla="*/ 386 h 439"/>
                <a:gd name="T12" fmla="*/ 392 w 434"/>
                <a:gd name="T13" fmla="*/ 306 h 439"/>
                <a:gd name="T14" fmla="*/ 382 w 434"/>
                <a:gd name="T15" fmla="*/ 112 h 439"/>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34" h="439">
                  <a:moveTo>
                    <a:pt x="382" y="112"/>
                  </a:moveTo>
                  <a:cubicBezTo>
                    <a:pt x="323" y="23"/>
                    <a:pt x="203" y="0"/>
                    <a:pt x="114" y="60"/>
                  </a:cubicBezTo>
                  <a:cubicBezTo>
                    <a:pt x="25" y="119"/>
                    <a:pt x="0" y="239"/>
                    <a:pt x="59" y="327"/>
                  </a:cubicBezTo>
                  <a:cubicBezTo>
                    <a:pt x="118" y="415"/>
                    <a:pt x="238" y="439"/>
                    <a:pt x="327" y="379"/>
                  </a:cubicBezTo>
                  <a:cubicBezTo>
                    <a:pt x="331" y="377"/>
                    <a:pt x="334" y="374"/>
                    <a:pt x="337" y="372"/>
                  </a:cubicBezTo>
                  <a:cubicBezTo>
                    <a:pt x="434" y="386"/>
                    <a:pt x="434" y="386"/>
                    <a:pt x="434" y="386"/>
                  </a:cubicBezTo>
                  <a:cubicBezTo>
                    <a:pt x="392" y="306"/>
                    <a:pt x="392" y="306"/>
                    <a:pt x="392" y="306"/>
                  </a:cubicBezTo>
                  <a:cubicBezTo>
                    <a:pt x="423" y="246"/>
                    <a:pt x="422" y="171"/>
                    <a:pt x="382" y="112"/>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20"/>
            <p:cNvSpPr>
              <a:spLocks noEditPoints="1"/>
            </p:cNvSpPr>
            <p:nvPr/>
          </p:nvSpPr>
          <p:spPr bwMode="auto">
            <a:xfrm>
              <a:off x="3387083" y="3839927"/>
              <a:ext cx="432817" cy="351272"/>
            </a:xfrm>
            <a:custGeom>
              <a:avLst/>
              <a:gdLst>
                <a:gd name="T0" fmla="*/ 176 w 204"/>
                <a:gd name="T1" fmla="*/ 32 h 166"/>
                <a:gd name="T2" fmla="*/ 124 w 204"/>
                <a:gd name="T3" fmla="*/ 6 h 166"/>
                <a:gd name="T4" fmla="*/ 83 w 204"/>
                <a:gd name="T5" fmla="*/ 51 h 166"/>
                <a:gd name="T6" fmla="*/ 58 w 204"/>
                <a:gd name="T7" fmla="*/ 84 h 166"/>
                <a:gd name="T8" fmla="*/ 18 w 204"/>
                <a:gd name="T9" fmla="*/ 100 h 166"/>
                <a:gd name="T10" fmla="*/ 22 w 204"/>
                <a:gd name="T11" fmla="*/ 109 h 166"/>
                <a:gd name="T12" fmla="*/ 9 w 204"/>
                <a:gd name="T13" fmla="*/ 122 h 166"/>
                <a:gd name="T14" fmla="*/ 77 w 204"/>
                <a:gd name="T15" fmla="*/ 166 h 166"/>
                <a:gd name="T16" fmla="*/ 144 w 204"/>
                <a:gd name="T17" fmla="*/ 133 h 166"/>
                <a:gd name="T18" fmla="*/ 173 w 204"/>
                <a:gd name="T19" fmla="*/ 65 h 166"/>
                <a:gd name="T20" fmla="*/ 204 w 204"/>
                <a:gd name="T21" fmla="*/ 51 h 166"/>
                <a:gd name="T22" fmla="*/ 176 w 204"/>
                <a:gd name="T23" fmla="*/ 32 h 166"/>
                <a:gd name="T24" fmla="*/ 143 w 204"/>
                <a:gd name="T25" fmla="*/ 45 h 166"/>
                <a:gd name="T26" fmla="*/ 132 w 204"/>
                <a:gd name="T27" fmla="*/ 34 h 166"/>
                <a:gd name="T28" fmla="*/ 143 w 204"/>
                <a:gd name="T29" fmla="*/ 22 h 166"/>
                <a:gd name="T30" fmla="*/ 155 w 204"/>
                <a:gd name="T31" fmla="*/ 34 h 166"/>
                <a:gd name="T32" fmla="*/ 143 w 204"/>
                <a:gd name="T33" fmla="*/ 45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4" h="166">
                  <a:moveTo>
                    <a:pt x="176" y="32"/>
                  </a:moveTo>
                  <a:cubicBezTo>
                    <a:pt x="169" y="11"/>
                    <a:pt x="146" y="0"/>
                    <a:pt x="124" y="6"/>
                  </a:cubicBezTo>
                  <a:cubicBezTo>
                    <a:pt x="95" y="15"/>
                    <a:pt x="83" y="51"/>
                    <a:pt x="83" y="51"/>
                  </a:cubicBezTo>
                  <a:cubicBezTo>
                    <a:pt x="78" y="63"/>
                    <a:pt x="73" y="74"/>
                    <a:pt x="58" y="84"/>
                  </a:cubicBezTo>
                  <a:cubicBezTo>
                    <a:pt x="30" y="103"/>
                    <a:pt x="1" y="49"/>
                    <a:pt x="18" y="100"/>
                  </a:cubicBezTo>
                  <a:cubicBezTo>
                    <a:pt x="19" y="103"/>
                    <a:pt x="20" y="106"/>
                    <a:pt x="22" y="109"/>
                  </a:cubicBezTo>
                  <a:cubicBezTo>
                    <a:pt x="3" y="99"/>
                    <a:pt x="0" y="98"/>
                    <a:pt x="9" y="122"/>
                  </a:cubicBezTo>
                  <a:cubicBezTo>
                    <a:pt x="18" y="150"/>
                    <a:pt x="48" y="163"/>
                    <a:pt x="77" y="166"/>
                  </a:cubicBezTo>
                  <a:cubicBezTo>
                    <a:pt x="103" y="166"/>
                    <a:pt x="132" y="159"/>
                    <a:pt x="144" y="133"/>
                  </a:cubicBezTo>
                  <a:cubicBezTo>
                    <a:pt x="152" y="114"/>
                    <a:pt x="152" y="87"/>
                    <a:pt x="173" y="65"/>
                  </a:cubicBezTo>
                  <a:cubicBezTo>
                    <a:pt x="173" y="65"/>
                    <a:pt x="186" y="53"/>
                    <a:pt x="204" y="51"/>
                  </a:cubicBezTo>
                  <a:cubicBezTo>
                    <a:pt x="180" y="50"/>
                    <a:pt x="176" y="32"/>
                    <a:pt x="176" y="32"/>
                  </a:cubicBezTo>
                  <a:close/>
                  <a:moveTo>
                    <a:pt x="143" y="45"/>
                  </a:moveTo>
                  <a:cubicBezTo>
                    <a:pt x="137" y="45"/>
                    <a:pt x="132" y="40"/>
                    <a:pt x="132" y="34"/>
                  </a:cubicBezTo>
                  <a:cubicBezTo>
                    <a:pt x="132" y="28"/>
                    <a:pt x="137" y="22"/>
                    <a:pt x="143" y="22"/>
                  </a:cubicBezTo>
                  <a:cubicBezTo>
                    <a:pt x="150" y="22"/>
                    <a:pt x="155" y="28"/>
                    <a:pt x="155" y="34"/>
                  </a:cubicBezTo>
                  <a:cubicBezTo>
                    <a:pt x="155" y="40"/>
                    <a:pt x="150" y="45"/>
                    <a:pt x="143" y="4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Freeform 21"/>
            <p:cNvSpPr>
              <a:spLocks/>
            </p:cNvSpPr>
            <p:nvPr/>
          </p:nvSpPr>
          <p:spPr bwMode="auto">
            <a:xfrm>
              <a:off x="4324406" y="2016358"/>
              <a:ext cx="722259" cy="741973"/>
            </a:xfrm>
            <a:custGeom>
              <a:avLst/>
              <a:gdLst>
                <a:gd name="T0" fmla="*/ 265 w 341"/>
                <a:gd name="T1" fmla="*/ 291 h 350"/>
                <a:gd name="T2" fmla="*/ 289 w 341"/>
                <a:gd name="T3" fmla="*/ 78 h 350"/>
                <a:gd name="T4" fmla="*/ 76 w 341"/>
                <a:gd name="T5" fmla="*/ 51 h 350"/>
                <a:gd name="T6" fmla="*/ 52 w 341"/>
                <a:gd name="T7" fmla="*/ 265 h 350"/>
                <a:gd name="T8" fmla="*/ 59 w 341"/>
                <a:gd name="T9" fmla="*/ 273 h 350"/>
                <a:gd name="T10" fmla="*/ 53 w 341"/>
                <a:gd name="T11" fmla="*/ 350 h 350"/>
                <a:gd name="T12" fmla="*/ 113 w 341"/>
                <a:gd name="T13" fmla="*/ 312 h 350"/>
                <a:gd name="T14" fmla="*/ 265 w 341"/>
                <a:gd name="T15" fmla="*/ 291 h 35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41" h="350">
                  <a:moveTo>
                    <a:pt x="265" y="291"/>
                  </a:moveTo>
                  <a:cubicBezTo>
                    <a:pt x="331" y="240"/>
                    <a:pt x="341" y="144"/>
                    <a:pt x="289" y="78"/>
                  </a:cubicBezTo>
                  <a:cubicBezTo>
                    <a:pt x="237" y="11"/>
                    <a:pt x="141" y="0"/>
                    <a:pt x="76" y="51"/>
                  </a:cubicBezTo>
                  <a:cubicBezTo>
                    <a:pt x="10" y="103"/>
                    <a:pt x="0" y="199"/>
                    <a:pt x="52" y="265"/>
                  </a:cubicBezTo>
                  <a:cubicBezTo>
                    <a:pt x="54" y="268"/>
                    <a:pt x="56" y="270"/>
                    <a:pt x="59" y="273"/>
                  </a:cubicBezTo>
                  <a:cubicBezTo>
                    <a:pt x="53" y="350"/>
                    <a:pt x="53" y="350"/>
                    <a:pt x="53" y="350"/>
                  </a:cubicBezTo>
                  <a:cubicBezTo>
                    <a:pt x="113" y="312"/>
                    <a:pt x="113" y="312"/>
                    <a:pt x="113" y="312"/>
                  </a:cubicBezTo>
                  <a:cubicBezTo>
                    <a:pt x="163" y="332"/>
                    <a:pt x="221" y="326"/>
                    <a:pt x="265" y="291"/>
                  </a:cubicBezTo>
                  <a:close/>
                </a:path>
              </a:pathLst>
            </a:custGeom>
            <a:solidFill>
              <a:schemeClr val="accent2"/>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4445379" y="2249345"/>
              <a:ext cx="444467" cy="237467"/>
            </a:xfrm>
            <a:custGeom>
              <a:avLst/>
              <a:gdLst>
                <a:gd name="T0" fmla="*/ 190 w 210"/>
                <a:gd name="T1" fmla="*/ 22 h 112"/>
                <a:gd name="T2" fmla="*/ 49 w 210"/>
                <a:gd name="T3" fmla="*/ 22 h 112"/>
                <a:gd name="T4" fmla="*/ 46 w 210"/>
                <a:gd name="T5" fmla="*/ 22 h 112"/>
                <a:gd name="T6" fmla="*/ 31 w 210"/>
                <a:gd name="T7" fmla="*/ 3 h 112"/>
                <a:gd name="T8" fmla="*/ 23 w 210"/>
                <a:gd name="T9" fmla="*/ 1 h 112"/>
                <a:gd name="T10" fmla="*/ 14 w 210"/>
                <a:gd name="T11" fmla="*/ 1 h 112"/>
                <a:gd name="T12" fmla="*/ 10 w 210"/>
                <a:gd name="T13" fmla="*/ 0 h 112"/>
                <a:gd name="T14" fmla="*/ 0 w 210"/>
                <a:gd name="T15" fmla="*/ 10 h 112"/>
                <a:gd name="T16" fmla="*/ 10 w 210"/>
                <a:gd name="T17" fmla="*/ 20 h 112"/>
                <a:gd name="T18" fmla="*/ 19 w 210"/>
                <a:gd name="T19" fmla="*/ 16 h 112"/>
                <a:gd name="T20" fmla="*/ 24 w 210"/>
                <a:gd name="T21" fmla="*/ 16 h 112"/>
                <a:gd name="T22" fmla="*/ 31 w 210"/>
                <a:gd name="T23" fmla="*/ 20 h 112"/>
                <a:gd name="T24" fmla="*/ 36 w 210"/>
                <a:gd name="T25" fmla="*/ 26 h 112"/>
                <a:gd name="T26" fmla="*/ 37 w 210"/>
                <a:gd name="T27" fmla="*/ 32 h 112"/>
                <a:gd name="T28" fmla="*/ 75 w 210"/>
                <a:gd name="T29" fmla="*/ 108 h 112"/>
                <a:gd name="T30" fmla="*/ 77 w 210"/>
                <a:gd name="T31" fmla="*/ 109 h 112"/>
                <a:gd name="T32" fmla="*/ 78 w 210"/>
                <a:gd name="T33" fmla="*/ 110 h 112"/>
                <a:gd name="T34" fmla="*/ 81 w 210"/>
                <a:gd name="T35" fmla="*/ 111 h 112"/>
                <a:gd name="T36" fmla="*/ 83 w 210"/>
                <a:gd name="T37" fmla="*/ 112 h 112"/>
                <a:gd name="T38" fmla="*/ 145 w 210"/>
                <a:gd name="T39" fmla="*/ 112 h 112"/>
                <a:gd name="T40" fmla="*/ 161 w 210"/>
                <a:gd name="T41" fmla="*/ 105 h 112"/>
                <a:gd name="T42" fmla="*/ 161 w 210"/>
                <a:gd name="T43" fmla="*/ 103 h 112"/>
                <a:gd name="T44" fmla="*/ 161 w 210"/>
                <a:gd name="T45" fmla="*/ 102 h 112"/>
                <a:gd name="T46" fmla="*/ 160 w 210"/>
                <a:gd name="T47" fmla="*/ 101 h 112"/>
                <a:gd name="T48" fmla="*/ 160 w 210"/>
                <a:gd name="T49" fmla="*/ 100 h 112"/>
                <a:gd name="T50" fmla="*/ 159 w 210"/>
                <a:gd name="T51" fmla="*/ 100 h 112"/>
                <a:gd name="T52" fmla="*/ 158 w 210"/>
                <a:gd name="T53" fmla="*/ 99 h 112"/>
                <a:gd name="T54" fmla="*/ 155 w 210"/>
                <a:gd name="T55" fmla="*/ 99 h 112"/>
                <a:gd name="T56" fmla="*/ 89 w 210"/>
                <a:gd name="T57" fmla="*/ 99 h 112"/>
                <a:gd name="T58" fmla="*/ 84 w 210"/>
                <a:gd name="T59" fmla="*/ 95 h 112"/>
                <a:gd name="T60" fmla="*/ 79 w 210"/>
                <a:gd name="T61" fmla="*/ 86 h 112"/>
                <a:gd name="T62" fmla="*/ 89 w 210"/>
                <a:gd name="T63" fmla="*/ 84 h 112"/>
                <a:gd name="T64" fmla="*/ 168 w 210"/>
                <a:gd name="T65" fmla="*/ 84 h 112"/>
                <a:gd name="T66" fmla="*/ 169 w 210"/>
                <a:gd name="T67" fmla="*/ 84 h 112"/>
                <a:gd name="T68" fmla="*/ 170 w 210"/>
                <a:gd name="T69" fmla="*/ 83 h 112"/>
                <a:gd name="T70" fmla="*/ 172 w 210"/>
                <a:gd name="T71" fmla="*/ 83 h 112"/>
                <a:gd name="T72" fmla="*/ 173 w 210"/>
                <a:gd name="T73" fmla="*/ 83 h 112"/>
                <a:gd name="T74" fmla="*/ 174 w 210"/>
                <a:gd name="T75" fmla="*/ 82 h 112"/>
                <a:gd name="T76" fmla="*/ 174 w 210"/>
                <a:gd name="T77" fmla="*/ 81 h 112"/>
                <a:gd name="T78" fmla="*/ 175 w 210"/>
                <a:gd name="T79" fmla="*/ 80 h 112"/>
                <a:gd name="T80" fmla="*/ 175 w 210"/>
                <a:gd name="T81" fmla="*/ 80 h 112"/>
                <a:gd name="T82" fmla="*/ 202 w 210"/>
                <a:gd name="T83" fmla="*/ 32 h 112"/>
                <a:gd name="T84" fmla="*/ 190 w 210"/>
                <a:gd name="T85" fmla="*/ 22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10" h="112">
                  <a:moveTo>
                    <a:pt x="190" y="22"/>
                  </a:moveTo>
                  <a:cubicBezTo>
                    <a:pt x="49" y="22"/>
                    <a:pt x="49" y="22"/>
                    <a:pt x="49" y="22"/>
                  </a:cubicBezTo>
                  <a:cubicBezTo>
                    <a:pt x="48" y="22"/>
                    <a:pt x="47" y="22"/>
                    <a:pt x="46" y="22"/>
                  </a:cubicBezTo>
                  <a:cubicBezTo>
                    <a:pt x="31" y="3"/>
                    <a:pt x="31" y="3"/>
                    <a:pt x="31" y="3"/>
                  </a:cubicBezTo>
                  <a:cubicBezTo>
                    <a:pt x="31" y="3"/>
                    <a:pt x="29" y="1"/>
                    <a:pt x="23" y="1"/>
                  </a:cubicBezTo>
                  <a:cubicBezTo>
                    <a:pt x="20" y="1"/>
                    <a:pt x="16" y="1"/>
                    <a:pt x="14" y="1"/>
                  </a:cubicBezTo>
                  <a:cubicBezTo>
                    <a:pt x="13" y="1"/>
                    <a:pt x="11" y="0"/>
                    <a:pt x="10" y="0"/>
                  </a:cubicBezTo>
                  <a:cubicBezTo>
                    <a:pt x="5" y="0"/>
                    <a:pt x="0" y="5"/>
                    <a:pt x="0" y="10"/>
                  </a:cubicBezTo>
                  <a:cubicBezTo>
                    <a:pt x="0" y="16"/>
                    <a:pt x="5" y="20"/>
                    <a:pt x="10" y="20"/>
                  </a:cubicBezTo>
                  <a:cubicBezTo>
                    <a:pt x="14" y="20"/>
                    <a:pt x="17" y="19"/>
                    <a:pt x="19" y="16"/>
                  </a:cubicBezTo>
                  <a:cubicBezTo>
                    <a:pt x="24" y="16"/>
                    <a:pt x="24" y="16"/>
                    <a:pt x="24" y="16"/>
                  </a:cubicBezTo>
                  <a:cubicBezTo>
                    <a:pt x="24" y="16"/>
                    <a:pt x="27" y="15"/>
                    <a:pt x="31" y="20"/>
                  </a:cubicBezTo>
                  <a:cubicBezTo>
                    <a:pt x="32" y="21"/>
                    <a:pt x="34" y="24"/>
                    <a:pt x="36" y="26"/>
                  </a:cubicBezTo>
                  <a:cubicBezTo>
                    <a:pt x="36" y="28"/>
                    <a:pt x="36" y="30"/>
                    <a:pt x="37" y="32"/>
                  </a:cubicBezTo>
                  <a:cubicBezTo>
                    <a:pt x="75" y="108"/>
                    <a:pt x="75" y="108"/>
                    <a:pt x="75" y="108"/>
                  </a:cubicBezTo>
                  <a:cubicBezTo>
                    <a:pt x="77" y="109"/>
                    <a:pt x="77" y="109"/>
                    <a:pt x="77" y="109"/>
                  </a:cubicBezTo>
                  <a:cubicBezTo>
                    <a:pt x="78" y="110"/>
                    <a:pt x="78" y="110"/>
                    <a:pt x="78" y="110"/>
                  </a:cubicBezTo>
                  <a:cubicBezTo>
                    <a:pt x="81" y="111"/>
                    <a:pt x="81" y="111"/>
                    <a:pt x="81" y="111"/>
                  </a:cubicBezTo>
                  <a:cubicBezTo>
                    <a:pt x="83" y="112"/>
                    <a:pt x="83" y="112"/>
                    <a:pt x="83" y="112"/>
                  </a:cubicBezTo>
                  <a:cubicBezTo>
                    <a:pt x="145" y="112"/>
                    <a:pt x="145" y="112"/>
                    <a:pt x="145" y="112"/>
                  </a:cubicBezTo>
                  <a:cubicBezTo>
                    <a:pt x="157" y="112"/>
                    <a:pt x="161" y="108"/>
                    <a:pt x="161" y="105"/>
                  </a:cubicBezTo>
                  <a:cubicBezTo>
                    <a:pt x="161" y="103"/>
                    <a:pt x="161" y="103"/>
                    <a:pt x="161" y="103"/>
                  </a:cubicBezTo>
                  <a:cubicBezTo>
                    <a:pt x="161" y="102"/>
                    <a:pt x="161" y="102"/>
                    <a:pt x="161" y="102"/>
                  </a:cubicBezTo>
                  <a:cubicBezTo>
                    <a:pt x="160" y="101"/>
                    <a:pt x="160" y="101"/>
                    <a:pt x="160" y="101"/>
                  </a:cubicBezTo>
                  <a:cubicBezTo>
                    <a:pt x="160" y="100"/>
                    <a:pt x="160" y="100"/>
                    <a:pt x="160" y="100"/>
                  </a:cubicBezTo>
                  <a:cubicBezTo>
                    <a:pt x="159" y="100"/>
                    <a:pt x="159" y="100"/>
                    <a:pt x="159" y="100"/>
                  </a:cubicBezTo>
                  <a:cubicBezTo>
                    <a:pt x="158" y="99"/>
                    <a:pt x="158" y="99"/>
                    <a:pt x="158" y="99"/>
                  </a:cubicBezTo>
                  <a:cubicBezTo>
                    <a:pt x="155" y="99"/>
                    <a:pt x="155" y="99"/>
                    <a:pt x="155" y="99"/>
                  </a:cubicBezTo>
                  <a:cubicBezTo>
                    <a:pt x="89" y="99"/>
                    <a:pt x="89" y="99"/>
                    <a:pt x="89" y="99"/>
                  </a:cubicBezTo>
                  <a:cubicBezTo>
                    <a:pt x="89" y="99"/>
                    <a:pt x="85" y="99"/>
                    <a:pt x="84" y="95"/>
                  </a:cubicBezTo>
                  <a:cubicBezTo>
                    <a:pt x="79" y="86"/>
                    <a:pt x="79" y="86"/>
                    <a:pt x="79" y="86"/>
                  </a:cubicBezTo>
                  <a:cubicBezTo>
                    <a:pt x="79" y="84"/>
                    <a:pt x="86" y="84"/>
                    <a:pt x="89" y="84"/>
                  </a:cubicBezTo>
                  <a:cubicBezTo>
                    <a:pt x="168" y="84"/>
                    <a:pt x="168" y="84"/>
                    <a:pt x="168" y="84"/>
                  </a:cubicBezTo>
                  <a:cubicBezTo>
                    <a:pt x="169" y="84"/>
                    <a:pt x="169" y="84"/>
                    <a:pt x="169" y="84"/>
                  </a:cubicBezTo>
                  <a:cubicBezTo>
                    <a:pt x="170" y="83"/>
                    <a:pt x="170" y="83"/>
                    <a:pt x="170" y="83"/>
                  </a:cubicBezTo>
                  <a:cubicBezTo>
                    <a:pt x="172" y="83"/>
                    <a:pt x="172" y="83"/>
                    <a:pt x="172" y="83"/>
                  </a:cubicBezTo>
                  <a:cubicBezTo>
                    <a:pt x="173" y="83"/>
                    <a:pt x="173" y="83"/>
                    <a:pt x="173" y="83"/>
                  </a:cubicBezTo>
                  <a:cubicBezTo>
                    <a:pt x="174" y="82"/>
                    <a:pt x="174" y="82"/>
                    <a:pt x="174" y="82"/>
                  </a:cubicBezTo>
                  <a:cubicBezTo>
                    <a:pt x="174" y="81"/>
                    <a:pt x="174" y="81"/>
                    <a:pt x="174" y="81"/>
                  </a:cubicBezTo>
                  <a:cubicBezTo>
                    <a:pt x="175" y="80"/>
                    <a:pt x="175" y="80"/>
                    <a:pt x="175" y="80"/>
                  </a:cubicBezTo>
                  <a:cubicBezTo>
                    <a:pt x="175" y="80"/>
                    <a:pt x="175" y="80"/>
                    <a:pt x="175" y="80"/>
                  </a:cubicBezTo>
                  <a:cubicBezTo>
                    <a:pt x="202" y="32"/>
                    <a:pt x="202" y="32"/>
                    <a:pt x="202" y="32"/>
                  </a:cubicBezTo>
                  <a:cubicBezTo>
                    <a:pt x="210" y="22"/>
                    <a:pt x="204" y="22"/>
                    <a:pt x="190" y="2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Oval 23"/>
            <p:cNvSpPr>
              <a:spLocks noChangeArrowheads="1"/>
            </p:cNvSpPr>
            <p:nvPr/>
          </p:nvSpPr>
          <p:spPr bwMode="auto">
            <a:xfrm>
              <a:off x="4614743" y="2510111"/>
              <a:ext cx="54662" cy="55559"/>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24"/>
            <p:cNvSpPr>
              <a:spLocks noChangeArrowheads="1"/>
            </p:cNvSpPr>
            <p:nvPr/>
          </p:nvSpPr>
          <p:spPr bwMode="auto">
            <a:xfrm>
              <a:off x="4724964" y="2510111"/>
              <a:ext cx="54662" cy="55559"/>
            </a:xfrm>
            <a:prstGeom prst="ellipse">
              <a:avLst/>
            </a:pr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Freeform 25"/>
            <p:cNvSpPr>
              <a:spLocks/>
            </p:cNvSpPr>
            <p:nvPr/>
          </p:nvSpPr>
          <p:spPr bwMode="auto">
            <a:xfrm>
              <a:off x="4979457" y="2985045"/>
              <a:ext cx="194455" cy="257181"/>
            </a:xfrm>
            <a:custGeom>
              <a:avLst/>
              <a:gdLst>
                <a:gd name="T0" fmla="*/ 73 w 92"/>
                <a:gd name="T1" fmla="*/ 42 h 121"/>
                <a:gd name="T2" fmla="*/ 92 w 92"/>
                <a:gd name="T3" fmla="*/ 51 h 121"/>
                <a:gd name="T4" fmla="*/ 63 w 92"/>
                <a:gd name="T5" fmla="*/ 0 h 121"/>
                <a:gd name="T6" fmla="*/ 3 w 92"/>
                <a:gd name="T7" fmla="*/ 0 h 121"/>
                <a:gd name="T8" fmla="*/ 20 w 92"/>
                <a:gd name="T9" fmla="*/ 11 h 121"/>
                <a:gd name="T10" fmla="*/ 6 w 92"/>
                <a:gd name="T11" fmla="*/ 36 h 121"/>
                <a:gd name="T12" fmla="*/ 7 w 92"/>
                <a:gd name="T13" fmla="*/ 60 h 121"/>
                <a:gd name="T14" fmla="*/ 41 w 92"/>
                <a:gd name="T15" fmla="*/ 121 h 121"/>
                <a:gd name="T16" fmla="*/ 45 w 92"/>
                <a:gd name="T17" fmla="*/ 91 h 121"/>
                <a:gd name="T18" fmla="*/ 73 w 92"/>
                <a:gd name="T19" fmla="*/ 42 h 1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2" h="121">
                  <a:moveTo>
                    <a:pt x="73" y="42"/>
                  </a:moveTo>
                  <a:cubicBezTo>
                    <a:pt x="92" y="51"/>
                    <a:pt x="92" y="51"/>
                    <a:pt x="92" y="51"/>
                  </a:cubicBezTo>
                  <a:cubicBezTo>
                    <a:pt x="63" y="0"/>
                    <a:pt x="63" y="0"/>
                    <a:pt x="63" y="0"/>
                  </a:cubicBezTo>
                  <a:cubicBezTo>
                    <a:pt x="3" y="0"/>
                    <a:pt x="3" y="0"/>
                    <a:pt x="3" y="0"/>
                  </a:cubicBezTo>
                  <a:cubicBezTo>
                    <a:pt x="20" y="11"/>
                    <a:pt x="20" y="11"/>
                    <a:pt x="20" y="11"/>
                  </a:cubicBezTo>
                  <a:cubicBezTo>
                    <a:pt x="6" y="36"/>
                    <a:pt x="6" y="36"/>
                    <a:pt x="6" y="36"/>
                  </a:cubicBezTo>
                  <a:cubicBezTo>
                    <a:pt x="0" y="47"/>
                    <a:pt x="7" y="60"/>
                    <a:pt x="7" y="60"/>
                  </a:cubicBezTo>
                  <a:cubicBezTo>
                    <a:pt x="41" y="121"/>
                    <a:pt x="41" y="121"/>
                    <a:pt x="41" y="121"/>
                  </a:cubicBezTo>
                  <a:cubicBezTo>
                    <a:pt x="36" y="110"/>
                    <a:pt x="45" y="91"/>
                    <a:pt x="45" y="91"/>
                  </a:cubicBezTo>
                  <a:lnTo>
                    <a:pt x="73" y="4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Freeform 26"/>
            <p:cNvSpPr>
              <a:spLocks/>
            </p:cNvSpPr>
            <p:nvPr/>
          </p:nvSpPr>
          <p:spPr bwMode="auto">
            <a:xfrm>
              <a:off x="5040392" y="3174123"/>
              <a:ext cx="214169" cy="127246"/>
            </a:xfrm>
            <a:custGeom>
              <a:avLst/>
              <a:gdLst>
                <a:gd name="T0" fmla="*/ 58 w 101"/>
                <a:gd name="T1" fmla="*/ 60 h 60"/>
                <a:gd name="T2" fmla="*/ 101 w 101"/>
                <a:gd name="T3" fmla="*/ 59 h 60"/>
                <a:gd name="T4" fmla="*/ 101 w 101"/>
                <a:gd name="T5" fmla="*/ 0 h 60"/>
                <a:gd name="T6" fmla="*/ 29 w 101"/>
                <a:gd name="T7" fmla="*/ 0 h 60"/>
                <a:gd name="T8" fmla="*/ 58 w 101"/>
                <a:gd name="T9" fmla="*/ 60 h 60"/>
              </a:gdLst>
              <a:ahLst/>
              <a:cxnLst>
                <a:cxn ang="0">
                  <a:pos x="T0" y="T1"/>
                </a:cxn>
                <a:cxn ang="0">
                  <a:pos x="T2" y="T3"/>
                </a:cxn>
                <a:cxn ang="0">
                  <a:pos x="T4" y="T5"/>
                </a:cxn>
                <a:cxn ang="0">
                  <a:pos x="T6" y="T7"/>
                </a:cxn>
                <a:cxn ang="0">
                  <a:pos x="T8" y="T9"/>
                </a:cxn>
              </a:cxnLst>
              <a:rect l="0" t="0" r="r" b="b"/>
              <a:pathLst>
                <a:path w="101" h="60">
                  <a:moveTo>
                    <a:pt x="58" y="60"/>
                  </a:moveTo>
                  <a:cubicBezTo>
                    <a:pt x="101" y="59"/>
                    <a:pt x="101" y="59"/>
                    <a:pt x="101" y="59"/>
                  </a:cubicBezTo>
                  <a:cubicBezTo>
                    <a:pt x="101" y="0"/>
                    <a:pt x="101" y="0"/>
                    <a:pt x="101" y="0"/>
                  </a:cubicBezTo>
                  <a:cubicBezTo>
                    <a:pt x="29" y="0"/>
                    <a:pt x="29" y="0"/>
                    <a:pt x="29" y="0"/>
                  </a:cubicBezTo>
                  <a:cubicBezTo>
                    <a:pt x="29" y="0"/>
                    <a:pt x="0" y="54"/>
                    <a:pt x="58" y="6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Freeform 27"/>
            <p:cNvSpPr>
              <a:spLocks/>
            </p:cNvSpPr>
            <p:nvPr/>
          </p:nvSpPr>
          <p:spPr bwMode="auto">
            <a:xfrm>
              <a:off x="5210651" y="2775358"/>
              <a:ext cx="262558" cy="167571"/>
            </a:xfrm>
            <a:custGeom>
              <a:avLst/>
              <a:gdLst>
                <a:gd name="T0" fmla="*/ 95 w 124"/>
                <a:gd name="T1" fmla="*/ 79 h 79"/>
                <a:gd name="T2" fmla="*/ 124 w 124"/>
                <a:gd name="T3" fmla="*/ 26 h 79"/>
                <a:gd name="T4" fmla="*/ 106 w 124"/>
                <a:gd name="T5" fmla="*/ 36 h 79"/>
                <a:gd name="T6" fmla="*/ 91 w 124"/>
                <a:gd name="T7" fmla="*/ 12 h 79"/>
                <a:gd name="T8" fmla="*/ 70 w 124"/>
                <a:gd name="T9" fmla="*/ 0 h 79"/>
                <a:gd name="T10" fmla="*/ 0 w 124"/>
                <a:gd name="T11" fmla="*/ 1 h 79"/>
                <a:gd name="T12" fmla="*/ 24 w 124"/>
                <a:gd name="T13" fmla="*/ 18 h 79"/>
                <a:gd name="T14" fmla="*/ 54 w 124"/>
                <a:gd name="T15" fmla="*/ 67 h 79"/>
                <a:gd name="T16" fmla="*/ 36 w 124"/>
                <a:gd name="T17" fmla="*/ 79 h 79"/>
                <a:gd name="T18" fmla="*/ 95 w 124"/>
                <a:gd name="T19" fmla="*/ 79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4" h="79">
                  <a:moveTo>
                    <a:pt x="95" y="79"/>
                  </a:moveTo>
                  <a:cubicBezTo>
                    <a:pt x="124" y="26"/>
                    <a:pt x="124" y="26"/>
                    <a:pt x="124" y="26"/>
                  </a:cubicBezTo>
                  <a:cubicBezTo>
                    <a:pt x="106" y="36"/>
                    <a:pt x="106" y="36"/>
                    <a:pt x="106" y="36"/>
                  </a:cubicBezTo>
                  <a:cubicBezTo>
                    <a:pt x="91" y="12"/>
                    <a:pt x="91" y="12"/>
                    <a:pt x="91" y="12"/>
                  </a:cubicBezTo>
                  <a:cubicBezTo>
                    <a:pt x="85" y="1"/>
                    <a:pt x="70" y="0"/>
                    <a:pt x="70" y="0"/>
                  </a:cubicBezTo>
                  <a:cubicBezTo>
                    <a:pt x="0" y="1"/>
                    <a:pt x="0" y="1"/>
                    <a:pt x="0" y="1"/>
                  </a:cubicBezTo>
                  <a:cubicBezTo>
                    <a:pt x="12" y="1"/>
                    <a:pt x="24" y="18"/>
                    <a:pt x="24" y="18"/>
                  </a:cubicBezTo>
                  <a:cubicBezTo>
                    <a:pt x="54" y="67"/>
                    <a:pt x="54" y="67"/>
                    <a:pt x="54" y="67"/>
                  </a:cubicBezTo>
                  <a:cubicBezTo>
                    <a:pt x="36" y="79"/>
                    <a:pt x="36" y="79"/>
                    <a:pt x="36" y="79"/>
                  </a:cubicBezTo>
                  <a:lnTo>
                    <a:pt x="95" y="79"/>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28"/>
            <p:cNvSpPr>
              <a:spLocks/>
            </p:cNvSpPr>
            <p:nvPr/>
          </p:nvSpPr>
          <p:spPr bwMode="auto">
            <a:xfrm>
              <a:off x="5068171" y="2733240"/>
              <a:ext cx="184597" cy="241051"/>
            </a:xfrm>
            <a:custGeom>
              <a:avLst/>
              <a:gdLst>
                <a:gd name="T0" fmla="*/ 87 w 87"/>
                <a:gd name="T1" fmla="*/ 51 h 114"/>
                <a:gd name="T2" fmla="*/ 20 w 87"/>
                <a:gd name="T3" fmla="*/ 47 h 114"/>
                <a:gd name="T4" fmla="*/ 0 w 87"/>
                <a:gd name="T5" fmla="*/ 85 h 114"/>
                <a:gd name="T6" fmla="*/ 52 w 87"/>
                <a:gd name="T7" fmla="*/ 114 h 114"/>
                <a:gd name="T8" fmla="*/ 87 w 87"/>
                <a:gd name="T9" fmla="*/ 51 h 114"/>
              </a:gdLst>
              <a:ahLst/>
              <a:cxnLst>
                <a:cxn ang="0">
                  <a:pos x="T0" y="T1"/>
                </a:cxn>
                <a:cxn ang="0">
                  <a:pos x="T2" y="T3"/>
                </a:cxn>
                <a:cxn ang="0">
                  <a:pos x="T4" y="T5"/>
                </a:cxn>
                <a:cxn ang="0">
                  <a:pos x="T6" y="T7"/>
                </a:cxn>
                <a:cxn ang="0">
                  <a:pos x="T8" y="T9"/>
                </a:cxn>
              </a:cxnLst>
              <a:rect l="0" t="0" r="r" b="b"/>
              <a:pathLst>
                <a:path w="87" h="114">
                  <a:moveTo>
                    <a:pt x="87" y="51"/>
                  </a:moveTo>
                  <a:cubicBezTo>
                    <a:pt x="87" y="51"/>
                    <a:pt x="53" y="0"/>
                    <a:pt x="20" y="47"/>
                  </a:cubicBezTo>
                  <a:cubicBezTo>
                    <a:pt x="0" y="85"/>
                    <a:pt x="0" y="85"/>
                    <a:pt x="0" y="85"/>
                  </a:cubicBezTo>
                  <a:cubicBezTo>
                    <a:pt x="52" y="114"/>
                    <a:pt x="52" y="114"/>
                    <a:pt x="52" y="114"/>
                  </a:cubicBezTo>
                  <a:lnTo>
                    <a:pt x="87" y="5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29"/>
            <p:cNvSpPr>
              <a:spLocks/>
            </p:cNvSpPr>
            <p:nvPr/>
          </p:nvSpPr>
          <p:spPr bwMode="auto">
            <a:xfrm>
              <a:off x="5297573" y="3124837"/>
              <a:ext cx="241051" cy="216857"/>
            </a:xfrm>
            <a:custGeom>
              <a:avLst/>
              <a:gdLst>
                <a:gd name="T0" fmla="*/ 87 w 114"/>
                <a:gd name="T1" fmla="*/ 18 h 102"/>
                <a:gd name="T2" fmla="*/ 30 w 114"/>
                <a:gd name="T3" fmla="*/ 20 h 102"/>
                <a:gd name="T4" fmla="*/ 28 w 114"/>
                <a:gd name="T5" fmla="*/ 0 h 102"/>
                <a:gd name="T6" fmla="*/ 0 w 114"/>
                <a:gd name="T7" fmla="*/ 52 h 102"/>
                <a:gd name="T8" fmla="*/ 32 w 114"/>
                <a:gd name="T9" fmla="*/ 102 h 102"/>
                <a:gd name="T10" fmla="*/ 32 w 114"/>
                <a:gd name="T11" fmla="*/ 82 h 102"/>
                <a:gd name="T12" fmla="*/ 61 w 114"/>
                <a:gd name="T13" fmla="*/ 80 h 102"/>
                <a:gd name="T14" fmla="*/ 81 w 114"/>
                <a:gd name="T15" fmla="*/ 66 h 102"/>
                <a:gd name="T16" fmla="*/ 114 w 114"/>
                <a:gd name="T17" fmla="*/ 5 h 102"/>
                <a:gd name="T18" fmla="*/ 87 w 114"/>
                <a:gd name="T19" fmla="*/ 18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14" h="102">
                  <a:moveTo>
                    <a:pt x="87" y="18"/>
                  </a:moveTo>
                  <a:cubicBezTo>
                    <a:pt x="30" y="20"/>
                    <a:pt x="30" y="20"/>
                    <a:pt x="30" y="20"/>
                  </a:cubicBezTo>
                  <a:cubicBezTo>
                    <a:pt x="28" y="0"/>
                    <a:pt x="28" y="0"/>
                    <a:pt x="28" y="0"/>
                  </a:cubicBezTo>
                  <a:cubicBezTo>
                    <a:pt x="0" y="52"/>
                    <a:pt x="0" y="52"/>
                    <a:pt x="0" y="52"/>
                  </a:cubicBezTo>
                  <a:cubicBezTo>
                    <a:pt x="32" y="102"/>
                    <a:pt x="32" y="102"/>
                    <a:pt x="32" y="102"/>
                  </a:cubicBezTo>
                  <a:cubicBezTo>
                    <a:pt x="32" y="82"/>
                    <a:pt x="32" y="82"/>
                    <a:pt x="32" y="82"/>
                  </a:cubicBezTo>
                  <a:cubicBezTo>
                    <a:pt x="61" y="80"/>
                    <a:pt x="61" y="80"/>
                    <a:pt x="61" y="80"/>
                  </a:cubicBezTo>
                  <a:cubicBezTo>
                    <a:pt x="73" y="79"/>
                    <a:pt x="81" y="66"/>
                    <a:pt x="81" y="66"/>
                  </a:cubicBezTo>
                  <a:cubicBezTo>
                    <a:pt x="114" y="5"/>
                    <a:pt x="114" y="5"/>
                    <a:pt x="114" y="5"/>
                  </a:cubicBezTo>
                  <a:cubicBezTo>
                    <a:pt x="108" y="15"/>
                    <a:pt x="87" y="18"/>
                    <a:pt x="87" y="1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30"/>
            <p:cNvSpPr>
              <a:spLocks/>
            </p:cNvSpPr>
            <p:nvPr/>
          </p:nvSpPr>
          <p:spPr bwMode="auto">
            <a:xfrm>
              <a:off x="5380015" y="2944721"/>
              <a:ext cx="211480" cy="197142"/>
            </a:xfrm>
            <a:custGeom>
              <a:avLst/>
              <a:gdLst>
                <a:gd name="T0" fmla="*/ 39 w 100"/>
                <a:gd name="T1" fmla="*/ 93 h 93"/>
                <a:gd name="T2" fmla="*/ 74 w 100"/>
                <a:gd name="T3" fmla="*/ 36 h 93"/>
                <a:gd name="T4" fmla="*/ 50 w 100"/>
                <a:gd name="T5" fmla="*/ 0 h 93"/>
                <a:gd name="T6" fmla="*/ 0 w 100"/>
                <a:gd name="T7" fmla="*/ 32 h 93"/>
                <a:gd name="T8" fmla="*/ 39 w 100"/>
                <a:gd name="T9" fmla="*/ 93 h 93"/>
              </a:gdLst>
              <a:ahLst/>
              <a:cxnLst>
                <a:cxn ang="0">
                  <a:pos x="T0" y="T1"/>
                </a:cxn>
                <a:cxn ang="0">
                  <a:pos x="T2" y="T3"/>
                </a:cxn>
                <a:cxn ang="0">
                  <a:pos x="T4" y="T5"/>
                </a:cxn>
                <a:cxn ang="0">
                  <a:pos x="T6" y="T7"/>
                </a:cxn>
                <a:cxn ang="0">
                  <a:pos x="T8" y="T9"/>
                </a:cxn>
              </a:cxnLst>
              <a:rect l="0" t="0" r="r" b="b"/>
              <a:pathLst>
                <a:path w="100" h="93">
                  <a:moveTo>
                    <a:pt x="39" y="93"/>
                  </a:moveTo>
                  <a:cubicBezTo>
                    <a:pt x="39" y="93"/>
                    <a:pt x="100" y="88"/>
                    <a:pt x="74" y="36"/>
                  </a:cubicBezTo>
                  <a:cubicBezTo>
                    <a:pt x="50" y="0"/>
                    <a:pt x="50" y="0"/>
                    <a:pt x="50" y="0"/>
                  </a:cubicBezTo>
                  <a:cubicBezTo>
                    <a:pt x="0" y="32"/>
                    <a:pt x="0" y="32"/>
                    <a:pt x="0" y="32"/>
                  </a:cubicBezTo>
                  <a:lnTo>
                    <a:pt x="39" y="9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31"/>
            <p:cNvSpPr>
              <a:spLocks noEditPoints="1"/>
            </p:cNvSpPr>
            <p:nvPr/>
          </p:nvSpPr>
          <p:spPr bwMode="auto">
            <a:xfrm>
              <a:off x="4095003" y="3121253"/>
              <a:ext cx="398765" cy="591427"/>
            </a:xfrm>
            <a:custGeom>
              <a:avLst/>
              <a:gdLst>
                <a:gd name="T0" fmla="*/ 98 w 188"/>
                <a:gd name="T1" fmla="*/ 1 h 279"/>
                <a:gd name="T2" fmla="*/ 22 w 188"/>
                <a:gd name="T3" fmla="*/ 34 h 279"/>
                <a:gd name="T4" fmla="*/ 2 w 188"/>
                <a:gd name="T5" fmla="*/ 99 h 279"/>
                <a:gd name="T6" fmla="*/ 24 w 188"/>
                <a:gd name="T7" fmla="*/ 155 h 279"/>
                <a:gd name="T8" fmla="*/ 24 w 188"/>
                <a:gd name="T9" fmla="*/ 155 h 279"/>
                <a:gd name="T10" fmla="*/ 37 w 188"/>
                <a:gd name="T11" fmla="*/ 201 h 279"/>
                <a:gd name="T12" fmla="*/ 42 w 188"/>
                <a:gd name="T13" fmla="*/ 267 h 279"/>
                <a:gd name="T14" fmla="*/ 47 w 188"/>
                <a:gd name="T15" fmla="*/ 271 h 279"/>
                <a:gd name="T16" fmla="*/ 82 w 188"/>
                <a:gd name="T17" fmla="*/ 279 h 279"/>
                <a:gd name="T18" fmla="*/ 126 w 188"/>
                <a:gd name="T19" fmla="*/ 273 h 279"/>
                <a:gd name="T20" fmla="*/ 137 w 188"/>
                <a:gd name="T21" fmla="*/ 249 h 279"/>
                <a:gd name="T22" fmla="*/ 145 w 188"/>
                <a:gd name="T23" fmla="*/ 187 h 279"/>
                <a:gd name="T24" fmla="*/ 157 w 188"/>
                <a:gd name="T25" fmla="*/ 159 h 279"/>
                <a:gd name="T26" fmla="*/ 174 w 188"/>
                <a:gd name="T27" fmla="*/ 132 h 279"/>
                <a:gd name="T28" fmla="*/ 186 w 188"/>
                <a:gd name="T29" fmla="*/ 75 h 279"/>
                <a:gd name="T30" fmla="*/ 99 w 188"/>
                <a:gd name="T31" fmla="*/ 1 h 279"/>
                <a:gd name="T32" fmla="*/ 165 w 188"/>
                <a:gd name="T33" fmla="*/ 78 h 279"/>
                <a:gd name="T34" fmla="*/ 126 w 188"/>
                <a:gd name="T35" fmla="*/ 171 h 279"/>
                <a:gd name="T36" fmla="*/ 123 w 188"/>
                <a:gd name="T37" fmla="*/ 186 h 279"/>
                <a:gd name="T38" fmla="*/ 120 w 188"/>
                <a:gd name="T39" fmla="*/ 195 h 279"/>
                <a:gd name="T40" fmla="*/ 98 w 188"/>
                <a:gd name="T41" fmla="*/ 200 h 279"/>
                <a:gd name="T42" fmla="*/ 98 w 188"/>
                <a:gd name="T43" fmla="*/ 148 h 279"/>
                <a:gd name="T44" fmla="*/ 126 w 188"/>
                <a:gd name="T45" fmla="*/ 73 h 279"/>
                <a:gd name="T46" fmla="*/ 114 w 188"/>
                <a:gd name="T47" fmla="*/ 67 h 279"/>
                <a:gd name="T48" fmla="*/ 100 w 188"/>
                <a:gd name="T49" fmla="*/ 66 h 279"/>
                <a:gd name="T50" fmla="*/ 77 w 188"/>
                <a:gd name="T51" fmla="*/ 67 h 279"/>
                <a:gd name="T52" fmla="*/ 68 w 188"/>
                <a:gd name="T53" fmla="*/ 68 h 279"/>
                <a:gd name="T54" fmla="*/ 54 w 188"/>
                <a:gd name="T55" fmla="*/ 76 h 279"/>
                <a:gd name="T56" fmla="*/ 81 w 188"/>
                <a:gd name="T57" fmla="*/ 153 h 279"/>
                <a:gd name="T58" fmla="*/ 60 w 188"/>
                <a:gd name="T59" fmla="*/ 197 h 279"/>
                <a:gd name="T60" fmla="*/ 57 w 188"/>
                <a:gd name="T61" fmla="*/ 192 h 279"/>
                <a:gd name="T62" fmla="*/ 55 w 188"/>
                <a:gd name="T63" fmla="*/ 183 h 279"/>
                <a:gd name="T64" fmla="*/ 54 w 188"/>
                <a:gd name="T65" fmla="*/ 169 h 279"/>
                <a:gd name="T66" fmla="*/ 30 w 188"/>
                <a:gd name="T67" fmla="*/ 119 h 279"/>
                <a:gd name="T68" fmla="*/ 24 w 188"/>
                <a:gd name="T69" fmla="*/ 73 h 279"/>
                <a:gd name="T70" fmla="*/ 39 w 188"/>
                <a:gd name="T71" fmla="*/ 45 h 279"/>
                <a:gd name="T72" fmla="*/ 97 w 188"/>
                <a:gd name="T73" fmla="*/ 20 h 279"/>
                <a:gd name="T74" fmla="*/ 97 w 188"/>
                <a:gd name="T75" fmla="*/ 20 h 279"/>
                <a:gd name="T76" fmla="*/ 153 w 188"/>
                <a:gd name="T77" fmla="*/ 48 h 279"/>
                <a:gd name="T78" fmla="*/ 73 w 188"/>
                <a:gd name="T79" fmla="*/ 70 h 279"/>
                <a:gd name="T80" fmla="*/ 81 w 188"/>
                <a:gd name="T81" fmla="*/ 76 h 279"/>
                <a:gd name="T82" fmla="*/ 84 w 188"/>
                <a:gd name="T83" fmla="*/ 69 h 279"/>
                <a:gd name="T84" fmla="*/ 93 w 188"/>
                <a:gd name="T85" fmla="*/ 69 h 279"/>
                <a:gd name="T86" fmla="*/ 97 w 188"/>
                <a:gd name="T87" fmla="*/ 69 h 279"/>
                <a:gd name="T88" fmla="*/ 99 w 188"/>
                <a:gd name="T89" fmla="*/ 79 h 279"/>
                <a:gd name="T90" fmla="*/ 104 w 188"/>
                <a:gd name="T91" fmla="*/ 78 h 279"/>
                <a:gd name="T92" fmla="*/ 117 w 188"/>
                <a:gd name="T93" fmla="*/ 79 h 279"/>
                <a:gd name="T94" fmla="*/ 64 w 188"/>
                <a:gd name="T95" fmla="*/ 79 h 279"/>
                <a:gd name="T96" fmla="*/ 73 w 188"/>
                <a:gd name="T97" fmla="*/ 70 h 279"/>
                <a:gd name="T98" fmla="*/ 115 w 188"/>
                <a:gd name="T99" fmla="*/ 72 h 279"/>
                <a:gd name="T100" fmla="*/ 117 w 188"/>
                <a:gd name="T101" fmla="*/ 71 h 279"/>
                <a:gd name="T102" fmla="*/ 109 w 188"/>
                <a:gd name="T103" fmla="*/ 69 h 279"/>
                <a:gd name="T104" fmla="*/ 104 w 188"/>
                <a:gd name="T105" fmla="*/ 70 h 279"/>
                <a:gd name="T106" fmla="*/ 63 w 188"/>
                <a:gd name="T107" fmla="*/ 76 h 279"/>
                <a:gd name="T108" fmla="*/ 63 w 188"/>
                <a:gd name="T109" fmla="*/ 75 h 2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188" h="279">
                  <a:moveTo>
                    <a:pt x="99" y="1"/>
                  </a:moveTo>
                  <a:cubicBezTo>
                    <a:pt x="98" y="1"/>
                    <a:pt x="98" y="1"/>
                    <a:pt x="98" y="1"/>
                  </a:cubicBezTo>
                  <a:cubicBezTo>
                    <a:pt x="98" y="1"/>
                    <a:pt x="97" y="1"/>
                    <a:pt x="97" y="1"/>
                  </a:cubicBezTo>
                  <a:cubicBezTo>
                    <a:pt x="58" y="0"/>
                    <a:pt x="34" y="19"/>
                    <a:pt x="22" y="34"/>
                  </a:cubicBezTo>
                  <a:cubicBezTo>
                    <a:pt x="9" y="51"/>
                    <a:pt x="4" y="67"/>
                    <a:pt x="3" y="69"/>
                  </a:cubicBezTo>
                  <a:cubicBezTo>
                    <a:pt x="1" y="78"/>
                    <a:pt x="0" y="88"/>
                    <a:pt x="2" y="99"/>
                  </a:cubicBezTo>
                  <a:cubicBezTo>
                    <a:pt x="3" y="108"/>
                    <a:pt x="6" y="117"/>
                    <a:pt x="10" y="126"/>
                  </a:cubicBezTo>
                  <a:cubicBezTo>
                    <a:pt x="16" y="142"/>
                    <a:pt x="24" y="154"/>
                    <a:pt x="24" y="155"/>
                  </a:cubicBezTo>
                  <a:cubicBezTo>
                    <a:pt x="24" y="155"/>
                    <a:pt x="24" y="155"/>
                    <a:pt x="24" y="155"/>
                  </a:cubicBezTo>
                  <a:cubicBezTo>
                    <a:pt x="24" y="155"/>
                    <a:pt x="24" y="155"/>
                    <a:pt x="24" y="155"/>
                  </a:cubicBezTo>
                  <a:cubicBezTo>
                    <a:pt x="31" y="164"/>
                    <a:pt x="33" y="177"/>
                    <a:pt x="33" y="183"/>
                  </a:cubicBezTo>
                  <a:cubicBezTo>
                    <a:pt x="32" y="191"/>
                    <a:pt x="35" y="197"/>
                    <a:pt x="37" y="201"/>
                  </a:cubicBezTo>
                  <a:cubicBezTo>
                    <a:pt x="35" y="219"/>
                    <a:pt x="35" y="234"/>
                    <a:pt x="36" y="245"/>
                  </a:cubicBezTo>
                  <a:cubicBezTo>
                    <a:pt x="37" y="255"/>
                    <a:pt x="39" y="262"/>
                    <a:pt x="42" y="267"/>
                  </a:cubicBezTo>
                  <a:cubicBezTo>
                    <a:pt x="44" y="270"/>
                    <a:pt x="44" y="270"/>
                    <a:pt x="44" y="270"/>
                  </a:cubicBezTo>
                  <a:cubicBezTo>
                    <a:pt x="47" y="271"/>
                    <a:pt x="47" y="271"/>
                    <a:pt x="47" y="271"/>
                  </a:cubicBezTo>
                  <a:cubicBezTo>
                    <a:pt x="52" y="274"/>
                    <a:pt x="64" y="278"/>
                    <a:pt x="82" y="279"/>
                  </a:cubicBezTo>
                  <a:cubicBezTo>
                    <a:pt x="82" y="279"/>
                    <a:pt x="82" y="279"/>
                    <a:pt x="82" y="279"/>
                  </a:cubicBezTo>
                  <a:cubicBezTo>
                    <a:pt x="95" y="279"/>
                    <a:pt x="108" y="278"/>
                    <a:pt x="122" y="274"/>
                  </a:cubicBezTo>
                  <a:cubicBezTo>
                    <a:pt x="126" y="273"/>
                    <a:pt x="126" y="273"/>
                    <a:pt x="126" y="273"/>
                  </a:cubicBezTo>
                  <a:cubicBezTo>
                    <a:pt x="128" y="270"/>
                    <a:pt x="128" y="270"/>
                    <a:pt x="128" y="270"/>
                  </a:cubicBezTo>
                  <a:cubicBezTo>
                    <a:pt x="132" y="265"/>
                    <a:pt x="135" y="258"/>
                    <a:pt x="137" y="249"/>
                  </a:cubicBezTo>
                  <a:cubicBezTo>
                    <a:pt x="139" y="237"/>
                    <a:pt x="140" y="223"/>
                    <a:pt x="140" y="205"/>
                  </a:cubicBezTo>
                  <a:cubicBezTo>
                    <a:pt x="142" y="201"/>
                    <a:pt x="145" y="195"/>
                    <a:pt x="145" y="187"/>
                  </a:cubicBezTo>
                  <a:cubicBezTo>
                    <a:pt x="146" y="181"/>
                    <a:pt x="149" y="167"/>
                    <a:pt x="157" y="160"/>
                  </a:cubicBezTo>
                  <a:cubicBezTo>
                    <a:pt x="157" y="159"/>
                    <a:pt x="157" y="159"/>
                    <a:pt x="157" y="159"/>
                  </a:cubicBezTo>
                  <a:cubicBezTo>
                    <a:pt x="157" y="159"/>
                    <a:pt x="157" y="159"/>
                    <a:pt x="157" y="159"/>
                  </a:cubicBezTo>
                  <a:cubicBezTo>
                    <a:pt x="157" y="159"/>
                    <a:pt x="166" y="147"/>
                    <a:pt x="174" y="132"/>
                  </a:cubicBezTo>
                  <a:cubicBezTo>
                    <a:pt x="179" y="122"/>
                    <a:pt x="183" y="113"/>
                    <a:pt x="185" y="105"/>
                  </a:cubicBezTo>
                  <a:cubicBezTo>
                    <a:pt x="187" y="94"/>
                    <a:pt x="188" y="84"/>
                    <a:pt x="186" y="75"/>
                  </a:cubicBezTo>
                  <a:cubicBezTo>
                    <a:pt x="186" y="72"/>
                    <a:pt x="183" y="56"/>
                    <a:pt x="171" y="39"/>
                  </a:cubicBezTo>
                  <a:cubicBezTo>
                    <a:pt x="160" y="22"/>
                    <a:pt x="138" y="3"/>
                    <a:pt x="99" y="1"/>
                  </a:cubicBezTo>
                  <a:close/>
                  <a:moveTo>
                    <a:pt x="165" y="77"/>
                  </a:moveTo>
                  <a:cubicBezTo>
                    <a:pt x="165" y="78"/>
                    <a:pt x="165" y="78"/>
                    <a:pt x="165" y="78"/>
                  </a:cubicBezTo>
                  <a:cubicBezTo>
                    <a:pt x="170" y="106"/>
                    <a:pt x="142" y="143"/>
                    <a:pt x="140" y="146"/>
                  </a:cubicBezTo>
                  <a:cubicBezTo>
                    <a:pt x="134" y="153"/>
                    <a:pt x="129" y="161"/>
                    <a:pt x="126" y="171"/>
                  </a:cubicBezTo>
                  <a:cubicBezTo>
                    <a:pt x="124" y="178"/>
                    <a:pt x="123" y="184"/>
                    <a:pt x="123" y="185"/>
                  </a:cubicBezTo>
                  <a:cubicBezTo>
                    <a:pt x="123" y="186"/>
                    <a:pt x="123" y="186"/>
                    <a:pt x="123" y="186"/>
                  </a:cubicBezTo>
                  <a:cubicBezTo>
                    <a:pt x="123" y="186"/>
                    <a:pt x="123" y="186"/>
                    <a:pt x="123" y="186"/>
                  </a:cubicBezTo>
                  <a:cubicBezTo>
                    <a:pt x="123" y="191"/>
                    <a:pt x="120" y="194"/>
                    <a:pt x="120" y="195"/>
                  </a:cubicBezTo>
                  <a:cubicBezTo>
                    <a:pt x="117" y="197"/>
                    <a:pt x="117" y="197"/>
                    <a:pt x="117" y="197"/>
                  </a:cubicBezTo>
                  <a:cubicBezTo>
                    <a:pt x="110" y="199"/>
                    <a:pt x="104" y="200"/>
                    <a:pt x="98" y="200"/>
                  </a:cubicBezTo>
                  <a:cubicBezTo>
                    <a:pt x="100" y="153"/>
                    <a:pt x="100" y="153"/>
                    <a:pt x="100" y="153"/>
                  </a:cubicBezTo>
                  <a:cubicBezTo>
                    <a:pt x="100" y="151"/>
                    <a:pt x="99" y="150"/>
                    <a:pt x="98" y="148"/>
                  </a:cubicBezTo>
                  <a:cubicBezTo>
                    <a:pt x="129" y="74"/>
                    <a:pt x="129" y="74"/>
                    <a:pt x="129" y="74"/>
                  </a:cubicBezTo>
                  <a:cubicBezTo>
                    <a:pt x="126" y="73"/>
                    <a:pt x="126" y="73"/>
                    <a:pt x="126" y="73"/>
                  </a:cubicBezTo>
                  <a:cubicBezTo>
                    <a:pt x="126" y="72"/>
                    <a:pt x="126" y="71"/>
                    <a:pt x="126" y="71"/>
                  </a:cubicBezTo>
                  <a:cubicBezTo>
                    <a:pt x="124" y="66"/>
                    <a:pt x="119" y="65"/>
                    <a:pt x="114" y="67"/>
                  </a:cubicBezTo>
                  <a:cubicBezTo>
                    <a:pt x="113" y="66"/>
                    <a:pt x="113" y="65"/>
                    <a:pt x="112" y="65"/>
                  </a:cubicBezTo>
                  <a:cubicBezTo>
                    <a:pt x="108" y="63"/>
                    <a:pt x="104" y="64"/>
                    <a:pt x="100" y="66"/>
                  </a:cubicBezTo>
                  <a:cubicBezTo>
                    <a:pt x="97" y="65"/>
                    <a:pt x="93" y="66"/>
                    <a:pt x="90" y="66"/>
                  </a:cubicBezTo>
                  <a:cubicBezTo>
                    <a:pt x="87" y="64"/>
                    <a:pt x="81" y="65"/>
                    <a:pt x="77" y="67"/>
                  </a:cubicBezTo>
                  <a:cubicBezTo>
                    <a:pt x="76" y="66"/>
                    <a:pt x="74" y="66"/>
                    <a:pt x="72" y="66"/>
                  </a:cubicBezTo>
                  <a:cubicBezTo>
                    <a:pt x="71" y="67"/>
                    <a:pt x="69" y="67"/>
                    <a:pt x="68" y="68"/>
                  </a:cubicBezTo>
                  <a:cubicBezTo>
                    <a:pt x="63" y="63"/>
                    <a:pt x="57" y="69"/>
                    <a:pt x="56" y="75"/>
                  </a:cubicBezTo>
                  <a:cubicBezTo>
                    <a:pt x="54" y="76"/>
                    <a:pt x="54" y="76"/>
                    <a:pt x="54" y="76"/>
                  </a:cubicBezTo>
                  <a:cubicBezTo>
                    <a:pt x="82" y="148"/>
                    <a:pt x="82" y="148"/>
                    <a:pt x="82" y="148"/>
                  </a:cubicBezTo>
                  <a:cubicBezTo>
                    <a:pt x="81" y="150"/>
                    <a:pt x="81" y="151"/>
                    <a:pt x="81" y="153"/>
                  </a:cubicBezTo>
                  <a:cubicBezTo>
                    <a:pt x="79" y="200"/>
                    <a:pt x="79" y="200"/>
                    <a:pt x="79" y="200"/>
                  </a:cubicBezTo>
                  <a:cubicBezTo>
                    <a:pt x="71" y="200"/>
                    <a:pt x="64" y="198"/>
                    <a:pt x="60" y="197"/>
                  </a:cubicBezTo>
                  <a:cubicBezTo>
                    <a:pt x="60" y="196"/>
                    <a:pt x="60" y="196"/>
                    <a:pt x="60" y="196"/>
                  </a:cubicBezTo>
                  <a:cubicBezTo>
                    <a:pt x="57" y="192"/>
                    <a:pt x="57" y="192"/>
                    <a:pt x="57" y="192"/>
                  </a:cubicBezTo>
                  <a:cubicBezTo>
                    <a:pt x="57" y="192"/>
                    <a:pt x="55" y="189"/>
                    <a:pt x="55" y="184"/>
                  </a:cubicBezTo>
                  <a:cubicBezTo>
                    <a:pt x="55" y="183"/>
                    <a:pt x="55" y="183"/>
                    <a:pt x="55" y="183"/>
                  </a:cubicBezTo>
                  <a:cubicBezTo>
                    <a:pt x="55" y="183"/>
                    <a:pt x="55" y="183"/>
                    <a:pt x="55" y="183"/>
                  </a:cubicBezTo>
                  <a:cubicBezTo>
                    <a:pt x="55" y="182"/>
                    <a:pt x="55" y="176"/>
                    <a:pt x="54" y="169"/>
                  </a:cubicBezTo>
                  <a:cubicBezTo>
                    <a:pt x="51" y="158"/>
                    <a:pt x="48" y="150"/>
                    <a:pt x="42" y="143"/>
                  </a:cubicBezTo>
                  <a:cubicBezTo>
                    <a:pt x="41" y="142"/>
                    <a:pt x="35" y="132"/>
                    <a:pt x="30" y="119"/>
                  </a:cubicBezTo>
                  <a:cubicBezTo>
                    <a:pt x="25" y="106"/>
                    <a:pt x="20" y="88"/>
                    <a:pt x="24" y="73"/>
                  </a:cubicBezTo>
                  <a:cubicBezTo>
                    <a:pt x="24" y="73"/>
                    <a:pt x="24" y="73"/>
                    <a:pt x="24" y="73"/>
                  </a:cubicBezTo>
                  <a:cubicBezTo>
                    <a:pt x="24" y="73"/>
                    <a:pt x="24" y="73"/>
                    <a:pt x="24" y="73"/>
                  </a:cubicBezTo>
                  <a:cubicBezTo>
                    <a:pt x="24" y="72"/>
                    <a:pt x="28" y="58"/>
                    <a:pt x="39" y="45"/>
                  </a:cubicBezTo>
                  <a:cubicBezTo>
                    <a:pt x="53" y="28"/>
                    <a:pt x="72" y="19"/>
                    <a:pt x="96" y="20"/>
                  </a:cubicBezTo>
                  <a:cubicBezTo>
                    <a:pt x="97" y="20"/>
                    <a:pt x="97" y="20"/>
                    <a:pt x="97" y="20"/>
                  </a:cubicBezTo>
                  <a:cubicBezTo>
                    <a:pt x="97" y="20"/>
                    <a:pt x="97" y="20"/>
                    <a:pt x="97" y="20"/>
                  </a:cubicBezTo>
                  <a:cubicBezTo>
                    <a:pt x="97" y="20"/>
                    <a:pt x="97" y="20"/>
                    <a:pt x="97" y="20"/>
                  </a:cubicBezTo>
                  <a:cubicBezTo>
                    <a:pt x="97" y="20"/>
                    <a:pt x="97" y="20"/>
                    <a:pt x="98" y="20"/>
                  </a:cubicBezTo>
                  <a:cubicBezTo>
                    <a:pt x="122" y="21"/>
                    <a:pt x="140" y="30"/>
                    <a:pt x="153" y="48"/>
                  </a:cubicBezTo>
                  <a:cubicBezTo>
                    <a:pt x="162" y="62"/>
                    <a:pt x="165" y="77"/>
                    <a:pt x="165" y="77"/>
                  </a:cubicBezTo>
                  <a:close/>
                  <a:moveTo>
                    <a:pt x="73" y="70"/>
                  </a:moveTo>
                  <a:cubicBezTo>
                    <a:pt x="72" y="72"/>
                    <a:pt x="72" y="74"/>
                    <a:pt x="73" y="76"/>
                  </a:cubicBezTo>
                  <a:cubicBezTo>
                    <a:pt x="74" y="80"/>
                    <a:pt x="79" y="79"/>
                    <a:pt x="81" y="76"/>
                  </a:cubicBezTo>
                  <a:cubicBezTo>
                    <a:pt x="82" y="74"/>
                    <a:pt x="81" y="72"/>
                    <a:pt x="80" y="70"/>
                  </a:cubicBezTo>
                  <a:cubicBezTo>
                    <a:pt x="81" y="69"/>
                    <a:pt x="83" y="69"/>
                    <a:pt x="84" y="69"/>
                  </a:cubicBezTo>
                  <a:cubicBezTo>
                    <a:pt x="77" y="75"/>
                    <a:pt x="90" y="83"/>
                    <a:pt x="93" y="73"/>
                  </a:cubicBezTo>
                  <a:cubicBezTo>
                    <a:pt x="93" y="72"/>
                    <a:pt x="93" y="70"/>
                    <a:pt x="93" y="69"/>
                  </a:cubicBezTo>
                  <a:cubicBezTo>
                    <a:pt x="93" y="69"/>
                    <a:pt x="93" y="69"/>
                    <a:pt x="93" y="69"/>
                  </a:cubicBezTo>
                  <a:cubicBezTo>
                    <a:pt x="94" y="69"/>
                    <a:pt x="96" y="69"/>
                    <a:pt x="97" y="69"/>
                  </a:cubicBezTo>
                  <a:cubicBezTo>
                    <a:pt x="96" y="70"/>
                    <a:pt x="96" y="70"/>
                    <a:pt x="96" y="70"/>
                  </a:cubicBezTo>
                  <a:cubicBezTo>
                    <a:pt x="93" y="73"/>
                    <a:pt x="94" y="80"/>
                    <a:pt x="99" y="79"/>
                  </a:cubicBezTo>
                  <a:cubicBezTo>
                    <a:pt x="101" y="79"/>
                    <a:pt x="102" y="78"/>
                    <a:pt x="103" y="77"/>
                  </a:cubicBezTo>
                  <a:cubicBezTo>
                    <a:pt x="104" y="78"/>
                    <a:pt x="104" y="78"/>
                    <a:pt x="104" y="78"/>
                  </a:cubicBezTo>
                  <a:cubicBezTo>
                    <a:pt x="109" y="81"/>
                    <a:pt x="112" y="79"/>
                    <a:pt x="114" y="76"/>
                  </a:cubicBezTo>
                  <a:cubicBezTo>
                    <a:pt x="114" y="77"/>
                    <a:pt x="116" y="79"/>
                    <a:pt x="117" y="79"/>
                  </a:cubicBezTo>
                  <a:cubicBezTo>
                    <a:pt x="90" y="144"/>
                    <a:pt x="90" y="144"/>
                    <a:pt x="90" y="144"/>
                  </a:cubicBezTo>
                  <a:cubicBezTo>
                    <a:pt x="64" y="79"/>
                    <a:pt x="64" y="79"/>
                    <a:pt x="64" y="79"/>
                  </a:cubicBezTo>
                  <a:cubicBezTo>
                    <a:pt x="70" y="81"/>
                    <a:pt x="71" y="75"/>
                    <a:pt x="70" y="71"/>
                  </a:cubicBezTo>
                  <a:cubicBezTo>
                    <a:pt x="71" y="71"/>
                    <a:pt x="72" y="70"/>
                    <a:pt x="73" y="70"/>
                  </a:cubicBezTo>
                  <a:close/>
                  <a:moveTo>
                    <a:pt x="117" y="71"/>
                  </a:moveTo>
                  <a:cubicBezTo>
                    <a:pt x="116" y="71"/>
                    <a:pt x="116" y="72"/>
                    <a:pt x="115" y="72"/>
                  </a:cubicBezTo>
                  <a:cubicBezTo>
                    <a:pt x="115" y="72"/>
                    <a:pt x="115" y="71"/>
                    <a:pt x="115" y="70"/>
                  </a:cubicBezTo>
                  <a:cubicBezTo>
                    <a:pt x="116" y="70"/>
                    <a:pt x="116" y="70"/>
                    <a:pt x="117" y="71"/>
                  </a:cubicBezTo>
                  <a:close/>
                  <a:moveTo>
                    <a:pt x="103" y="68"/>
                  </a:moveTo>
                  <a:cubicBezTo>
                    <a:pt x="105" y="68"/>
                    <a:pt x="107" y="68"/>
                    <a:pt x="109" y="69"/>
                  </a:cubicBezTo>
                  <a:cubicBezTo>
                    <a:pt x="107" y="70"/>
                    <a:pt x="106" y="71"/>
                    <a:pt x="105" y="72"/>
                  </a:cubicBezTo>
                  <a:cubicBezTo>
                    <a:pt x="105" y="71"/>
                    <a:pt x="105" y="70"/>
                    <a:pt x="104" y="70"/>
                  </a:cubicBezTo>
                  <a:cubicBezTo>
                    <a:pt x="104" y="69"/>
                    <a:pt x="104" y="69"/>
                    <a:pt x="103" y="68"/>
                  </a:cubicBezTo>
                  <a:close/>
                  <a:moveTo>
                    <a:pt x="63" y="76"/>
                  </a:moveTo>
                  <a:cubicBezTo>
                    <a:pt x="63" y="75"/>
                    <a:pt x="63" y="75"/>
                    <a:pt x="63" y="75"/>
                  </a:cubicBezTo>
                  <a:cubicBezTo>
                    <a:pt x="63" y="75"/>
                    <a:pt x="63" y="75"/>
                    <a:pt x="63" y="75"/>
                  </a:cubicBezTo>
                  <a:cubicBezTo>
                    <a:pt x="63" y="75"/>
                    <a:pt x="63" y="76"/>
                    <a:pt x="63" y="76"/>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Freeform 32"/>
            <p:cNvSpPr>
              <a:spLocks/>
            </p:cNvSpPr>
            <p:nvPr/>
          </p:nvSpPr>
          <p:spPr bwMode="auto">
            <a:xfrm>
              <a:off x="4101276" y="2421397"/>
              <a:ext cx="2688" cy="0"/>
            </a:xfrm>
            <a:custGeom>
              <a:avLst/>
              <a:gdLst>
                <a:gd name="T0" fmla="*/ 0 w 1"/>
                <a:gd name="T1" fmla="*/ 0 w 1"/>
                <a:gd name="T2" fmla="*/ 0 w 1"/>
              </a:gdLst>
              <a:ahLst/>
              <a:cxnLst>
                <a:cxn ang="0">
                  <a:pos x="T0" y="0"/>
                </a:cxn>
                <a:cxn ang="0">
                  <a:pos x="T1" y="0"/>
                </a:cxn>
                <a:cxn ang="0">
                  <a:pos x="T2" y="0"/>
                </a:cxn>
              </a:cxnLst>
              <a:rect l="0" t="0" r="r" b="b"/>
              <a:pathLst>
                <a:path w="1">
                  <a:moveTo>
                    <a:pt x="0" y="0"/>
                  </a:moveTo>
                  <a:cubicBezTo>
                    <a:pt x="0" y="0"/>
                    <a:pt x="0" y="0"/>
                    <a:pt x="0" y="0"/>
                  </a:cubicBezTo>
                  <a:cubicBezTo>
                    <a:pt x="1" y="0"/>
                    <a:pt x="1" y="0"/>
                    <a:pt x="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Freeform 33"/>
            <p:cNvSpPr>
              <a:spLocks noEditPoints="1"/>
            </p:cNvSpPr>
            <p:nvPr/>
          </p:nvSpPr>
          <p:spPr bwMode="auto">
            <a:xfrm>
              <a:off x="3461460" y="2222463"/>
              <a:ext cx="672077" cy="465974"/>
            </a:xfrm>
            <a:custGeom>
              <a:avLst/>
              <a:gdLst>
                <a:gd name="T0" fmla="*/ 314 w 317"/>
                <a:gd name="T1" fmla="*/ 82 h 220"/>
                <a:gd name="T2" fmla="*/ 309 w 317"/>
                <a:gd name="T3" fmla="*/ 76 h 220"/>
                <a:gd name="T4" fmla="*/ 303 w 317"/>
                <a:gd name="T5" fmla="*/ 71 h 220"/>
                <a:gd name="T6" fmla="*/ 302 w 317"/>
                <a:gd name="T7" fmla="*/ 72 h 220"/>
                <a:gd name="T8" fmla="*/ 306 w 317"/>
                <a:gd name="T9" fmla="*/ 83 h 220"/>
                <a:gd name="T10" fmla="*/ 306 w 317"/>
                <a:gd name="T11" fmla="*/ 87 h 220"/>
                <a:gd name="T12" fmla="*/ 305 w 317"/>
                <a:gd name="T13" fmla="*/ 92 h 220"/>
                <a:gd name="T14" fmla="*/ 302 w 317"/>
                <a:gd name="T15" fmla="*/ 94 h 220"/>
                <a:gd name="T16" fmla="*/ 302 w 317"/>
                <a:gd name="T17" fmla="*/ 95 h 220"/>
                <a:gd name="T18" fmla="*/ 302 w 317"/>
                <a:gd name="T19" fmla="*/ 94 h 220"/>
                <a:gd name="T20" fmla="*/ 302 w 317"/>
                <a:gd name="T21" fmla="*/ 94 h 220"/>
                <a:gd name="T22" fmla="*/ 301 w 317"/>
                <a:gd name="T23" fmla="*/ 95 h 220"/>
                <a:gd name="T24" fmla="*/ 298 w 317"/>
                <a:gd name="T25" fmla="*/ 96 h 220"/>
                <a:gd name="T26" fmla="*/ 158 w 317"/>
                <a:gd name="T27" fmla="*/ 0 h 220"/>
                <a:gd name="T28" fmla="*/ 17 w 317"/>
                <a:gd name="T29" fmla="*/ 11 h 220"/>
                <a:gd name="T30" fmla="*/ 20 w 317"/>
                <a:gd name="T31" fmla="*/ 99 h 220"/>
                <a:gd name="T32" fmla="*/ 8 w 317"/>
                <a:gd name="T33" fmla="*/ 99 h 220"/>
                <a:gd name="T34" fmla="*/ 8 w 317"/>
                <a:gd name="T35" fmla="*/ 147 h 220"/>
                <a:gd name="T36" fmla="*/ 90 w 317"/>
                <a:gd name="T37" fmla="*/ 185 h 220"/>
                <a:gd name="T38" fmla="*/ 113 w 317"/>
                <a:gd name="T39" fmla="*/ 220 h 220"/>
                <a:gd name="T40" fmla="*/ 134 w 317"/>
                <a:gd name="T41" fmla="*/ 196 h 220"/>
                <a:gd name="T42" fmla="*/ 176 w 317"/>
                <a:gd name="T43" fmla="*/ 197 h 220"/>
                <a:gd name="T44" fmla="*/ 196 w 317"/>
                <a:gd name="T45" fmla="*/ 220 h 220"/>
                <a:gd name="T46" fmla="*/ 219 w 317"/>
                <a:gd name="T47" fmla="*/ 188 h 220"/>
                <a:gd name="T48" fmla="*/ 302 w 317"/>
                <a:gd name="T49" fmla="*/ 110 h 220"/>
                <a:gd name="T50" fmla="*/ 309 w 317"/>
                <a:gd name="T51" fmla="*/ 106 h 220"/>
                <a:gd name="T52" fmla="*/ 311 w 317"/>
                <a:gd name="T53" fmla="*/ 104 h 220"/>
                <a:gd name="T54" fmla="*/ 311 w 317"/>
                <a:gd name="T55" fmla="*/ 104 h 220"/>
                <a:gd name="T56" fmla="*/ 312 w 317"/>
                <a:gd name="T57" fmla="*/ 103 h 220"/>
                <a:gd name="T58" fmla="*/ 312 w 317"/>
                <a:gd name="T59" fmla="*/ 103 h 220"/>
                <a:gd name="T60" fmla="*/ 316 w 317"/>
                <a:gd name="T61" fmla="*/ 96 h 220"/>
                <a:gd name="T62" fmla="*/ 315 w 317"/>
                <a:gd name="T63" fmla="*/ 85 h 220"/>
                <a:gd name="T64" fmla="*/ 52 w 317"/>
                <a:gd name="T65" fmla="*/ 100 h 220"/>
                <a:gd name="T66" fmla="*/ 75 w 317"/>
                <a:gd name="T67" fmla="*/ 100 h 220"/>
                <a:gd name="T68" fmla="*/ 201 w 317"/>
                <a:gd name="T69" fmla="*/ 25 h 220"/>
                <a:gd name="T70" fmla="*/ 158 w 317"/>
                <a:gd name="T71" fmla="*/ 31 h 220"/>
                <a:gd name="T72" fmla="*/ 119 w 317"/>
                <a:gd name="T73" fmla="*/ 38 h 220"/>
                <a:gd name="T74" fmla="*/ 113 w 317"/>
                <a:gd name="T75" fmla="*/ 26 h 220"/>
                <a:gd name="T76" fmla="*/ 158 w 317"/>
                <a:gd name="T77" fmla="*/ 13 h 220"/>
                <a:gd name="T78" fmla="*/ 201 w 317"/>
                <a:gd name="T79" fmla="*/ 25 h 2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17" h="220">
                  <a:moveTo>
                    <a:pt x="315" y="85"/>
                  </a:moveTo>
                  <a:cubicBezTo>
                    <a:pt x="315" y="84"/>
                    <a:pt x="314" y="83"/>
                    <a:pt x="314" y="82"/>
                  </a:cubicBezTo>
                  <a:cubicBezTo>
                    <a:pt x="313" y="81"/>
                    <a:pt x="313" y="80"/>
                    <a:pt x="312" y="80"/>
                  </a:cubicBezTo>
                  <a:cubicBezTo>
                    <a:pt x="311" y="78"/>
                    <a:pt x="310" y="77"/>
                    <a:pt x="309" y="76"/>
                  </a:cubicBezTo>
                  <a:cubicBezTo>
                    <a:pt x="308" y="75"/>
                    <a:pt x="306" y="74"/>
                    <a:pt x="305" y="73"/>
                  </a:cubicBezTo>
                  <a:cubicBezTo>
                    <a:pt x="304" y="72"/>
                    <a:pt x="304" y="72"/>
                    <a:pt x="303" y="71"/>
                  </a:cubicBezTo>
                  <a:cubicBezTo>
                    <a:pt x="301" y="70"/>
                    <a:pt x="300" y="70"/>
                    <a:pt x="300" y="70"/>
                  </a:cubicBezTo>
                  <a:cubicBezTo>
                    <a:pt x="300" y="70"/>
                    <a:pt x="301" y="71"/>
                    <a:pt x="302" y="72"/>
                  </a:cubicBezTo>
                  <a:cubicBezTo>
                    <a:pt x="302" y="74"/>
                    <a:pt x="303" y="76"/>
                    <a:pt x="304" y="79"/>
                  </a:cubicBezTo>
                  <a:cubicBezTo>
                    <a:pt x="305" y="80"/>
                    <a:pt x="305" y="81"/>
                    <a:pt x="306" y="83"/>
                  </a:cubicBezTo>
                  <a:cubicBezTo>
                    <a:pt x="306" y="84"/>
                    <a:pt x="306" y="84"/>
                    <a:pt x="306" y="85"/>
                  </a:cubicBezTo>
                  <a:cubicBezTo>
                    <a:pt x="306" y="86"/>
                    <a:pt x="306" y="86"/>
                    <a:pt x="306" y="87"/>
                  </a:cubicBezTo>
                  <a:cubicBezTo>
                    <a:pt x="306" y="89"/>
                    <a:pt x="306" y="90"/>
                    <a:pt x="306" y="91"/>
                  </a:cubicBezTo>
                  <a:cubicBezTo>
                    <a:pt x="305" y="91"/>
                    <a:pt x="305" y="92"/>
                    <a:pt x="305" y="92"/>
                  </a:cubicBezTo>
                  <a:cubicBezTo>
                    <a:pt x="305" y="92"/>
                    <a:pt x="304" y="92"/>
                    <a:pt x="304" y="93"/>
                  </a:cubicBezTo>
                  <a:cubicBezTo>
                    <a:pt x="302" y="94"/>
                    <a:pt x="302" y="94"/>
                    <a:pt x="302" y="94"/>
                  </a:cubicBezTo>
                  <a:cubicBezTo>
                    <a:pt x="302" y="95"/>
                    <a:pt x="302" y="95"/>
                    <a:pt x="302" y="95"/>
                  </a:cubicBezTo>
                  <a:cubicBezTo>
                    <a:pt x="302" y="95"/>
                    <a:pt x="302" y="95"/>
                    <a:pt x="302" y="95"/>
                  </a:cubicBezTo>
                  <a:cubicBezTo>
                    <a:pt x="302" y="95"/>
                    <a:pt x="302" y="94"/>
                    <a:pt x="302" y="94"/>
                  </a:cubicBezTo>
                  <a:cubicBezTo>
                    <a:pt x="302" y="94"/>
                    <a:pt x="302" y="94"/>
                    <a:pt x="302" y="94"/>
                  </a:cubicBezTo>
                  <a:cubicBezTo>
                    <a:pt x="302" y="94"/>
                    <a:pt x="302" y="94"/>
                    <a:pt x="302" y="94"/>
                  </a:cubicBezTo>
                  <a:cubicBezTo>
                    <a:pt x="302" y="94"/>
                    <a:pt x="302" y="94"/>
                    <a:pt x="302" y="94"/>
                  </a:cubicBezTo>
                  <a:cubicBezTo>
                    <a:pt x="302" y="95"/>
                    <a:pt x="302" y="95"/>
                    <a:pt x="302" y="95"/>
                  </a:cubicBezTo>
                  <a:cubicBezTo>
                    <a:pt x="301" y="95"/>
                    <a:pt x="301" y="95"/>
                    <a:pt x="301" y="95"/>
                  </a:cubicBezTo>
                  <a:cubicBezTo>
                    <a:pt x="300" y="95"/>
                    <a:pt x="300" y="96"/>
                    <a:pt x="299" y="96"/>
                  </a:cubicBezTo>
                  <a:cubicBezTo>
                    <a:pt x="299" y="96"/>
                    <a:pt x="298" y="96"/>
                    <a:pt x="298" y="96"/>
                  </a:cubicBezTo>
                  <a:cubicBezTo>
                    <a:pt x="297" y="96"/>
                    <a:pt x="297" y="96"/>
                    <a:pt x="297" y="96"/>
                  </a:cubicBezTo>
                  <a:cubicBezTo>
                    <a:pt x="295" y="43"/>
                    <a:pt x="233" y="0"/>
                    <a:pt x="158" y="0"/>
                  </a:cubicBezTo>
                  <a:cubicBezTo>
                    <a:pt x="123" y="0"/>
                    <a:pt x="90" y="10"/>
                    <a:pt x="65" y="26"/>
                  </a:cubicBezTo>
                  <a:cubicBezTo>
                    <a:pt x="55" y="19"/>
                    <a:pt x="39" y="11"/>
                    <a:pt x="17" y="11"/>
                  </a:cubicBezTo>
                  <a:cubicBezTo>
                    <a:pt x="17" y="11"/>
                    <a:pt x="31" y="33"/>
                    <a:pt x="40" y="48"/>
                  </a:cubicBezTo>
                  <a:cubicBezTo>
                    <a:pt x="27" y="63"/>
                    <a:pt x="20" y="80"/>
                    <a:pt x="20" y="99"/>
                  </a:cubicBezTo>
                  <a:cubicBezTo>
                    <a:pt x="20" y="99"/>
                    <a:pt x="20" y="99"/>
                    <a:pt x="20" y="99"/>
                  </a:cubicBezTo>
                  <a:cubicBezTo>
                    <a:pt x="8" y="99"/>
                    <a:pt x="8" y="99"/>
                    <a:pt x="8" y="99"/>
                  </a:cubicBezTo>
                  <a:cubicBezTo>
                    <a:pt x="8" y="99"/>
                    <a:pt x="0" y="108"/>
                    <a:pt x="0" y="123"/>
                  </a:cubicBezTo>
                  <a:cubicBezTo>
                    <a:pt x="0" y="138"/>
                    <a:pt x="8" y="147"/>
                    <a:pt x="8" y="147"/>
                  </a:cubicBezTo>
                  <a:cubicBezTo>
                    <a:pt x="44" y="155"/>
                    <a:pt x="44" y="155"/>
                    <a:pt x="44" y="155"/>
                  </a:cubicBezTo>
                  <a:cubicBezTo>
                    <a:pt x="56" y="167"/>
                    <a:pt x="72" y="177"/>
                    <a:pt x="90" y="185"/>
                  </a:cubicBezTo>
                  <a:cubicBezTo>
                    <a:pt x="98" y="216"/>
                    <a:pt x="98" y="216"/>
                    <a:pt x="98" y="216"/>
                  </a:cubicBezTo>
                  <a:cubicBezTo>
                    <a:pt x="98" y="216"/>
                    <a:pt x="101" y="220"/>
                    <a:pt x="113" y="220"/>
                  </a:cubicBezTo>
                  <a:cubicBezTo>
                    <a:pt x="125" y="220"/>
                    <a:pt x="130" y="216"/>
                    <a:pt x="130" y="216"/>
                  </a:cubicBezTo>
                  <a:cubicBezTo>
                    <a:pt x="134" y="196"/>
                    <a:pt x="134" y="196"/>
                    <a:pt x="134" y="196"/>
                  </a:cubicBezTo>
                  <a:cubicBezTo>
                    <a:pt x="142" y="197"/>
                    <a:pt x="150" y="198"/>
                    <a:pt x="158" y="198"/>
                  </a:cubicBezTo>
                  <a:cubicBezTo>
                    <a:pt x="164" y="198"/>
                    <a:pt x="170" y="197"/>
                    <a:pt x="176" y="197"/>
                  </a:cubicBezTo>
                  <a:cubicBezTo>
                    <a:pt x="181" y="216"/>
                    <a:pt x="181" y="216"/>
                    <a:pt x="181" y="216"/>
                  </a:cubicBezTo>
                  <a:cubicBezTo>
                    <a:pt x="181" y="216"/>
                    <a:pt x="184" y="220"/>
                    <a:pt x="196" y="220"/>
                  </a:cubicBezTo>
                  <a:cubicBezTo>
                    <a:pt x="208" y="220"/>
                    <a:pt x="212" y="216"/>
                    <a:pt x="212" y="216"/>
                  </a:cubicBezTo>
                  <a:cubicBezTo>
                    <a:pt x="219" y="188"/>
                    <a:pt x="219" y="188"/>
                    <a:pt x="219" y="188"/>
                  </a:cubicBezTo>
                  <a:cubicBezTo>
                    <a:pt x="260" y="173"/>
                    <a:pt x="290" y="145"/>
                    <a:pt x="295" y="112"/>
                  </a:cubicBezTo>
                  <a:cubicBezTo>
                    <a:pt x="298" y="111"/>
                    <a:pt x="300" y="111"/>
                    <a:pt x="302" y="110"/>
                  </a:cubicBezTo>
                  <a:cubicBezTo>
                    <a:pt x="304" y="110"/>
                    <a:pt x="305" y="109"/>
                    <a:pt x="306" y="108"/>
                  </a:cubicBezTo>
                  <a:cubicBezTo>
                    <a:pt x="307" y="108"/>
                    <a:pt x="308" y="107"/>
                    <a:pt x="309" y="106"/>
                  </a:cubicBezTo>
                  <a:cubicBezTo>
                    <a:pt x="310" y="105"/>
                    <a:pt x="310" y="105"/>
                    <a:pt x="310" y="105"/>
                  </a:cubicBezTo>
                  <a:cubicBezTo>
                    <a:pt x="311" y="104"/>
                    <a:pt x="311" y="104"/>
                    <a:pt x="311" y="104"/>
                  </a:cubicBezTo>
                  <a:cubicBezTo>
                    <a:pt x="311" y="104"/>
                    <a:pt x="311" y="104"/>
                    <a:pt x="311" y="104"/>
                  </a:cubicBezTo>
                  <a:cubicBezTo>
                    <a:pt x="311" y="104"/>
                    <a:pt x="311" y="104"/>
                    <a:pt x="311" y="104"/>
                  </a:cubicBezTo>
                  <a:cubicBezTo>
                    <a:pt x="311" y="104"/>
                    <a:pt x="311" y="104"/>
                    <a:pt x="311" y="104"/>
                  </a:cubicBezTo>
                  <a:cubicBezTo>
                    <a:pt x="312" y="103"/>
                    <a:pt x="312" y="103"/>
                    <a:pt x="312" y="103"/>
                  </a:cubicBezTo>
                  <a:cubicBezTo>
                    <a:pt x="312" y="103"/>
                    <a:pt x="312" y="103"/>
                    <a:pt x="312" y="103"/>
                  </a:cubicBezTo>
                  <a:cubicBezTo>
                    <a:pt x="312" y="103"/>
                    <a:pt x="312" y="103"/>
                    <a:pt x="312" y="103"/>
                  </a:cubicBezTo>
                  <a:cubicBezTo>
                    <a:pt x="314" y="101"/>
                    <a:pt x="314" y="101"/>
                    <a:pt x="314" y="101"/>
                  </a:cubicBezTo>
                  <a:cubicBezTo>
                    <a:pt x="315" y="99"/>
                    <a:pt x="315" y="98"/>
                    <a:pt x="316" y="96"/>
                  </a:cubicBezTo>
                  <a:cubicBezTo>
                    <a:pt x="316" y="95"/>
                    <a:pt x="317" y="94"/>
                    <a:pt x="317" y="92"/>
                  </a:cubicBezTo>
                  <a:cubicBezTo>
                    <a:pt x="317" y="90"/>
                    <a:pt x="316" y="87"/>
                    <a:pt x="315" y="85"/>
                  </a:cubicBezTo>
                  <a:close/>
                  <a:moveTo>
                    <a:pt x="63" y="111"/>
                  </a:moveTo>
                  <a:cubicBezTo>
                    <a:pt x="57" y="111"/>
                    <a:pt x="52" y="106"/>
                    <a:pt x="52" y="100"/>
                  </a:cubicBezTo>
                  <a:cubicBezTo>
                    <a:pt x="52" y="93"/>
                    <a:pt x="57" y="88"/>
                    <a:pt x="63" y="88"/>
                  </a:cubicBezTo>
                  <a:cubicBezTo>
                    <a:pt x="70" y="88"/>
                    <a:pt x="75" y="93"/>
                    <a:pt x="75" y="100"/>
                  </a:cubicBezTo>
                  <a:cubicBezTo>
                    <a:pt x="75" y="106"/>
                    <a:pt x="70" y="111"/>
                    <a:pt x="63" y="111"/>
                  </a:cubicBezTo>
                  <a:close/>
                  <a:moveTo>
                    <a:pt x="201" y="25"/>
                  </a:moveTo>
                  <a:cubicBezTo>
                    <a:pt x="200" y="27"/>
                    <a:pt x="197" y="37"/>
                    <a:pt x="194" y="37"/>
                  </a:cubicBezTo>
                  <a:cubicBezTo>
                    <a:pt x="183" y="33"/>
                    <a:pt x="170" y="31"/>
                    <a:pt x="158" y="31"/>
                  </a:cubicBezTo>
                  <a:cubicBezTo>
                    <a:pt x="144" y="31"/>
                    <a:pt x="131" y="33"/>
                    <a:pt x="119" y="37"/>
                  </a:cubicBezTo>
                  <a:cubicBezTo>
                    <a:pt x="119" y="37"/>
                    <a:pt x="119" y="38"/>
                    <a:pt x="119" y="38"/>
                  </a:cubicBezTo>
                  <a:cubicBezTo>
                    <a:pt x="119" y="38"/>
                    <a:pt x="119" y="37"/>
                    <a:pt x="118" y="37"/>
                  </a:cubicBezTo>
                  <a:cubicBezTo>
                    <a:pt x="115" y="36"/>
                    <a:pt x="113" y="28"/>
                    <a:pt x="113" y="26"/>
                  </a:cubicBezTo>
                  <a:cubicBezTo>
                    <a:pt x="112" y="23"/>
                    <a:pt x="113" y="20"/>
                    <a:pt x="116" y="19"/>
                  </a:cubicBezTo>
                  <a:cubicBezTo>
                    <a:pt x="129" y="15"/>
                    <a:pt x="143" y="13"/>
                    <a:pt x="158" y="13"/>
                  </a:cubicBezTo>
                  <a:cubicBezTo>
                    <a:pt x="171" y="13"/>
                    <a:pt x="185" y="15"/>
                    <a:pt x="197" y="18"/>
                  </a:cubicBezTo>
                  <a:cubicBezTo>
                    <a:pt x="200" y="19"/>
                    <a:pt x="201" y="22"/>
                    <a:pt x="201" y="2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Freeform 34"/>
            <p:cNvSpPr>
              <a:spLocks/>
            </p:cNvSpPr>
            <p:nvPr/>
          </p:nvSpPr>
          <p:spPr bwMode="auto">
            <a:xfrm>
              <a:off x="4245549" y="4200160"/>
              <a:ext cx="415792" cy="270623"/>
            </a:xfrm>
            <a:custGeom>
              <a:avLst/>
              <a:gdLst>
                <a:gd name="T0" fmla="*/ 95 w 196"/>
                <a:gd name="T1" fmla="*/ 123 h 128"/>
                <a:gd name="T2" fmla="*/ 181 w 196"/>
                <a:gd name="T3" fmla="*/ 66 h 128"/>
                <a:gd name="T4" fmla="*/ 195 w 196"/>
                <a:gd name="T5" fmla="*/ 66 h 128"/>
                <a:gd name="T6" fmla="*/ 196 w 196"/>
                <a:gd name="T7" fmla="*/ 64 h 128"/>
                <a:gd name="T8" fmla="*/ 101 w 196"/>
                <a:gd name="T9" fmla="*/ 0 h 128"/>
                <a:gd name="T10" fmla="*/ 6 w 196"/>
                <a:gd name="T11" fmla="*/ 64 h 128"/>
                <a:gd name="T12" fmla="*/ 29 w 196"/>
                <a:gd name="T13" fmla="*/ 106 h 128"/>
                <a:gd name="T14" fmla="*/ 0 w 196"/>
                <a:gd name="T15" fmla="*/ 126 h 128"/>
                <a:gd name="T16" fmla="*/ 14 w 196"/>
                <a:gd name="T17" fmla="*/ 128 h 128"/>
                <a:gd name="T18" fmla="*/ 45 w 196"/>
                <a:gd name="T19" fmla="*/ 116 h 128"/>
                <a:gd name="T20" fmla="*/ 94 w 196"/>
                <a:gd name="T21" fmla="*/ 127 h 128"/>
                <a:gd name="T22" fmla="*/ 95 w 196"/>
                <a:gd name="T23" fmla="*/ 123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96" h="128">
                  <a:moveTo>
                    <a:pt x="95" y="123"/>
                  </a:moveTo>
                  <a:cubicBezTo>
                    <a:pt x="103" y="90"/>
                    <a:pt x="135" y="66"/>
                    <a:pt x="181" y="66"/>
                  </a:cubicBezTo>
                  <a:cubicBezTo>
                    <a:pt x="186" y="66"/>
                    <a:pt x="191" y="66"/>
                    <a:pt x="195" y="66"/>
                  </a:cubicBezTo>
                  <a:cubicBezTo>
                    <a:pt x="196" y="66"/>
                    <a:pt x="196" y="65"/>
                    <a:pt x="196" y="64"/>
                  </a:cubicBezTo>
                  <a:cubicBezTo>
                    <a:pt x="196" y="29"/>
                    <a:pt x="153" y="0"/>
                    <a:pt x="101" y="0"/>
                  </a:cubicBezTo>
                  <a:cubicBezTo>
                    <a:pt x="48" y="0"/>
                    <a:pt x="6" y="29"/>
                    <a:pt x="6" y="64"/>
                  </a:cubicBezTo>
                  <a:cubicBezTo>
                    <a:pt x="6" y="80"/>
                    <a:pt x="15" y="95"/>
                    <a:pt x="29" y="106"/>
                  </a:cubicBezTo>
                  <a:cubicBezTo>
                    <a:pt x="22" y="115"/>
                    <a:pt x="12" y="122"/>
                    <a:pt x="0" y="126"/>
                  </a:cubicBezTo>
                  <a:cubicBezTo>
                    <a:pt x="5" y="127"/>
                    <a:pt x="9" y="128"/>
                    <a:pt x="14" y="128"/>
                  </a:cubicBezTo>
                  <a:cubicBezTo>
                    <a:pt x="26" y="128"/>
                    <a:pt x="37" y="123"/>
                    <a:pt x="45" y="116"/>
                  </a:cubicBezTo>
                  <a:cubicBezTo>
                    <a:pt x="60" y="123"/>
                    <a:pt x="74" y="126"/>
                    <a:pt x="94" y="127"/>
                  </a:cubicBezTo>
                  <a:cubicBezTo>
                    <a:pt x="94" y="125"/>
                    <a:pt x="95" y="124"/>
                    <a:pt x="95" y="123"/>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Freeform 35"/>
            <p:cNvSpPr>
              <a:spLocks noEditPoints="1"/>
            </p:cNvSpPr>
            <p:nvPr/>
          </p:nvSpPr>
          <p:spPr bwMode="auto">
            <a:xfrm>
              <a:off x="4483016" y="4374004"/>
              <a:ext cx="319908" cy="207000"/>
            </a:xfrm>
            <a:custGeom>
              <a:avLst/>
              <a:gdLst>
                <a:gd name="T0" fmla="*/ 128 w 151"/>
                <a:gd name="T1" fmla="*/ 81 h 98"/>
                <a:gd name="T2" fmla="*/ 146 w 151"/>
                <a:gd name="T3" fmla="*/ 49 h 98"/>
                <a:gd name="T4" fmla="*/ 73 w 151"/>
                <a:gd name="T5" fmla="*/ 0 h 98"/>
                <a:gd name="T6" fmla="*/ 0 w 151"/>
                <a:gd name="T7" fmla="*/ 49 h 98"/>
                <a:gd name="T8" fmla="*/ 73 w 151"/>
                <a:gd name="T9" fmla="*/ 98 h 98"/>
                <a:gd name="T10" fmla="*/ 116 w 151"/>
                <a:gd name="T11" fmla="*/ 89 h 98"/>
                <a:gd name="T12" fmla="*/ 140 w 151"/>
                <a:gd name="T13" fmla="*/ 98 h 98"/>
                <a:gd name="T14" fmla="*/ 151 w 151"/>
                <a:gd name="T15" fmla="*/ 97 h 98"/>
                <a:gd name="T16" fmla="*/ 128 w 151"/>
                <a:gd name="T17" fmla="*/ 81 h 98"/>
                <a:gd name="T18" fmla="*/ 45 w 151"/>
                <a:gd name="T19" fmla="*/ 58 h 98"/>
                <a:gd name="T20" fmla="*/ 37 w 151"/>
                <a:gd name="T21" fmla="*/ 49 h 98"/>
                <a:gd name="T22" fmla="*/ 45 w 151"/>
                <a:gd name="T23" fmla="*/ 41 h 98"/>
                <a:gd name="T24" fmla="*/ 54 w 151"/>
                <a:gd name="T25" fmla="*/ 49 h 98"/>
                <a:gd name="T26" fmla="*/ 45 w 151"/>
                <a:gd name="T27" fmla="*/ 58 h 98"/>
                <a:gd name="T28" fmla="*/ 75 w 151"/>
                <a:gd name="T29" fmla="*/ 58 h 98"/>
                <a:gd name="T30" fmla="*/ 67 w 151"/>
                <a:gd name="T31" fmla="*/ 49 h 98"/>
                <a:gd name="T32" fmla="*/ 75 w 151"/>
                <a:gd name="T33" fmla="*/ 41 h 98"/>
                <a:gd name="T34" fmla="*/ 84 w 151"/>
                <a:gd name="T35" fmla="*/ 49 h 98"/>
                <a:gd name="T36" fmla="*/ 75 w 151"/>
                <a:gd name="T37" fmla="*/ 58 h 98"/>
                <a:gd name="T38" fmla="*/ 105 w 151"/>
                <a:gd name="T39" fmla="*/ 58 h 98"/>
                <a:gd name="T40" fmla="*/ 97 w 151"/>
                <a:gd name="T41" fmla="*/ 49 h 98"/>
                <a:gd name="T42" fmla="*/ 105 w 151"/>
                <a:gd name="T43" fmla="*/ 41 h 98"/>
                <a:gd name="T44" fmla="*/ 114 w 151"/>
                <a:gd name="T45" fmla="*/ 49 h 98"/>
                <a:gd name="T46" fmla="*/ 105 w 151"/>
                <a:gd name="T47" fmla="*/ 58 h 9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151" h="98">
                  <a:moveTo>
                    <a:pt x="128" y="81"/>
                  </a:moveTo>
                  <a:cubicBezTo>
                    <a:pt x="140" y="73"/>
                    <a:pt x="146" y="62"/>
                    <a:pt x="146" y="49"/>
                  </a:cubicBezTo>
                  <a:cubicBezTo>
                    <a:pt x="146" y="22"/>
                    <a:pt x="114" y="0"/>
                    <a:pt x="73" y="0"/>
                  </a:cubicBezTo>
                  <a:cubicBezTo>
                    <a:pt x="33" y="0"/>
                    <a:pt x="0" y="22"/>
                    <a:pt x="0" y="49"/>
                  </a:cubicBezTo>
                  <a:cubicBezTo>
                    <a:pt x="0" y="76"/>
                    <a:pt x="33" y="98"/>
                    <a:pt x="73" y="98"/>
                  </a:cubicBezTo>
                  <a:cubicBezTo>
                    <a:pt x="89" y="98"/>
                    <a:pt x="104" y="95"/>
                    <a:pt x="116" y="89"/>
                  </a:cubicBezTo>
                  <a:cubicBezTo>
                    <a:pt x="122" y="95"/>
                    <a:pt x="131" y="98"/>
                    <a:pt x="140" y="98"/>
                  </a:cubicBezTo>
                  <a:cubicBezTo>
                    <a:pt x="144" y="98"/>
                    <a:pt x="147" y="98"/>
                    <a:pt x="151" y="97"/>
                  </a:cubicBezTo>
                  <a:cubicBezTo>
                    <a:pt x="142" y="94"/>
                    <a:pt x="134" y="89"/>
                    <a:pt x="128" y="81"/>
                  </a:cubicBezTo>
                  <a:close/>
                  <a:moveTo>
                    <a:pt x="45" y="58"/>
                  </a:moveTo>
                  <a:cubicBezTo>
                    <a:pt x="41" y="58"/>
                    <a:pt x="37" y="54"/>
                    <a:pt x="37" y="49"/>
                  </a:cubicBezTo>
                  <a:cubicBezTo>
                    <a:pt x="37" y="45"/>
                    <a:pt x="41" y="41"/>
                    <a:pt x="45" y="41"/>
                  </a:cubicBezTo>
                  <a:cubicBezTo>
                    <a:pt x="50" y="41"/>
                    <a:pt x="54" y="45"/>
                    <a:pt x="54" y="49"/>
                  </a:cubicBezTo>
                  <a:cubicBezTo>
                    <a:pt x="54" y="54"/>
                    <a:pt x="50" y="58"/>
                    <a:pt x="45" y="58"/>
                  </a:cubicBezTo>
                  <a:close/>
                  <a:moveTo>
                    <a:pt x="75" y="58"/>
                  </a:moveTo>
                  <a:cubicBezTo>
                    <a:pt x="71" y="58"/>
                    <a:pt x="67" y="54"/>
                    <a:pt x="67" y="49"/>
                  </a:cubicBezTo>
                  <a:cubicBezTo>
                    <a:pt x="67" y="45"/>
                    <a:pt x="71" y="41"/>
                    <a:pt x="75" y="41"/>
                  </a:cubicBezTo>
                  <a:cubicBezTo>
                    <a:pt x="80" y="41"/>
                    <a:pt x="84" y="45"/>
                    <a:pt x="84" y="49"/>
                  </a:cubicBezTo>
                  <a:cubicBezTo>
                    <a:pt x="84" y="54"/>
                    <a:pt x="80" y="58"/>
                    <a:pt x="75" y="58"/>
                  </a:cubicBezTo>
                  <a:close/>
                  <a:moveTo>
                    <a:pt x="105" y="58"/>
                  </a:moveTo>
                  <a:cubicBezTo>
                    <a:pt x="100" y="58"/>
                    <a:pt x="97" y="54"/>
                    <a:pt x="97" y="49"/>
                  </a:cubicBezTo>
                  <a:cubicBezTo>
                    <a:pt x="97" y="45"/>
                    <a:pt x="100" y="41"/>
                    <a:pt x="105" y="41"/>
                  </a:cubicBezTo>
                  <a:cubicBezTo>
                    <a:pt x="110" y="41"/>
                    <a:pt x="114" y="45"/>
                    <a:pt x="114" y="49"/>
                  </a:cubicBezTo>
                  <a:cubicBezTo>
                    <a:pt x="114" y="54"/>
                    <a:pt x="110" y="58"/>
                    <a:pt x="105" y="58"/>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Freeform 36"/>
            <p:cNvSpPr>
              <a:spLocks noEditPoints="1"/>
            </p:cNvSpPr>
            <p:nvPr/>
          </p:nvSpPr>
          <p:spPr bwMode="auto">
            <a:xfrm>
              <a:off x="2480227" y="3975239"/>
              <a:ext cx="535869" cy="394285"/>
            </a:xfrm>
            <a:custGeom>
              <a:avLst/>
              <a:gdLst>
                <a:gd name="T0" fmla="*/ 223 w 253"/>
                <a:gd name="T1" fmla="*/ 0 h 186"/>
                <a:gd name="T2" fmla="*/ 31 w 253"/>
                <a:gd name="T3" fmla="*/ 0 h 186"/>
                <a:gd name="T4" fmla="*/ 0 w 253"/>
                <a:gd name="T5" fmla="*/ 31 h 186"/>
                <a:gd name="T6" fmla="*/ 0 w 253"/>
                <a:gd name="T7" fmla="*/ 155 h 186"/>
                <a:gd name="T8" fmla="*/ 31 w 253"/>
                <a:gd name="T9" fmla="*/ 186 h 186"/>
                <a:gd name="T10" fmla="*/ 223 w 253"/>
                <a:gd name="T11" fmla="*/ 186 h 186"/>
                <a:gd name="T12" fmla="*/ 253 w 253"/>
                <a:gd name="T13" fmla="*/ 155 h 186"/>
                <a:gd name="T14" fmla="*/ 253 w 253"/>
                <a:gd name="T15" fmla="*/ 31 h 186"/>
                <a:gd name="T16" fmla="*/ 223 w 253"/>
                <a:gd name="T17" fmla="*/ 0 h 186"/>
                <a:gd name="T18" fmla="*/ 216 w 253"/>
                <a:gd name="T19" fmla="*/ 24 h 186"/>
                <a:gd name="T20" fmla="*/ 128 w 253"/>
                <a:gd name="T21" fmla="*/ 86 h 186"/>
                <a:gd name="T22" fmla="*/ 46 w 253"/>
                <a:gd name="T23" fmla="*/ 24 h 186"/>
                <a:gd name="T24" fmla="*/ 216 w 253"/>
                <a:gd name="T25" fmla="*/ 24 h 186"/>
                <a:gd name="T26" fmla="*/ 223 w 253"/>
                <a:gd name="T27" fmla="*/ 162 h 186"/>
                <a:gd name="T28" fmla="*/ 31 w 253"/>
                <a:gd name="T29" fmla="*/ 162 h 186"/>
                <a:gd name="T30" fmla="*/ 24 w 253"/>
                <a:gd name="T31" fmla="*/ 155 h 186"/>
                <a:gd name="T32" fmla="*/ 24 w 253"/>
                <a:gd name="T33" fmla="*/ 37 h 186"/>
                <a:gd name="T34" fmla="*/ 128 w 253"/>
                <a:gd name="T35" fmla="*/ 115 h 186"/>
                <a:gd name="T36" fmla="*/ 230 w 253"/>
                <a:gd name="T37" fmla="*/ 43 h 186"/>
                <a:gd name="T38" fmla="*/ 230 w 253"/>
                <a:gd name="T39" fmla="*/ 155 h 186"/>
                <a:gd name="T40" fmla="*/ 223 w 253"/>
                <a:gd name="T41" fmla="*/ 162 h 1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Lst>
              <a:rect l="0" t="0" r="r" b="b"/>
              <a:pathLst>
                <a:path w="253" h="186">
                  <a:moveTo>
                    <a:pt x="223" y="0"/>
                  </a:moveTo>
                  <a:cubicBezTo>
                    <a:pt x="31" y="0"/>
                    <a:pt x="31" y="0"/>
                    <a:pt x="31" y="0"/>
                  </a:cubicBezTo>
                  <a:cubicBezTo>
                    <a:pt x="14" y="0"/>
                    <a:pt x="0" y="14"/>
                    <a:pt x="0" y="31"/>
                  </a:cubicBezTo>
                  <a:cubicBezTo>
                    <a:pt x="0" y="155"/>
                    <a:pt x="0" y="155"/>
                    <a:pt x="0" y="155"/>
                  </a:cubicBezTo>
                  <a:cubicBezTo>
                    <a:pt x="0" y="172"/>
                    <a:pt x="14" y="186"/>
                    <a:pt x="31" y="186"/>
                  </a:cubicBezTo>
                  <a:cubicBezTo>
                    <a:pt x="223" y="186"/>
                    <a:pt x="223" y="186"/>
                    <a:pt x="223" y="186"/>
                  </a:cubicBezTo>
                  <a:cubicBezTo>
                    <a:pt x="240" y="186"/>
                    <a:pt x="253" y="172"/>
                    <a:pt x="253" y="155"/>
                  </a:cubicBezTo>
                  <a:cubicBezTo>
                    <a:pt x="253" y="31"/>
                    <a:pt x="253" y="31"/>
                    <a:pt x="253" y="31"/>
                  </a:cubicBezTo>
                  <a:cubicBezTo>
                    <a:pt x="253" y="14"/>
                    <a:pt x="240" y="0"/>
                    <a:pt x="223" y="0"/>
                  </a:cubicBezTo>
                  <a:close/>
                  <a:moveTo>
                    <a:pt x="216" y="24"/>
                  </a:moveTo>
                  <a:cubicBezTo>
                    <a:pt x="128" y="86"/>
                    <a:pt x="128" y="86"/>
                    <a:pt x="128" y="86"/>
                  </a:cubicBezTo>
                  <a:cubicBezTo>
                    <a:pt x="46" y="24"/>
                    <a:pt x="46" y="24"/>
                    <a:pt x="46" y="24"/>
                  </a:cubicBezTo>
                  <a:lnTo>
                    <a:pt x="216" y="24"/>
                  </a:lnTo>
                  <a:close/>
                  <a:moveTo>
                    <a:pt x="223" y="162"/>
                  </a:moveTo>
                  <a:cubicBezTo>
                    <a:pt x="31" y="162"/>
                    <a:pt x="31" y="162"/>
                    <a:pt x="31" y="162"/>
                  </a:cubicBezTo>
                  <a:cubicBezTo>
                    <a:pt x="27" y="162"/>
                    <a:pt x="24" y="159"/>
                    <a:pt x="24" y="155"/>
                  </a:cubicBezTo>
                  <a:cubicBezTo>
                    <a:pt x="24" y="37"/>
                    <a:pt x="24" y="37"/>
                    <a:pt x="24" y="37"/>
                  </a:cubicBezTo>
                  <a:cubicBezTo>
                    <a:pt x="128" y="115"/>
                    <a:pt x="128" y="115"/>
                    <a:pt x="128" y="115"/>
                  </a:cubicBezTo>
                  <a:cubicBezTo>
                    <a:pt x="230" y="43"/>
                    <a:pt x="230" y="43"/>
                    <a:pt x="230" y="43"/>
                  </a:cubicBezTo>
                  <a:cubicBezTo>
                    <a:pt x="230" y="155"/>
                    <a:pt x="230" y="155"/>
                    <a:pt x="230" y="155"/>
                  </a:cubicBezTo>
                  <a:cubicBezTo>
                    <a:pt x="230" y="159"/>
                    <a:pt x="226" y="162"/>
                    <a:pt x="223" y="16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Freeform 37"/>
            <p:cNvSpPr>
              <a:spLocks noEditPoints="1"/>
            </p:cNvSpPr>
            <p:nvPr/>
          </p:nvSpPr>
          <p:spPr bwMode="auto">
            <a:xfrm>
              <a:off x="3016097" y="2976981"/>
              <a:ext cx="411311" cy="422064"/>
            </a:xfrm>
            <a:custGeom>
              <a:avLst/>
              <a:gdLst>
                <a:gd name="T0" fmla="*/ 142 w 194"/>
                <a:gd name="T1" fmla="*/ 188 h 199"/>
                <a:gd name="T2" fmla="*/ 90 w 194"/>
                <a:gd name="T3" fmla="*/ 199 h 199"/>
                <a:gd name="T4" fmla="*/ 0 w 194"/>
                <a:gd name="T5" fmla="*/ 109 h 199"/>
                <a:gd name="T6" fmla="*/ 107 w 194"/>
                <a:gd name="T7" fmla="*/ 0 h 199"/>
                <a:gd name="T8" fmla="*/ 194 w 194"/>
                <a:gd name="T9" fmla="*/ 82 h 199"/>
                <a:gd name="T10" fmla="*/ 140 w 194"/>
                <a:gd name="T11" fmla="*/ 151 h 199"/>
                <a:gd name="T12" fmla="*/ 115 w 194"/>
                <a:gd name="T13" fmla="*/ 129 h 199"/>
                <a:gd name="T14" fmla="*/ 115 w 194"/>
                <a:gd name="T15" fmla="*/ 129 h 199"/>
                <a:gd name="T16" fmla="*/ 77 w 194"/>
                <a:gd name="T17" fmla="*/ 151 h 199"/>
                <a:gd name="T18" fmla="*/ 45 w 194"/>
                <a:gd name="T19" fmla="*/ 113 h 199"/>
                <a:gd name="T20" fmla="*/ 113 w 194"/>
                <a:gd name="T21" fmla="*/ 46 h 199"/>
                <a:gd name="T22" fmla="*/ 147 w 194"/>
                <a:gd name="T23" fmla="*/ 53 h 199"/>
                <a:gd name="T24" fmla="*/ 138 w 194"/>
                <a:gd name="T25" fmla="*/ 107 h 199"/>
                <a:gd name="T26" fmla="*/ 145 w 194"/>
                <a:gd name="T27" fmla="*/ 131 h 199"/>
                <a:gd name="T28" fmla="*/ 173 w 194"/>
                <a:gd name="T29" fmla="*/ 83 h 199"/>
                <a:gd name="T30" fmla="*/ 105 w 194"/>
                <a:gd name="T31" fmla="*/ 17 h 199"/>
                <a:gd name="T32" fmla="*/ 22 w 194"/>
                <a:gd name="T33" fmla="*/ 106 h 199"/>
                <a:gd name="T34" fmla="*/ 95 w 194"/>
                <a:gd name="T35" fmla="*/ 181 h 199"/>
                <a:gd name="T36" fmla="*/ 137 w 194"/>
                <a:gd name="T37" fmla="*/ 172 h 199"/>
                <a:gd name="T38" fmla="*/ 142 w 194"/>
                <a:gd name="T39" fmla="*/ 188 h 199"/>
                <a:gd name="T40" fmla="*/ 117 w 194"/>
                <a:gd name="T41" fmla="*/ 70 h 199"/>
                <a:gd name="T42" fmla="*/ 108 w 194"/>
                <a:gd name="T43" fmla="*/ 69 h 199"/>
                <a:gd name="T44" fmla="*/ 74 w 194"/>
                <a:gd name="T45" fmla="*/ 110 h 199"/>
                <a:gd name="T46" fmla="*/ 88 w 194"/>
                <a:gd name="T47" fmla="*/ 127 h 199"/>
                <a:gd name="T48" fmla="*/ 113 w 194"/>
                <a:gd name="T49" fmla="*/ 97 h 199"/>
                <a:gd name="T50" fmla="*/ 117 w 194"/>
                <a:gd name="T51" fmla="*/ 70 h 19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194" h="199">
                  <a:moveTo>
                    <a:pt x="142" y="188"/>
                  </a:moveTo>
                  <a:cubicBezTo>
                    <a:pt x="125" y="196"/>
                    <a:pt x="110" y="199"/>
                    <a:pt x="90" y="199"/>
                  </a:cubicBezTo>
                  <a:cubicBezTo>
                    <a:pt x="42" y="199"/>
                    <a:pt x="0" y="165"/>
                    <a:pt x="0" y="109"/>
                  </a:cubicBezTo>
                  <a:cubicBezTo>
                    <a:pt x="0" y="50"/>
                    <a:pt x="43" y="0"/>
                    <a:pt x="107" y="0"/>
                  </a:cubicBezTo>
                  <a:cubicBezTo>
                    <a:pt x="158" y="0"/>
                    <a:pt x="194" y="34"/>
                    <a:pt x="194" y="82"/>
                  </a:cubicBezTo>
                  <a:cubicBezTo>
                    <a:pt x="194" y="124"/>
                    <a:pt x="171" y="151"/>
                    <a:pt x="140" y="151"/>
                  </a:cubicBezTo>
                  <a:cubicBezTo>
                    <a:pt x="126" y="151"/>
                    <a:pt x="117" y="143"/>
                    <a:pt x="115" y="129"/>
                  </a:cubicBezTo>
                  <a:cubicBezTo>
                    <a:pt x="115" y="129"/>
                    <a:pt x="115" y="129"/>
                    <a:pt x="115" y="129"/>
                  </a:cubicBezTo>
                  <a:cubicBezTo>
                    <a:pt x="105" y="143"/>
                    <a:pt x="93" y="151"/>
                    <a:pt x="77" y="151"/>
                  </a:cubicBezTo>
                  <a:cubicBezTo>
                    <a:pt x="59" y="151"/>
                    <a:pt x="45" y="137"/>
                    <a:pt x="45" y="113"/>
                  </a:cubicBezTo>
                  <a:cubicBezTo>
                    <a:pt x="45" y="78"/>
                    <a:pt x="71" y="46"/>
                    <a:pt x="113" y="46"/>
                  </a:cubicBezTo>
                  <a:cubicBezTo>
                    <a:pt x="125" y="46"/>
                    <a:pt x="139" y="50"/>
                    <a:pt x="147" y="53"/>
                  </a:cubicBezTo>
                  <a:cubicBezTo>
                    <a:pt x="138" y="107"/>
                    <a:pt x="138" y="107"/>
                    <a:pt x="138" y="107"/>
                  </a:cubicBezTo>
                  <a:cubicBezTo>
                    <a:pt x="135" y="123"/>
                    <a:pt x="137" y="131"/>
                    <a:pt x="145" y="131"/>
                  </a:cubicBezTo>
                  <a:cubicBezTo>
                    <a:pt x="157" y="132"/>
                    <a:pt x="173" y="116"/>
                    <a:pt x="173" y="83"/>
                  </a:cubicBezTo>
                  <a:cubicBezTo>
                    <a:pt x="173" y="46"/>
                    <a:pt x="149" y="17"/>
                    <a:pt x="105" y="17"/>
                  </a:cubicBezTo>
                  <a:cubicBezTo>
                    <a:pt x="60" y="17"/>
                    <a:pt x="22" y="51"/>
                    <a:pt x="22" y="106"/>
                  </a:cubicBezTo>
                  <a:cubicBezTo>
                    <a:pt x="22" y="154"/>
                    <a:pt x="53" y="181"/>
                    <a:pt x="95" y="181"/>
                  </a:cubicBezTo>
                  <a:cubicBezTo>
                    <a:pt x="110" y="181"/>
                    <a:pt x="126" y="178"/>
                    <a:pt x="137" y="172"/>
                  </a:cubicBezTo>
                  <a:lnTo>
                    <a:pt x="142" y="188"/>
                  </a:lnTo>
                  <a:close/>
                  <a:moveTo>
                    <a:pt x="117" y="70"/>
                  </a:moveTo>
                  <a:cubicBezTo>
                    <a:pt x="115" y="70"/>
                    <a:pt x="111" y="69"/>
                    <a:pt x="108" y="69"/>
                  </a:cubicBezTo>
                  <a:cubicBezTo>
                    <a:pt x="89" y="69"/>
                    <a:pt x="74" y="88"/>
                    <a:pt x="74" y="110"/>
                  </a:cubicBezTo>
                  <a:cubicBezTo>
                    <a:pt x="74" y="121"/>
                    <a:pt x="79" y="127"/>
                    <a:pt x="88" y="127"/>
                  </a:cubicBezTo>
                  <a:cubicBezTo>
                    <a:pt x="99" y="127"/>
                    <a:pt x="110" y="114"/>
                    <a:pt x="113" y="97"/>
                  </a:cubicBezTo>
                  <a:lnTo>
                    <a:pt x="117" y="70"/>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9" name="Freeform 38"/>
            <p:cNvSpPr>
              <a:spLocks/>
            </p:cNvSpPr>
            <p:nvPr/>
          </p:nvSpPr>
          <p:spPr bwMode="auto">
            <a:xfrm>
              <a:off x="4826223" y="4782627"/>
              <a:ext cx="443571" cy="430129"/>
            </a:xfrm>
            <a:custGeom>
              <a:avLst/>
              <a:gdLst>
                <a:gd name="T0" fmla="*/ 11 w 209"/>
                <a:gd name="T1" fmla="*/ 203 h 203"/>
                <a:gd name="T2" fmla="*/ 26 w 209"/>
                <a:gd name="T3" fmla="*/ 167 h 203"/>
                <a:gd name="T4" fmla="*/ 79 w 209"/>
                <a:gd name="T5" fmla="*/ 120 h 203"/>
                <a:gd name="T6" fmla="*/ 52 w 209"/>
                <a:gd name="T7" fmla="*/ 64 h 203"/>
                <a:gd name="T8" fmla="*/ 106 w 209"/>
                <a:gd name="T9" fmla="*/ 0 h 203"/>
                <a:gd name="T10" fmla="*/ 159 w 209"/>
                <a:gd name="T11" fmla="*/ 69 h 203"/>
                <a:gd name="T12" fmla="*/ 133 w 209"/>
                <a:gd name="T13" fmla="*/ 121 h 203"/>
                <a:gd name="T14" fmla="*/ 190 w 209"/>
                <a:gd name="T15" fmla="*/ 164 h 203"/>
                <a:gd name="T16" fmla="*/ 209 w 209"/>
                <a:gd name="T17" fmla="*/ 203 h 203"/>
                <a:gd name="T18" fmla="*/ 11 w 209"/>
                <a:gd name="T19" fmla="*/ 203 h 20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9" h="203">
                  <a:moveTo>
                    <a:pt x="11" y="203"/>
                  </a:moveTo>
                  <a:cubicBezTo>
                    <a:pt x="11" y="203"/>
                    <a:pt x="0" y="175"/>
                    <a:pt x="26" y="167"/>
                  </a:cubicBezTo>
                  <a:cubicBezTo>
                    <a:pt x="52" y="159"/>
                    <a:pt x="79" y="150"/>
                    <a:pt x="79" y="120"/>
                  </a:cubicBezTo>
                  <a:cubicBezTo>
                    <a:pt x="79" y="120"/>
                    <a:pt x="52" y="108"/>
                    <a:pt x="52" y="64"/>
                  </a:cubicBezTo>
                  <a:cubicBezTo>
                    <a:pt x="52" y="24"/>
                    <a:pt x="73" y="0"/>
                    <a:pt x="106" y="0"/>
                  </a:cubicBezTo>
                  <a:cubicBezTo>
                    <a:pt x="140" y="0"/>
                    <a:pt x="159" y="26"/>
                    <a:pt x="159" y="69"/>
                  </a:cubicBezTo>
                  <a:cubicBezTo>
                    <a:pt x="159" y="69"/>
                    <a:pt x="152" y="111"/>
                    <a:pt x="133" y="121"/>
                  </a:cubicBezTo>
                  <a:cubicBezTo>
                    <a:pt x="134" y="129"/>
                    <a:pt x="130" y="155"/>
                    <a:pt x="190" y="164"/>
                  </a:cubicBezTo>
                  <a:cubicBezTo>
                    <a:pt x="208" y="166"/>
                    <a:pt x="209" y="184"/>
                    <a:pt x="209" y="203"/>
                  </a:cubicBezTo>
                  <a:lnTo>
                    <a:pt x="11" y="203"/>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Freeform 39"/>
            <p:cNvSpPr>
              <a:spLocks/>
            </p:cNvSpPr>
            <p:nvPr/>
          </p:nvSpPr>
          <p:spPr bwMode="auto">
            <a:xfrm>
              <a:off x="5216924" y="4841769"/>
              <a:ext cx="285857" cy="369194"/>
            </a:xfrm>
            <a:custGeom>
              <a:avLst/>
              <a:gdLst>
                <a:gd name="T0" fmla="*/ 40 w 135"/>
                <a:gd name="T1" fmla="*/ 174 h 174"/>
                <a:gd name="T2" fmla="*/ 135 w 135"/>
                <a:gd name="T3" fmla="*/ 174 h 174"/>
                <a:gd name="T4" fmla="*/ 118 w 135"/>
                <a:gd name="T5" fmla="*/ 141 h 174"/>
                <a:gd name="T6" fmla="*/ 70 w 135"/>
                <a:gd name="T7" fmla="*/ 104 h 174"/>
                <a:gd name="T8" fmla="*/ 92 w 135"/>
                <a:gd name="T9" fmla="*/ 59 h 174"/>
                <a:gd name="T10" fmla="*/ 47 w 135"/>
                <a:gd name="T11" fmla="*/ 0 h 174"/>
                <a:gd name="T12" fmla="*/ 0 w 135"/>
                <a:gd name="T13" fmla="*/ 54 h 174"/>
                <a:gd name="T14" fmla="*/ 23 w 135"/>
                <a:gd name="T15" fmla="*/ 103 h 174"/>
                <a:gd name="T16" fmla="*/ 13 w 135"/>
                <a:gd name="T17" fmla="*/ 124 h 174"/>
                <a:gd name="T18" fmla="*/ 38 w 135"/>
                <a:gd name="T19" fmla="*/ 145 h 174"/>
                <a:gd name="T20" fmla="*/ 40 w 135"/>
                <a:gd name="T21" fmla="*/ 17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35" h="174">
                  <a:moveTo>
                    <a:pt x="40" y="174"/>
                  </a:moveTo>
                  <a:cubicBezTo>
                    <a:pt x="135" y="174"/>
                    <a:pt x="135" y="174"/>
                    <a:pt x="135" y="174"/>
                  </a:cubicBezTo>
                  <a:cubicBezTo>
                    <a:pt x="135" y="158"/>
                    <a:pt x="134" y="142"/>
                    <a:pt x="118" y="141"/>
                  </a:cubicBezTo>
                  <a:cubicBezTo>
                    <a:pt x="67" y="133"/>
                    <a:pt x="71" y="110"/>
                    <a:pt x="70" y="104"/>
                  </a:cubicBezTo>
                  <a:cubicBezTo>
                    <a:pt x="86" y="95"/>
                    <a:pt x="92" y="59"/>
                    <a:pt x="92" y="59"/>
                  </a:cubicBezTo>
                  <a:cubicBezTo>
                    <a:pt x="92" y="22"/>
                    <a:pt x="76" y="0"/>
                    <a:pt x="47" y="0"/>
                  </a:cubicBezTo>
                  <a:cubicBezTo>
                    <a:pt x="18" y="0"/>
                    <a:pt x="0" y="20"/>
                    <a:pt x="0" y="54"/>
                  </a:cubicBezTo>
                  <a:cubicBezTo>
                    <a:pt x="0" y="93"/>
                    <a:pt x="23" y="103"/>
                    <a:pt x="23" y="103"/>
                  </a:cubicBezTo>
                  <a:cubicBezTo>
                    <a:pt x="23" y="114"/>
                    <a:pt x="18" y="121"/>
                    <a:pt x="13" y="124"/>
                  </a:cubicBezTo>
                  <a:cubicBezTo>
                    <a:pt x="13" y="124"/>
                    <a:pt x="33" y="129"/>
                    <a:pt x="38" y="145"/>
                  </a:cubicBezTo>
                  <a:cubicBezTo>
                    <a:pt x="41" y="158"/>
                    <a:pt x="40" y="174"/>
                    <a:pt x="40" y="174"/>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Freeform 40"/>
            <p:cNvSpPr>
              <a:spLocks/>
            </p:cNvSpPr>
            <p:nvPr/>
          </p:nvSpPr>
          <p:spPr bwMode="auto">
            <a:xfrm>
              <a:off x="1507060" y="3922368"/>
              <a:ext cx="534077" cy="381740"/>
            </a:xfrm>
            <a:custGeom>
              <a:avLst/>
              <a:gdLst>
                <a:gd name="T0" fmla="*/ 252 w 252"/>
                <a:gd name="T1" fmla="*/ 12 h 180"/>
                <a:gd name="T2" fmla="*/ 244 w 252"/>
                <a:gd name="T3" fmla="*/ 0 h 180"/>
                <a:gd name="T4" fmla="*/ 92 w 252"/>
                <a:gd name="T5" fmla="*/ 9 h 180"/>
                <a:gd name="T6" fmla="*/ 62 w 252"/>
                <a:gd name="T7" fmla="*/ 128 h 180"/>
                <a:gd name="T8" fmla="*/ 47 w 252"/>
                <a:gd name="T9" fmla="*/ 122 h 180"/>
                <a:gd name="T10" fmla="*/ 4 w 252"/>
                <a:gd name="T11" fmla="*/ 139 h 180"/>
                <a:gd name="T12" fmla="*/ 34 w 252"/>
                <a:gd name="T13" fmla="*/ 175 h 180"/>
                <a:gd name="T14" fmla="*/ 77 w 252"/>
                <a:gd name="T15" fmla="*/ 158 h 180"/>
                <a:gd name="T16" fmla="*/ 78 w 252"/>
                <a:gd name="T17" fmla="*/ 153 h 180"/>
                <a:gd name="T18" fmla="*/ 103 w 252"/>
                <a:gd name="T19" fmla="*/ 55 h 180"/>
                <a:gd name="T20" fmla="*/ 210 w 252"/>
                <a:gd name="T21" fmla="*/ 48 h 180"/>
                <a:gd name="T22" fmla="*/ 190 w 252"/>
                <a:gd name="T23" fmla="*/ 123 h 180"/>
                <a:gd name="T24" fmla="*/ 176 w 252"/>
                <a:gd name="T25" fmla="*/ 116 h 180"/>
                <a:gd name="T26" fmla="*/ 132 w 252"/>
                <a:gd name="T27" fmla="*/ 133 h 180"/>
                <a:gd name="T28" fmla="*/ 162 w 252"/>
                <a:gd name="T29" fmla="*/ 169 h 180"/>
                <a:gd name="T30" fmla="*/ 205 w 252"/>
                <a:gd name="T31" fmla="*/ 152 h 180"/>
                <a:gd name="T32" fmla="*/ 206 w 252"/>
                <a:gd name="T33" fmla="*/ 146 h 180"/>
                <a:gd name="T34" fmla="*/ 207 w 252"/>
                <a:gd name="T35" fmla="*/ 146 h 180"/>
                <a:gd name="T36" fmla="*/ 252 w 252"/>
                <a:gd name="T37" fmla="*/ 12 h 1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252" h="180">
                  <a:moveTo>
                    <a:pt x="252" y="12"/>
                  </a:moveTo>
                  <a:cubicBezTo>
                    <a:pt x="244" y="0"/>
                    <a:pt x="244" y="0"/>
                    <a:pt x="244" y="0"/>
                  </a:cubicBezTo>
                  <a:cubicBezTo>
                    <a:pt x="92" y="9"/>
                    <a:pt x="92" y="9"/>
                    <a:pt x="92" y="9"/>
                  </a:cubicBezTo>
                  <a:cubicBezTo>
                    <a:pt x="62" y="128"/>
                    <a:pt x="62" y="128"/>
                    <a:pt x="62" y="128"/>
                  </a:cubicBezTo>
                  <a:cubicBezTo>
                    <a:pt x="57" y="126"/>
                    <a:pt x="53" y="123"/>
                    <a:pt x="47" y="122"/>
                  </a:cubicBezTo>
                  <a:cubicBezTo>
                    <a:pt x="27" y="117"/>
                    <a:pt x="8" y="124"/>
                    <a:pt x="4" y="139"/>
                  </a:cubicBezTo>
                  <a:cubicBezTo>
                    <a:pt x="0" y="153"/>
                    <a:pt x="14" y="169"/>
                    <a:pt x="34" y="175"/>
                  </a:cubicBezTo>
                  <a:cubicBezTo>
                    <a:pt x="54" y="180"/>
                    <a:pt x="73" y="172"/>
                    <a:pt x="77" y="158"/>
                  </a:cubicBezTo>
                  <a:cubicBezTo>
                    <a:pt x="78" y="156"/>
                    <a:pt x="78" y="155"/>
                    <a:pt x="78" y="153"/>
                  </a:cubicBezTo>
                  <a:cubicBezTo>
                    <a:pt x="103" y="55"/>
                    <a:pt x="103" y="55"/>
                    <a:pt x="103" y="55"/>
                  </a:cubicBezTo>
                  <a:cubicBezTo>
                    <a:pt x="210" y="48"/>
                    <a:pt x="210" y="48"/>
                    <a:pt x="210" y="48"/>
                  </a:cubicBezTo>
                  <a:cubicBezTo>
                    <a:pt x="190" y="123"/>
                    <a:pt x="190" y="123"/>
                    <a:pt x="190" y="123"/>
                  </a:cubicBezTo>
                  <a:cubicBezTo>
                    <a:pt x="186" y="120"/>
                    <a:pt x="181" y="118"/>
                    <a:pt x="176" y="116"/>
                  </a:cubicBezTo>
                  <a:cubicBezTo>
                    <a:pt x="155" y="111"/>
                    <a:pt x="136" y="118"/>
                    <a:pt x="132" y="133"/>
                  </a:cubicBezTo>
                  <a:cubicBezTo>
                    <a:pt x="129" y="147"/>
                    <a:pt x="142" y="163"/>
                    <a:pt x="162" y="169"/>
                  </a:cubicBezTo>
                  <a:cubicBezTo>
                    <a:pt x="182" y="174"/>
                    <a:pt x="202" y="166"/>
                    <a:pt x="205" y="152"/>
                  </a:cubicBezTo>
                  <a:cubicBezTo>
                    <a:pt x="206" y="150"/>
                    <a:pt x="206" y="148"/>
                    <a:pt x="206" y="146"/>
                  </a:cubicBezTo>
                  <a:cubicBezTo>
                    <a:pt x="207" y="146"/>
                    <a:pt x="207" y="146"/>
                    <a:pt x="207" y="146"/>
                  </a:cubicBezTo>
                  <a:lnTo>
                    <a:pt x="252" y="1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Freeform 41"/>
            <p:cNvSpPr>
              <a:spLocks/>
            </p:cNvSpPr>
            <p:nvPr/>
          </p:nvSpPr>
          <p:spPr bwMode="auto">
            <a:xfrm>
              <a:off x="2132540" y="4865069"/>
              <a:ext cx="521531" cy="471350"/>
            </a:xfrm>
            <a:custGeom>
              <a:avLst/>
              <a:gdLst>
                <a:gd name="T0" fmla="*/ 242 w 246"/>
                <a:gd name="T1" fmla="*/ 65 h 222"/>
                <a:gd name="T2" fmla="*/ 181 w 246"/>
                <a:gd name="T3" fmla="*/ 1 h 222"/>
                <a:gd name="T4" fmla="*/ 122 w 246"/>
                <a:gd name="T5" fmla="*/ 37 h 222"/>
                <a:gd name="T6" fmla="*/ 62 w 246"/>
                <a:gd name="T7" fmla="*/ 3 h 222"/>
                <a:gd name="T8" fmla="*/ 3 w 246"/>
                <a:gd name="T9" fmla="*/ 68 h 222"/>
                <a:gd name="T10" fmla="*/ 48 w 246"/>
                <a:gd name="T11" fmla="*/ 155 h 222"/>
                <a:gd name="T12" fmla="*/ 124 w 246"/>
                <a:gd name="T13" fmla="*/ 222 h 222"/>
                <a:gd name="T14" fmla="*/ 124 w 246"/>
                <a:gd name="T15" fmla="*/ 222 h 222"/>
                <a:gd name="T16" fmla="*/ 124 w 246"/>
                <a:gd name="T17" fmla="*/ 222 h 222"/>
                <a:gd name="T18" fmla="*/ 124 w 246"/>
                <a:gd name="T19" fmla="*/ 222 h 222"/>
                <a:gd name="T20" fmla="*/ 124 w 246"/>
                <a:gd name="T21" fmla="*/ 222 h 222"/>
                <a:gd name="T22" fmla="*/ 199 w 246"/>
                <a:gd name="T23" fmla="*/ 154 h 222"/>
                <a:gd name="T24" fmla="*/ 242 w 246"/>
                <a:gd name="T25" fmla="*/ 65 h 2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46" h="222">
                  <a:moveTo>
                    <a:pt x="242" y="65"/>
                  </a:moveTo>
                  <a:cubicBezTo>
                    <a:pt x="238" y="0"/>
                    <a:pt x="181" y="1"/>
                    <a:pt x="181" y="1"/>
                  </a:cubicBezTo>
                  <a:cubicBezTo>
                    <a:pt x="143" y="0"/>
                    <a:pt x="123" y="36"/>
                    <a:pt x="122" y="37"/>
                  </a:cubicBezTo>
                  <a:cubicBezTo>
                    <a:pt x="121" y="36"/>
                    <a:pt x="100" y="1"/>
                    <a:pt x="62" y="3"/>
                  </a:cubicBezTo>
                  <a:cubicBezTo>
                    <a:pt x="62" y="3"/>
                    <a:pt x="5" y="3"/>
                    <a:pt x="3" y="68"/>
                  </a:cubicBezTo>
                  <a:cubicBezTo>
                    <a:pt x="3" y="68"/>
                    <a:pt x="0" y="111"/>
                    <a:pt x="48" y="155"/>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24" y="222"/>
                    <a:pt x="124" y="222"/>
                    <a:pt x="124" y="222"/>
                  </a:cubicBezTo>
                  <a:cubicBezTo>
                    <a:pt x="199" y="154"/>
                    <a:pt x="199" y="154"/>
                    <a:pt x="199" y="154"/>
                  </a:cubicBezTo>
                  <a:cubicBezTo>
                    <a:pt x="246" y="108"/>
                    <a:pt x="242" y="65"/>
                    <a:pt x="242" y="65"/>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Freeform 42"/>
            <p:cNvSpPr>
              <a:spLocks noEditPoints="1"/>
            </p:cNvSpPr>
            <p:nvPr/>
          </p:nvSpPr>
          <p:spPr bwMode="auto">
            <a:xfrm>
              <a:off x="1910306" y="2938448"/>
              <a:ext cx="694479" cy="577090"/>
            </a:xfrm>
            <a:custGeom>
              <a:avLst/>
              <a:gdLst>
                <a:gd name="T0" fmla="*/ 328 w 328"/>
                <a:gd name="T1" fmla="*/ 39 h 272"/>
                <a:gd name="T2" fmla="*/ 163 w 328"/>
                <a:gd name="T3" fmla="*/ 0 h 272"/>
                <a:gd name="T4" fmla="*/ 0 w 328"/>
                <a:gd name="T5" fmla="*/ 46 h 272"/>
                <a:gd name="T6" fmla="*/ 2 w 328"/>
                <a:gd name="T7" fmla="*/ 56 h 272"/>
                <a:gd name="T8" fmla="*/ 67 w 328"/>
                <a:gd name="T9" fmla="*/ 72 h 272"/>
                <a:gd name="T10" fmla="*/ 69 w 328"/>
                <a:gd name="T11" fmla="*/ 152 h 272"/>
                <a:gd name="T12" fmla="*/ 164 w 328"/>
                <a:gd name="T13" fmla="*/ 197 h 272"/>
                <a:gd name="T14" fmla="*/ 264 w 328"/>
                <a:gd name="T15" fmla="*/ 148 h 272"/>
                <a:gd name="T16" fmla="*/ 263 w 328"/>
                <a:gd name="T17" fmla="*/ 69 h 272"/>
                <a:gd name="T18" fmla="*/ 267 w 328"/>
                <a:gd name="T19" fmla="*/ 67 h 272"/>
                <a:gd name="T20" fmla="*/ 274 w 328"/>
                <a:gd name="T21" fmla="*/ 131 h 272"/>
                <a:gd name="T22" fmla="*/ 273 w 328"/>
                <a:gd name="T23" fmla="*/ 201 h 272"/>
                <a:gd name="T24" fmla="*/ 262 w 328"/>
                <a:gd name="T25" fmla="*/ 214 h 272"/>
                <a:gd name="T26" fmla="*/ 272 w 328"/>
                <a:gd name="T27" fmla="*/ 226 h 272"/>
                <a:gd name="T28" fmla="*/ 257 w 328"/>
                <a:gd name="T29" fmla="*/ 270 h 272"/>
                <a:gd name="T30" fmla="*/ 262 w 328"/>
                <a:gd name="T31" fmla="*/ 271 h 272"/>
                <a:gd name="T32" fmla="*/ 268 w 328"/>
                <a:gd name="T33" fmla="*/ 254 h 272"/>
                <a:gd name="T34" fmla="*/ 265 w 328"/>
                <a:gd name="T35" fmla="*/ 271 h 272"/>
                <a:gd name="T36" fmla="*/ 269 w 328"/>
                <a:gd name="T37" fmla="*/ 272 h 272"/>
                <a:gd name="T38" fmla="*/ 272 w 328"/>
                <a:gd name="T39" fmla="*/ 259 h 272"/>
                <a:gd name="T40" fmla="*/ 273 w 328"/>
                <a:gd name="T41" fmla="*/ 271 h 272"/>
                <a:gd name="T42" fmla="*/ 277 w 328"/>
                <a:gd name="T43" fmla="*/ 272 h 272"/>
                <a:gd name="T44" fmla="*/ 277 w 328"/>
                <a:gd name="T45" fmla="*/ 259 h 272"/>
                <a:gd name="T46" fmla="*/ 279 w 328"/>
                <a:gd name="T47" fmla="*/ 272 h 272"/>
                <a:gd name="T48" fmla="*/ 283 w 328"/>
                <a:gd name="T49" fmla="*/ 272 h 272"/>
                <a:gd name="T50" fmla="*/ 281 w 328"/>
                <a:gd name="T51" fmla="*/ 256 h 272"/>
                <a:gd name="T52" fmla="*/ 286 w 328"/>
                <a:gd name="T53" fmla="*/ 270 h 272"/>
                <a:gd name="T54" fmla="*/ 290 w 328"/>
                <a:gd name="T55" fmla="*/ 270 h 272"/>
                <a:gd name="T56" fmla="*/ 279 w 328"/>
                <a:gd name="T57" fmla="*/ 225 h 272"/>
                <a:gd name="T58" fmla="*/ 287 w 328"/>
                <a:gd name="T59" fmla="*/ 213 h 272"/>
                <a:gd name="T60" fmla="*/ 278 w 328"/>
                <a:gd name="T61" fmla="*/ 201 h 272"/>
                <a:gd name="T62" fmla="*/ 280 w 328"/>
                <a:gd name="T63" fmla="*/ 132 h 272"/>
                <a:gd name="T64" fmla="*/ 272 w 328"/>
                <a:gd name="T65" fmla="*/ 66 h 272"/>
                <a:gd name="T66" fmla="*/ 328 w 328"/>
                <a:gd name="T67" fmla="*/ 51 h 272"/>
                <a:gd name="T68" fmla="*/ 328 w 328"/>
                <a:gd name="T69" fmla="*/ 39 h 272"/>
                <a:gd name="T70" fmla="*/ 163 w 328"/>
                <a:gd name="T71" fmla="*/ 57 h 272"/>
                <a:gd name="T72" fmla="*/ 66 w 328"/>
                <a:gd name="T73" fmla="*/ 42 h 272"/>
                <a:gd name="T74" fmla="*/ 162 w 328"/>
                <a:gd name="T75" fmla="*/ 23 h 272"/>
                <a:gd name="T76" fmla="*/ 258 w 328"/>
                <a:gd name="T77" fmla="*/ 38 h 272"/>
                <a:gd name="T78" fmla="*/ 163 w 328"/>
                <a:gd name="T79" fmla="*/ 57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328" h="272">
                  <a:moveTo>
                    <a:pt x="328" y="39"/>
                  </a:moveTo>
                  <a:cubicBezTo>
                    <a:pt x="163" y="0"/>
                    <a:pt x="163" y="0"/>
                    <a:pt x="163" y="0"/>
                  </a:cubicBezTo>
                  <a:cubicBezTo>
                    <a:pt x="0" y="46"/>
                    <a:pt x="0" y="46"/>
                    <a:pt x="0" y="46"/>
                  </a:cubicBezTo>
                  <a:cubicBezTo>
                    <a:pt x="2" y="56"/>
                    <a:pt x="2" y="56"/>
                    <a:pt x="2" y="56"/>
                  </a:cubicBezTo>
                  <a:cubicBezTo>
                    <a:pt x="67" y="72"/>
                    <a:pt x="67" y="72"/>
                    <a:pt x="67" y="72"/>
                  </a:cubicBezTo>
                  <a:cubicBezTo>
                    <a:pt x="69" y="152"/>
                    <a:pt x="69" y="152"/>
                    <a:pt x="69" y="152"/>
                  </a:cubicBezTo>
                  <a:cubicBezTo>
                    <a:pt x="84" y="197"/>
                    <a:pt x="164" y="197"/>
                    <a:pt x="164" y="197"/>
                  </a:cubicBezTo>
                  <a:cubicBezTo>
                    <a:pt x="257" y="194"/>
                    <a:pt x="264" y="148"/>
                    <a:pt x="264" y="148"/>
                  </a:cubicBezTo>
                  <a:cubicBezTo>
                    <a:pt x="263" y="69"/>
                    <a:pt x="263" y="69"/>
                    <a:pt x="263" y="69"/>
                  </a:cubicBezTo>
                  <a:cubicBezTo>
                    <a:pt x="267" y="67"/>
                    <a:pt x="267" y="67"/>
                    <a:pt x="267" y="67"/>
                  </a:cubicBezTo>
                  <a:cubicBezTo>
                    <a:pt x="271" y="78"/>
                    <a:pt x="276" y="97"/>
                    <a:pt x="274" y="131"/>
                  </a:cubicBezTo>
                  <a:cubicBezTo>
                    <a:pt x="272" y="179"/>
                    <a:pt x="272" y="194"/>
                    <a:pt x="273" y="201"/>
                  </a:cubicBezTo>
                  <a:cubicBezTo>
                    <a:pt x="267" y="202"/>
                    <a:pt x="262" y="208"/>
                    <a:pt x="262" y="214"/>
                  </a:cubicBezTo>
                  <a:cubicBezTo>
                    <a:pt x="263" y="220"/>
                    <a:pt x="267" y="224"/>
                    <a:pt x="272" y="226"/>
                  </a:cubicBezTo>
                  <a:cubicBezTo>
                    <a:pt x="271" y="231"/>
                    <a:pt x="266" y="249"/>
                    <a:pt x="257" y="270"/>
                  </a:cubicBezTo>
                  <a:cubicBezTo>
                    <a:pt x="262" y="271"/>
                    <a:pt x="262" y="271"/>
                    <a:pt x="262" y="271"/>
                  </a:cubicBezTo>
                  <a:cubicBezTo>
                    <a:pt x="262" y="271"/>
                    <a:pt x="267" y="258"/>
                    <a:pt x="268" y="254"/>
                  </a:cubicBezTo>
                  <a:cubicBezTo>
                    <a:pt x="268" y="257"/>
                    <a:pt x="265" y="270"/>
                    <a:pt x="265" y="271"/>
                  </a:cubicBezTo>
                  <a:cubicBezTo>
                    <a:pt x="269" y="272"/>
                    <a:pt x="269" y="272"/>
                    <a:pt x="269" y="272"/>
                  </a:cubicBezTo>
                  <a:cubicBezTo>
                    <a:pt x="269" y="272"/>
                    <a:pt x="272" y="261"/>
                    <a:pt x="272" y="259"/>
                  </a:cubicBezTo>
                  <a:cubicBezTo>
                    <a:pt x="272" y="259"/>
                    <a:pt x="272" y="271"/>
                    <a:pt x="273" y="271"/>
                  </a:cubicBezTo>
                  <a:cubicBezTo>
                    <a:pt x="277" y="272"/>
                    <a:pt x="277" y="272"/>
                    <a:pt x="277" y="272"/>
                  </a:cubicBezTo>
                  <a:cubicBezTo>
                    <a:pt x="277" y="272"/>
                    <a:pt x="276" y="261"/>
                    <a:pt x="277" y="259"/>
                  </a:cubicBezTo>
                  <a:cubicBezTo>
                    <a:pt x="277" y="259"/>
                    <a:pt x="279" y="266"/>
                    <a:pt x="279" y="272"/>
                  </a:cubicBezTo>
                  <a:cubicBezTo>
                    <a:pt x="283" y="272"/>
                    <a:pt x="283" y="272"/>
                    <a:pt x="283" y="272"/>
                  </a:cubicBezTo>
                  <a:cubicBezTo>
                    <a:pt x="283" y="272"/>
                    <a:pt x="282" y="259"/>
                    <a:pt x="281" y="256"/>
                  </a:cubicBezTo>
                  <a:cubicBezTo>
                    <a:pt x="281" y="256"/>
                    <a:pt x="285" y="264"/>
                    <a:pt x="286" y="270"/>
                  </a:cubicBezTo>
                  <a:cubicBezTo>
                    <a:pt x="290" y="270"/>
                    <a:pt x="290" y="270"/>
                    <a:pt x="290" y="270"/>
                  </a:cubicBezTo>
                  <a:cubicBezTo>
                    <a:pt x="290" y="270"/>
                    <a:pt x="282" y="234"/>
                    <a:pt x="279" y="225"/>
                  </a:cubicBezTo>
                  <a:cubicBezTo>
                    <a:pt x="284" y="224"/>
                    <a:pt x="288" y="219"/>
                    <a:pt x="287" y="213"/>
                  </a:cubicBezTo>
                  <a:cubicBezTo>
                    <a:pt x="287" y="208"/>
                    <a:pt x="283" y="203"/>
                    <a:pt x="278" y="201"/>
                  </a:cubicBezTo>
                  <a:cubicBezTo>
                    <a:pt x="277" y="194"/>
                    <a:pt x="278" y="181"/>
                    <a:pt x="280" y="132"/>
                  </a:cubicBezTo>
                  <a:cubicBezTo>
                    <a:pt x="281" y="103"/>
                    <a:pt x="278" y="81"/>
                    <a:pt x="272" y="66"/>
                  </a:cubicBezTo>
                  <a:cubicBezTo>
                    <a:pt x="328" y="51"/>
                    <a:pt x="328" y="51"/>
                    <a:pt x="328" y="51"/>
                  </a:cubicBezTo>
                  <a:lnTo>
                    <a:pt x="328" y="39"/>
                  </a:lnTo>
                  <a:close/>
                  <a:moveTo>
                    <a:pt x="163" y="57"/>
                  </a:moveTo>
                  <a:cubicBezTo>
                    <a:pt x="110" y="59"/>
                    <a:pt x="66" y="52"/>
                    <a:pt x="66" y="42"/>
                  </a:cubicBezTo>
                  <a:cubicBezTo>
                    <a:pt x="66" y="33"/>
                    <a:pt x="109" y="24"/>
                    <a:pt x="162" y="23"/>
                  </a:cubicBezTo>
                  <a:cubicBezTo>
                    <a:pt x="215" y="22"/>
                    <a:pt x="258" y="29"/>
                    <a:pt x="258" y="38"/>
                  </a:cubicBezTo>
                  <a:cubicBezTo>
                    <a:pt x="258" y="48"/>
                    <a:pt x="216" y="56"/>
                    <a:pt x="163" y="57"/>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Freeform 43"/>
            <p:cNvSpPr>
              <a:spLocks noEditPoints="1"/>
            </p:cNvSpPr>
            <p:nvPr/>
          </p:nvSpPr>
          <p:spPr bwMode="auto">
            <a:xfrm>
              <a:off x="1269594" y="3178604"/>
              <a:ext cx="347688" cy="355753"/>
            </a:xfrm>
            <a:custGeom>
              <a:avLst/>
              <a:gdLst>
                <a:gd name="T0" fmla="*/ 81 w 164"/>
                <a:gd name="T1" fmla="*/ 73 h 168"/>
                <a:gd name="T2" fmla="*/ 128 w 164"/>
                <a:gd name="T3" fmla="*/ 55 h 168"/>
                <a:gd name="T4" fmla="*/ 151 w 164"/>
                <a:gd name="T5" fmla="*/ 65 h 168"/>
                <a:gd name="T6" fmla="*/ 152 w 164"/>
                <a:gd name="T7" fmla="*/ 66 h 168"/>
                <a:gd name="T8" fmla="*/ 161 w 164"/>
                <a:gd name="T9" fmla="*/ 99 h 168"/>
                <a:gd name="T10" fmla="*/ 144 w 164"/>
                <a:gd name="T11" fmla="*/ 134 h 168"/>
                <a:gd name="T12" fmla="*/ 155 w 164"/>
                <a:gd name="T13" fmla="*/ 145 h 168"/>
                <a:gd name="T14" fmla="*/ 154 w 164"/>
                <a:gd name="T15" fmla="*/ 156 h 168"/>
                <a:gd name="T16" fmla="*/ 144 w 164"/>
                <a:gd name="T17" fmla="*/ 157 h 168"/>
                <a:gd name="T18" fmla="*/ 132 w 164"/>
                <a:gd name="T19" fmla="*/ 146 h 168"/>
                <a:gd name="T20" fmla="*/ 93 w 164"/>
                <a:gd name="T21" fmla="*/ 166 h 168"/>
                <a:gd name="T22" fmla="*/ 62 w 164"/>
                <a:gd name="T23" fmla="*/ 160 h 168"/>
                <a:gd name="T24" fmla="*/ 64 w 164"/>
                <a:gd name="T25" fmla="*/ 143 h 168"/>
                <a:gd name="T26" fmla="*/ 79 w 164"/>
                <a:gd name="T27" fmla="*/ 141 h 168"/>
                <a:gd name="T28" fmla="*/ 119 w 164"/>
                <a:gd name="T29" fmla="*/ 134 h 168"/>
                <a:gd name="T30" fmla="*/ 82 w 164"/>
                <a:gd name="T31" fmla="*/ 97 h 168"/>
                <a:gd name="T32" fmla="*/ 17 w 164"/>
                <a:gd name="T33" fmla="*/ 105 h 168"/>
                <a:gd name="T34" fmla="*/ 23 w 164"/>
                <a:gd name="T35" fmla="*/ 41 h 168"/>
                <a:gd name="T36" fmla="*/ 12 w 164"/>
                <a:gd name="T37" fmla="*/ 30 h 168"/>
                <a:gd name="T38" fmla="*/ 14 w 164"/>
                <a:gd name="T39" fmla="*/ 20 h 168"/>
                <a:gd name="T40" fmla="*/ 24 w 164"/>
                <a:gd name="T41" fmla="*/ 18 h 168"/>
                <a:gd name="T42" fmla="*/ 35 w 164"/>
                <a:gd name="T43" fmla="*/ 29 h 168"/>
                <a:gd name="T44" fmla="*/ 95 w 164"/>
                <a:gd name="T45" fmla="*/ 17 h 168"/>
                <a:gd name="T46" fmla="*/ 93 w 164"/>
                <a:gd name="T47" fmla="*/ 32 h 168"/>
                <a:gd name="T48" fmla="*/ 81 w 164"/>
                <a:gd name="T49" fmla="*/ 35 h 168"/>
                <a:gd name="T50" fmla="*/ 47 w 164"/>
                <a:gd name="T51" fmla="*/ 41 h 168"/>
                <a:gd name="T52" fmla="*/ 81 w 164"/>
                <a:gd name="T53" fmla="*/ 73 h 168"/>
                <a:gd name="T54" fmla="*/ 35 w 164"/>
                <a:gd name="T55" fmla="*/ 53 h 168"/>
                <a:gd name="T56" fmla="*/ 34 w 164"/>
                <a:gd name="T57" fmla="*/ 85 h 168"/>
                <a:gd name="T58" fmla="*/ 66 w 164"/>
                <a:gd name="T59" fmla="*/ 82 h 168"/>
                <a:gd name="T60" fmla="*/ 35 w 164"/>
                <a:gd name="T61" fmla="*/ 53 h 168"/>
                <a:gd name="T62" fmla="*/ 131 w 164"/>
                <a:gd name="T63" fmla="*/ 122 h 168"/>
                <a:gd name="T64" fmla="*/ 134 w 164"/>
                <a:gd name="T65" fmla="*/ 85 h 168"/>
                <a:gd name="T66" fmla="*/ 97 w 164"/>
                <a:gd name="T67" fmla="*/ 89 h 168"/>
                <a:gd name="T68" fmla="*/ 131 w 164"/>
                <a:gd name="T69" fmla="*/ 122 h 1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164" h="168">
                  <a:moveTo>
                    <a:pt x="81" y="73"/>
                  </a:moveTo>
                  <a:cubicBezTo>
                    <a:pt x="103" y="60"/>
                    <a:pt x="115" y="55"/>
                    <a:pt x="128" y="55"/>
                  </a:cubicBezTo>
                  <a:cubicBezTo>
                    <a:pt x="137" y="56"/>
                    <a:pt x="145" y="59"/>
                    <a:pt x="151" y="65"/>
                  </a:cubicBezTo>
                  <a:cubicBezTo>
                    <a:pt x="152" y="66"/>
                    <a:pt x="152" y="66"/>
                    <a:pt x="152" y="66"/>
                  </a:cubicBezTo>
                  <a:cubicBezTo>
                    <a:pt x="158" y="73"/>
                    <a:pt x="164" y="84"/>
                    <a:pt x="161" y="99"/>
                  </a:cubicBezTo>
                  <a:cubicBezTo>
                    <a:pt x="159" y="115"/>
                    <a:pt x="149" y="127"/>
                    <a:pt x="144" y="134"/>
                  </a:cubicBezTo>
                  <a:cubicBezTo>
                    <a:pt x="155" y="145"/>
                    <a:pt x="155" y="145"/>
                    <a:pt x="155" y="145"/>
                  </a:cubicBezTo>
                  <a:cubicBezTo>
                    <a:pt x="157" y="147"/>
                    <a:pt x="159" y="150"/>
                    <a:pt x="154" y="156"/>
                  </a:cubicBezTo>
                  <a:cubicBezTo>
                    <a:pt x="149" y="161"/>
                    <a:pt x="145" y="158"/>
                    <a:pt x="144" y="157"/>
                  </a:cubicBezTo>
                  <a:cubicBezTo>
                    <a:pt x="132" y="146"/>
                    <a:pt x="132" y="146"/>
                    <a:pt x="132" y="146"/>
                  </a:cubicBezTo>
                  <a:cubicBezTo>
                    <a:pt x="126" y="152"/>
                    <a:pt x="113" y="164"/>
                    <a:pt x="93" y="166"/>
                  </a:cubicBezTo>
                  <a:cubicBezTo>
                    <a:pt x="80" y="168"/>
                    <a:pt x="67" y="164"/>
                    <a:pt x="62" y="160"/>
                  </a:cubicBezTo>
                  <a:cubicBezTo>
                    <a:pt x="57" y="155"/>
                    <a:pt x="59" y="148"/>
                    <a:pt x="64" y="143"/>
                  </a:cubicBezTo>
                  <a:cubicBezTo>
                    <a:pt x="70" y="137"/>
                    <a:pt x="75" y="139"/>
                    <a:pt x="79" y="141"/>
                  </a:cubicBezTo>
                  <a:cubicBezTo>
                    <a:pt x="87" y="144"/>
                    <a:pt x="102" y="149"/>
                    <a:pt x="119" y="134"/>
                  </a:cubicBezTo>
                  <a:cubicBezTo>
                    <a:pt x="82" y="97"/>
                    <a:pt x="82" y="97"/>
                    <a:pt x="82" y="97"/>
                  </a:cubicBezTo>
                  <a:cubicBezTo>
                    <a:pt x="62" y="109"/>
                    <a:pt x="37" y="124"/>
                    <a:pt x="17" y="105"/>
                  </a:cubicBezTo>
                  <a:cubicBezTo>
                    <a:pt x="0" y="88"/>
                    <a:pt x="4" y="63"/>
                    <a:pt x="23" y="41"/>
                  </a:cubicBezTo>
                  <a:cubicBezTo>
                    <a:pt x="12" y="30"/>
                    <a:pt x="12" y="30"/>
                    <a:pt x="12" y="30"/>
                  </a:cubicBezTo>
                  <a:cubicBezTo>
                    <a:pt x="11" y="28"/>
                    <a:pt x="8" y="25"/>
                    <a:pt x="14" y="20"/>
                  </a:cubicBezTo>
                  <a:cubicBezTo>
                    <a:pt x="19" y="14"/>
                    <a:pt x="22" y="17"/>
                    <a:pt x="24" y="18"/>
                  </a:cubicBezTo>
                  <a:cubicBezTo>
                    <a:pt x="35" y="29"/>
                    <a:pt x="35" y="29"/>
                    <a:pt x="35" y="29"/>
                  </a:cubicBezTo>
                  <a:cubicBezTo>
                    <a:pt x="66" y="0"/>
                    <a:pt x="92" y="14"/>
                    <a:pt x="95" y="17"/>
                  </a:cubicBezTo>
                  <a:cubicBezTo>
                    <a:pt x="100" y="21"/>
                    <a:pt x="98" y="27"/>
                    <a:pt x="93" y="32"/>
                  </a:cubicBezTo>
                  <a:cubicBezTo>
                    <a:pt x="88" y="37"/>
                    <a:pt x="84" y="36"/>
                    <a:pt x="81" y="35"/>
                  </a:cubicBezTo>
                  <a:cubicBezTo>
                    <a:pt x="73" y="33"/>
                    <a:pt x="63" y="29"/>
                    <a:pt x="47" y="41"/>
                  </a:cubicBezTo>
                  <a:lnTo>
                    <a:pt x="81" y="73"/>
                  </a:lnTo>
                  <a:close/>
                  <a:moveTo>
                    <a:pt x="35" y="53"/>
                  </a:moveTo>
                  <a:cubicBezTo>
                    <a:pt x="23" y="68"/>
                    <a:pt x="28" y="80"/>
                    <a:pt x="34" y="85"/>
                  </a:cubicBezTo>
                  <a:cubicBezTo>
                    <a:pt x="43" y="94"/>
                    <a:pt x="54" y="88"/>
                    <a:pt x="66" y="82"/>
                  </a:cubicBezTo>
                  <a:lnTo>
                    <a:pt x="35" y="53"/>
                  </a:lnTo>
                  <a:close/>
                  <a:moveTo>
                    <a:pt x="131" y="122"/>
                  </a:moveTo>
                  <a:cubicBezTo>
                    <a:pt x="135" y="117"/>
                    <a:pt x="148" y="98"/>
                    <a:pt x="134" y="85"/>
                  </a:cubicBezTo>
                  <a:cubicBezTo>
                    <a:pt x="124" y="75"/>
                    <a:pt x="111" y="80"/>
                    <a:pt x="97" y="89"/>
                  </a:cubicBezTo>
                  <a:lnTo>
                    <a:pt x="131" y="122"/>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5" name="Freeform 44"/>
            <p:cNvSpPr>
              <a:spLocks/>
            </p:cNvSpPr>
            <p:nvPr/>
          </p:nvSpPr>
          <p:spPr bwMode="auto">
            <a:xfrm>
              <a:off x="2585967" y="2154358"/>
              <a:ext cx="383531" cy="453428"/>
            </a:xfrm>
            <a:custGeom>
              <a:avLst/>
              <a:gdLst>
                <a:gd name="T0" fmla="*/ 140 w 181"/>
                <a:gd name="T1" fmla="*/ 0 h 214"/>
                <a:gd name="T2" fmla="*/ 132 w 181"/>
                <a:gd name="T3" fmla="*/ 16 h 214"/>
                <a:gd name="T4" fmla="*/ 74 w 181"/>
                <a:gd name="T5" fmla="*/ 95 h 214"/>
                <a:gd name="T6" fmla="*/ 74 w 181"/>
                <a:gd name="T7" fmla="*/ 95 h 214"/>
                <a:gd name="T8" fmla="*/ 33 w 181"/>
                <a:gd name="T9" fmla="*/ 125 h 214"/>
                <a:gd name="T10" fmla="*/ 0 w 181"/>
                <a:gd name="T11" fmla="*/ 162 h 214"/>
                <a:gd name="T12" fmla="*/ 1 w 181"/>
                <a:gd name="T13" fmla="*/ 166 h 214"/>
                <a:gd name="T14" fmla="*/ 3 w 181"/>
                <a:gd name="T15" fmla="*/ 179 h 214"/>
                <a:gd name="T16" fmla="*/ 97 w 181"/>
                <a:gd name="T17" fmla="*/ 197 h 214"/>
                <a:gd name="T18" fmla="*/ 109 w 181"/>
                <a:gd name="T19" fmla="*/ 117 h 214"/>
                <a:gd name="T20" fmla="*/ 143 w 181"/>
                <a:gd name="T21" fmla="*/ 76 h 214"/>
                <a:gd name="T22" fmla="*/ 138 w 181"/>
                <a:gd name="T23" fmla="*/ 198 h 214"/>
                <a:gd name="T24" fmla="*/ 155 w 181"/>
                <a:gd name="T25" fmla="*/ 198 h 214"/>
                <a:gd name="T26" fmla="*/ 159 w 181"/>
                <a:gd name="T27" fmla="*/ 105 h 214"/>
                <a:gd name="T28" fmla="*/ 171 w 181"/>
                <a:gd name="T29" fmla="*/ 49 h 214"/>
                <a:gd name="T30" fmla="*/ 140 w 181"/>
                <a:gd name="T31" fmla="*/ 0 h 2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81" h="214">
                  <a:moveTo>
                    <a:pt x="140" y="0"/>
                  </a:moveTo>
                  <a:cubicBezTo>
                    <a:pt x="140" y="0"/>
                    <a:pt x="143" y="2"/>
                    <a:pt x="132" y="16"/>
                  </a:cubicBezTo>
                  <a:cubicBezTo>
                    <a:pt x="119" y="33"/>
                    <a:pt x="95" y="43"/>
                    <a:pt x="74" y="95"/>
                  </a:cubicBezTo>
                  <a:cubicBezTo>
                    <a:pt x="74" y="95"/>
                    <a:pt x="74" y="95"/>
                    <a:pt x="74" y="95"/>
                  </a:cubicBezTo>
                  <a:cubicBezTo>
                    <a:pt x="55" y="137"/>
                    <a:pt x="33" y="125"/>
                    <a:pt x="33" y="125"/>
                  </a:cubicBezTo>
                  <a:cubicBezTo>
                    <a:pt x="26" y="158"/>
                    <a:pt x="0" y="148"/>
                    <a:pt x="0" y="162"/>
                  </a:cubicBezTo>
                  <a:cubicBezTo>
                    <a:pt x="0" y="162"/>
                    <a:pt x="0" y="164"/>
                    <a:pt x="1" y="166"/>
                  </a:cubicBezTo>
                  <a:cubicBezTo>
                    <a:pt x="3" y="179"/>
                    <a:pt x="3" y="179"/>
                    <a:pt x="3" y="179"/>
                  </a:cubicBezTo>
                  <a:cubicBezTo>
                    <a:pt x="3" y="179"/>
                    <a:pt x="13" y="214"/>
                    <a:pt x="97" y="197"/>
                  </a:cubicBezTo>
                  <a:cubicBezTo>
                    <a:pt x="100" y="185"/>
                    <a:pt x="103" y="159"/>
                    <a:pt x="109" y="117"/>
                  </a:cubicBezTo>
                  <a:cubicBezTo>
                    <a:pt x="117" y="57"/>
                    <a:pt x="143" y="76"/>
                    <a:pt x="143" y="76"/>
                  </a:cubicBezTo>
                  <a:cubicBezTo>
                    <a:pt x="138" y="198"/>
                    <a:pt x="138" y="198"/>
                    <a:pt x="138" y="198"/>
                  </a:cubicBezTo>
                  <a:cubicBezTo>
                    <a:pt x="146" y="201"/>
                    <a:pt x="155" y="198"/>
                    <a:pt x="155" y="198"/>
                  </a:cubicBezTo>
                  <a:cubicBezTo>
                    <a:pt x="155" y="198"/>
                    <a:pt x="155" y="142"/>
                    <a:pt x="159" y="105"/>
                  </a:cubicBezTo>
                  <a:cubicBezTo>
                    <a:pt x="162" y="68"/>
                    <a:pt x="171" y="49"/>
                    <a:pt x="171" y="49"/>
                  </a:cubicBezTo>
                  <a:cubicBezTo>
                    <a:pt x="171" y="49"/>
                    <a:pt x="181" y="9"/>
                    <a:pt x="140" y="0"/>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Freeform 45"/>
            <p:cNvSpPr>
              <a:spLocks noEditPoints="1"/>
            </p:cNvSpPr>
            <p:nvPr/>
          </p:nvSpPr>
          <p:spPr bwMode="auto">
            <a:xfrm>
              <a:off x="1412074" y="4684952"/>
              <a:ext cx="279584" cy="415792"/>
            </a:xfrm>
            <a:custGeom>
              <a:avLst/>
              <a:gdLst>
                <a:gd name="T0" fmla="*/ 110 w 132"/>
                <a:gd name="T1" fmla="*/ 0 h 196"/>
                <a:gd name="T2" fmla="*/ 21 w 132"/>
                <a:gd name="T3" fmla="*/ 0 h 196"/>
                <a:gd name="T4" fmla="*/ 0 w 132"/>
                <a:gd name="T5" fmla="*/ 21 h 196"/>
                <a:gd name="T6" fmla="*/ 0 w 132"/>
                <a:gd name="T7" fmla="*/ 175 h 196"/>
                <a:gd name="T8" fmla="*/ 21 w 132"/>
                <a:gd name="T9" fmla="*/ 196 h 196"/>
                <a:gd name="T10" fmla="*/ 110 w 132"/>
                <a:gd name="T11" fmla="*/ 196 h 196"/>
                <a:gd name="T12" fmla="*/ 132 w 132"/>
                <a:gd name="T13" fmla="*/ 175 h 196"/>
                <a:gd name="T14" fmla="*/ 132 w 132"/>
                <a:gd name="T15" fmla="*/ 21 h 196"/>
                <a:gd name="T16" fmla="*/ 110 w 132"/>
                <a:gd name="T17" fmla="*/ 0 h 196"/>
                <a:gd name="T18" fmla="*/ 66 w 132"/>
                <a:gd name="T19" fmla="*/ 177 h 196"/>
                <a:gd name="T20" fmla="*/ 54 w 132"/>
                <a:gd name="T21" fmla="*/ 165 h 196"/>
                <a:gd name="T22" fmla="*/ 66 w 132"/>
                <a:gd name="T23" fmla="*/ 153 h 196"/>
                <a:gd name="T24" fmla="*/ 78 w 132"/>
                <a:gd name="T25" fmla="*/ 165 h 196"/>
                <a:gd name="T26" fmla="*/ 66 w 132"/>
                <a:gd name="T27" fmla="*/ 177 h 196"/>
                <a:gd name="T28" fmla="*/ 113 w 132"/>
                <a:gd name="T29" fmla="*/ 141 h 196"/>
                <a:gd name="T30" fmla="*/ 18 w 132"/>
                <a:gd name="T31" fmla="*/ 141 h 196"/>
                <a:gd name="T32" fmla="*/ 18 w 132"/>
                <a:gd name="T33" fmla="*/ 19 h 196"/>
                <a:gd name="T34" fmla="*/ 113 w 132"/>
                <a:gd name="T35" fmla="*/ 19 h 196"/>
                <a:gd name="T36" fmla="*/ 113 w 132"/>
                <a:gd name="T37" fmla="*/ 141 h 1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32" h="196">
                  <a:moveTo>
                    <a:pt x="110" y="0"/>
                  </a:moveTo>
                  <a:cubicBezTo>
                    <a:pt x="21" y="0"/>
                    <a:pt x="21" y="0"/>
                    <a:pt x="21" y="0"/>
                  </a:cubicBezTo>
                  <a:cubicBezTo>
                    <a:pt x="9" y="0"/>
                    <a:pt x="0" y="9"/>
                    <a:pt x="0" y="21"/>
                  </a:cubicBezTo>
                  <a:cubicBezTo>
                    <a:pt x="0" y="175"/>
                    <a:pt x="0" y="175"/>
                    <a:pt x="0" y="175"/>
                  </a:cubicBezTo>
                  <a:cubicBezTo>
                    <a:pt x="0" y="187"/>
                    <a:pt x="9" y="196"/>
                    <a:pt x="21" y="196"/>
                  </a:cubicBezTo>
                  <a:cubicBezTo>
                    <a:pt x="110" y="196"/>
                    <a:pt x="110" y="196"/>
                    <a:pt x="110" y="196"/>
                  </a:cubicBezTo>
                  <a:cubicBezTo>
                    <a:pt x="122" y="196"/>
                    <a:pt x="132" y="187"/>
                    <a:pt x="132" y="175"/>
                  </a:cubicBezTo>
                  <a:cubicBezTo>
                    <a:pt x="132" y="21"/>
                    <a:pt x="132" y="21"/>
                    <a:pt x="132" y="21"/>
                  </a:cubicBezTo>
                  <a:cubicBezTo>
                    <a:pt x="132" y="9"/>
                    <a:pt x="122" y="0"/>
                    <a:pt x="110" y="0"/>
                  </a:cubicBezTo>
                  <a:close/>
                  <a:moveTo>
                    <a:pt x="66" y="177"/>
                  </a:moveTo>
                  <a:cubicBezTo>
                    <a:pt x="59" y="177"/>
                    <a:pt x="54" y="172"/>
                    <a:pt x="54" y="165"/>
                  </a:cubicBezTo>
                  <a:cubicBezTo>
                    <a:pt x="54" y="158"/>
                    <a:pt x="59" y="153"/>
                    <a:pt x="66" y="153"/>
                  </a:cubicBezTo>
                  <a:cubicBezTo>
                    <a:pt x="72" y="153"/>
                    <a:pt x="78" y="158"/>
                    <a:pt x="78" y="165"/>
                  </a:cubicBezTo>
                  <a:cubicBezTo>
                    <a:pt x="78" y="172"/>
                    <a:pt x="72" y="177"/>
                    <a:pt x="66" y="177"/>
                  </a:cubicBezTo>
                  <a:close/>
                  <a:moveTo>
                    <a:pt x="113" y="141"/>
                  </a:moveTo>
                  <a:cubicBezTo>
                    <a:pt x="18" y="141"/>
                    <a:pt x="18" y="141"/>
                    <a:pt x="18" y="141"/>
                  </a:cubicBezTo>
                  <a:cubicBezTo>
                    <a:pt x="18" y="19"/>
                    <a:pt x="18" y="19"/>
                    <a:pt x="18" y="19"/>
                  </a:cubicBezTo>
                  <a:cubicBezTo>
                    <a:pt x="113" y="19"/>
                    <a:pt x="113" y="19"/>
                    <a:pt x="113" y="19"/>
                  </a:cubicBezTo>
                  <a:lnTo>
                    <a:pt x="113" y="141"/>
                  </a:ln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Freeform 46"/>
            <p:cNvSpPr>
              <a:spLocks noEditPoints="1"/>
            </p:cNvSpPr>
            <p:nvPr/>
          </p:nvSpPr>
          <p:spPr bwMode="auto">
            <a:xfrm>
              <a:off x="5263522" y="3830966"/>
              <a:ext cx="695375" cy="456116"/>
            </a:xfrm>
            <a:custGeom>
              <a:avLst/>
              <a:gdLst>
                <a:gd name="T0" fmla="*/ 286 w 328"/>
                <a:gd name="T1" fmla="*/ 33 h 215"/>
                <a:gd name="T2" fmla="*/ 225 w 328"/>
                <a:gd name="T3" fmla="*/ 36 h 215"/>
                <a:gd name="T4" fmla="*/ 147 w 328"/>
                <a:gd name="T5" fmla="*/ 17 h 215"/>
                <a:gd name="T6" fmla="*/ 147 w 328"/>
                <a:gd name="T7" fmla="*/ 0 h 215"/>
                <a:gd name="T8" fmla="*/ 105 w 328"/>
                <a:gd name="T9" fmla="*/ 0 h 215"/>
                <a:gd name="T10" fmla="*/ 105 w 328"/>
                <a:gd name="T11" fmla="*/ 45 h 215"/>
                <a:gd name="T12" fmla="*/ 71 w 328"/>
                <a:gd name="T13" fmla="*/ 45 h 215"/>
                <a:gd name="T14" fmla="*/ 71 w 328"/>
                <a:gd name="T15" fmla="*/ 81 h 215"/>
                <a:gd name="T16" fmla="*/ 0 w 328"/>
                <a:gd name="T17" fmla="*/ 143 h 215"/>
                <a:gd name="T18" fmla="*/ 48 w 328"/>
                <a:gd name="T19" fmla="*/ 197 h 215"/>
                <a:gd name="T20" fmla="*/ 48 w 328"/>
                <a:gd name="T21" fmla="*/ 207 h 215"/>
                <a:gd name="T22" fmla="*/ 126 w 328"/>
                <a:gd name="T23" fmla="*/ 215 h 215"/>
                <a:gd name="T24" fmla="*/ 204 w 328"/>
                <a:gd name="T25" fmla="*/ 207 h 215"/>
                <a:gd name="T26" fmla="*/ 204 w 328"/>
                <a:gd name="T27" fmla="*/ 197 h 215"/>
                <a:gd name="T28" fmla="*/ 252 w 328"/>
                <a:gd name="T29" fmla="*/ 143 h 215"/>
                <a:gd name="T30" fmla="*/ 181 w 328"/>
                <a:gd name="T31" fmla="*/ 81 h 215"/>
                <a:gd name="T32" fmla="*/ 181 w 328"/>
                <a:gd name="T33" fmla="*/ 45 h 215"/>
                <a:gd name="T34" fmla="*/ 147 w 328"/>
                <a:gd name="T35" fmla="*/ 45 h 215"/>
                <a:gd name="T36" fmla="*/ 147 w 328"/>
                <a:gd name="T37" fmla="*/ 31 h 215"/>
                <a:gd name="T38" fmla="*/ 218 w 328"/>
                <a:gd name="T39" fmla="*/ 47 h 215"/>
                <a:gd name="T40" fmla="*/ 252 w 328"/>
                <a:gd name="T41" fmla="*/ 104 h 215"/>
                <a:gd name="T42" fmla="*/ 318 w 328"/>
                <a:gd name="T43" fmla="*/ 93 h 215"/>
                <a:gd name="T44" fmla="*/ 286 w 328"/>
                <a:gd name="T45" fmla="*/ 33 h 215"/>
                <a:gd name="T46" fmla="*/ 239 w 328"/>
                <a:gd name="T47" fmla="*/ 142 h 215"/>
                <a:gd name="T48" fmla="*/ 240 w 328"/>
                <a:gd name="T49" fmla="*/ 143 h 215"/>
                <a:gd name="T50" fmla="*/ 127 w 328"/>
                <a:gd name="T51" fmla="*/ 197 h 215"/>
                <a:gd name="T52" fmla="*/ 14 w 328"/>
                <a:gd name="T53" fmla="*/ 143 h 215"/>
                <a:gd name="T54" fmla="*/ 14 w 328"/>
                <a:gd name="T55" fmla="*/ 142 h 215"/>
                <a:gd name="T56" fmla="*/ 91 w 328"/>
                <a:gd name="T57" fmla="*/ 143 h 215"/>
                <a:gd name="T58" fmla="*/ 239 w 328"/>
                <a:gd name="T59" fmla="*/ 142 h 2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328" h="215">
                  <a:moveTo>
                    <a:pt x="286" y="33"/>
                  </a:moveTo>
                  <a:cubicBezTo>
                    <a:pt x="262" y="22"/>
                    <a:pt x="238" y="24"/>
                    <a:pt x="225" y="36"/>
                  </a:cubicBezTo>
                  <a:cubicBezTo>
                    <a:pt x="200" y="23"/>
                    <a:pt x="168" y="19"/>
                    <a:pt x="147" y="17"/>
                  </a:cubicBezTo>
                  <a:cubicBezTo>
                    <a:pt x="147" y="0"/>
                    <a:pt x="147" y="0"/>
                    <a:pt x="147" y="0"/>
                  </a:cubicBezTo>
                  <a:cubicBezTo>
                    <a:pt x="105" y="0"/>
                    <a:pt x="105" y="0"/>
                    <a:pt x="105" y="0"/>
                  </a:cubicBezTo>
                  <a:cubicBezTo>
                    <a:pt x="105" y="45"/>
                    <a:pt x="105" y="45"/>
                    <a:pt x="105" y="45"/>
                  </a:cubicBezTo>
                  <a:cubicBezTo>
                    <a:pt x="71" y="45"/>
                    <a:pt x="71" y="45"/>
                    <a:pt x="71" y="45"/>
                  </a:cubicBezTo>
                  <a:cubicBezTo>
                    <a:pt x="71" y="81"/>
                    <a:pt x="71" y="81"/>
                    <a:pt x="71" y="81"/>
                  </a:cubicBezTo>
                  <a:cubicBezTo>
                    <a:pt x="29" y="92"/>
                    <a:pt x="0" y="116"/>
                    <a:pt x="0" y="143"/>
                  </a:cubicBezTo>
                  <a:cubicBezTo>
                    <a:pt x="0" y="165"/>
                    <a:pt x="19" y="184"/>
                    <a:pt x="48" y="197"/>
                  </a:cubicBezTo>
                  <a:cubicBezTo>
                    <a:pt x="48" y="207"/>
                    <a:pt x="48" y="207"/>
                    <a:pt x="48" y="207"/>
                  </a:cubicBezTo>
                  <a:cubicBezTo>
                    <a:pt x="48" y="207"/>
                    <a:pt x="64" y="215"/>
                    <a:pt x="126" y="215"/>
                  </a:cubicBezTo>
                  <a:cubicBezTo>
                    <a:pt x="188" y="215"/>
                    <a:pt x="204" y="207"/>
                    <a:pt x="204" y="207"/>
                  </a:cubicBezTo>
                  <a:cubicBezTo>
                    <a:pt x="204" y="197"/>
                    <a:pt x="204" y="197"/>
                    <a:pt x="204" y="197"/>
                  </a:cubicBezTo>
                  <a:cubicBezTo>
                    <a:pt x="233" y="184"/>
                    <a:pt x="252" y="165"/>
                    <a:pt x="252" y="143"/>
                  </a:cubicBezTo>
                  <a:cubicBezTo>
                    <a:pt x="252" y="116"/>
                    <a:pt x="223" y="92"/>
                    <a:pt x="181" y="81"/>
                  </a:cubicBezTo>
                  <a:cubicBezTo>
                    <a:pt x="181" y="45"/>
                    <a:pt x="181" y="45"/>
                    <a:pt x="181" y="45"/>
                  </a:cubicBezTo>
                  <a:cubicBezTo>
                    <a:pt x="147" y="45"/>
                    <a:pt x="147" y="45"/>
                    <a:pt x="147" y="45"/>
                  </a:cubicBezTo>
                  <a:cubicBezTo>
                    <a:pt x="147" y="31"/>
                    <a:pt x="147" y="31"/>
                    <a:pt x="147" y="31"/>
                  </a:cubicBezTo>
                  <a:cubicBezTo>
                    <a:pt x="166" y="32"/>
                    <a:pt x="195" y="36"/>
                    <a:pt x="218" y="47"/>
                  </a:cubicBezTo>
                  <a:cubicBezTo>
                    <a:pt x="211" y="66"/>
                    <a:pt x="225" y="91"/>
                    <a:pt x="252" y="104"/>
                  </a:cubicBezTo>
                  <a:cubicBezTo>
                    <a:pt x="279" y="117"/>
                    <a:pt x="309" y="112"/>
                    <a:pt x="318" y="93"/>
                  </a:cubicBezTo>
                  <a:cubicBezTo>
                    <a:pt x="328" y="73"/>
                    <a:pt x="313" y="47"/>
                    <a:pt x="286" y="33"/>
                  </a:cubicBezTo>
                  <a:close/>
                  <a:moveTo>
                    <a:pt x="239" y="142"/>
                  </a:moveTo>
                  <a:cubicBezTo>
                    <a:pt x="239" y="142"/>
                    <a:pt x="240" y="142"/>
                    <a:pt x="240" y="143"/>
                  </a:cubicBezTo>
                  <a:cubicBezTo>
                    <a:pt x="240" y="173"/>
                    <a:pt x="189" y="197"/>
                    <a:pt x="127" y="197"/>
                  </a:cubicBezTo>
                  <a:cubicBezTo>
                    <a:pt x="64" y="197"/>
                    <a:pt x="14" y="173"/>
                    <a:pt x="14" y="143"/>
                  </a:cubicBezTo>
                  <a:cubicBezTo>
                    <a:pt x="14" y="142"/>
                    <a:pt x="14" y="142"/>
                    <a:pt x="14" y="142"/>
                  </a:cubicBezTo>
                  <a:cubicBezTo>
                    <a:pt x="34" y="145"/>
                    <a:pt x="63" y="147"/>
                    <a:pt x="91" y="143"/>
                  </a:cubicBezTo>
                  <a:cubicBezTo>
                    <a:pt x="131" y="136"/>
                    <a:pt x="190" y="154"/>
                    <a:pt x="239" y="142"/>
                  </a:cubicBezTo>
                  <a:close/>
                </a:path>
              </a:pathLst>
            </a:custGeom>
            <a:solidFill>
              <a:srgbClr val="FFFFFF"/>
            </a:solid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8" name="Freeform 47"/>
            <p:cNvSpPr>
              <a:spLocks/>
            </p:cNvSpPr>
            <p:nvPr/>
          </p:nvSpPr>
          <p:spPr bwMode="auto">
            <a:xfrm>
              <a:off x="2809097" y="4486017"/>
              <a:ext cx="1697218" cy="2371983"/>
            </a:xfrm>
            <a:custGeom>
              <a:avLst/>
              <a:gdLst>
                <a:gd name="T0" fmla="*/ 790 w 801"/>
                <a:gd name="T1" fmla="*/ 577 h 1119"/>
                <a:gd name="T2" fmla="*/ 788 w 801"/>
                <a:gd name="T3" fmla="*/ 521 h 1119"/>
                <a:gd name="T4" fmla="*/ 756 w 801"/>
                <a:gd name="T5" fmla="*/ 497 h 1119"/>
                <a:gd name="T6" fmla="*/ 766 w 801"/>
                <a:gd name="T7" fmla="*/ 440 h 1119"/>
                <a:gd name="T8" fmla="*/ 788 w 801"/>
                <a:gd name="T9" fmla="*/ 382 h 1119"/>
                <a:gd name="T10" fmla="*/ 729 w 801"/>
                <a:gd name="T11" fmla="*/ 345 h 1119"/>
                <a:gd name="T12" fmla="*/ 699 w 801"/>
                <a:gd name="T13" fmla="*/ 316 h 1119"/>
                <a:gd name="T14" fmla="*/ 695 w 801"/>
                <a:gd name="T15" fmla="*/ 305 h 1119"/>
                <a:gd name="T16" fmla="*/ 701 w 801"/>
                <a:gd name="T17" fmla="*/ 263 h 1119"/>
                <a:gd name="T18" fmla="*/ 584 w 801"/>
                <a:gd name="T19" fmla="*/ 134 h 1119"/>
                <a:gd name="T20" fmla="*/ 579 w 801"/>
                <a:gd name="T21" fmla="*/ 106 h 1119"/>
                <a:gd name="T22" fmla="*/ 409 w 801"/>
                <a:gd name="T23" fmla="*/ 31 h 1119"/>
                <a:gd name="T24" fmla="*/ 400 w 801"/>
                <a:gd name="T25" fmla="*/ 32 h 1119"/>
                <a:gd name="T26" fmla="*/ 226 w 801"/>
                <a:gd name="T27" fmla="*/ 143 h 1119"/>
                <a:gd name="T28" fmla="*/ 158 w 801"/>
                <a:gd name="T29" fmla="*/ 186 h 1119"/>
                <a:gd name="T30" fmla="*/ 142 w 801"/>
                <a:gd name="T31" fmla="*/ 199 h 1119"/>
                <a:gd name="T32" fmla="*/ 139 w 801"/>
                <a:gd name="T33" fmla="*/ 201 h 1119"/>
                <a:gd name="T34" fmla="*/ 134 w 801"/>
                <a:gd name="T35" fmla="*/ 234 h 1119"/>
                <a:gd name="T36" fmla="*/ 59 w 801"/>
                <a:gd name="T37" fmla="*/ 234 h 1119"/>
                <a:gd name="T38" fmla="*/ 102 w 801"/>
                <a:gd name="T39" fmla="*/ 249 h 1119"/>
                <a:gd name="T40" fmla="*/ 26 w 801"/>
                <a:gd name="T41" fmla="*/ 385 h 1119"/>
                <a:gd name="T42" fmla="*/ 59 w 801"/>
                <a:gd name="T43" fmla="*/ 373 h 1119"/>
                <a:gd name="T44" fmla="*/ 54 w 801"/>
                <a:gd name="T45" fmla="*/ 409 h 1119"/>
                <a:gd name="T46" fmla="*/ 113 w 801"/>
                <a:gd name="T47" fmla="*/ 506 h 1119"/>
                <a:gd name="T48" fmla="*/ 105 w 801"/>
                <a:gd name="T49" fmla="*/ 691 h 1119"/>
                <a:gd name="T50" fmla="*/ 173 w 801"/>
                <a:gd name="T51" fmla="*/ 638 h 1119"/>
                <a:gd name="T52" fmla="*/ 160 w 801"/>
                <a:gd name="T53" fmla="*/ 588 h 1119"/>
                <a:gd name="T54" fmla="*/ 286 w 801"/>
                <a:gd name="T55" fmla="*/ 702 h 1119"/>
                <a:gd name="T56" fmla="*/ 273 w 801"/>
                <a:gd name="T57" fmla="*/ 730 h 1119"/>
                <a:gd name="T58" fmla="*/ 152 w 801"/>
                <a:gd name="T59" fmla="*/ 824 h 1119"/>
                <a:gd name="T60" fmla="*/ 225 w 801"/>
                <a:gd name="T61" fmla="*/ 820 h 1119"/>
                <a:gd name="T62" fmla="*/ 96 w 801"/>
                <a:gd name="T63" fmla="*/ 1037 h 1119"/>
                <a:gd name="T64" fmla="*/ 624 w 801"/>
                <a:gd name="T65" fmla="*/ 1119 h 1119"/>
                <a:gd name="T66" fmla="*/ 557 w 801"/>
                <a:gd name="T67" fmla="*/ 950 h 1119"/>
                <a:gd name="T68" fmla="*/ 548 w 801"/>
                <a:gd name="T69" fmla="*/ 846 h 1119"/>
                <a:gd name="T70" fmla="*/ 552 w 801"/>
                <a:gd name="T71" fmla="*/ 839 h 1119"/>
                <a:gd name="T72" fmla="*/ 600 w 801"/>
                <a:gd name="T73" fmla="*/ 735 h 1119"/>
                <a:gd name="T74" fmla="*/ 655 w 801"/>
                <a:gd name="T75" fmla="*/ 626 h 11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801" h="1119">
                  <a:moveTo>
                    <a:pt x="722" y="622"/>
                  </a:moveTo>
                  <a:cubicBezTo>
                    <a:pt x="722" y="622"/>
                    <a:pt x="789" y="617"/>
                    <a:pt x="790" y="577"/>
                  </a:cubicBezTo>
                  <a:cubicBezTo>
                    <a:pt x="790" y="577"/>
                    <a:pt x="791" y="565"/>
                    <a:pt x="782" y="552"/>
                  </a:cubicBezTo>
                  <a:cubicBezTo>
                    <a:pt x="782" y="552"/>
                    <a:pt x="770" y="537"/>
                    <a:pt x="788" y="521"/>
                  </a:cubicBezTo>
                  <a:cubicBezTo>
                    <a:pt x="788" y="521"/>
                    <a:pt x="791" y="487"/>
                    <a:pt x="758" y="499"/>
                  </a:cubicBezTo>
                  <a:cubicBezTo>
                    <a:pt x="756" y="497"/>
                    <a:pt x="756" y="497"/>
                    <a:pt x="756" y="497"/>
                  </a:cubicBezTo>
                  <a:cubicBezTo>
                    <a:pt x="756" y="497"/>
                    <a:pt x="785" y="478"/>
                    <a:pt x="781" y="463"/>
                  </a:cubicBezTo>
                  <a:cubicBezTo>
                    <a:pt x="781" y="463"/>
                    <a:pt x="771" y="454"/>
                    <a:pt x="766" y="440"/>
                  </a:cubicBezTo>
                  <a:cubicBezTo>
                    <a:pt x="766" y="440"/>
                    <a:pt x="762" y="431"/>
                    <a:pt x="779" y="420"/>
                  </a:cubicBezTo>
                  <a:cubicBezTo>
                    <a:pt x="779" y="420"/>
                    <a:pt x="801" y="397"/>
                    <a:pt x="788" y="382"/>
                  </a:cubicBezTo>
                  <a:cubicBezTo>
                    <a:pt x="788" y="382"/>
                    <a:pt x="783" y="371"/>
                    <a:pt x="757" y="364"/>
                  </a:cubicBezTo>
                  <a:cubicBezTo>
                    <a:pt x="757" y="364"/>
                    <a:pt x="741" y="356"/>
                    <a:pt x="729" y="345"/>
                  </a:cubicBezTo>
                  <a:cubicBezTo>
                    <a:pt x="729" y="345"/>
                    <a:pt x="714" y="332"/>
                    <a:pt x="704" y="325"/>
                  </a:cubicBezTo>
                  <a:cubicBezTo>
                    <a:pt x="704" y="325"/>
                    <a:pt x="701" y="322"/>
                    <a:pt x="699" y="316"/>
                  </a:cubicBezTo>
                  <a:cubicBezTo>
                    <a:pt x="699" y="316"/>
                    <a:pt x="714" y="309"/>
                    <a:pt x="705" y="297"/>
                  </a:cubicBezTo>
                  <a:cubicBezTo>
                    <a:pt x="705" y="297"/>
                    <a:pt x="701" y="310"/>
                    <a:pt x="695" y="305"/>
                  </a:cubicBezTo>
                  <a:cubicBezTo>
                    <a:pt x="695" y="305"/>
                    <a:pt x="696" y="282"/>
                    <a:pt x="705" y="276"/>
                  </a:cubicBezTo>
                  <a:cubicBezTo>
                    <a:pt x="705" y="276"/>
                    <a:pt x="713" y="265"/>
                    <a:pt x="701" y="263"/>
                  </a:cubicBezTo>
                  <a:cubicBezTo>
                    <a:pt x="701" y="263"/>
                    <a:pt x="666" y="204"/>
                    <a:pt x="661" y="197"/>
                  </a:cubicBezTo>
                  <a:cubicBezTo>
                    <a:pt x="661" y="197"/>
                    <a:pt x="621" y="142"/>
                    <a:pt x="584" y="134"/>
                  </a:cubicBezTo>
                  <a:cubicBezTo>
                    <a:pt x="584" y="134"/>
                    <a:pt x="622" y="96"/>
                    <a:pt x="582" y="78"/>
                  </a:cubicBezTo>
                  <a:cubicBezTo>
                    <a:pt x="582" y="78"/>
                    <a:pt x="599" y="105"/>
                    <a:pt x="579" y="106"/>
                  </a:cubicBezTo>
                  <a:cubicBezTo>
                    <a:pt x="579" y="106"/>
                    <a:pt x="579" y="54"/>
                    <a:pt x="511" y="37"/>
                  </a:cubicBezTo>
                  <a:cubicBezTo>
                    <a:pt x="444" y="20"/>
                    <a:pt x="418" y="30"/>
                    <a:pt x="409" y="31"/>
                  </a:cubicBezTo>
                  <a:cubicBezTo>
                    <a:pt x="409" y="31"/>
                    <a:pt x="458" y="6"/>
                    <a:pt x="505" y="22"/>
                  </a:cubicBezTo>
                  <a:cubicBezTo>
                    <a:pt x="505" y="22"/>
                    <a:pt x="464" y="0"/>
                    <a:pt x="400" y="32"/>
                  </a:cubicBezTo>
                  <a:cubicBezTo>
                    <a:pt x="400" y="32"/>
                    <a:pt x="320" y="46"/>
                    <a:pt x="289" y="91"/>
                  </a:cubicBezTo>
                  <a:cubicBezTo>
                    <a:pt x="289" y="91"/>
                    <a:pt x="264" y="92"/>
                    <a:pt x="226" y="143"/>
                  </a:cubicBezTo>
                  <a:cubicBezTo>
                    <a:pt x="226" y="143"/>
                    <a:pt x="204" y="171"/>
                    <a:pt x="189" y="171"/>
                  </a:cubicBezTo>
                  <a:cubicBezTo>
                    <a:pt x="173" y="172"/>
                    <a:pt x="160" y="174"/>
                    <a:pt x="158" y="186"/>
                  </a:cubicBezTo>
                  <a:cubicBezTo>
                    <a:pt x="157" y="198"/>
                    <a:pt x="152" y="216"/>
                    <a:pt x="162" y="221"/>
                  </a:cubicBezTo>
                  <a:cubicBezTo>
                    <a:pt x="162" y="221"/>
                    <a:pt x="152" y="221"/>
                    <a:pt x="142" y="199"/>
                  </a:cubicBezTo>
                  <a:cubicBezTo>
                    <a:pt x="142" y="199"/>
                    <a:pt x="127" y="169"/>
                    <a:pt x="101" y="185"/>
                  </a:cubicBezTo>
                  <a:cubicBezTo>
                    <a:pt x="101" y="185"/>
                    <a:pt x="124" y="175"/>
                    <a:pt x="139" y="201"/>
                  </a:cubicBezTo>
                  <a:cubicBezTo>
                    <a:pt x="139" y="201"/>
                    <a:pt x="146" y="217"/>
                    <a:pt x="156" y="223"/>
                  </a:cubicBezTo>
                  <a:cubicBezTo>
                    <a:pt x="156" y="223"/>
                    <a:pt x="138" y="230"/>
                    <a:pt x="134" y="234"/>
                  </a:cubicBezTo>
                  <a:cubicBezTo>
                    <a:pt x="134" y="234"/>
                    <a:pt x="120" y="223"/>
                    <a:pt x="93" y="235"/>
                  </a:cubicBezTo>
                  <a:cubicBezTo>
                    <a:pt x="93" y="235"/>
                    <a:pt x="78" y="244"/>
                    <a:pt x="59" y="234"/>
                  </a:cubicBezTo>
                  <a:cubicBezTo>
                    <a:pt x="59" y="234"/>
                    <a:pt x="71" y="247"/>
                    <a:pt x="93" y="239"/>
                  </a:cubicBezTo>
                  <a:cubicBezTo>
                    <a:pt x="93" y="239"/>
                    <a:pt x="112" y="235"/>
                    <a:pt x="102" y="249"/>
                  </a:cubicBezTo>
                  <a:cubicBezTo>
                    <a:pt x="102" y="249"/>
                    <a:pt x="35" y="290"/>
                    <a:pt x="58" y="351"/>
                  </a:cubicBezTo>
                  <a:cubicBezTo>
                    <a:pt x="58" y="351"/>
                    <a:pt x="20" y="358"/>
                    <a:pt x="26" y="385"/>
                  </a:cubicBezTo>
                  <a:cubicBezTo>
                    <a:pt x="26" y="385"/>
                    <a:pt x="27" y="361"/>
                    <a:pt x="58" y="359"/>
                  </a:cubicBezTo>
                  <a:cubicBezTo>
                    <a:pt x="58" y="359"/>
                    <a:pt x="57" y="370"/>
                    <a:pt x="59" y="373"/>
                  </a:cubicBezTo>
                  <a:cubicBezTo>
                    <a:pt x="59" y="373"/>
                    <a:pt x="0" y="432"/>
                    <a:pt x="65" y="486"/>
                  </a:cubicBezTo>
                  <a:cubicBezTo>
                    <a:pt x="65" y="486"/>
                    <a:pt x="23" y="443"/>
                    <a:pt x="54" y="409"/>
                  </a:cubicBezTo>
                  <a:cubicBezTo>
                    <a:pt x="54" y="409"/>
                    <a:pt x="42" y="477"/>
                    <a:pt x="96" y="499"/>
                  </a:cubicBezTo>
                  <a:cubicBezTo>
                    <a:pt x="96" y="499"/>
                    <a:pt x="109" y="510"/>
                    <a:pt x="113" y="506"/>
                  </a:cubicBezTo>
                  <a:cubicBezTo>
                    <a:pt x="113" y="506"/>
                    <a:pt x="114" y="553"/>
                    <a:pt x="129" y="562"/>
                  </a:cubicBezTo>
                  <a:cubicBezTo>
                    <a:pt x="129" y="562"/>
                    <a:pt x="37" y="636"/>
                    <a:pt x="105" y="691"/>
                  </a:cubicBezTo>
                  <a:cubicBezTo>
                    <a:pt x="105" y="691"/>
                    <a:pt x="44" y="642"/>
                    <a:pt x="134" y="568"/>
                  </a:cubicBezTo>
                  <a:cubicBezTo>
                    <a:pt x="134" y="568"/>
                    <a:pt x="136" y="625"/>
                    <a:pt x="173" y="638"/>
                  </a:cubicBezTo>
                  <a:cubicBezTo>
                    <a:pt x="173" y="638"/>
                    <a:pt x="141" y="622"/>
                    <a:pt x="144" y="576"/>
                  </a:cubicBezTo>
                  <a:cubicBezTo>
                    <a:pt x="144" y="576"/>
                    <a:pt x="146" y="587"/>
                    <a:pt x="160" y="588"/>
                  </a:cubicBezTo>
                  <a:cubicBezTo>
                    <a:pt x="160" y="588"/>
                    <a:pt x="158" y="611"/>
                    <a:pt x="172" y="618"/>
                  </a:cubicBezTo>
                  <a:cubicBezTo>
                    <a:pt x="172" y="618"/>
                    <a:pt x="187" y="722"/>
                    <a:pt x="286" y="702"/>
                  </a:cubicBezTo>
                  <a:cubicBezTo>
                    <a:pt x="286" y="702"/>
                    <a:pt x="251" y="747"/>
                    <a:pt x="212" y="700"/>
                  </a:cubicBezTo>
                  <a:cubicBezTo>
                    <a:pt x="212" y="700"/>
                    <a:pt x="228" y="736"/>
                    <a:pt x="273" y="730"/>
                  </a:cubicBezTo>
                  <a:cubicBezTo>
                    <a:pt x="273" y="730"/>
                    <a:pt x="277" y="754"/>
                    <a:pt x="250" y="764"/>
                  </a:cubicBezTo>
                  <a:cubicBezTo>
                    <a:pt x="222" y="773"/>
                    <a:pt x="169" y="784"/>
                    <a:pt x="152" y="824"/>
                  </a:cubicBezTo>
                  <a:cubicBezTo>
                    <a:pt x="152" y="824"/>
                    <a:pt x="137" y="849"/>
                    <a:pt x="150" y="906"/>
                  </a:cubicBezTo>
                  <a:cubicBezTo>
                    <a:pt x="150" y="906"/>
                    <a:pt x="127" y="811"/>
                    <a:pt x="225" y="820"/>
                  </a:cubicBezTo>
                  <a:cubicBezTo>
                    <a:pt x="225" y="820"/>
                    <a:pt x="152" y="872"/>
                    <a:pt x="128" y="935"/>
                  </a:cubicBezTo>
                  <a:cubicBezTo>
                    <a:pt x="104" y="999"/>
                    <a:pt x="103" y="1011"/>
                    <a:pt x="96" y="1037"/>
                  </a:cubicBezTo>
                  <a:cubicBezTo>
                    <a:pt x="88" y="1063"/>
                    <a:pt x="78" y="1119"/>
                    <a:pt x="78" y="1119"/>
                  </a:cubicBezTo>
                  <a:cubicBezTo>
                    <a:pt x="624" y="1119"/>
                    <a:pt x="624" y="1119"/>
                    <a:pt x="624" y="1119"/>
                  </a:cubicBezTo>
                  <a:cubicBezTo>
                    <a:pt x="624" y="1119"/>
                    <a:pt x="592" y="1076"/>
                    <a:pt x="581" y="1038"/>
                  </a:cubicBezTo>
                  <a:cubicBezTo>
                    <a:pt x="569" y="1001"/>
                    <a:pt x="562" y="958"/>
                    <a:pt x="557" y="950"/>
                  </a:cubicBezTo>
                  <a:cubicBezTo>
                    <a:pt x="552" y="942"/>
                    <a:pt x="544" y="934"/>
                    <a:pt x="544" y="911"/>
                  </a:cubicBezTo>
                  <a:cubicBezTo>
                    <a:pt x="543" y="888"/>
                    <a:pt x="540" y="858"/>
                    <a:pt x="548" y="846"/>
                  </a:cubicBezTo>
                  <a:cubicBezTo>
                    <a:pt x="548" y="846"/>
                    <a:pt x="572" y="844"/>
                    <a:pt x="563" y="879"/>
                  </a:cubicBezTo>
                  <a:cubicBezTo>
                    <a:pt x="563" y="879"/>
                    <a:pt x="577" y="857"/>
                    <a:pt x="552" y="839"/>
                  </a:cubicBezTo>
                  <a:cubicBezTo>
                    <a:pt x="552" y="839"/>
                    <a:pt x="571" y="799"/>
                    <a:pt x="579" y="785"/>
                  </a:cubicBezTo>
                  <a:cubicBezTo>
                    <a:pt x="587" y="772"/>
                    <a:pt x="595" y="741"/>
                    <a:pt x="600" y="735"/>
                  </a:cubicBezTo>
                  <a:cubicBezTo>
                    <a:pt x="605" y="728"/>
                    <a:pt x="619" y="701"/>
                    <a:pt x="621" y="683"/>
                  </a:cubicBezTo>
                  <a:cubicBezTo>
                    <a:pt x="624" y="665"/>
                    <a:pt x="632" y="630"/>
                    <a:pt x="655" y="626"/>
                  </a:cubicBezTo>
                  <a:cubicBezTo>
                    <a:pt x="655" y="626"/>
                    <a:pt x="668" y="619"/>
                    <a:pt x="722" y="622"/>
                  </a:cubicBezTo>
                  <a:close/>
                </a:path>
              </a:pathLst>
            </a:custGeom>
            <a:solidFill>
              <a:schemeClr val="tx2">
                <a:lumMod val="60000"/>
                <a:lumOff val="40000"/>
              </a:schemeClr>
            </a:solidFill>
            <a:ln>
              <a:noFill/>
            </a:ln>
            <a:extLst/>
          </p:spPr>
          <p:txBody>
            <a:bodyPr vert="horz" wrap="square" lIns="83743" tIns="41872" rIns="83743" bIns="41872" numCol="1" anchor="t" anchorCtr="0" compatLnSpc="1">
              <a:prstTxWarp prst="textNoShape">
                <a:avLst/>
              </a:prstTxWarp>
            </a:bodyP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1" name="Rectangle 80"/>
          <p:cNvSpPr/>
          <p:nvPr/>
        </p:nvSpPr>
        <p:spPr>
          <a:xfrm>
            <a:off x="7128993" y="4383384"/>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2" name="Group 81"/>
          <p:cNvGrpSpPr/>
          <p:nvPr/>
        </p:nvGrpSpPr>
        <p:grpSpPr>
          <a:xfrm>
            <a:off x="7112327" y="4372560"/>
            <a:ext cx="1869713" cy="347491"/>
            <a:chOff x="7183923" y="3575245"/>
            <a:chExt cx="2041562" cy="379430"/>
          </a:xfrm>
        </p:grpSpPr>
        <p:sp>
          <p:nvSpPr>
            <p:cNvPr id="83" name="Rectangle 82"/>
            <p:cNvSpPr/>
            <p:nvPr/>
          </p:nvSpPr>
          <p:spPr>
            <a:xfrm>
              <a:off x="7202120" y="3587057"/>
              <a:ext cx="2023365" cy="327884"/>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4" name="Content Placeholder 2"/>
            <p:cNvSpPr txBox="1">
              <a:spLocks/>
            </p:cNvSpPr>
            <p:nvPr/>
          </p:nvSpPr>
          <p:spPr>
            <a:xfrm>
              <a:off x="7183923" y="3575245"/>
              <a:ext cx="716892"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endPar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85" name="Rectangle 84"/>
          <p:cNvSpPr/>
          <p:nvPr/>
        </p:nvSpPr>
        <p:spPr>
          <a:xfrm>
            <a:off x="7128993" y="5738725"/>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86" name="Group 85"/>
          <p:cNvGrpSpPr/>
          <p:nvPr/>
        </p:nvGrpSpPr>
        <p:grpSpPr>
          <a:xfrm>
            <a:off x="7112327" y="5729125"/>
            <a:ext cx="1542704" cy="347491"/>
            <a:chOff x="7183923" y="5056502"/>
            <a:chExt cx="1684497" cy="379431"/>
          </a:xfrm>
        </p:grpSpPr>
        <p:sp>
          <p:nvSpPr>
            <p:cNvPr id="87" name="Rectangle 86"/>
            <p:cNvSpPr/>
            <p:nvPr/>
          </p:nvSpPr>
          <p:spPr>
            <a:xfrm>
              <a:off x="7202120" y="5066968"/>
              <a:ext cx="1666300" cy="327884"/>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8" name="Content Placeholder 2"/>
            <p:cNvSpPr txBox="1">
              <a:spLocks/>
            </p:cNvSpPr>
            <p:nvPr/>
          </p:nvSpPr>
          <p:spPr>
            <a:xfrm>
              <a:off x="7183923" y="5056502"/>
              <a:ext cx="716892" cy="379431"/>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sp>
        <p:nvSpPr>
          <p:cNvPr id="89" name="Rectangle 88"/>
          <p:cNvSpPr/>
          <p:nvPr/>
        </p:nvSpPr>
        <p:spPr>
          <a:xfrm>
            <a:off x="7128993" y="5284273"/>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0" name="Group 89"/>
          <p:cNvGrpSpPr/>
          <p:nvPr/>
        </p:nvGrpSpPr>
        <p:grpSpPr>
          <a:xfrm>
            <a:off x="7112327" y="5273445"/>
            <a:ext cx="2778071" cy="347491"/>
            <a:chOff x="7183923" y="4558935"/>
            <a:chExt cx="3033408" cy="379430"/>
          </a:xfrm>
        </p:grpSpPr>
        <p:sp>
          <p:nvSpPr>
            <p:cNvPr id="91" name="Rectangle 90"/>
            <p:cNvSpPr/>
            <p:nvPr/>
          </p:nvSpPr>
          <p:spPr>
            <a:xfrm>
              <a:off x="7202120" y="4570747"/>
              <a:ext cx="3015211" cy="327884"/>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2" name="Content Placeholder 2"/>
            <p:cNvSpPr txBox="1">
              <a:spLocks/>
            </p:cNvSpPr>
            <p:nvPr/>
          </p:nvSpPr>
          <p:spPr>
            <a:xfrm>
              <a:off x="7183923" y="4558935"/>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75%</a:t>
              </a:r>
            </a:p>
          </p:txBody>
        </p:sp>
      </p:grpSp>
      <p:sp>
        <p:nvSpPr>
          <p:cNvPr id="93" name="Rectangle 92"/>
          <p:cNvSpPr/>
          <p:nvPr/>
        </p:nvSpPr>
        <p:spPr>
          <a:xfrm>
            <a:off x="7128993" y="4830267"/>
            <a:ext cx="3706097" cy="300284"/>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9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94" name="Group 93"/>
          <p:cNvGrpSpPr/>
          <p:nvPr/>
        </p:nvGrpSpPr>
        <p:grpSpPr>
          <a:xfrm>
            <a:off x="7112327" y="4819439"/>
            <a:ext cx="2196723" cy="347491"/>
            <a:chOff x="7183923" y="4063200"/>
            <a:chExt cx="2398628" cy="379430"/>
          </a:xfrm>
        </p:grpSpPr>
        <p:sp>
          <p:nvSpPr>
            <p:cNvPr id="95" name="Rectangle 94"/>
            <p:cNvSpPr/>
            <p:nvPr/>
          </p:nvSpPr>
          <p:spPr>
            <a:xfrm>
              <a:off x="7202120" y="4075012"/>
              <a:ext cx="2380431" cy="32788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6" name="Content Placeholder 2"/>
            <p:cNvSpPr txBox="1">
              <a:spLocks/>
            </p:cNvSpPr>
            <p:nvPr/>
          </p:nvSpPr>
          <p:spPr>
            <a:xfrm>
              <a:off x="7183923" y="4063200"/>
              <a:ext cx="716891" cy="379430"/>
            </a:xfrm>
            <a:prstGeom prst="rect">
              <a:avLst/>
            </a:prstGeom>
            <a:noFill/>
          </p:spPr>
          <p:txBody>
            <a:bodyPr vert="horz" wrap="square" lIns="111657" tIns="55828" rIns="111657" bIns="5582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buNone/>
              </a:pPr>
              <a:r>
                <a:rPr lang="en-US"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62%</a:t>
              </a:r>
            </a:p>
          </p:txBody>
        </p:sp>
      </p:grpSp>
      <p:grpSp>
        <p:nvGrpSpPr>
          <p:cNvPr id="97" name="Group 96"/>
          <p:cNvGrpSpPr/>
          <p:nvPr/>
        </p:nvGrpSpPr>
        <p:grpSpPr>
          <a:xfrm>
            <a:off x="6671219" y="4815521"/>
            <a:ext cx="303711" cy="304230"/>
            <a:chOff x="7275629" y="3973834"/>
            <a:chExt cx="464344" cy="465138"/>
          </a:xfrm>
          <a:solidFill>
            <a:schemeClr val="tx2">
              <a:lumMod val="60000"/>
              <a:lumOff val="40000"/>
            </a:schemeClr>
          </a:solidFill>
        </p:grpSpPr>
        <p:sp>
          <p:nvSpPr>
            <p:cNvPr id="98" name="AutoShape 37"/>
            <p:cNvSpPr>
              <a:spLocks/>
            </p:cNvSpPr>
            <p:nvPr/>
          </p:nvSpPr>
          <p:spPr bwMode="auto">
            <a:xfrm>
              <a:off x="7275629" y="4017490"/>
              <a:ext cx="423069" cy="421482"/>
            </a:xfrm>
            <a:custGeom>
              <a:avLst/>
              <a:gdLst>
                <a:gd name="T0" fmla="+- 0 10849 98"/>
                <a:gd name="T1" fmla="*/ T0 w 21502"/>
                <a:gd name="T2" fmla="*/ 10800 h 21600"/>
                <a:gd name="T3" fmla="+- 0 10849 98"/>
                <a:gd name="T4" fmla="*/ T3 w 21502"/>
                <a:gd name="T5" fmla="*/ 10800 h 21600"/>
                <a:gd name="T6" fmla="+- 0 10849 98"/>
                <a:gd name="T7" fmla="*/ T6 w 21502"/>
                <a:gd name="T8" fmla="*/ 10800 h 21600"/>
                <a:gd name="T9" fmla="+- 0 10849 98"/>
                <a:gd name="T10" fmla="*/ T9 w 21502"/>
                <a:gd name="T11" fmla="*/ 10800 h 21600"/>
              </a:gdLst>
              <a:ahLst/>
              <a:cxnLst>
                <a:cxn ang="0">
                  <a:pos x="T1" y="T2"/>
                </a:cxn>
                <a:cxn ang="0">
                  <a:pos x="T4" y="T5"/>
                </a:cxn>
                <a:cxn ang="0">
                  <a:pos x="T7" y="T8"/>
                </a:cxn>
                <a:cxn ang="0">
                  <a:pos x="T10" y="T11"/>
                </a:cxn>
              </a:cxnLst>
              <a:rect l="0" t="0" r="r" b="b"/>
              <a:pathLst>
                <a:path w="21502" h="21600">
                  <a:moveTo>
                    <a:pt x="19917" y="7880"/>
                  </a:moveTo>
                  <a:lnTo>
                    <a:pt x="18875" y="8932"/>
                  </a:lnTo>
                  <a:cubicBezTo>
                    <a:pt x="18730" y="9079"/>
                    <a:pt x="18497" y="9079"/>
                    <a:pt x="18353" y="8932"/>
                  </a:cubicBezTo>
                  <a:lnTo>
                    <a:pt x="17048" y="7617"/>
                  </a:lnTo>
                  <a:lnTo>
                    <a:pt x="15991" y="10290"/>
                  </a:lnTo>
                  <a:lnTo>
                    <a:pt x="16080" y="10064"/>
                  </a:lnTo>
                  <a:cubicBezTo>
                    <a:pt x="13859" y="7826"/>
                    <a:pt x="11601" y="7544"/>
                    <a:pt x="9565" y="7291"/>
                  </a:cubicBezTo>
                  <a:cubicBezTo>
                    <a:pt x="8910" y="7210"/>
                    <a:pt x="8276" y="7126"/>
                    <a:pt x="7652" y="6990"/>
                  </a:cubicBezTo>
                  <a:lnTo>
                    <a:pt x="13918" y="4456"/>
                  </a:lnTo>
                  <a:lnTo>
                    <a:pt x="12652" y="3179"/>
                  </a:lnTo>
                  <a:cubicBezTo>
                    <a:pt x="12508" y="3033"/>
                    <a:pt x="12508" y="2798"/>
                    <a:pt x="12652" y="2652"/>
                  </a:cubicBezTo>
                  <a:lnTo>
                    <a:pt x="13695" y="1598"/>
                  </a:lnTo>
                  <a:cubicBezTo>
                    <a:pt x="13840" y="1453"/>
                    <a:pt x="14073" y="1453"/>
                    <a:pt x="14217" y="1598"/>
                  </a:cubicBezTo>
                  <a:lnTo>
                    <a:pt x="19917" y="7353"/>
                  </a:lnTo>
                  <a:cubicBezTo>
                    <a:pt x="20062" y="7499"/>
                    <a:pt x="20062" y="7734"/>
                    <a:pt x="19917" y="7880"/>
                  </a:cubicBezTo>
                  <a:moveTo>
                    <a:pt x="12292" y="19639"/>
                  </a:moveTo>
                  <a:cubicBezTo>
                    <a:pt x="12200" y="19872"/>
                    <a:pt x="11999" y="20044"/>
                    <a:pt x="11756" y="20095"/>
                  </a:cubicBezTo>
                  <a:cubicBezTo>
                    <a:pt x="11700" y="20106"/>
                    <a:pt x="11643" y="20111"/>
                    <a:pt x="11587" y="20110"/>
                  </a:cubicBezTo>
                  <a:cubicBezTo>
                    <a:pt x="11400" y="20105"/>
                    <a:pt x="11219" y="20030"/>
                    <a:pt x="11084" y="19892"/>
                  </a:cubicBezTo>
                  <a:lnTo>
                    <a:pt x="1692" y="10517"/>
                  </a:lnTo>
                  <a:cubicBezTo>
                    <a:pt x="1519" y="10343"/>
                    <a:pt x="1443" y="10094"/>
                    <a:pt x="1488" y="9852"/>
                  </a:cubicBezTo>
                  <a:cubicBezTo>
                    <a:pt x="1533" y="9610"/>
                    <a:pt x="1695" y="9407"/>
                    <a:pt x="1917" y="9308"/>
                  </a:cubicBezTo>
                  <a:lnTo>
                    <a:pt x="6505" y="7453"/>
                  </a:lnTo>
                  <a:cubicBezTo>
                    <a:pt x="9597" y="8490"/>
                    <a:pt x="12689" y="7491"/>
                    <a:pt x="15781" y="10821"/>
                  </a:cubicBezTo>
                  <a:cubicBezTo>
                    <a:pt x="15781" y="10821"/>
                    <a:pt x="12292" y="19639"/>
                    <a:pt x="12292" y="19639"/>
                  </a:cubicBezTo>
                  <a:close/>
                  <a:moveTo>
                    <a:pt x="15260" y="545"/>
                  </a:moveTo>
                  <a:cubicBezTo>
                    <a:pt x="14912" y="193"/>
                    <a:pt x="14449" y="0"/>
                    <a:pt x="13956" y="0"/>
                  </a:cubicBezTo>
                  <a:cubicBezTo>
                    <a:pt x="13463" y="0"/>
                    <a:pt x="13000" y="193"/>
                    <a:pt x="12651" y="546"/>
                  </a:cubicBezTo>
                  <a:lnTo>
                    <a:pt x="11610" y="1598"/>
                  </a:lnTo>
                  <a:cubicBezTo>
                    <a:pt x="11261" y="1949"/>
                    <a:pt x="11068" y="2417"/>
                    <a:pt x="11068" y="2915"/>
                  </a:cubicBezTo>
                  <a:cubicBezTo>
                    <a:pt x="11068" y="3265"/>
                    <a:pt x="11164" y="3601"/>
                    <a:pt x="11342" y="3893"/>
                  </a:cubicBezTo>
                  <a:lnTo>
                    <a:pt x="1324" y="7944"/>
                  </a:lnTo>
                  <a:cubicBezTo>
                    <a:pt x="654" y="8241"/>
                    <a:pt x="173" y="8851"/>
                    <a:pt x="38" y="9575"/>
                  </a:cubicBezTo>
                  <a:cubicBezTo>
                    <a:pt x="-98" y="10302"/>
                    <a:pt x="130" y="11048"/>
                    <a:pt x="654" y="11576"/>
                  </a:cubicBezTo>
                  <a:lnTo>
                    <a:pt x="10041" y="20946"/>
                  </a:lnTo>
                  <a:cubicBezTo>
                    <a:pt x="10445" y="21354"/>
                    <a:pt x="10982" y="21586"/>
                    <a:pt x="11549" y="21599"/>
                  </a:cubicBezTo>
                  <a:cubicBezTo>
                    <a:pt x="11562" y="21599"/>
                    <a:pt x="11593" y="21599"/>
                    <a:pt x="11605" y="21599"/>
                  </a:cubicBezTo>
                  <a:cubicBezTo>
                    <a:pt x="11754" y="21599"/>
                    <a:pt x="11906" y="21584"/>
                    <a:pt x="12056" y="21553"/>
                  </a:cubicBezTo>
                  <a:cubicBezTo>
                    <a:pt x="12789" y="21399"/>
                    <a:pt x="13390" y="20888"/>
                    <a:pt x="13662" y="20191"/>
                  </a:cubicBezTo>
                  <a:lnTo>
                    <a:pt x="17604" y="10229"/>
                  </a:lnTo>
                  <a:cubicBezTo>
                    <a:pt x="17902" y="10426"/>
                    <a:pt x="18250" y="10532"/>
                    <a:pt x="18613" y="10532"/>
                  </a:cubicBezTo>
                  <a:cubicBezTo>
                    <a:pt x="19107" y="10532"/>
                    <a:pt x="19570" y="10338"/>
                    <a:pt x="19918" y="9986"/>
                  </a:cubicBezTo>
                  <a:lnTo>
                    <a:pt x="20957" y="8937"/>
                  </a:lnTo>
                  <a:cubicBezTo>
                    <a:pt x="21308" y="8585"/>
                    <a:pt x="21502" y="8116"/>
                    <a:pt x="21502" y="7617"/>
                  </a:cubicBezTo>
                  <a:cubicBezTo>
                    <a:pt x="21502" y="7117"/>
                    <a:pt x="21308" y="6648"/>
                    <a:pt x="20961" y="6300"/>
                  </a:cubicBezTo>
                  <a:cubicBezTo>
                    <a:pt x="20961" y="6300"/>
                    <a:pt x="15260" y="545"/>
                    <a:pt x="15260" y="545"/>
                  </a:cubicBezTo>
                  <a:close/>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9" name="AutoShape 38"/>
            <p:cNvSpPr>
              <a:spLocks/>
            </p:cNvSpPr>
            <p:nvPr/>
          </p:nvSpPr>
          <p:spPr bwMode="auto">
            <a:xfrm>
              <a:off x="7478829" y="4206403"/>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4320"/>
                  </a:moveTo>
                  <a:cubicBezTo>
                    <a:pt x="14381" y="4320"/>
                    <a:pt x="17279" y="7222"/>
                    <a:pt x="17279" y="10800"/>
                  </a:cubicBezTo>
                  <a:cubicBezTo>
                    <a:pt x="17279" y="14377"/>
                    <a:pt x="14381" y="17279"/>
                    <a:pt x="10800" y="17279"/>
                  </a:cubicBezTo>
                  <a:cubicBezTo>
                    <a:pt x="7218" y="17279"/>
                    <a:pt x="4319" y="14377"/>
                    <a:pt x="4319" y="10800"/>
                  </a:cubicBezTo>
                  <a:cubicBezTo>
                    <a:pt x="4319" y="7222"/>
                    <a:pt x="7218" y="4320"/>
                    <a:pt x="10800" y="4320"/>
                  </a:cubicBezTo>
                  <a:moveTo>
                    <a:pt x="10800" y="21599"/>
                  </a:moveTo>
                  <a:cubicBezTo>
                    <a:pt x="16752" y="21599"/>
                    <a:pt x="21600" y="16756"/>
                    <a:pt x="21600" y="10800"/>
                  </a:cubicBezTo>
                  <a:cubicBezTo>
                    <a:pt x="21600" y="4843"/>
                    <a:pt x="16752" y="0"/>
                    <a:pt x="10800" y="0"/>
                  </a:cubicBezTo>
                  <a:cubicBezTo>
                    <a:pt x="4847" y="0"/>
                    <a:pt x="0" y="4843"/>
                    <a:pt x="0" y="10800"/>
                  </a:cubicBezTo>
                  <a:cubicBezTo>
                    <a:pt x="0" y="16756"/>
                    <a:pt x="4847"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0" name="AutoShape 39"/>
            <p:cNvSpPr>
              <a:spLocks/>
            </p:cNvSpPr>
            <p:nvPr/>
          </p:nvSpPr>
          <p:spPr bwMode="auto">
            <a:xfrm>
              <a:off x="7667742" y="3973834"/>
              <a:ext cx="72231" cy="7302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17279"/>
                  </a:moveTo>
                  <a:cubicBezTo>
                    <a:pt x="7218" y="17279"/>
                    <a:pt x="4320" y="14377"/>
                    <a:pt x="4320" y="10800"/>
                  </a:cubicBezTo>
                  <a:cubicBezTo>
                    <a:pt x="4320" y="7222"/>
                    <a:pt x="7218" y="4320"/>
                    <a:pt x="10800" y="4320"/>
                  </a:cubicBezTo>
                  <a:cubicBezTo>
                    <a:pt x="14381" y="4320"/>
                    <a:pt x="17280" y="7222"/>
                    <a:pt x="17280" y="10800"/>
                  </a:cubicBezTo>
                  <a:cubicBezTo>
                    <a:pt x="17280" y="14377"/>
                    <a:pt x="14381" y="17279"/>
                    <a:pt x="10800" y="17279"/>
                  </a:cubicBezTo>
                  <a:moveTo>
                    <a:pt x="10800" y="0"/>
                  </a:moveTo>
                  <a:cubicBezTo>
                    <a:pt x="4847" y="0"/>
                    <a:pt x="0" y="4843"/>
                    <a:pt x="0" y="10800"/>
                  </a:cubicBezTo>
                  <a:cubicBezTo>
                    <a:pt x="0" y="16756"/>
                    <a:pt x="4847" y="21599"/>
                    <a:pt x="10800" y="21599"/>
                  </a:cubicBezTo>
                  <a:cubicBezTo>
                    <a:pt x="16752" y="21599"/>
                    <a:pt x="21600" y="16756"/>
                    <a:pt x="21600" y="10800"/>
                  </a:cubicBezTo>
                  <a:cubicBezTo>
                    <a:pt x="21600" y="4843"/>
                    <a:pt x="16752"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1" name="AutoShape 40"/>
            <p:cNvSpPr>
              <a:spLocks/>
            </p:cNvSpPr>
            <p:nvPr/>
          </p:nvSpPr>
          <p:spPr bwMode="auto">
            <a:xfrm>
              <a:off x="7391517" y="4192115"/>
              <a:ext cx="57944" cy="579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5400"/>
                  </a:moveTo>
                  <a:cubicBezTo>
                    <a:pt x="13779" y="5400"/>
                    <a:pt x="16199" y="7815"/>
                    <a:pt x="16199" y="10800"/>
                  </a:cubicBezTo>
                  <a:cubicBezTo>
                    <a:pt x="16199" y="13784"/>
                    <a:pt x="13779" y="16200"/>
                    <a:pt x="10800" y="16200"/>
                  </a:cubicBezTo>
                  <a:cubicBezTo>
                    <a:pt x="7820" y="16200"/>
                    <a:pt x="5399" y="13784"/>
                    <a:pt x="5399" y="10800"/>
                  </a:cubicBezTo>
                  <a:cubicBezTo>
                    <a:pt x="5399" y="7815"/>
                    <a:pt x="7820" y="5400"/>
                    <a:pt x="10800" y="5400"/>
                  </a:cubicBezTo>
                  <a:moveTo>
                    <a:pt x="0" y="10800"/>
                  </a:moveTo>
                  <a:cubicBezTo>
                    <a:pt x="0" y="16753"/>
                    <a:pt x="4843" y="21599"/>
                    <a:pt x="10800" y="21599"/>
                  </a:cubicBezTo>
                  <a:cubicBezTo>
                    <a:pt x="16756" y="21599"/>
                    <a:pt x="21600" y="16753"/>
                    <a:pt x="21600" y="10800"/>
                  </a:cubicBezTo>
                  <a:cubicBezTo>
                    <a:pt x="21600" y="4846"/>
                    <a:pt x="16756" y="0"/>
                    <a:pt x="10800" y="0"/>
                  </a:cubicBezTo>
                  <a:cubicBezTo>
                    <a:pt x="4843" y="0"/>
                    <a:pt x="0" y="4846"/>
                    <a:pt x="0" y="1080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2" name="AutoShape 41"/>
            <p:cNvSpPr>
              <a:spLocks/>
            </p:cNvSpPr>
            <p:nvPr/>
          </p:nvSpPr>
          <p:spPr bwMode="auto">
            <a:xfrm>
              <a:off x="7449460" y="4293715"/>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58" y="21599"/>
                    <a:pt x="21600" y="16769"/>
                    <a:pt x="21600" y="10800"/>
                  </a:cubicBezTo>
                  <a:cubicBezTo>
                    <a:pt x="21600" y="4830"/>
                    <a:pt x="16758" y="0"/>
                    <a:pt x="10800" y="0"/>
                  </a:cubicBezTo>
                  <a:cubicBezTo>
                    <a:pt x="4841" y="0"/>
                    <a:pt x="0" y="4830"/>
                    <a:pt x="0" y="10800"/>
                  </a:cubicBezTo>
                  <a:cubicBezTo>
                    <a:pt x="0" y="16769"/>
                    <a:pt x="4841"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3" name="AutoShape 42"/>
            <p:cNvSpPr>
              <a:spLocks/>
            </p:cNvSpPr>
            <p:nvPr/>
          </p:nvSpPr>
          <p:spPr bwMode="auto">
            <a:xfrm>
              <a:off x="7682029" y="4075434"/>
              <a:ext cx="28575"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41" y="0"/>
                    <a:pt x="0" y="4830"/>
                    <a:pt x="0" y="10800"/>
                  </a:cubicBezTo>
                  <a:cubicBezTo>
                    <a:pt x="0" y="16769"/>
                    <a:pt x="4841" y="21599"/>
                    <a:pt x="10800" y="21599"/>
                  </a:cubicBezTo>
                  <a:cubicBezTo>
                    <a:pt x="16758" y="21599"/>
                    <a:pt x="21600" y="16769"/>
                    <a:pt x="21600" y="10800"/>
                  </a:cubicBezTo>
                  <a:cubicBezTo>
                    <a:pt x="21600" y="4830"/>
                    <a:pt x="16758"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4" name="Group 103"/>
          <p:cNvGrpSpPr/>
          <p:nvPr/>
        </p:nvGrpSpPr>
        <p:grpSpPr>
          <a:xfrm>
            <a:off x="6697641" y="5746669"/>
            <a:ext cx="258082" cy="294879"/>
            <a:chOff x="9162373" y="3045147"/>
            <a:chExt cx="406400" cy="464344"/>
          </a:xfrm>
          <a:solidFill>
            <a:schemeClr val="tx2">
              <a:lumMod val="60000"/>
              <a:lumOff val="40000"/>
            </a:schemeClr>
          </a:solidFill>
        </p:grpSpPr>
        <p:sp>
          <p:nvSpPr>
            <p:cNvPr id="105" name="AutoShape 48"/>
            <p:cNvSpPr>
              <a:spLocks/>
            </p:cNvSpPr>
            <p:nvPr/>
          </p:nvSpPr>
          <p:spPr bwMode="auto">
            <a:xfrm>
              <a:off x="9162373" y="3045147"/>
              <a:ext cx="406400" cy="46434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7425"/>
                  </a:moveTo>
                  <a:cubicBezTo>
                    <a:pt x="5687" y="7425"/>
                    <a:pt x="1542" y="6064"/>
                    <a:pt x="1542" y="4387"/>
                  </a:cubicBezTo>
                  <a:cubicBezTo>
                    <a:pt x="1542" y="2709"/>
                    <a:pt x="5687" y="1350"/>
                    <a:pt x="10800" y="1350"/>
                  </a:cubicBezTo>
                  <a:cubicBezTo>
                    <a:pt x="15912" y="1350"/>
                    <a:pt x="20057" y="2709"/>
                    <a:pt x="20057" y="4387"/>
                  </a:cubicBezTo>
                  <a:cubicBezTo>
                    <a:pt x="20057" y="6064"/>
                    <a:pt x="15912" y="7425"/>
                    <a:pt x="10800" y="7425"/>
                  </a:cubicBezTo>
                  <a:moveTo>
                    <a:pt x="20057" y="9112"/>
                  </a:moveTo>
                  <a:lnTo>
                    <a:pt x="20054" y="9112"/>
                  </a:lnTo>
                  <a:cubicBezTo>
                    <a:pt x="20054" y="9119"/>
                    <a:pt x="20057" y="9127"/>
                    <a:pt x="20057" y="9133"/>
                  </a:cubicBezTo>
                  <a:cubicBezTo>
                    <a:pt x="20057" y="10800"/>
                    <a:pt x="15912" y="12150"/>
                    <a:pt x="10800" y="12150"/>
                  </a:cubicBezTo>
                  <a:cubicBezTo>
                    <a:pt x="5687" y="12150"/>
                    <a:pt x="1542" y="10800"/>
                    <a:pt x="1542" y="9133"/>
                  </a:cubicBezTo>
                  <a:cubicBezTo>
                    <a:pt x="1542" y="9127"/>
                    <a:pt x="1545" y="9119"/>
                    <a:pt x="1545" y="9112"/>
                  </a:cubicBezTo>
                  <a:lnTo>
                    <a:pt x="1542" y="9112"/>
                  </a:lnTo>
                  <a:lnTo>
                    <a:pt x="1542" y="6793"/>
                  </a:lnTo>
                  <a:cubicBezTo>
                    <a:pt x="3564" y="8140"/>
                    <a:pt x="7271" y="8774"/>
                    <a:pt x="10800" y="8774"/>
                  </a:cubicBezTo>
                  <a:cubicBezTo>
                    <a:pt x="14328" y="8774"/>
                    <a:pt x="18035" y="8140"/>
                    <a:pt x="20057" y="6793"/>
                  </a:cubicBezTo>
                  <a:cubicBezTo>
                    <a:pt x="20057" y="6793"/>
                    <a:pt x="20057" y="9112"/>
                    <a:pt x="20057" y="9112"/>
                  </a:cubicBezTo>
                  <a:close/>
                  <a:moveTo>
                    <a:pt x="20057" y="13162"/>
                  </a:moveTo>
                  <a:lnTo>
                    <a:pt x="20054" y="13162"/>
                  </a:lnTo>
                  <a:cubicBezTo>
                    <a:pt x="20054" y="13169"/>
                    <a:pt x="20057" y="13177"/>
                    <a:pt x="20057" y="13183"/>
                  </a:cubicBezTo>
                  <a:cubicBezTo>
                    <a:pt x="20057" y="14850"/>
                    <a:pt x="15912" y="16200"/>
                    <a:pt x="10800" y="16200"/>
                  </a:cubicBezTo>
                  <a:cubicBezTo>
                    <a:pt x="5687" y="16200"/>
                    <a:pt x="1542" y="14850"/>
                    <a:pt x="1542" y="13183"/>
                  </a:cubicBezTo>
                  <a:cubicBezTo>
                    <a:pt x="1542" y="13177"/>
                    <a:pt x="1545" y="13169"/>
                    <a:pt x="1545" y="13162"/>
                  </a:cubicBezTo>
                  <a:lnTo>
                    <a:pt x="1542" y="13162"/>
                  </a:lnTo>
                  <a:lnTo>
                    <a:pt x="1542" y="10640"/>
                  </a:lnTo>
                  <a:cubicBezTo>
                    <a:pt x="3136" y="12077"/>
                    <a:pt x="6982" y="12825"/>
                    <a:pt x="10800" y="12825"/>
                  </a:cubicBezTo>
                  <a:cubicBezTo>
                    <a:pt x="14617" y="12825"/>
                    <a:pt x="18463" y="12077"/>
                    <a:pt x="20057" y="10640"/>
                  </a:cubicBezTo>
                  <a:cubicBezTo>
                    <a:pt x="20057" y="10640"/>
                    <a:pt x="20057" y="13162"/>
                    <a:pt x="20057" y="13162"/>
                  </a:cubicBezTo>
                  <a:close/>
                  <a:moveTo>
                    <a:pt x="20057" y="17212"/>
                  </a:moveTo>
                  <a:cubicBezTo>
                    <a:pt x="20057" y="18889"/>
                    <a:pt x="15912" y="20249"/>
                    <a:pt x="10800" y="20249"/>
                  </a:cubicBezTo>
                  <a:cubicBezTo>
                    <a:pt x="5687" y="20249"/>
                    <a:pt x="1542" y="18889"/>
                    <a:pt x="1542" y="17212"/>
                  </a:cubicBezTo>
                  <a:lnTo>
                    <a:pt x="1542" y="14690"/>
                  </a:lnTo>
                  <a:cubicBezTo>
                    <a:pt x="3136" y="16127"/>
                    <a:pt x="6982" y="16875"/>
                    <a:pt x="10800" y="16875"/>
                  </a:cubicBezTo>
                  <a:cubicBezTo>
                    <a:pt x="14617" y="16875"/>
                    <a:pt x="18463" y="16127"/>
                    <a:pt x="20057" y="14690"/>
                  </a:cubicBezTo>
                  <a:cubicBezTo>
                    <a:pt x="20057" y="14690"/>
                    <a:pt x="20057" y="17212"/>
                    <a:pt x="20057" y="17212"/>
                  </a:cubicBezTo>
                  <a:close/>
                  <a:moveTo>
                    <a:pt x="10800" y="0"/>
                  </a:moveTo>
                  <a:cubicBezTo>
                    <a:pt x="5598" y="0"/>
                    <a:pt x="0" y="1372"/>
                    <a:pt x="0" y="4387"/>
                  </a:cubicBezTo>
                  <a:lnTo>
                    <a:pt x="0" y="17212"/>
                  </a:lnTo>
                  <a:cubicBezTo>
                    <a:pt x="0" y="20226"/>
                    <a:pt x="5598" y="21599"/>
                    <a:pt x="10800" y="21599"/>
                  </a:cubicBezTo>
                  <a:cubicBezTo>
                    <a:pt x="16001" y="21599"/>
                    <a:pt x="21599" y="20226"/>
                    <a:pt x="21599" y="17212"/>
                  </a:cubicBezTo>
                  <a:lnTo>
                    <a:pt x="21599" y="4387"/>
                  </a:lnTo>
                  <a:cubicBezTo>
                    <a:pt x="21599" y="1372"/>
                    <a:pt x="1600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6" name="AutoShape 49"/>
            <p:cNvSpPr>
              <a:spLocks/>
            </p:cNvSpPr>
            <p:nvPr/>
          </p:nvSpPr>
          <p:spPr bwMode="auto">
            <a:xfrm>
              <a:off x="9481460" y="3407890"/>
              <a:ext cx="29369" cy="28575"/>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7" name="AutoShape 50"/>
            <p:cNvSpPr>
              <a:spLocks/>
            </p:cNvSpPr>
            <p:nvPr/>
          </p:nvSpPr>
          <p:spPr bwMode="auto">
            <a:xfrm>
              <a:off x="9481460" y="3320578"/>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8" name="AutoShape 51"/>
            <p:cNvSpPr>
              <a:spLocks/>
            </p:cNvSpPr>
            <p:nvPr/>
          </p:nvSpPr>
          <p:spPr bwMode="auto">
            <a:xfrm>
              <a:off x="9481460" y="3233265"/>
              <a:ext cx="29369" cy="2936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21599"/>
                  </a:moveTo>
                  <a:cubicBezTo>
                    <a:pt x="16769" y="21599"/>
                    <a:pt x="21600" y="16769"/>
                    <a:pt x="21600" y="10800"/>
                  </a:cubicBezTo>
                  <a:cubicBezTo>
                    <a:pt x="21600" y="4830"/>
                    <a:pt x="16769" y="0"/>
                    <a:pt x="10800" y="0"/>
                  </a:cubicBezTo>
                  <a:cubicBezTo>
                    <a:pt x="4830" y="0"/>
                    <a:pt x="0" y="4830"/>
                    <a:pt x="0" y="10800"/>
                  </a:cubicBezTo>
                  <a:cubicBezTo>
                    <a:pt x="0" y="16769"/>
                    <a:pt x="4830" y="21599"/>
                    <a:pt x="10800" y="21599"/>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09" name="Group 108"/>
          <p:cNvGrpSpPr/>
          <p:nvPr/>
        </p:nvGrpSpPr>
        <p:grpSpPr>
          <a:xfrm>
            <a:off x="6726195" y="4378634"/>
            <a:ext cx="208703" cy="304230"/>
            <a:chOff x="3582988" y="3510757"/>
            <a:chExt cx="319088" cy="465138"/>
          </a:xfrm>
          <a:solidFill>
            <a:schemeClr val="tx2">
              <a:lumMod val="60000"/>
              <a:lumOff val="40000"/>
            </a:schemeClr>
          </a:solidFill>
        </p:grpSpPr>
        <p:sp>
          <p:nvSpPr>
            <p:cNvPr id="110" name="AutoShape 113"/>
            <p:cNvSpPr>
              <a:spLocks/>
            </p:cNvSpPr>
            <p:nvPr/>
          </p:nvSpPr>
          <p:spPr bwMode="auto">
            <a:xfrm>
              <a:off x="3582988" y="3510757"/>
              <a:ext cx="319088"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5386" y="14175"/>
                  </a:moveTo>
                  <a:lnTo>
                    <a:pt x="6223" y="14175"/>
                  </a:lnTo>
                  <a:cubicBezTo>
                    <a:pt x="5734" y="13446"/>
                    <a:pt x="5147" y="12716"/>
                    <a:pt x="4568" y="12003"/>
                  </a:cubicBezTo>
                  <a:cubicBezTo>
                    <a:pt x="3287" y="10427"/>
                    <a:pt x="1963" y="8797"/>
                    <a:pt x="1963" y="7425"/>
                  </a:cubicBezTo>
                  <a:cubicBezTo>
                    <a:pt x="1963" y="4075"/>
                    <a:pt x="5927" y="1350"/>
                    <a:pt x="10800" y="1350"/>
                  </a:cubicBezTo>
                  <a:cubicBezTo>
                    <a:pt x="15672" y="1350"/>
                    <a:pt x="19636" y="4075"/>
                    <a:pt x="19636" y="7425"/>
                  </a:cubicBezTo>
                  <a:cubicBezTo>
                    <a:pt x="19636" y="8787"/>
                    <a:pt x="18312" y="10425"/>
                    <a:pt x="17029" y="12011"/>
                  </a:cubicBezTo>
                  <a:cubicBezTo>
                    <a:pt x="16455" y="12723"/>
                    <a:pt x="15873" y="13449"/>
                    <a:pt x="15386" y="14175"/>
                  </a:cubicBezTo>
                  <a:moveTo>
                    <a:pt x="10800" y="20249"/>
                  </a:moveTo>
                  <a:cubicBezTo>
                    <a:pt x="9805" y="20249"/>
                    <a:pt x="9347" y="20171"/>
                    <a:pt x="8839" y="19406"/>
                  </a:cubicBezTo>
                  <a:lnTo>
                    <a:pt x="13000" y="19048"/>
                  </a:lnTo>
                  <a:cubicBezTo>
                    <a:pt x="12398" y="20164"/>
                    <a:pt x="11959" y="20249"/>
                    <a:pt x="10800" y="20249"/>
                  </a:cubicBezTo>
                  <a:moveTo>
                    <a:pt x="7595" y="16813"/>
                  </a:moveTo>
                  <a:cubicBezTo>
                    <a:pt x="7417" y="16407"/>
                    <a:pt x="7215" y="15978"/>
                    <a:pt x="6991" y="15525"/>
                  </a:cubicBezTo>
                  <a:lnTo>
                    <a:pt x="14616" y="15525"/>
                  </a:lnTo>
                  <a:cubicBezTo>
                    <a:pt x="14496" y="15767"/>
                    <a:pt x="14375" y="16010"/>
                    <a:pt x="14270" y="16239"/>
                  </a:cubicBezTo>
                  <a:cubicBezTo>
                    <a:pt x="14270" y="16239"/>
                    <a:pt x="7595" y="16813"/>
                    <a:pt x="7595" y="16813"/>
                  </a:cubicBezTo>
                  <a:close/>
                  <a:moveTo>
                    <a:pt x="13345" y="18343"/>
                  </a:moveTo>
                  <a:lnTo>
                    <a:pt x="8476" y="18762"/>
                  </a:lnTo>
                  <a:cubicBezTo>
                    <a:pt x="8303" y="18416"/>
                    <a:pt x="8116" y="18011"/>
                    <a:pt x="7890" y="17483"/>
                  </a:cubicBezTo>
                  <a:cubicBezTo>
                    <a:pt x="7887" y="17477"/>
                    <a:pt x="7883" y="17469"/>
                    <a:pt x="7881" y="17462"/>
                  </a:cubicBezTo>
                  <a:lnTo>
                    <a:pt x="13957" y="16941"/>
                  </a:lnTo>
                  <a:cubicBezTo>
                    <a:pt x="13871" y="17140"/>
                    <a:pt x="13778" y="17350"/>
                    <a:pt x="13698" y="17537"/>
                  </a:cubicBezTo>
                  <a:cubicBezTo>
                    <a:pt x="13569" y="17841"/>
                    <a:pt x="13453" y="18104"/>
                    <a:pt x="13345" y="18343"/>
                  </a:cubicBezTo>
                  <a:moveTo>
                    <a:pt x="10800" y="0"/>
                  </a:moveTo>
                  <a:cubicBezTo>
                    <a:pt x="4835" y="0"/>
                    <a:pt x="0" y="3324"/>
                    <a:pt x="0" y="7425"/>
                  </a:cubicBezTo>
                  <a:cubicBezTo>
                    <a:pt x="0" y="10146"/>
                    <a:pt x="3621" y="13029"/>
                    <a:pt x="4939" y="15562"/>
                  </a:cubicBezTo>
                  <a:cubicBezTo>
                    <a:pt x="6906" y="19339"/>
                    <a:pt x="6688" y="21599"/>
                    <a:pt x="10800" y="21599"/>
                  </a:cubicBezTo>
                  <a:cubicBezTo>
                    <a:pt x="14972" y="21599"/>
                    <a:pt x="14692" y="19349"/>
                    <a:pt x="16660" y="15577"/>
                  </a:cubicBezTo>
                  <a:cubicBezTo>
                    <a:pt x="17983" y="13039"/>
                    <a:pt x="21600" y="10124"/>
                    <a:pt x="21600" y="7425"/>
                  </a:cubicBezTo>
                  <a:cubicBezTo>
                    <a:pt x="21600" y="3324"/>
                    <a:pt x="16764"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1" name="AutoShape 114"/>
            <p:cNvSpPr>
              <a:spLocks/>
            </p:cNvSpPr>
            <p:nvPr/>
          </p:nvSpPr>
          <p:spPr bwMode="auto">
            <a:xfrm>
              <a:off x="3655219" y="3583782"/>
              <a:ext cx="94456" cy="9445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938" y="0"/>
                  </a:moveTo>
                  <a:cubicBezTo>
                    <a:pt x="8943" y="0"/>
                    <a:pt x="0" y="8942"/>
                    <a:pt x="0" y="19938"/>
                  </a:cubicBezTo>
                  <a:cubicBezTo>
                    <a:pt x="0" y="20855"/>
                    <a:pt x="743" y="21600"/>
                    <a:pt x="1661" y="21600"/>
                  </a:cubicBezTo>
                  <a:cubicBezTo>
                    <a:pt x="2579" y="21600"/>
                    <a:pt x="3323" y="20855"/>
                    <a:pt x="3323" y="19938"/>
                  </a:cubicBezTo>
                  <a:cubicBezTo>
                    <a:pt x="3323" y="10777"/>
                    <a:pt x="10777" y="3323"/>
                    <a:pt x="19938" y="3323"/>
                  </a:cubicBezTo>
                  <a:cubicBezTo>
                    <a:pt x="20856" y="3323"/>
                    <a:pt x="21600" y="2578"/>
                    <a:pt x="21600" y="1661"/>
                  </a:cubicBezTo>
                  <a:cubicBezTo>
                    <a:pt x="21600" y="744"/>
                    <a:pt x="20856" y="0"/>
                    <a:pt x="19938"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12" name="Group 111"/>
          <p:cNvGrpSpPr/>
          <p:nvPr/>
        </p:nvGrpSpPr>
        <p:grpSpPr>
          <a:xfrm>
            <a:off x="6709529" y="5281094"/>
            <a:ext cx="227912" cy="304230"/>
            <a:chOff x="2639219" y="3510757"/>
            <a:chExt cx="348456" cy="465138"/>
          </a:xfrm>
          <a:solidFill>
            <a:schemeClr val="tx2">
              <a:lumMod val="60000"/>
              <a:lumOff val="40000"/>
            </a:schemeClr>
          </a:solidFill>
        </p:grpSpPr>
        <p:sp>
          <p:nvSpPr>
            <p:cNvPr id="113" name="AutoShape 115"/>
            <p:cNvSpPr>
              <a:spLocks/>
            </p:cNvSpPr>
            <p:nvPr/>
          </p:nvSpPr>
          <p:spPr bwMode="auto">
            <a:xfrm>
              <a:off x="2639219" y="3510757"/>
              <a:ext cx="348456" cy="465138"/>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9800" y="12825"/>
                  </a:moveTo>
                  <a:lnTo>
                    <a:pt x="19800" y="13500"/>
                  </a:lnTo>
                  <a:lnTo>
                    <a:pt x="19800" y="14850"/>
                  </a:lnTo>
                  <a:lnTo>
                    <a:pt x="19800" y="15525"/>
                  </a:lnTo>
                  <a:cubicBezTo>
                    <a:pt x="19800" y="18129"/>
                    <a:pt x="16972" y="20249"/>
                    <a:pt x="13499" y="20249"/>
                  </a:cubicBezTo>
                  <a:lnTo>
                    <a:pt x="8099" y="20249"/>
                  </a:lnTo>
                  <a:cubicBezTo>
                    <a:pt x="4627" y="20249"/>
                    <a:pt x="1800" y="18129"/>
                    <a:pt x="1800" y="15525"/>
                  </a:cubicBezTo>
                  <a:lnTo>
                    <a:pt x="1800" y="14850"/>
                  </a:lnTo>
                  <a:lnTo>
                    <a:pt x="1800" y="13500"/>
                  </a:lnTo>
                  <a:lnTo>
                    <a:pt x="1800" y="12825"/>
                  </a:lnTo>
                  <a:lnTo>
                    <a:pt x="1800" y="10800"/>
                  </a:lnTo>
                  <a:cubicBezTo>
                    <a:pt x="1800" y="10427"/>
                    <a:pt x="2203" y="10124"/>
                    <a:pt x="2699" y="10124"/>
                  </a:cubicBezTo>
                  <a:lnTo>
                    <a:pt x="4499" y="10124"/>
                  </a:lnTo>
                  <a:lnTo>
                    <a:pt x="17100" y="10124"/>
                  </a:lnTo>
                  <a:lnTo>
                    <a:pt x="18899" y="10124"/>
                  </a:lnTo>
                  <a:cubicBezTo>
                    <a:pt x="19396" y="10124"/>
                    <a:pt x="19800" y="10427"/>
                    <a:pt x="19800" y="10800"/>
                  </a:cubicBezTo>
                  <a:cubicBezTo>
                    <a:pt x="19800" y="10800"/>
                    <a:pt x="19800" y="12825"/>
                    <a:pt x="19800" y="12825"/>
                  </a:cubicBezTo>
                  <a:close/>
                  <a:moveTo>
                    <a:pt x="14400" y="6075"/>
                  </a:moveTo>
                  <a:lnTo>
                    <a:pt x="14400" y="6076"/>
                  </a:lnTo>
                  <a:lnTo>
                    <a:pt x="14400" y="8774"/>
                  </a:lnTo>
                  <a:lnTo>
                    <a:pt x="7200" y="8774"/>
                  </a:lnTo>
                  <a:lnTo>
                    <a:pt x="7200" y="6076"/>
                  </a:lnTo>
                  <a:lnTo>
                    <a:pt x="7200" y="6075"/>
                  </a:lnTo>
                  <a:cubicBezTo>
                    <a:pt x="7200" y="4583"/>
                    <a:pt x="8811" y="3375"/>
                    <a:pt x="10800" y="3375"/>
                  </a:cubicBezTo>
                  <a:cubicBezTo>
                    <a:pt x="12788" y="3375"/>
                    <a:pt x="14400" y="4583"/>
                    <a:pt x="14400" y="6075"/>
                  </a:cubicBezTo>
                  <a:moveTo>
                    <a:pt x="4499" y="6075"/>
                  </a:moveTo>
                  <a:cubicBezTo>
                    <a:pt x="4499" y="3465"/>
                    <a:pt x="7320" y="1350"/>
                    <a:pt x="10800" y="1350"/>
                  </a:cubicBezTo>
                  <a:cubicBezTo>
                    <a:pt x="14279" y="1350"/>
                    <a:pt x="17100" y="3465"/>
                    <a:pt x="17100" y="6075"/>
                  </a:cubicBezTo>
                  <a:lnTo>
                    <a:pt x="17100" y="8774"/>
                  </a:lnTo>
                  <a:lnTo>
                    <a:pt x="15299" y="8774"/>
                  </a:lnTo>
                  <a:lnTo>
                    <a:pt x="15299" y="6076"/>
                  </a:lnTo>
                  <a:cubicBezTo>
                    <a:pt x="15299" y="4212"/>
                    <a:pt x="13285" y="2701"/>
                    <a:pt x="10800" y="2701"/>
                  </a:cubicBezTo>
                  <a:cubicBezTo>
                    <a:pt x="8314" y="2701"/>
                    <a:pt x="6299" y="4212"/>
                    <a:pt x="6299" y="6076"/>
                  </a:cubicBezTo>
                  <a:lnTo>
                    <a:pt x="6299" y="8774"/>
                  </a:lnTo>
                  <a:lnTo>
                    <a:pt x="4499" y="8774"/>
                  </a:lnTo>
                  <a:cubicBezTo>
                    <a:pt x="4499" y="8774"/>
                    <a:pt x="4499" y="6075"/>
                    <a:pt x="4499" y="6075"/>
                  </a:cubicBezTo>
                  <a:close/>
                  <a:moveTo>
                    <a:pt x="18899" y="8774"/>
                  </a:moveTo>
                  <a:lnTo>
                    <a:pt x="18899" y="6075"/>
                  </a:lnTo>
                  <a:cubicBezTo>
                    <a:pt x="18899" y="2719"/>
                    <a:pt x="15274" y="0"/>
                    <a:pt x="10800" y="0"/>
                  </a:cubicBezTo>
                  <a:cubicBezTo>
                    <a:pt x="6325" y="0"/>
                    <a:pt x="2699" y="2719"/>
                    <a:pt x="2699" y="6075"/>
                  </a:cubicBezTo>
                  <a:lnTo>
                    <a:pt x="2699" y="8774"/>
                  </a:lnTo>
                  <a:cubicBezTo>
                    <a:pt x="1208" y="8774"/>
                    <a:pt x="0" y="9681"/>
                    <a:pt x="0" y="10800"/>
                  </a:cubicBezTo>
                  <a:lnTo>
                    <a:pt x="0" y="12825"/>
                  </a:lnTo>
                  <a:lnTo>
                    <a:pt x="0" y="13500"/>
                  </a:lnTo>
                  <a:lnTo>
                    <a:pt x="0" y="14850"/>
                  </a:lnTo>
                  <a:lnTo>
                    <a:pt x="0" y="15525"/>
                  </a:lnTo>
                  <a:cubicBezTo>
                    <a:pt x="0" y="18880"/>
                    <a:pt x="3625" y="21599"/>
                    <a:pt x="8099" y="21599"/>
                  </a:cubicBezTo>
                  <a:lnTo>
                    <a:pt x="13499" y="21599"/>
                  </a:lnTo>
                  <a:cubicBezTo>
                    <a:pt x="17974" y="21599"/>
                    <a:pt x="21600" y="18880"/>
                    <a:pt x="21600" y="15525"/>
                  </a:cubicBezTo>
                  <a:lnTo>
                    <a:pt x="21600" y="14850"/>
                  </a:lnTo>
                  <a:lnTo>
                    <a:pt x="21600" y="13500"/>
                  </a:lnTo>
                  <a:lnTo>
                    <a:pt x="21600" y="12825"/>
                  </a:lnTo>
                  <a:lnTo>
                    <a:pt x="21600" y="10800"/>
                  </a:lnTo>
                  <a:cubicBezTo>
                    <a:pt x="21600" y="9681"/>
                    <a:pt x="20391" y="8774"/>
                    <a:pt x="18899" y="8774"/>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4" name="AutoShape 116"/>
            <p:cNvSpPr>
              <a:spLocks/>
            </p:cNvSpPr>
            <p:nvPr/>
          </p:nvSpPr>
          <p:spPr bwMode="auto">
            <a:xfrm>
              <a:off x="2784475" y="3786982"/>
              <a:ext cx="57944" cy="873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10800" y="0"/>
                  </a:moveTo>
                  <a:cubicBezTo>
                    <a:pt x="4838" y="0"/>
                    <a:pt x="0" y="3226"/>
                    <a:pt x="0" y="7201"/>
                  </a:cubicBezTo>
                  <a:cubicBezTo>
                    <a:pt x="0" y="9390"/>
                    <a:pt x="1798" y="13537"/>
                    <a:pt x="3601" y="16821"/>
                  </a:cubicBezTo>
                  <a:cubicBezTo>
                    <a:pt x="5070" y="19493"/>
                    <a:pt x="6916" y="21600"/>
                    <a:pt x="10800" y="21600"/>
                  </a:cubicBezTo>
                  <a:cubicBezTo>
                    <a:pt x="15016" y="21600"/>
                    <a:pt x="16529" y="19514"/>
                    <a:pt x="18003" y="16858"/>
                  </a:cubicBezTo>
                  <a:cubicBezTo>
                    <a:pt x="19828" y="13567"/>
                    <a:pt x="21600" y="9397"/>
                    <a:pt x="21600" y="7201"/>
                  </a:cubicBezTo>
                  <a:cubicBezTo>
                    <a:pt x="21600" y="3226"/>
                    <a:pt x="16761" y="0"/>
                    <a:pt x="10800" y="0"/>
                  </a:cubicBezTo>
                </a:path>
              </a:pathLst>
            </a:custGeom>
            <a:gr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17447" tIns="17447" rIns="17447" bIns="17447" anchor="ctr"/>
            <a:lstStyle/>
            <a:p>
              <a:pPr algn="just" defTabSz="209342" hangingPunct="0">
                <a:lnSpc>
                  <a:spcPct val="120000"/>
                </a:lnSpc>
              </a:pPr>
              <a:endParaRPr lang="en-US" sz="900">
                <a:solidFill>
                  <a:srgbClr val="FFFFFF"/>
                </a:solidFill>
                <a:effectLst>
                  <a:outerShdw blurRad="38100" dist="38100" dir="2700000" algn="tl">
                    <a:srgbClr val="000000"/>
                  </a:outerShdw>
                </a:effectLst>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116" name="TextBox 115"/>
          <p:cNvSpPr txBox="1"/>
          <p:nvPr/>
        </p:nvSpPr>
        <p:spPr>
          <a:xfrm>
            <a:off x="6675599" y="2849811"/>
            <a:ext cx="1256754" cy="258532"/>
          </a:xfrm>
          <a:prstGeom prst="rect">
            <a:avLst/>
          </a:prstGeom>
          <a:noFill/>
        </p:spPr>
        <p:txBody>
          <a:bodyPr wrap="none" lIns="0" tIns="0" rIns="0" bIns="0"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altLang="zh-CN"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8" name="Rectangle 117"/>
          <p:cNvSpPr/>
          <p:nvPr/>
        </p:nvSpPr>
        <p:spPr>
          <a:xfrm>
            <a:off x="6675598" y="3072711"/>
            <a:ext cx="4159493" cy="281872"/>
          </a:xfrm>
          <a:prstGeom prst="rect">
            <a:avLst/>
          </a:prstGeom>
        </p:spPr>
        <p:txBody>
          <a:bodyPr wrap="square" lIns="0" tIns="0" rIns="0" bIns="0">
            <a:spAutoFit/>
          </a:bodyPr>
          <a:lstStyle/>
          <a:p>
            <a:pP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11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511442812"/>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8" fill="hold" grpId="0" nodeType="afterEffect">
                                  <p:stCondLst>
                                    <p:cond delay="0"/>
                                  </p:stCondLst>
                                  <p:childTnLst>
                                    <p:set>
                                      <p:cBhvr>
                                        <p:cTn id="12" dur="1" fill="hold">
                                          <p:stCondLst>
                                            <p:cond delay="0"/>
                                          </p:stCondLst>
                                        </p:cTn>
                                        <p:tgtEl>
                                          <p:spTgt spid="116"/>
                                        </p:tgtEl>
                                        <p:attrNameLst>
                                          <p:attrName>style.visibility</p:attrName>
                                        </p:attrNameLst>
                                      </p:cBhvr>
                                      <p:to>
                                        <p:strVal val="visible"/>
                                      </p:to>
                                    </p:set>
                                    <p:animEffect transition="in" filter="wipe(left)">
                                      <p:cBhvr>
                                        <p:cTn id="13" dur="500"/>
                                        <p:tgtEl>
                                          <p:spTgt spid="116"/>
                                        </p:tgtEl>
                                      </p:cBhvr>
                                    </p:animEffect>
                                  </p:childTnLst>
                                </p:cTn>
                              </p:par>
                            </p:childTnLst>
                          </p:cTn>
                        </p:par>
                        <p:par>
                          <p:cTn id="14" fill="hold">
                            <p:stCondLst>
                              <p:cond delay="1500"/>
                            </p:stCondLst>
                            <p:childTnLst>
                              <p:par>
                                <p:cTn id="15" presetID="22" presetClass="entr" presetSubtype="8" fill="hold" grpId="0" nodeType="afterEffect">
                                  <p:stCondLst>
                                    <p:cond delay="0"/>
                                  </p:stCondLst>
                                  <p:childTnLst>
                                    <p:set>
                                      <p:cBhvr>
                                        <p:cTn id="16" dur="1" fill="hold">
                                          <p:stCondLst>
                                            <p:cond delay="0"/>
                                          </p:stCondLst>
                                        </p:cTn>
                                        <p:tgtEl>
                                          <p:spTgt spid="118"/>
                                        </p:tgtEl>
                                        <p:attrNameLst>
                                          <p:attrName>style.visibility</p:attrName>
                                        </p:attrNameLst>
                                      </p:cBhvr>
                                      <p:to>
                                        <p:strVal val="visible"/>
                                      </p:to>
                                    </p:set>
                                    <p:animEffect transition="in" filter="wipe(left)">
                                      <p:cBhvr>
                                        <p:cTn id="17" dur="500"/>
                                        <p:tgtEl>
                                          <p:spTgt spid="118"/>
                                        </p:tgtEl>
                                      </p:cBhvr>
                                    </p:animEffect>
                                  </p:childTnLst>
                                </p:cTn>
                              </p:par>
                            </p:childTnLst>
                          </p:cTn>
                        </p:par>
                        <p:par>
                          <p:cTn id="18" fill="hold">
                            <p:stCondLst>
                              <p:cond delay="2000"/>
                            </p:stCondLst>
                            <p:childTnLst>
                              <p:par>
                                <p:cTn id="19" presetID="53" presetClass="entr" presetSubtype="16" fill="hold" nodeType="afterEffect">
                                  <p:stCondLst>
                                    <p:cond delay="0"/>
                                  </p:stCondLst>
                                  <p:childTnLst>
                                    <p:set>
                                      <p:cBhvr>
                                        <p:cTn id="20" dur="1" fill="hold">
                                          <p:stCondLst>
                                            <p:cond delay="0"/>
                                          </p:stCondLst>
                                        </p:cTn>
                                        <p:tgtEl>
                                          <p:spTgt spid="109"/>
                                        </p:tgtEl>
                                        <p:attrNameLst>
                                          <p:attrName>style.visibility</p:attrName>
                                        </p:attrNameLst>
                                      </p:cBhvr>
                                      <p:to>
                                        <p:strVal val="visible"/>
                                      </p:to>
                                    </p:set>
                                    <p:anim calcmode="lin" valueType="num">
                                      <p:cBhvr>
                                        <p:cTn id="21" dur="500" fill="hold"/>
                                        <p:tgtEl>
                                          <p:spTgt spid="109"/>
                                        </p:tgtEl>
                                        <p:attrNameLst>
                                          <p:attrName>ppt_w</p:attrName>
                                        </p:attrNameLst>
                                      </p:cBhvr>
                                      <p:tavLst>
                                        <p:tav tm="0">
                                          <p:val>
                                            <p:fltVal val="0"/>
                                          </p:val>
                                        </p:tav>
                                        <p:tav tm="100000">
                                          <p:val>
                                            <p:strVal val="#ppt_w"/>
                                          </p:val>
                                        </p:tav>
                                      </p:tavLst>
                                    </p:anim>
                                    <p:anim calcmode="lin" valueType="num">
                                      <p:cBhvr>
                                        <p:cTn id="22" dur="500" fill="hold"/>
                                        <p:tgtEl>
                                          <p:spTgt spid="109"/>
                                        </p:tgtEl>
                                        <p:attrNameLst>
                                          <p:attrName>ppt_h</p:attrName>
                                        </p:attrNameLst>
                                      </p:cBhvr>
                                      <p:tavLst>
                                        <p:tav tm="0">
                                          <p:val>
                                            <p:fltVal val="0"/>
                                          </p:val>
                                        </p:tav>
                                        <p:tav tm="100000">
                                          <p:val>
                                            <p:strVal val="#ppt_h"/>
                                          </p:val>
                                        </p:tav>
                                      </p:tavLst>
                                    </p:anim>
                                    <p:animEffect transition="in" filter="fade">
                                      <p:cBhvr>
                                        <p:cTn id="23" dur="500"/>
                                        <p:tgtEl>
                                          <p:spTgt spid="109"/>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81"/>
                                        </p:tgtEl>
                                        <p:attrNameLst>
                                          <p:attrName>style.visibility</p:attrName>
                                        </p:attrNameLst>
                                      </p:cBhvr>
                                      <p:to>
                                        <p:strVal val="visible"/>
                                      </p:to>
                                    </p:set>
                                    <p:animEffect transition="in" filter="wipe(left)">
                                      <p:cBhvr>
                                        <p:cTn id="27" dur="500"/>
                                        <p:tgtEl>
                                          <p:spTgt spid="81"/>
                                        </p:tgtEl>
                                      </p:cBhvr>
                                    </p:animEffect>
                                  </p:childTnLst>
                                </p:cTn>
                              </p:par>
                            </p:childTnLst>
                          </p:cTn>
                        </p:par>
                        <p:par>
                          <p:cTn id="28" fill="hold">
                            <p:stCondLst>
                              <p:cond delay="3000"/>
                            </p:stCondLst>
                            <p:childTnLst>
                              <p:par>
                                <p:cTn id="29" presetID="53" presetClass="entr" presetSubtype="16" fill="hold" nodeType="afterEffect">
                                  <p:stCondLst>
                                    <p:cond delay="0"/>
                                  </p:stCondLst>
                                  <p:childTnLst>
                                    <p:set>
                                      <p:cBhvr>
                                        <p:cTn id="30" dur="1" fill="hold">
                                          <p:stCondLst>
                                            <p:cond delay="0"/>
                                          </p:stCondLst>
                                        </p:cTn>
                                        <p:tgtEl>
                                          <p:spTgt spid="97"/>
                                        </p:tgtEl>
                                        <p:attrNameLst>
                                          <p:attrName>style.visibility</p:attrName>
                                        </p:attrNameLst>
                                      </p:cBhvr>
                                      <p:to>
                                        <p:strVal val="visible"/>
                                      </p:to>
                                    </p:set>
                                    <p:anim calcmode="lin" valueType="num">
                                      <p:cBhvr>
                                        <p:cTn id="31" dur="500" fill="hold"/>
                                        <p:tgtEl>
                                          <p:spTgt spid="97"/>
                                        </p:tgtEl>
                                        <p:attrNameLst>
                                          <p:attrName>ppt_w</p:attrName>
                                        </p:attrNameLst>
                                      </p:cBhvr>
                                      <p:tavLst>
                                        <p:tav tm="0">
                                          <p:val>
                                            <p:fltVal val="0"/>
                                          </p:val>
                                        </p:tav>
                                        <p:tav tm="100000">
                                          <p:val>
                                            <p:strVal val="#ppt_w"/>
                                          </p:val>
                                        </p:tav>
                                      </p:tavLst>
                                    </p:anim>
                                    <p:anim calcmode="lin" valueType="num">
                                      <p:cBhvr>
                                        <p:cTn id="32" dur="500" fill="hold"/>
                                        <p:tgtEl>
                                          <p:spTgt spid="97"/>
                                        </p:tgtEl>
                                        <p:attrNameLst>
                                          <p:attrName>ppt_h</p:attrName>
                                        </p:attrNameLst>
                                      </p:cBhvr>
                                      <p:tavLst>
                                        <p:tav tm="0">
                                          <p:val>
                                            <p:fltVal val="0"/>
                                          </p:val>
                                        </p:tav>
                                        <p:tav tm="100000">
                                          <p:val>
                                            <p:strVal val="#ppt_h"/>
                                          </p:val>
                                        </p:tav>
                                      </p:tavLst>
                                    </p:anim>
                                    <p:animEffect transition="in" filter="fade">
                                      <p:cBhvr>
                                        <p:cTn id="33" dur="500"/>
                                        <p:tgtEl>
                                          <p:spTgt spid="97"/>
                                        </p:tgtEl>
                                      </p:cBhvr>
                                    </p:animEffect>
                                  </p:childTnLst>
                                </p:cTn>
                              </p:par>
                            </p:childTnLst>
                          </p:cTn>
                        </p:par>
                        <p:par>
                          <p:cTn id="34" fill="hold">
                            <p:stCondLst>
                              <p:cond delay="3500"/>
                            </p:stCondLst>
                            <p:childTnLst>
                              <p:par>
                                <p:cTn id="35" presetID="22" presetClass="entr" presetSubtype="8" fill="hold" grpId="0" nodeType="afterEffect">
                                  <p:stCondLst>
                                    <p:cond delay="0"/>
                                  </p:stCondLst>
                                  <p:childTnLst>
                                    <p:set>
                                      <p:cBhvr>
                                        <p:cTn id="36" dur="1" fill="hold">
                                          <p:stCondLst>
                                            <p:cond delay="0"/>
                                          </p:stCondLst>
                                        </p:cTn>
                                        <p:tgtEl>
                                          <p:spTgt spid="93"/>
                                        </p:tgtEl>
                                        <p:attrNameLst>
                                          <p:attrName>style.visibility</p:attrName>
                                        </p:attrNameLst>
                                      </p:cBhvr>
                                      <p:to>
                                        <p:strVal val="visible"/>
                                      </p:to>
                                    </p:set>
                                    <p:animEffect transition="in" filter="wipe(left)">
                                      <p:cBhvr>
                                        <p:cTn id="37" dur="500"/>
                                        <p:tgtEl>
                                          <p:spTgt spid="93"/>
                                        </p:tgtEl>
                                      </p:cBhvr>
                                    </p:animEffect>
                                  </p:childTnLst>
                                </p:cTn>
                              </p:par>
                            </p:childTnLst>
                          </p:cTn>
                        </p:par>
                        <p:par>
                          <p:cTn id="38" fill="hold">
                            <p:stCondLst>
                              <p:cond delay="4000"/>
                            </p:stCondLst>
                            <p:childTnLst>
                              <p:par>
                                <p:cTn id="39" presetID="53" presetClass="entr" presetSubtype="16" fill="hold" nodeType="afterEffect">
                                  <p:stCondLst>
                                    <p:cond delay="0"/>
                                  </p:stCondLst>
                                  <p:childTnLst>
                                    <p:set>
                                      <p:cBhvr>
                                        <p:cTn id="40" dur="1" fill="hold">
                                          <p:stCondLst>
                                            <p:cond delay="0"/>
                                          </p:stCondLst>
                                        </p:cTn>
                                        <p:tgtEl>
                                          <p:spTgt spid="112"/>
                                        </p:tgtEl>
                                        <p:attrNameLst>
                                          <p:attrName>style.visibility</p:attrName>
                                        </p:attrNameLst>
                                      </p:cBhvr>
                                      <p:to>
                                        <p:strVal val="visible"/>
                                      </p:to>
                                    </p:set>
                                    <p:anim calcmode="lin" valueType="num">
                                      <p:cBhvr>
                                        <p:cTn id="41" dur="500" fill="hold"/>
                                        <p:tgtEl>
                                          <p:spTgt spid="112"/>
                                        </p:tgtEl>
                                        <p:attrNameLst>
                                          <p:attrName>ppt_w</p:attrName>
                                        </p:attrNameLst>
                                      </p:cBhvr>
                                      <p:tavLst>
                                        <p:tav tm="0">
                                          <p:val>
                                            <p:fltVal val="0"/>
                                          </p:val>
                                        </p:tav>
                                        <p:tav tm="100000">
                                          <p:val>
                                            <p:strVal val="#ppt_w"/>
                                          </p:val>
                                        </p:tav>
                                      </p:tavLst>
                                    </p:anim>
                                    <p:anim calcmode="lin" valueType="num">
                                      <p:cBhvr>
                                        <p:cTn id="42" dur="500" fill="hold"/>
                                        <p:tgtEl>
                                          <p:spTgt spid="112"/>
                                        </p:tgtEl>
                                        <p:attrNameLst>
                                          <p:attrName>ppt_h</p:attrName>
                                        </p:attrNameLst>
                                      </p:cBhvr>
                                      <p:tavLst>
                                        <p:tav tm="0">
                                          <p:val>
                                            <p:fltVal val="0"/>
                                          </p:val>
                                        </p:tav>
                                        <p:tav tm="100000">
                                          <p:val>
                                            <p:strVal val="#ppt_h"/>
                                          </p:val>
                                        </p:tav>
                                      </p:tavLst>
                                    </p:anim>
                                    <p:animEffect transition="in" filter="fade">
                                      <p:cBhvr>
                                        <p:cTn id="43" dur="500"/>
                                        <p:tgtEl>
                                          <p:spTgt spid="112"/>
                                        </p:tgtEl>
                                      </p:cBhvr>
                                    </p:animEffect>
                                  </p:childTnLst>
                                </p:cTn>
                              </p:par>
                            </p:childTnLst>
                          </p:cTn>
                        </p:par>
                        <p:par>
                          <p:cTn id="44" fill="hold">
                            <p:stCondLst>
                              <p:cond delay="4500"/>
                            </p:stCondLst>
                            <p:childTnLst>
                              <p:par>
                                <p:cTn id="45" presetID="22" presetClass="entr" presetSubtype="8" fill="hold" grpId="0" nodeType="afterEffect">
                                  <p:stCondLst>
                                    <p:cond delay="0"/>
                                  </p:stCondLst>
                                  <p:childTnLst>
                                    <p:set>
                                      <p:cBhvr>
                                        <p:cTn id="46" dur="1" fill="hold">
                                          <p:stCondLst>
                                            <p:cond delay="0"/>
                                          </p:stCondLst>
                                        </p:cTn>
                                        <p:tgtEl>
                                          <p:spTgt spid="89"/>
                                        </p:tgtEl>
                                        <p:attrNameLst>
                                          <p:attrName>style.visibility</p:attrName>
                                        </p:attrNameLst>
                                      </p:cBhvr>
                                      <p:to>
                                        <p:strVal val="visible"/>
                                      </p:to>
                                    </p:set>
                                    <p:animEffect transition="in" filter="wipe(left)">
                                      <p:cBhvr>
                                        <p:cTn id="47" dur="500"/>
                                        <p:tgtEl>
                                          <p:spTgt spid="89"/>
                                        </p:tgtEl>
                                      </p:cBhvr>
                                    </p:animEffect>
                                  </p:childTnLst>
                                </p:cTn>
                              </p:par>
                            </p:childTnLst>
                          </p:cTn>
                        </p:par>
                        <p:par>
                          <p:cTn id="48" fill="hold">
                            <p:stCondLst>
                              <p:cond delay="5000"/>
                            </p:stCondLst>
                            <p:childTnLst>
                              <p:par>
                                <p:cTn id="49" presetID="53" presetClass="entr" presetSubtype="16" fill="hold" nodeType="afterEffect">
                                  <p:stCondLst>
                                    <p:cond delay="0"/>
                                  </p:stCondLst>
                                  <p:childTnLst>
                                    <p:set>
                                      <p:cBhvr>
                                        <p:cTn id="50" dur="1" fill="hold">
                                          <p:stCondLst>
                                            <p:cond delay="0"/>
                                          </p:stCondLst>
                                        </p:cTn>
                                        <p:tgtEl>
                                          <p:spTgt spid="104"/>
                                        </p:tgtEl>
                                        <p:attrNameLst>
                                          <p:attrName>style.visibility</p:attrName>
                                        </p:attrNameLst>
                                      </p:cBhvr>
                                      <p:to>
                                        <p:strVal val="visible"/>
                                      </p:to>
                                    </p:set>
                                    <p:anim calcmode="lin" valueType="num">
                                      <p:cBhvr>
                                        <p:cTn id="51" dur="500" fill="hold"/>
                                        <p:tgtEl>
                                          <p:spTgt spid="104"/>
                                        </p:tgtEl>
                                        <p:attrNameLst>
                                          <p:attrName>ppt_w</p:attrName>
                                        </p:attrNameLst>
                                      </p:cBhvr>
                                      <p:tavLst>
                                        <p:tav tm="0">
                                          <p:val>
                                            <p:fltVal val="0"/>
                                          </p:val>
                                        </p:tav>
                                        <p:tav tm="100000">
                                          <p:val>
                                            <p:strVal val="#ppt_w"/>
                                          </p:val>
                                        </p:tav>
                                      </p:tavLst>
                                    </p:anim>
                                    <p:anim calcmode="lin" valueType="num">
                                      <p:cBhvr>
                                        <p:cTn id="52" dur="500" fill="hold"/>
                                        <p:tgtEl>
                                          <p:spTgt spid="104"/>
                                        </p:tgtEl>
                                        <p:attrNameLst>
                                          <p:attrName>ppt_h</p:attrName>
                                        </p:attrNameLst>
                                      </p:cBhvr>
                                      <p:tavLst>
                                        <p:tav tm="0">
                                          <p:val>
                                            <p:fltVal val="0"/>
                                          </p:val>
                                        </p:tav>
                                        <p:tav tm="100000">
                                          <p:val>
                                            <p:strVal val="#ppt_h"/>
                                          </p:val>
                                        </p:tav>
                                      </p:tavLst>
                                    </p:anim>
                                    <p:animEffect transition="in" filter="fade">
                                      <p:cBhvr>
                                        <p:cTn id="53" dur="500"/>
                                        <p:tgtEl>
                                          <p:spTgt spid="104"/>
                                        </p:tgtEl>
                                      </p:cBhvr>
                                    </p:animEffect>
                                  </p:childTnLst>
                                </p:cTn>
                              </p:par>
                            </p:childTnLst>
                          </p:cTn>
                        </p:par>
                        <p:par>
                          <p:cTn id="54" fill="hold">
                            <p:stCondLst>
                              <p:cond delay="5500"/>
                            </p:stCondLst>
                            <p:childTnLst>
                              <p:par>
                                <p:cTn id="55" presetID="22" presetClass="entr" presetSubtype="8" fill="hold" grpId="0" nodeType="afterEffect">
                                  <p:stCondLst>
                                    <p:cond delay="0"/>
                                  </p:stCondLst>
                                  <p:childTnLst>
                                    <p:set>
                                      <p:cBhvr>
                                        <p:cTn id="56" dur="1" fill="hold">
                                          <p:stCondLst>
                                            <p:cond delay="0"/>
                                          </p:stCondLst>
                                        </p:cTn>
                                        <p:tgtEl>
                                          <p:spTgt spid="85"/>
                                        </p:tgtEl>
                                        <p:attrNameLst>
                                          <p:attrName>style.visibility</p:attrName>
                                        </p:attrNameLst>
                                      </p:cBhvr>
                                      <p:to>
                                        <p:strVal val="visible"/>
                                      </p:to>
                                    </p:set>
                                    <p:animEffect transition="in" filter="wipe(left)">
                                      <p:cBhvr>
                                        <p:cTn id="57" dur="500"/>
                                        <p:tgtEl>
                                          <p:spTgt spid="85"/>
                                        </p:tgtEl>
                                      </p:cBhvr>
                                    </p:animEffect>
                                  </p:childTnLst>
                                </p:cTn>
                              </p:par>
                            </p:childTnLst>
                          </p:cTn>
                        </p:par>
                        <p:par>
                          <p:cTn id="58" fill="hold">
                            <p:stCondLst>
                              <p:cond delay="6000"/>
                            </p:stCondLst>
                            <p:childTnLst>
                              <p:par>
                                <p:cTn id="59" presetID="22" presetClass="entr" presetSubtype="8" fill="hold" nodeType="afterEffect">
                                  <p:stCondLst>
                                    <p:cond delay="0"/>
                                  </p:stCondLst>
                                  <p:childTnLst>
                                    <p:set>
                                      <p:cBhvr>
                                        <p:cTn id="60" dur="1" fill="hold">
                                          <p:stCondLst>
                                            <p:cond delay="0"/>
                                          </p:stCondLst>
                                        </p:cTn>
                                        <p:tgtEl>
                                          <p:spTgt spid="82"/>
                                        </p:tgtEl>
                                        <p:attrNameLst>
                                          <p:attrName>style.visibility</p:attrName>
                                        </p:attrNameLst>
                                      </p:cBhvr>
                                      <p:to>
                                        <p:strVal val="visible"/>
                                      </p:to>
                                    </p:set>
                                    <p:animEffect transition="in" filter="wipe(left)">
                                      <p:cBhvr>
                                        <p:cTn id="61" dur="500"/>
                                        <p:tgtEl>
                                          <p:spTgt spid="82"/>
                                        </p:tgtEl>
                                      </p:cBhvr>
                                    </p:animEffect>
                                  </p:childTnLst>
                                </p:cTn>
                              </p:par>
                            </p:childTnLst>
                          </p:cTn>
                        </p:par>
                        <p:par>
                          <p:cTn id="62" fill="hold">
                            <p:stCondLst>
                              <p:cond delay="6500"/>
                            </p:stCondLst>
                            <p:childTnLst>
                              <p:par>
                                <p:cTn id="63" presetID="22" presetClass="entr" presetSubtype="8" fill="hold" nodeType="afterEffect">
                                  <p:stCondLst>
                                    <p:cond delay="0"/>
                                  </p:stCondLst>
                                  <p:childTnLst>
                                    <p:set>
                                      <p:cBhvr>
                                        <p:cTn id="64" dur="1" fill="hold">
                                          <p:stCondLst>
                                            <p:cond delay="0"/>
                                          </p:stCondLst>
                                        </p:cTn>
                                        <p:tgtEl>
                                          <p:spTgt spid="94"/>
                                        </p:tgtEl>
                                        <p:attrNameLst>
                                          <p:attrName>style.visibility</p:attrName>
                                        </p:attrNameLst>
                                      </p:cBhvr>
                                      <p:to>
                                        <p:strVal val="visible"/>
                                      </p:to>
                                    </p:set>
                                    <p:animEffect transition="in" filter="wipe(left)">
                                      <p:cBhvr>
                                        <p:cTn id="65" dur="500"/>
                                        <p:tgtEl>
                                          <p:spTgt spid="94"/>
                                        </p:tgtEl>
                                      </p:cBhvr>
                                    </p:animEffect>
                                  </p:childTnLst>
                                </p:cTn>
                              </p:par>
                            </p:childTnLst>
                          </p:cTn>
                        </p:par>
                        <p:par>
                          <p:cTn id="66" fill="hold">
                            <p:stCondLst>
                              <p:cond delay="7000"/>
                            </p:stCondLst>
                            <p:childTnLst>
                              <p:par>
                                <p:cTn id="67" presetID="22" presetClass="entr" presetSubtype="8" fill="hold" nodeType="afterEffect">
                                  <p:stCondLst>
                                    <p:cond delay="0"/>
                                  </p:stCondLst>
                                  <p:childTnLst>
                                    <p:set>
                                      <p:cBhvr>
                                        <p:cTn id="68" dur="1" fill="hold">
                                          <p:stCondLst>
                                            <p:cond delay="0"/>
                                          </p:stCondLst>
                                        </p:cTn>
                                        <p:tgtEl>
                                          <p:spTgt spid="90"/>
                                        </p:tgtEl>
                                        <p:attrNameLst>
                                          <p:attrName>style.visibility</p:attrName>
                                        </p:attrNameLst>
                                      </p:cBhvr>
                                      <p:to>
                                        <p:strVal val="visible"/>
                                      </p:to>
                                    </p:set>
                                    <p:animEffect transition="in" filter="wipe(left)">
                                      <p:cBhvr>
                                        <p:cTn id="69" dur="500"/>
                                        <p:tgtEl>
                                          <p:spTgt spid="90"/>
                                        </p:tgtEl>
                                      </p:cBhvr>
                                    </p:animEffect>
                                  </p:childTnLst>
                                </p:cTn>
                              </p:par>
                            </p:childTnLst>
                          </p:cTn>
                        </p:par>
                        <p:par>
                          <p:cTn id="70" fill="hold">
                            <p:stCondLst>
                              <p:cond delay="7500"/>
                            </p:stCondLst>
                            <p:childTnLst>
                              <p:par>
                                <p:cTn id="71" presetID="22" presetClass="entr" presetSubtype="8" fill="hold" nodeType="afterEffect">
                                  <p:stCondLst>
                                    <p:cond delay="0"/>
                                  </p:stCondLst>
                                  <p:childTnLst>
                                    <p:set>
                                      <p:cBhvr>
                                        <p:cTn id="72" dur="1" fill="hold">
                                          <p:stCondLst>
                                            <p:cond delay="0"/>
                                          </p:stCondLst>
                                        </p:cTn>
                                        <p:tgtEl>
                                          <p:spTgt spid="86"/>
                                        </p:tgtEl>
                                        <p:attrNameLst>
                                          <p:attrName>style.visibility</p:attrName>
                                        </p:attrNameLst>
                                      </p:cBhvr>
                                      <p:to>
                                        <p:strVal val="visible"/>
                                      </p:to>
                                    </p:set>
                                    <p:animEffect transition="in" filter="wipe(left)">
                                      <p:cBhvr>
                                        <p:cTn id="73" dur="500"/>
                                        <p:tgtEl>
                                          <p:spTgt spid="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1" grpId="0" animBg="1"/>
      <p:bldP spid="85" grpId="0" animBg="1"/>
      <p:bldP spid="89" grpId="0" animBg="1"/>
      <p:bldP spid="93" grpId="0" animBg="1"/>
      <p:bldP spid="116" grpId="0"/>
      <p:bldP spid="11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0" name="Group 39"/>
          <p:cNvGrpSpPr/>
          <p:nvPr/>
        </p:nvGrpSpPr>
        <p:grpSpPr>
          <a:xfrm>
            <a:off x="6073079" y="2366643"/>
            <a:ext cx="692092" cy="692092"/>
            <a:chOff x="6369311" y="2040370"/>
            <a:chExt cx="755703" cy="755703"/>
          </a:xfrm>
        </p:grpSpPr>
        <p:sp>
          <p:nvSpPr>
            <p:cNvPr id="8" name="Oval 7"/>
            <p:cNvSpPr/>
            <p:nvPr/>
          </p:nvSpPr>
          <p:spPr>
            <a:xfrm>
              <a:off x="6369311" y="2040370"/>
              <a:ext cx="755703" cy="755703"/>
            </a:xfrm>
            <a:prstGeom prst="ellips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6422299" y="2208373"/>
              <a:ext cx="649725" cy="423441"/>
            </a:xfrm>
            <a:prstGeom prst="rect">
              <a:avLst/>
            </a:prstGeom>
            <a:noFill/>
          </p:spPr>
          <p:txBody>
            <a:bodyPr wrap="none" rtlCol="0">
              <a:spAutoFit/>
            </a:bodyPr>
            <a:lstStyle/>
            <a:p>
              <a:pPr algn="just">
                <a:lnSpc>
                  <a:spcPct val="120000"/>
                </a:lnSpc>
              </a:pPr>
              <a:r>
                <a:rPr lang="en-US"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93%</a:t>
              </a:r>
              <a:endParaRPr lang="en-GB" sz="16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40"/>
          <p:cNvGrpSpPr/>
          <p:nvPr/>
        </p:nvGrpSpPr>
        <p:grpSpPr>
          <a:xfrm>
            <a:off x="6073079" y="3238584"/>
            <a:ext cx="692092" cy="692092"/>
            <a:chOff x="6369311" y="2992454"/>
            <a:chExt cx="755703" cy="755703"/>
          </a:xfrm>
        </p:grpSpPr>
        <p:sp>
          <p:nvSpPr>
            <p:cNvPr id="9" name="Oval 8"/>
            <p:cNvSpPr/>
            <p:nvPr/>
          </p:nvSpPr>
          <p:spPr>
            <a:xfrm>
              <a:off x="6369311" y="2992454"/>
              <a:ext cx="755703" cy="75570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TextBox 12"/>
            <p:cNvSpPr txBox="1"/>
            <p:nvPr/>
          </p:nvSpPr>
          <p:spPr>
            <a:xfrm>
              <a:off x="6422299" y="3160455"/>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82%</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6073079" y="4110525"/>
            <a:ext cx="692092" cy="692092"/>
            <a:chOff x="6369310" y="3944537"/>
            <a:chExt cx="755703" cy="755703"/>
          </a:xfrm>
        </p:grpSpPr>
        <p:sp>
          <p:nvSpPr>
            <p:cNvPr id="11" name="Oval 10"/>
            <p:cNvSpPr/>
            <p:nvPr/>
          </p:nvSpPr>
          <p:spPr>
            <a:xfrm>
              <a:off x="6369310" y="3944537"/>
              <a:ext cx="755703" cy="75570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TextBox 13"/>
            <p:cNvSpPr txBox="1"/>
            <p:nvPr/>
          </p:nvSpPr>
          <p:spPr>
            <a:xfrm>
              <a:off x="6422298" y="4114593"/>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70%</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3" name="Group 42"/>
          <p:cNvGrpSpPr/>
          <p:nvPr/>
        </p:nvGrpSpPr>
        <p:grpSpPr>
          <a:xfrm>
            <a:off x="6073079" y="4986226"/>
            <a:ext cx="692092" cy="692092"/>
            <a:chOff x="6369311" y="4900725"/>
            <a:chExt cx="755703" cy="755703"/>
          </a:xfrm>
        </p:grpSpPr>
        <p:sp>
          <p:nvSpPr>
            <p:cNvPr id="10" name="Oval 9"/>
            <p:cNvSpPr/>
            <p:nvPr/>
          </p:nvSpPr>
          <p:spPr>
            <a:xfrm>
              <a:off x="6369311" y="4900725"/>
              <a:ext cx="755703" cy="75570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16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6422299" y="5068728"/>
              <a:ext cx="649725" cy="423441"/>
            </a:xfrm>
            <a:prstGeom prst="rect">
              <a:avLst/>
            </a:prstGeom>
            <a:noFill/>
          </p:spPr>
          <p:txBody>
            <a:bodyPr wrap="none" rtlCol="0">
              <a:spAutoFit/>
            </a:bodyPr>
            <a:lstStyle/>
            <a:p>
              <a:pPr algn="just">
                <a:lnSpc>
                  <a:spcPct val="120000"/>
                </a:lnSpc>
              </a:pPr>
              <a:r>
                <a:rPr lang="en-US"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68%</a:t>
              </a:r>
              <a:endParaRPr lang="en-GB" sz="1600" b="1">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7" name="Group 36"/>
          <p:cNvGrpSpPr/>
          <p:nvPr/>
        </p:nvGrpSpPr>
        <p:grpSpPr>
          <a:xfrm>
            <a:off x="6967958" y="3246731"/>
            <a:ext cx="3045194" cy="3532017"/>
            <a:chOff x="7346437" y="3001349"/>
            <a:chExt cx="3325083" cy="3856651"/>
          </a:xfrm>
        </p:grpSpPr>
        <p:sp>
          <p:nvSpPr>
            <p:cNvPr id="6" name="Freeform 5"/>
            <p:cNvSpPr/>
            <p:nvPr/>
          </p:nvSpPr>
          <p:spPr>
            <a:xfrm rot="16200000">
              <a:off x="7080653" y="3267133"/>
              <a:ext cx="3856651" cy="3325083"/>
            </a:xfrm>
            <a:custGeom>
              <a:avLst/>
              <a:gdLst>
                <a:gd name="connsiteX0" fmla="*/ 4242316 w 4242316"/>
                <a:gd name="connsiteY0" fmla="*/ 562708 h 3657591"/>
                <a:gd name="connsiteX1" fmla="*/ 4117817 w 4242316"/>
                <a:gd name="connsiteY1" fmla="*/ 562708 h 3657591"/>
                <a:gd name="connsiteX2" fmla="*/ 4117817 w 4242316"/>
                <a:gd name="connsiteY2" fmla="*/ 3094883 h 3657591"/>
                <a:gd name="connsiteX3" fmla="*/ 3555109 w 4242316"/>
                <a:gd name="connsiteY3" fmla="*/ 3657591 h 3657591"/>
                <a:gd name="connsiteX4" fmla="*/ 0 w 4242316"/>
                <a:gd name="connsiteY4" fmla="*/ 3657591 h 3657591"/>
                <a:gd name="connsiteX5" fmla="*/ 0 w 4242316"/>
                <a:gd name="connsiteY5" fmla="*/ 3094883 h 3657591"/>
                <a:gd name="connsiteX6" fmla="*/ 3555109 w 4242316"/>
                <a:gd name="connsiteY6" fmla="*/ 3094883 h 3657591"/>
                <a:gd name="connsiteX7" fmla="*/ 3555109 w 4242316"/>
                <a:gd name="connsiteY7" fmla="*/ 562708 h 3657591"/>
                <a:gd name="connsiteX8" fmla="*/ 3430609 w 4242316"/>
                <a:gd name="connsiteY8" fmla="*/ 562708 h 3657591"/>
                <a:gd name="connsiteX9" fmla="*/ 3836463 w 4242316"/>
                <a:gd name="connsiteY9" fmla="*/ 0 h 365759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242316" h="3657591">
                  <a:moveTo>
                    <a:pt x="4242316" y="562708"/>
                  </a:moveTo>
                  <a:lnTo>
                    <a:pt x="4117817" y="562708"/>
                  </a:lnTo>
                  <a:lnTo>
                    <a:pt x="4117817" y="3094883"/>
                  </a:lnTo>
                  <a:lnTo>
                    <a:pt x="3555109" y="3657591"/>
                  </a:lnTo>
                  <a:lnTo>
                    <a:pt x="0" y="3657591"/>
                  </a:lnTo>
                  <a:lnTo>
                    <a:pt x="0" y="3094883"/>
                  </a:lnTo>
                  <a:lnTo>
                    <a:pt x="3555109" y="3094883"/>
                  </a:lnTo>
                  <a:lnTo>
                    <a:pt x="3555109" y="562708"/>
                  </a:lnTo>
                  <a:lnTo>
                    <a:pt x="3430609" y="562708"/>
                  </a:lnTo>
                  <a:lnTo>
                    <a:pt x="3836463"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15"/>
            <p:cNvSpPr>
              <a:spLocks noEditPoints="1"/>
            </p:cNvSpPr>
            <p:nvPr/>
          </p:nvSpPr>
          <p:spPr bwMode="auto">
            <a:xfrm>
              <a:off x="8114763" y="3219375"/>
              <a:ext cx="352166" cy="301858"/>
            </a:xfrm>
            <a:custGeom>
              <a:avLst/>
              <a:gdLst>
                <a:gd name="T0" fmla="*/ 4 w 94"/>
                <a:gd name="T1" fmla="*/ 19 h 81"/>
                <a:gd name="T2" fmla="*/ 46 w 94"/>
                <a:gd name="T3" fmla="*/ 19 h 81"/>
                <a:gd name="T4" fmla="*/ 50 w 94"/>
                <a:gd name="T5" fmla="*/ 16 h 81"/>
                <a:gd name="T6" fmla="*/ 73 w 94"/>
                <a:gd name="T7" fmla="*/ 0 h 81"/>
                <a:gd name="T8" fmla="*/ 73 w 94"/>
                <a:gd name="T9" fmla="*/ 33 h 81"/>
                <a:gd name="T10" fmla="*/ 73 w 94"/>
                <a:gd name="T11" fmla="*/ 66 h 81"/>
                <a:gd name="T12" fmla="*/ 50 w 94"/>
                <a:gd name="T13" fmla="*/ 49 h 81"/>
                <a:gd name="T14" fmla="*/ 46 w 94"/>
                <a:gd name="T15" fmla="*/ 47 h 81"/>
                <a:gd name="T16" fmla="*/ 33 w 94"/>
                <a:gd name="T17" fmla="*/ 47 h 81"/>
                <a:gd name="T18" fmla="*/ 40 w 94"/>
                <a:gd name="T19" fmla="*/ 70 h 81"/>
                <a:gd name="T20" fmla="*/ 45 w 94"/>
                <a:gd name="T21" fmla="*/ 70 h 81"/>
                <a:gd name="T22" fmla="*/ 45 w 94"/>
                <a:gd name="T23" fmla="*/ 81 h 81"/>
                <a:gd name="T24" fmla="*/ 43 w 94"/>
                <a:gd name="T25" fmla="*/ 81 h 81"/>
                <a:gd name="T26" fmla="*/ 21 w 94"/>
                <a:gd name="T27" fmla="*/ 81 h 81"/>
                <a:gd name="T28" fmla="*/ 11 w 94"/>
                <a:gd name="T29" fmla="*/ 47 h 81"/>
                <a:gd name="T30" fmla="*/ 4 w 94"/>
                <a:gd name="T31" fmla="*/ 47 h 81"/>
                <a:gd name="T32" fmla="*/ 4 w 94"/>
                <a:gd name="T33" fmla="*/ 19 h 81"/>
                <a:gd name="T34" fmla="*/ 87 w 94"/>
                <a:gd name="T35" fmla="*/ 23 h 81"/>
                <a:gd name="T36" fmla="*/ 94 w 94"/>
                <a:gd name="T37" fmla="*/ 33 h 81"/>
                <a:gd name="T38" fmla="*/ 87 w 94"/>
                <a:gd name="T39" fmla="*/ 43 h 81"/>
                <a:gd name="T40" fmla="*/ 87 w 94"/>
                <a:gd name="T41" fmla="*/ 66 h 81"/>
                <a:gd name="T42" fmla="*/ 78 w 94"/>
                <a:gd name="T43" fmla="*/ 66 h 81"/>
                <a:gd name="T44" fmla="*/ 78 w 94"/>
                <a:gd name="T45" fmla="*/ 0 h 81"/>
                <a:gd name="T46" fmla="*/ 87 w 94"/>
                <a:gd name="T47" fmla="*/ 0 h 81"/>
                <a:gd name="T48" fmla="*/ 87 w 94"/>
                <a:gd name="T49" fmla="*/ 23 h 81"/>
                <a:gd name="T50" fmla="*/ 46 w 94"/>
                <a:gd name="T51" fmla="*/ 49 h 81"/>
                <a:gd name="T52" fmla="*/ 37 w 94"/>
                <a:gd name="T53" fmla="*/ 49 h 81"/>
                <a:gd name="T54" fmla="*/ 40 w 94"/>
                <a:gd name="T55" fmla="*/ 61 h 81"/>
                <a:gd name="T56" fmla="*/ 43 w 94"/>
                <a:gd name="T57" fmla="*/ 61 h 81"/>
                <a:gd name="T58" fmla="*/ 43 w 94"/>
                <a:gd name="T59" fmla="*/ 57 h 81"/>
                <a:gd name="T60" fmla="*/ 46 w 94"/>
                <a:gd name="T61" fmla="*/ 49 h 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94" h="81">
                  <a:moveTo>
                    <a:pt x="4" y="19"/>
                  </a:moveTo>
                  <a:cubicBezTo>
                    <a:pt x="46" y="19"/>
                    <a:pt x="46" y="19"/>
                    <a:pt x="46" y="19"/>
                  </a:cubicBezTo>
                  <a:cubicBezTo>
                    <a:pt x="50" y="16"/>
                    <a:pt x="50" y="16"/>
                    <a:pt x="50" y="16"/>
                  </a:cubicBezTo>
                  <a:cubicBezTo>
                    <a:pt x="73" y="0"/>
                    <a:pt x="73" y="0"/>
                    <a:pt x="73" y="0"/>
                  </a:cubicBezTo>
                  <a:cubicBezTo>
                    <a:pt x="73" y="33"/>
                    <a:pt x="73" y="33"/>
                    <a:pt x="73" y="33"/>
                  </a:cubicBezTo>
                  <a:cubicBezTo>
                    <a:pt x="73" y="66"/>
                    <a:pt x="73" y="66"/>
                    <a:pt x="73" y="66"/>
                  </a:cubicBezTo>
                  <a:cubicBezTo>
                    <a:pt x="50" y="49"/>
                    <a:pt x="50" y="49"/>
                    <a:pt x="50" y="49"/>
                  </a:cubicBezTo>
                  <a:cubicBezTo>
                    <a:pt x="46" y="47"/>
                    <a:pt x="46" y="47"/>
                    <a:pt x="46" y="47"/>
                  </a:cubicBezTo>
                  <a:cubicBezTo>
                    <a:pt x="33" y="47"/>
                    <a:pt x="33" y="47"/>
                    <a:pt x="33" y="47"/>
                  </a:cubicBezTo>
                  <a:cubicBezTo>
                    <a:pt x="40" y="70"/>
                    <a:pt x="40" y="70"/>
                    <a:pt x="40" y="70"/>
                  </a:cubicBezTo>
                  <a:cubicBezTo>
                    <a:pt x="45" y="70"/>
                    <a:pt x="45" y="70"/>
                    <a:pt x="45" y="70"/>
                  </a:cubicBezTo>
                  <a:cubicBezTo>
                    <a:pt x="45" y="81"/>
                    <a:pt x="45" y="81"/>
                    <a:pt x="45" y="81"/>
                  </a:cubicBezTo>
                  <a:cubicBezTo>
                    <a:pt x="43" y="81"/>
                    <a:pt x="43" y="81"/>
                    <a:pt x="43" y="81"/>
                  </a:cubicBezTo>
                  <a:cubicBezTo>
                    <a:pt x="21" y="81"/>
                    <a:pt x="21" y="81"/>
                    <a:pt x="21" y="81"/>
                  </a:cubicBezTo>
                  <a:cubicBezTo>
                    <a:pt x="11" y="47"/>
                    <a:pt x="11" y="47"/>
                    <a:pt x="11" y="47"/>
                  </a:cubicBezTo>
                  <a:cubicBezTo>
                    <a:pt x="4" y="47"/>
                    <a:pt x="4" y="47"/>
                    <a:pt x="4" y="47"/>
                  </a:cubicBezTo>
                  <a:cubicBezTo>
                    <a:pt x="0" y="37"/>
                    <a:pt x="0" y="28"/>
                    <a:pt x="4" y="19"/>
                  </a:cubicBezTo>
                  <a:close/>
                  <a:moveTo>
                    <a:pt x="87" y="23"/>
                  </a:moveTo>
                  <a:cubicBezTo>
                    <a:pt x="91" y="24"/>
                    <a:pt x="94" y="28"/>
                    <a:pt x="94" y="33"/>
                  </a:cubicBezTo>
                  <a:cubicBezTo>
                    <a:pt x="94" y="38"/>
                    <a:pt x="91" y="42"/>
                    <a:pt x="87" y="43"/>
                  </a:cubicBezTo>
                  <a:cubicBezTo>
                    <a:pt x="87" y="66"/>
                    <a:pt x="87" y="66"/>
                    <a:pt x="87" y="66"/>
                  </a:cubicBezTo>
                  <a:cubicBezTo>
                    <a:pt x="78" y="66"/>
                    <a:pt x="78" y="66"/>
                    <a:pt x="78" y="66"/>
                  </a:cubicBezTo>
                  <a:cubicBezTo>
                    <a:pt x="78" y="0"/>
                    <a:pt x="78" y="0"/>
                    <a:pt x="78" y="0"/>
                  </a:cubicBezTo>
                  <a:cubicBezTo>
                    <a:pt x="87" y="0"/>
                    <a:pt x="87" y="0"/>
                    <a:pt x="87" y="0"/>
                  </a:cubicBezTo>
                  <a:cubicBezTo>
                    <a:pt x="87" y="23"/>
                    <a:pt x="87" y="23"/>
                    <a:pt x="87" y="23"/>
                  </a:cubicBezTo>
                  <a:close/>
                  <a:moveTo>
                    <a:pt x="46" y="49"/>
                  </a:moveTo>
                  <a:cubicBezTo>
                    <a:pt x="37" y="49"/>
                    <a:pt x="37" y="49"/>
                    <a:pt x="37" y="49"/>
                  </a:cubicBezTo>
                  <a:cubicBezTo>
                    <a:pt x="40" y="61"/>
                    <a:pt x="40" y="61"/>
                    <a:pt x="40" y="61"/>
                  </a:cubicBezTo>
                  <a:cubicBezTo>
                    <a:pt x="43" y="61"/>
                    <a:pt x="43" y="61"/>
                    <a:pt x="43" y="61"/>
                  </a:cubicBezTo>
                  <a:cubicBezTo>
                    <a:pt x="43" y="57"/>
                    <a:pt x="43" y="57"/>
                    <a:pt x="43" y="57"/>
                  </a:cubicBezTo>
                  <a:lnTo>
                    <a:pt x="46" y="49"/>
                  </a:ln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37"/>
          <p:cNvGrpSpPr/>
          <p:nvPr/>
        </p:nvGrpSpPr>
        <p:grpSpPr>
          <a:xfrm>
            <a:off x="6967954" y="4122762"/>
            <a:ext cx="2401021" cy="2655984"/>
            <a:chOff x="7346434" y="3957897"/>
            <a:chExt cx="2621703" cy="2900101"/>
          </a:xfrm>
        </p:grpSpPr>
        <p:sp>
          <p:nvSpPr>
            <p:cNvPr id="5" name="Freeform 4"/>
            <p:cNvSpPr/>
            <p:nvPr/>
          </p:nvSpPr>
          <p:spPr>
            <a:xfrm rot="16200000">
              <a:off x="7207235" y="4097096"/>
              <a:ext cx="2900101" cy="2621703"/>
            </a:xfrm>
            <a:custGeom>
              <a:avLst/>
              <a:gdLst>
                <a:gd name="connsiteX0" fmla="*/ 2496508 w 3190111"/>
                <a:gd name="connsiteY0" fmla="*/ 2321164 h 2883873"/>
                <a:gd name="connsiteX1" fmla="*/ 2496508 w 3190111"/>
                <a:gd name="connsiteY1" fmla="*/ 2883872 h 2883873"/>
                <a:gd name="connsiteX2" fmla="*/ 0 w 3190111"/>
                <a:gd name="connsiteY2" fmla="*/ 2883872 h 2883873"/>
                <a:gd name="connsiteX3" fmla="*/ 0 w 3190111"/>
                <a:gd name="connsiteY3" fmla="*/ 2321164 h 2883873"/>
                <a:gd name="connsiteX4" fmla="*/ 3190111 w 3190111"/>
                <a:gd name="connsiteY4" fmla="*/ 562708 h 2883873"/>
                <a:gd name="connsiteX5" fmla="*/ 3062414 w 3190111"/>
                <a:gd name="connsiteY5" fmla="*/ 562708 h 2883873"/>
                <a:gd name="connsiteX6" fmla="*/ 3062414 w 3190111"/>
                <a:gd name="connsiteY6" fmla="*/ 2321165 h 2883873"/>
                <a:gd name="connsiteX7" fmla="*/ 3065612 w 3190111"/>
                <a:gd name="connsiteY7" fmla="*/ 2321165 h 2883873"/>
                <a:gd name="connsiteX8" fmla="*/ 2499706 w 3190111"/>
                <a:gd name="connsiteY8" fmla="*/ 2883873 h 2883873"/>
                <a:gd name="connsiteX9" fmla="*/ 2499706 w 3190111"/>
                <a:gd name="connsiteY9" fmla="*/ 2321165 h 2883873"/>
                <a:gd name="connsiteX10" fmla="*/ 2499706 w 3190111"/>
                <a:gd name="connsiteY10" fmla="*/ 562708 h 2883873"/>
                <a:gd name="connsiteX11" fmla="*/ 2378404 w 3190111"/>
                <a:gd name="connsiteY11" fmla="*/ 562708 h 2883873"/>
                <a:gd name="connsiteX12" fmla="*/ 2784258 w 3190111"/>
                <a:gd name="connsiteY12" fmla="*/ 0 h 288387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190111" h="2883873">
                  <a:moveTo>
                    <a:pt x="2496508" y="2321164"/>
                  </a:moveTo>
                  <a:lnTo>
                    <a:pt x="2496508" y="2883872"/>
                  </a:lnTo>
                  <a:lnTo>
                    <a:pt x="0" y="2883872"/>
                  </a:lnTo>
                  <a:lnTo>
                    <a:pt x="0" y="2321164"/>
                  </a:lnTo>
                  <a:close/>
                  <a:moveTo>
                    <a:pt x="3190111" y="562708"/>
                  </a:moveTo>
                  <a:lnTo>
                    <a:pt x="3062414" y="562708"/>
                  </a:lnTo>
                  <a:lnTo>
                    <a:pt x="3062414" y="2321165"/>
                  </a:lnTo>
                  <a:lnTo>
                    <a:pt x="3065612" y="2321165"/>
                  </a:lnTo>
                  <a:lnTo>
                    <a:pt x="2499706" y="2883873"/>
                  </a:lnTo>
                  <a:lnTo>
                    <a:pt x="2499706" y="2321165"/>
                  </a:lnTo>
                  <a:lnTo>
                    <a:pt x="2499706" y="562708"/>
                  </a:lnTo>
                  <a:lnTo>
                    <a:pt x="2378404" y="562708"/>
                  </a:lnTo>
                  <a:lnTo>
                    <a:pt x="2784258" y="0"/>
                  </a:lnTo>
                  <a:close/>
                </a:path>
              </a:pathLst>
            </a:cu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Freeform 16"/>
            <p:cNvSpPr>
              <a:spLocks noEditPoints="1"/>
            </p:cNvSpPr>
            <p:nvPr/>
          </p:nvSpPr>
          <p:spPr bwMode="auto">
            <a:xfrm>
              <a:off x="8101752" y="4176428"/>
              <a:ext cx="378190" cy="338289"/>
            </a:xfrm>
            <a:custGeom>
              <a:avLst/>
              <a:gdLst>
                <a:gd name="T0" fmla="*/ 36 w 101"/>
                <a:gd name="T1" fmla="*/ 77 h 90"/>
                <a:gd name="T2" fmla="*/ 39 w 101"/>
                <a:gd name="T3" fmla="*/ 80 h 90"/>
                <a:gd name="T4" fmla="*/ 42 w 101"/>
                <a:gd name="T5" fmla="*/ 80 h 90"/>
                <a:gd name="T6" fmla="*/ 44 w 101"/>
                <a:gd name="T7" fmla="*/ 79 h 90"/>
                <a:gd name="T8" fmla="*/ 46 w 101"/>
                <a:gd name="T9" fmla="*/ 75 h 90"/>
                <a:gd name="T10" fmla="*/ 46 w 101"/>
                <a:gd name="T11" fmla="*/ 75 h 90"/>
                <a:gd name="T12" fmla="*/ 46 w 101"/>
                <a:gd name="T13" fmla="*/ 47 h 90"/>
                <a:gd name="T14" fmla="*/ 30 w 101"/>
                <a:gd name="T15" fmla="*/ 52 h 90"/>
                <a:gd name="T16" fmla="*/ 0 w 101"/>
                <a:gd name="T17" fmla="*/ 52 h 90"/>
                <a:gd name="T18" fmla="*/ 44 w 101"/>
                <a:gd name="T19" fmla="*/ 6 h 90"/>
                <a:gd name="T20" fmla="*/ 46 w 101"/>
                <a:gd name="T21" fmla="*/ 0 h 90"/>
                <a:gd name="T22" fmla="*/ 55 w 101"/>
                <a:gd name="T23" fmla="*/ 0 h 90"/>
                <a:gd name="T24" fmla="*/ 57 w 101"/>
                <a:gd name="T25" fmla="*/ 6 h 90"/>
                <a:gd name="T26" fmla="*/ 101 w 101"/>
                <a:gd name="T27" fmla="*/ 52 h 90"/>
                <a:gd name="T28" fmla="*/ 72 w 101"/>
                <a:gd name="T29" fmla="*/ 52 h 90"/>
                <a:gd name="T30" fmla="*/ 56 w 101"/>
                <a:gd name="T31" fmla="*/ 47 h 90"/>
                <a:gd name="T32" fmla="*/ 56 w 101"/>
                <a:gd name="T33" fmla="*/ 75 h 90"/>
                <a:gd name="T34" fmla="*/ 56 w 101"/>
                <a:gd name="T35" fmla="*/ 75 h 90"/>
                <a:gd name="T36" fmla="*/ 50 w 101"/>
                <a:gd name="T37" fmla="*/ 88 h 90"/>
                <a:gd name="T38" fmla="*/ 43 w 101"/>
                <a:gd name="T39" fmla="*/ 90 h 90"/>
                <a:gd name="T40" fmla="*/ 36 w 101"/>
                <a:gd name="T41" fmla="*/ 89 h 90"/>
                <a:gd name="T42" fmla="*/ 26 w 101"/>
                <a:gd name="T43" fmla="*/ 79 h 90"/>
                <a:gd name="T44" fmla="*/ 36 w 101"/>
                <a:gd name="T45" fmla="*/ 77 h 90"/>
                <a:gd name="T46" fmla="*/ 72 w 101"/>
                <a:gd name="T47" fmla="*/ 43 h 90"/>
                <a:gd name="T48" fmla="*/ 80 w 101"/>
                <a:gd name="T49" fmla="*/ 41 h 90"/>
                <a:gd name="T50" fmla="*/ 57 w 101"/>
                <a:gd name="T51" fmla="*/ 13 h 90"/>
                <a:gd name="T52" fmla="*/ 72 w 101"/>
                <a:gd name="T53" fmla="*/ 43 h 90"/>
                <a:gd name="T54" fmla="*/ 10 w 101"/>
                <a:gd name="T55" fmla="*/ 40 h 90"/>
                <a:gd name="T56" fmla="*/ 20 w 101"/>
                <a:gd name="T57" fmla="*/ 39 h 90"/>
                <a:gd name="T58" fmla="*/ 33 w 101"/>
                <a:gd name="T59" fmla="*/ 16 h 90"/>
                <a:gd name="T60" fmla="*/ 10 w 101"/>
                <a:gd name="T61" fmla="*/ 40 h 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Lst>
              <a:rect l="0" t="0" r="r" b="b"/>
              <a:pathLst>
                <a:path w="101" h="90">
                  <a:moveTo>
                    <a:pt x="36" y="77"/>
                  </a:moveTo>
                  <a:cubicBezTo>
                    <a:pt x="36" y="78"/>
                    <a:pt x="37" y="79"/>
                    <a:pt x="39" y="80"/>
                  </a:cubicBezTo>
                  <a:cubicBezTo>
                    <a:pt x="40" y="80"/>
                    <a:pt x="41" y="80"/>
                    <a:pt x="42" y="80"/>
                  </a:cubicBezTo>
                  <a:cubicBezTo>
                    <a:pt x="43" y="80"/>
                    <a:pt x="43" y="79"/>
                    <a:pt x="44" y="79"/>
                  </a:cubicBezTo>
                  <a:cubicBezTo>
                    <a:pt x="45" y="78"/>
                    <a:pt x="46" y="77"/>
                    <a:pt x="46" y="75"/>
                  </a:cubicBezTo>
                  <a:cubicBezTo>
                    <a:pt x="46" y="75"/>
                    <a:pt x="46" y="75"/>
                    <a:pt x="46" y="75"/>
                  </a:cubicBezTo>
                  <a:cubicBezTo>
                    <a:pt x="46" y="47"/>
                    <a:pt x="46" y="47"/>
                    <a:pt x="46" y="47"/>
                  </a:cubicBezTo>
                  <a:cubicBezTo>
                    <a:pt x="39" y="47"/>
                    <a:pt x="34" y="49"/>
                    <a:pt x="30" y="52"/>
                  </a:cubicBezTo>
                  <a:cubicBezTo>
                    <a:pt x="19" y="47"/>
                    <a:pt x="9" y="47"/>
                    <a:pt x="0" y="52"/>
                  </a:cubicBezTo>
                  <a:cubicBezTo>
                    <a:pt x="2" y="26"/>
                    <a:pt x="16" y="9"/>
                    <a:pt x="44" y="6"/>
                  </a:cubicBezTo>
                  <a:cubicBezTo>
                    <a:pt x="46" y="0"/>
                    <a:pt x="46" y="0"/>
                    <a:pt x="46" y="0"/>
                  </a:cubicBezTo>
                  <a:cubicBezTo>
                    <a:pt x="55" y="0"/>
                    <a:pt x="55" y="0"/>
                    <a:pt x="55" y="0"/>
                  </a:cubicBezTo>
                  <a:cubicBezTo>
                    <a:pt x="57" y="6"/>
                    <a:pt x="57" y="6"/>
                    <a:pt x="57" y="6"/>
                  </a:cubicBezTo>
                  <a:cubicBezTo>
                    <a:pt x="85" y="9"/>
                    <a:pt x="99" y="26"/>
                    <a:pt x="101" y="52"/>
                  </a:cubicBezTo>
                  <a:cubicBezTo>
                    <a:pt x="92" y="47"/>
                    <a:pt x="83" y="47"/>
                    <a:pt x="72" y="52"/>
                  </a:cubicBezTo>
                  <a:cubicBezTo>
                    <a:pt x="67" y="49"/>
                    <a:pt x="63" y="47"/>
                    <a:pt x="56" y="47"/>
                  </a:cubicBezTo>
                  <a:cubicBezTo>
                    <a:pt x="56" y="75"/>
                    <a:pt x="56" y="75"/>
                    <a:pt x="56" y="75"/>
                  </a:cubicBezTo>
                  <a:cubicBezTo>
                    <a:pt x="56" y="75"/>
                    <a:pt x="56" y="75"/>
                    <a:pt x="56" y="75"/>
                  </a:cubicBezTo>
                  <a:cubicBezTo>
                    <a:pt x="56" y="81"/>
                    <a:pt x="54" y="85"/>
                    <a:pt x="50" y="88"/>
                  </a:cubicBezTo>
                  <a:cubicBezTo>
                    <a:pt x="48" y="89"/>
                    <a:pt x="45" y="90"/>
                    <a:pt x="43" y="90"/>
                  </a:cubicBezTo>
                  <a:cubicBezTo>
                    <a:pt x="40" y="90"/>
                    <a:pt x="38" y="90"/>
                    <a:pt x="36" y="89"/>
                  </a:cubicBezTo>
                  <a:cubicBezTo>
                    <a:pt x="31" y="88"/>
                    <a:pt x="27" y="84"/>
                    <a:pt x="26" y="79"/>
                  </a:cubicBezTo>
                  <a:cubicBezTo>
                    <a:pt x="36" y="77"/>
                    <a:pt x="36" y="77"/>
                    <a:pt x="36" y="77"/>
                  </a:cubicBezTo>
                  <a:close/>
                  <a:moveTo>
                    <a:pt x="72" y="43"/>
                  </a:moveTo>
                  <a:cubicBezTo>
                    <a:pt x="75" y="42"/>
                    <a:pt x="77" y="41"/>
                    <a:pt x="80" y="41"/>
                  </a:cubicBezTo>
                  <a:cubicBezTo>
                    <a:pt x="78" y="23"/>
                    <a:pt x="69" y="16"/>
                    <a:pt x="57" y="13"/>
                  </a:cubicBezTo>
                  <a:cubicBezTo>
                    <a:pt x="67" y="20"/>
                    <a:pt x="73" y="29"/>
                    <a:pt x="72" y="43"/>
                  </a:cubicBezTo>
                  <a:close/>
                  <a:moveTo>
                    <a:pt x="10" y="40"/>
                  </a:moveTo>
                  <a:cubicBezTo>
                    <a:pt x="14" y="40"/>
                    <a:pt x="17" y="40"/>
                    <a:pt x="20" y="39"/>
                  </a:cubicBezTo>
                  <a:cubicBezTo>
                    <a:pt x="25" y="31"/>
                    <a:pt x="29" y="23"/>
                    <a:pt x="33" y="16"/>
                  </a:cubicBezTo>
                  <a:cubicBezTo>
                    <a:pt x="20" y="19"/>
                    <a:pt x="13" y="27"/>
                    <a:pt x="10" y="40"/>
                  </a:cubicBezTo>
                  <a:close/>
                </a:path>
              </a:pathLst>
            </a:custGeom>
            <a:solidFill>
              <a:schemeClr val="bg1"/>
            </a:solidFill>
            <a:ln>
              <a:noFill/>
            </a:ln>
            <a:extLst/>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6967957" y="2374789"/>
            <a:ext cx="3689367" cy="4403959"/>
            <a:chOff x="7346438" y="2049265"/>
            <a:chExt cx="4028463" cy="4808735"/>
          </a:xfrm>
        </p:grpSpPr>
        <p:sp>
          <p:nvSpPr>
            <p:cNvPr id="7" name="Freeform 6"/>
            <p:cNvSpPr/>
            <p:nvPr/>
          </p:nvSpPr>
          <p:spPr>
            <a:xfrm rot="16200000">
              <a:off x="6956302" y="2439401"/>
              <a:ext cx="4808735" cy="4028463"/>
            </a:xfrm>
            <a:custGeom>
              <a:avLst/>
              <a:gdLst>
                <a:gd name="connsiteX0" fmla="*/ 5289608 w 5289608"/>
                <a:gd name="connsiteY0" fmla="*/ 562708 h 4431309"/>
                <a:gd name="connsiteX1" fmla="*/ 5165108 w 5289608"/>
                <a:gd name="connsiteY1" fmla="*/ 562708 h 4431309"/>
                <a:gd name="connsiteX2" fmla="*/ 5165108 w 5289608"/>
                <a:gd name="connsiteY2" fmla="*/ 3868601 h 4431309"/>
                <a:gd name="connsiteX3" fmla="*/ 4602401 w 5289608"/>
                <a:gd name="connsiteY3" fmla="*/ 4431309 h 4431309"/>
                <a:gd name="connsiteX4" fmla="*/ 0 w 5289608"/>
                <a:gd name="connsiteY4" fmla="*/ 4431309 h 4431309"/>
                <a:gd name="connsiteX5" fmla="*/ 0 w 5289608"/>
                <a:gd name="connsiteY5" fmla="*/ 3868601 h 4431309"/>
                <a:gd name="connsiteX6" fmla="*/ 4602401 w 5289608"/>
                <a:gd name="connsiteY6" fmla="*/ 3868601 h 4431309"/>
                <a:gd name="connsiteX7" fmla="*/ 4602401 w 5289608"/>
                <a:gd name="connsiteY7" fmla="*/ 562708 h 4431309"/>
                <a:gd name="connsiteX8" fmla="*/ 4477901 w 5289608"/>
                <a:gd name="connsiteY8" fmla="*/ 562708 h 4431309"/>
                <a:gd name="connsiteX9" fmla="*/ 4883755 w 5289608"/>
                <a:gd name="connsiteY9" fmla="*/ 0 h 44313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5289608" h="4431309">
                  <a:moveTo>
                    <a:pt x="5289608" y="562708"/>
                  </a:moveTo>
                  <a:lnTo>
                    <a:pt x="5165108" y="562708"/>
                  </a:lnTo>
                  <a:lnTo>
                    <a:pt x="5165108" y="3868601"/>
                  </a:lnTo>
                  <a:lnTo>
                    <a:pt x="4602401" y="4431309"/>
                  </a:lnTo>
                  <a:lnTo>
                    <a:pt x="0" y="4431309"/>
                  </a:lnTo>
                  <a:lnTo>
                    <a:pt x="0" y="3868601"/>
                  </a:lnTo>
                  <a:lnTo>
                    <a:pt x="4602401" y="3868601"/>
                  </a:lnTo>
                  <a:lnTo>
                    <a:pt x="4602401" y="562708"/>
                  </a:lnTo>
                  <a:lnTo>
                    <a:pt x="4477901" y="562708"/>
                  </a:lnTo>
                  <a:lnTo>
                    <a:pt x="4883755" y="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Freeform 17"/>
            <p:cNvSpPr>
              <a:spLocks noEditPoints="1"/>
            </p:cNvSpPr>
            <p:nvPr/>
          </p:nvSpPr>
          <p:spPr bwMode="auto">
            <a:xfrm>
              <a:off x="8120836" y="2231727"/>
              <a:ext cx="369515" cy="372985"/>
            </a:xfrm>
            <a:custGeom>
              <a:avLst/>
              <a:gdLst>
                <a:gd name="T0" fmla="*/ 49 w 99"/>
                <a:gd name="T1" fmla="*/ 0 h 100"/>
                <a:gd name="T2" fmla="*/ 99 w 99"/>
                <a:gd name="T3" fmla="*/ 50 h 100"/>
                <a:gd name="T4" fmla="*/ 49 w 99"/>
                <a:gd name="T5" fmla="*/ 100 h 100"/>
                <a:gd name="T6" fmla="*/ 0 w 99"/>
                <a:gd name="T7" fmla="*/ 50 h 100"/>
                <a:gd name="T8" fmla="*/ 49 w 99"/>
                <a:gd name="T9" fmla="*/ 0 h 100"/>
                <a:gd name="T10" fmla="*/ 45 w 99"/>
                <a:gd name="T11" fmla="*/ 15 h 100"/>
                <a:gd name="T12" fmla="*/ 45 w 99"/>
                <a:gd name="T13" fmla="*/ 44 h 100"/>
                <a:gd name="T14" fmla="*/ 54 w 99"/>
                <a:gd name="T15" fmla="*/ 44 h 100"/>
                <a:gd name="T16" fmla="*/ 54 w 99"/>
                <a:gd name="T17" fmla="*/ 15 h 100"/>
                <a:gd name="T18" fmla="*/ 45 w 99"/>
                <a:gd name="T19" fmla="*/ 15 h 100"/>
                <a:gd name="T20" fmla="*/ 67 w 99"/>
                <a:gd name="T21" fmla="*/ 24 h 100"/>
                <a:gd name="T22" fmla="*/ 61 w 99"/>
                <a:gd name="T23" fmla="*/ 32 h 100"/>
                <a:gd name="T24" fmla="*/ 64 w 99"/>
                <a:gd name="T25" fmla="*/ 35 h 100"/>
                <a:gd name="T26" fmla="*/ 70 w 99"/>
                <a:gd name="T27" fmla="*/ 50 h 100"/>
                <a:gd name="T28" fmla="*/ 64 w 99"/>
                <a:gd name="T29" fmla="*/ 65 h 100"/>
                <a:gd name="T30" fmla="*/ 49 w 99"/>
                <a:gd name="T31" fmla="*/ 71 h 100"/>
                <a:gd name="T32" fmla="*/ 35 w 99"/>
                <a:gd name="T33" fmla="*/ 65 h 100"/>
                <a:gd name="T34" fmla="*/ 28 w 99"/>
                <a:gd name="T35" fmla="*/ 50 h 100"/>
                <a:gd name="T36" fmla="*/ 35 w 99"/>
                <a:gd name="T37" fmla="*/ 35 h 100"/>
                <a:gd name="T38" fmla="*/ 37 w 99"/>
                <a:gd name="T39" fmla="*/ 32 h 100"/>
                <a:gd name="T40" fmla="*/ 31 w 99"/>
                <a:gd name="T41" fmla="*/ 24 h 100"/>
                <a:gd name="T42" fmla="*/ 27 w 99"/>
                <a:gd name="T43" fmla="*/ 28 h 100"/>
                <a:gd name="T44" fmla="*/ 18 w 99"/>
                <a:gd name="T45" fmla="*/ 50 h 100"/>
                <a:gd name="T46" fmla="*/ 27 w 99"/>
                <a:gd name="T47" fmla="*/ 72 h 100"/>
                <a:gd name="T48" fmla="*/ 49 w 99"/>
                <a:gd name="T49" fmla="*/ 81 h 100"/>
                <a:gd name="T50" fmla="*/ 72 w 99"/>
                <a:gd name="T51" fmla="*/ 72 h 100"/>
                <a:gd name="T52" fmla="*/ 81 w 99"/>
                <a:gd name="T53" fmla="*/ 50 h 100"/>
                <a:gd name="T54" fmla="*/ 72 w 99"/>
                <a:gd name="T55" fmla="*/ 28 h 100"/>
                <a:gd name="T56" fmla="*/ 67 w 99"/>
                <a:gd name="T57" fmla="*/ 24 h 1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Lst>
              <a:rect l="0" t="0" r="r" b="b"/>
              <a:pathLst>
                <a:path w="99" h="100">
                  <a:moveTo>
                    <a:pt x="49" y="0"/>
                  </a:moveTo>
                  <a:cubicBezTo>
                    <a:pt x="77" y="0"/>
                    <a:pt x="99" y="22"/>
                    <a:pt x="99" y="50"/>
                  </a:cubicBezTo>
                  <a:cubicBezTo>
                    <a:pt x="99" y="77"/>
                    <a:pt x="77" y="100"/>
                    <a:pt x="49" y="100"/>
                  </a:cubicBezTo>
                  <a:cubicBezTo>
                    <a:pt x="22" y="100"/>
                    <a:pt x="0" y="77"/>
                    <a:pt x="0" y="50"/>
                  </a:cubicBezTo>
                  <a:cubicBezTo>
                    <a:pt x="0" y="22"/>
                    <a:pt x="22" y="0"/>
                    <a:pt x="49" y="0"/>
                  </a:cubicBezTo>
                  <a:close/>
                  <a:moveTo>
                    <a:pt x="45" y="15"/>
                  </a:moveTo>
                  <a:cubicBezTo>
                    <a:pt x="45" y="44"/>
                    <a:pt x="45" y="44"/>
                    <a:pt x="45" y="44"/>
                  </a:cubicBezTo>
                  <a:cubicBezTo>
                    <a:pt x="54" y="44"/>
                    <a:pt x="54" y="44"/>
                    <a:pt x="54" y="44"/>
                  </a:cubicBezTo>
                  <a:cubicBezTo>
                    <a:pt x="54" y="15"/>
                    <a:pt x="54" y="15"/>
                    <a:pt x="54" y="15"/>
                  </a:cubicBezTo>
                  <a:cubicBezTo>
                    <a:pt x="45" y="15"/>
                    <a:pt x="45" y="15"/>
                    <a:pt x="45" y="15"/>
                  </a:cubicBezTo>
                  <a:close/>
                  <a:moveTo>
                    <a:pt x="67" y="24"/>
                  </a:moveTo>
                  <a:cubicBezTo>
                    <a:pt x="61" y="32"/>
                    <a:pt x="61" y="32"/>
                    <a:pt x="61" y="32"/>
                  </a:cubicBezTo>
                  <a:cubicBezTo>
                    <a:pt x="62" y="33"/>
                    <a:pt x="63" y="34"/>
                    <a:pt x="64" y="35"/>
                  </a:cubicBezTo>
                  <a:cubicBezTo>
                    <a:pt x="68" y="39"/>
                    <a:pt x="70" y="44"/>
                    <a:pt x="70" y="50"/>
                  </a:cubicBezTo>
                  <a:cubicBezTo>
                    <a:pt x="70" y="55"/>
                    <a:pt x="68" y="61"/>
                    <a:pt x="64" y="65"/>
                  </a:cubicBezTo>
                  <a:cubicBezTo>
                    <a:pt x="60" y="68"/>
                    <a:pt x="55" y="71"/>
                    <a:pt x="49" y="71"/>
                  </a:cubicBezTo>
                  <a:cubicBezTo>
                    <a:pt x="44" y="71"/>
                    <a:pt x="38" y="68"/>
                    <a:pt x="35" y="65"/>
                  </a:cubicBezTo>
                  <a:cubicBezTo>
                    <a:pt x="31" y="61"/>
                    <a:pt x="28" y="55"/>
                    <a:pt x="28" y="50"/>
                  </a:cubicBezTo>
                  <a:cubicBezTo>
                    <a:pt x="28" y="44"/>
                    <a:pt x="31" y="39"/>
                    <a:pt x="35" y="35"/>
                  </a:cubicBezTo>
                  <a:cubicBezTo>
                    <a:pt x="35" y="34"/>
                    <a:pt x="36" y="33"/>
                    <a:pt x="37" y="32"/>
                  </a:cubicBezTo>
                  <a:cubicBezTo>
                    <a:pt x="31" y="24"/>
                    <a:pt x="31" y="24"/>
                    <a:pt x="31" y="24"/>
                  </a:cubicBezTo>
                  <a:cubicBezTo>
                    <a:pt x="30" y="25"/>
                    <a:pt x="29" y="26"/>
                    <a:pt x="27" y="28"/>
                  </a:cubicBezTo>
                  <a:cubicBezTo>
                    <a:pt x="22" y="33"/>
                    <a:pt x="18" y="41"/>
                    <a:pt x="18" y="50"/>
                  </a:cubicBezTo>
                  <a:cubicBezTo>
                    <a:pt x="18" y="58"/>
                    <a:pt x="22" y="66"/>
                    <a:pt x="27" y="72"/>
                  </a:cubicBezTo>
                  <a:cubicBezTo>
                    <a:pt x="33" y="77"/>
                    <a:pt x="41" y="81"/>
                    <a:pt x="49" y="81"/>
                  </a:cubicBezTo>
                  <a:cubicBezTo>
                    <a:pt x="58" y="81"/>
                    <a:pt x="66" y="77"/>
                    <a:pt x="72" y="72"/>
                  </a:cubicBezTo>
                  <a:cubicBezTo>
                    <a:pt x="77" y="66"/>
                    <a:pt x="81" y="58"/>
                    <a:pt x="81" y="50"/>
                  </a:cubicBezTo>
                  <a:cubicBezTo>
                    <a:pt x="81" y="41"/>
                    <a:pt x="77" y="33"/>
                    <a:pt x="72" y="28"/>
                  </a:cubicBezTo>
                  <a:cubicBezTo>
                    <a:pt x="70" y="26"/>
                    <a:pt x="69" y="25"/>
                    <a:pt x="67" y="2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6967955" y="4994373"/>
            <a:ext cx="1756845" cy="1784373"/>
            <a:chOff x="7346434" y="4909620"/>
            <a:chExt cx="1918320" cy="1948378"/>
          </a:xfrm>
        </p:grpSpPr>
        <p:sp>
          <p:nvSpPr>
            <p:cNvPr id="4" name="Freeform 3"/>
            <p:cNvSpPr/>
            <p:nvPr/>
          </p:nvSpPr>
          <p:spPr>
            <a:xfrm rot="16200000">
              <a:off x="7331405" y="4924649"/>
              <a:ext cx="1948378" cy="1918320"/>
            </a:xfrm>
            <a:custGeom>
              <a:avLst/>
              <a:gdLst>
                <a:gd name="connsiteX0" fmla="*/ 2143216 w 2143216"/>
                <a:gd name="connsiteY0" fmla="*/ 562708 h 2110152"/>
                <a:gd name="connsiteX1" fmla="*/ 2018715 w 2143216"/>
                <a:gd name="connsiteY1" fmla="*/ 562708 h 2110152"/>
                <a:gd name="connsiteX2" fmla="*/ 2018715 w 2143216"/>
                <a:gd name="connsiteY2" fmla="*/ 1547444 h 2110152"/>
                <a:gd name="connsiteX3" fmla="*/ 1456007 w 2143216"/>
                <a:gd name="connsiteY3" fmla="*/ 2110152 h 2110152"/>
                <a:gd name="connsiteX4" fmla="*/ 1456007 w 2143216"/>
                <a:gd name="connsiteY4" fmla="*/ 2110151 h 2110152"/>
                <a:gd name="connsiteX5" fmla="*/ 0 w 2143216"/>
                <a:gd name="connsiteY5" fmla="*/ 2110151 h 2110152"/>
                <a:gd name="connsiteX6" fmla="*/ 0 w 2143216"/>
                <a:gd name="connsiteY6" fmla="*/ 1547443 h 2110152"/>
                <a:gd name="connsiteX7" fmla="*/ 1456007 w 2143216"/>
                <a:gd name="connsiteY7" fmla="*/ 1547443 h 2110152"/>
                <a:gd name="connsiteX8" fmla="*/ 1456007 w 2143216"/>
                <a:gd name="connsiteY8" fmla="*/ 562708 h 2110152"/>
                <a:gd name="connsiteX9" fmla="*/ 1331509 w 2143216"/>
                <a:gd name="connsiteY9" fmla="*/ 562708 h 2110152"/>
                <a:gd name="connsiteX10" fmla="*/ 1737363 w 2143216"/>
                <a:gd name="connsiteY10" fmla="*/ 0 h 21101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2143216" h="2110152">
                  <a:moveTo>
                    <a:pt x="2143216" y="562708"/>
                  </a:moveTo>
                  <a:lnTo>
                    <a:pt x="2018715" y="562708"/>
                  </a:lnTo>
                  <a:lnTo>
                    <a:pt x="2018715" y="1547444"/>
                  </a:lnTo>
                  <a:lnTo>
                    <a:pt x="1456007" y="2110152"/>
                  </a:lnTo>
                  <a:lnTo>
                    <a:pt x="1456007" y="2110151"/>
                  </a:lnTo>
                  <a:lnTo>
                    <a:pt x="0" y="2110151"/>
                  </a:lnTo>
                  <a:lnTo>
                    <a:pt x="0" y="1547443"/>
                  </a:lnTo>
                  <a:lnTo>
                    <a:pt x="1456007" y="1547443"/>
                  </a:lnTo>
                  <a:lnTo>
                    <a:pt x="1456007" y="562708"/>
                  </a:lnTo>
                  <a:lnTo>
                    <a:pt x="1331509" y="562708"/>
                  </a:lnTo>
                  <a:lnTo>
                    <a:pt x="1737363" y="0"/>
                  </a:ln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8"/>
            <p:cNvSpPr>
              <a:spLocks noEditPoints="1"/>
            </p:cNvSpPr>
            <p:nvPr/>
          </p:nvSpPr>
          <p:spPr bwMode="auto">
            <a:xfrm>
              <a:off x="8091344" y="5076469"/>
              <a:ext cx="399007" cy="404213"/>
            </a:xfrm>
            <a:custGeom>
              <a:avLst/>
              <a:gdLst>
                <a:gd name="T0" fmla="*/ 94 w 107"/>
                <a:gd name="T1" fmla="*/ 30 h 108"/>
                <a:gd name="T2" fmla="*/ 77 w 107"/>
                <a:gd name="T3" fmla="*/ 95 h 108"/>
                <a:gd name="T4" fmla="*/ 13 w 107"/>
                <a:gd name="T5" fmla="*/ 77 h 108"/>
                <a:gd name="T6" fmla="*/ 30 w 107"/>
                <a:gd name="T7" fmla="*/ 13 h 108"/>
                <a:gd name="T8" fmla="*/ 94 w 107"/>
                <a:gd name="T9" fmla="*/ 30 h 108"/>
                <a:gd name="T10" fmla="*/ 68 w 107"/>
                <a:gd name="T11" fmla="*/ 46 h 108"/>
                <a:gd name="T12" fmla="*/ 68 w 107"/>
                <a:gd name="T13" fmla="*/ 46 h 108"/>
                <a:gd name="T14" fmla="*/ 58 w 107"/>
                <a:gd name="T15" fmla="*/ 38 h 108"/>
                <a:gd name="T16" fmla="*/ 45 w 107"/>
                <a:gd name="T17" fmla="*/ 40 h 108"/>
                <a:gd name="T18" fmla="*/ 45 w 107"/>
                <a:gd name="T19" fmla="*/ 40 h 108"/>
                <a:gd name="T20" fmla="*/ 38 w 107"/>
                <a:gd name="T21" fmla="*/ 50 h 108"/>
                <a:gd name="T22" fmla="*/ 39 w 107"/>
                <a:gd name="T23" fmla="*/ 62 h 108"/>
                <a:gd name="T24" fmla="*/ 39 w 107"/>
                <a:gd name="T25" fmla="*/ 62 h 108"/>
                <a:gd name="T26" fmla="*/ 49 w 107"/>
                <a:gd name="T27" fmla="*/ 69 h 108"/>
                <a:gd name="T28" fmla="*/ 62 w 107"/>
                <a:gd name="T29" fmla="*/ 68 h 108"/>
                <a:gd name="T30" fmla="*/ 62 w 107"/>
                <a:gd name="T31" fmla="*/ 68 h 108"/>
                <a:gd name="T32" fmla="*/ 69 w 107"/>
                <a:gd name="T33" fmla="*/ 58 h 108"/>
                <a:gd name="T34" fmla="*/ 68 w 107"/>
                <a:gd name="T35" fmla="*/ 46 h 108"/>
                <a:gd name="T36" fmla="*/ 63 w 107"/>
                <a:gd name="T37" fmla="*/ 56 h 108"/>
                <a:gd name="T38" fmla="*/ 62 w 107"/>
                <a:gd name="T39" fmla="*/ 49 h 108"/>
                <a:gd name="T40" fmla="*/ 62 w 107"/>
                <a:gd name="T41" fmla="*/ 49 h 108"/>
                <a:gd name="T42" fmla="*/ 56 w 107"/>
                <a:gd name="T43" fmla="*/ 44 h 108"/>
                <a:gd name="T44" fmla="*/ 48 w 107"/>
                <a:gd name="T45" fmla="*/ 45 h 108"/>
                <a:gd name="T46" fmla="*/ 48 w 107"/>
                <a:gd name="T47" fmla="*/ 45 h 108"/>
                <a:gd name="T48" fmla="*/ 44 w 107"/>
                <a:gd name="T49" fmla="*/ 51 h 108"/>
                <a:gd name="T50" fmla="*/ 45 w 107"/>
                <a:gd name="T51" fmla="*/ 59 h 108"/>
                <a:gd name="T52" fmla="*/ 45 w 107"/>
                <a:gd name="T53" fmla="*/ 59 h 108"/>
                <a:gd name="T54" fmla="*/ 51 w 107"/>
                <a:gd name="T55" fmla="*/ 64 h 108"/>
                <a:gd name="T56" fmla="*/ 59 w 107"/>
                <a:gd name="T57" fmla="*/ 63 h 108"/>
                <a:gd name="T58" fmla="*/ 59 w 107"/>
                <a:gd name="T59" fmla="*/ 63 h 108"/>
                <a:gd name="T60" fmla="*/ 63 w 107"/>
                <a:gd name="T61" fmla="*/ 56 h 108"/>
                <a:gd name="T62" fmla="*/ 29 w 107"/>
                <a:gd name="T63" fmla="*/ 24 h 108"/>
                <a:gd name="T64" fmla="*/ 17 w 107"/>
                <a:gd name="T65" fmla="*/ 65 h 108"/>
                <a:gd name="T66" fmla="*/ 25 w 107"/>
                <a:gd name="T67" fmla="*/ 63 h 108"/>
                <a:gd name="T68" fmla="*/ 29 w 107"/>
                <a:gd name="T69" fmla="*/ 24 h 108"/>
                <a:gd name="T70" fmla="*/ 69 w 107"/>
                <a:gd name="T71" fmla="*/ 37 h 108"/>
                <a:gd name="T72" fmla="*/ 73 w 107"/>
                <a:gd name="T73" fmla="*/ 42 h 108"/>
                <a:gd name="T74" fmla="*/ 74 w 107"/>
                <a:gd name="T75" fmla="*/ 45 h 108"/>
                <a:gd name="T76" fmla="*/ 91 w 107"/>
                <a:gd name="T77" fmla="*/ 38 h 108"/>
                <a:gd name="T78" fmla="*/ 89 w 107"/>
                <a:gd name="T79" fmla="*/ 33 h 108"/>
                <a:gd name="T80" fmla="*/ 82 w 107"/>
                <a:gd name="T81" fmla="*/ 25 h 108"/>
                <a:gd name="T82" fmla="*/ 69 w 107"/>
                <a:gd name="T83" fmla="*/ 37 h 108"/>
                <a:gd name="T84" fmla="*/ 92 w 107"/>
                <a:gd name="T85" fmla="*/ 43 h 108"/>
                <a:gd name="T86" fmla="*/ 75 w 107"/>
                <a:gd name="T87" fmla="*/ 47 h 108"/>
                <a:gd name="T88" fmla="*/ 76 w 107"/>
                <a:gd name="T89" fmla="*/ 53 h 108"/>
                <a:gd name="T90" fmla="*/ 93 w 107"/>
                <a:gd name="T91" fmla="*/ 54 h 108"/>
                <a:gd name="T92" fmla="*/ 92 w 107"/>
                <a:gd name="T93" fmla="*/ 43 h 108"/>
                <a:gd name="T94" fmla="*/ 70 w 107"/>
                <a:gd name="T95" fmla="*/ 44 h 108"/>
                <a:gd name="T96" fmla="*/ 44 w 107"/>
                <a:gd name="T97" fmla="*/ 37 h 108"/>
                <a:gd name="T98" fmla="*/ 37 w 107"/>
                <a:gd name="T99" fmla="*/ 63 h 108"/>
                <a:gd name="T100" fmla="*/ 63 w 107"/>
                <a:gd name="T101" fmla="*/ 70 h 108"/>
                <a:gd name="T102" fmla="*/ 70 w 107"/>
                <a:gd name="T103" fmla="*/ 44 h 1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07" h="108">
                  <a:moveTo>
                    <a:pt x="94" y="30"/>
                  </a:moveTo>
                  <a:cubicBezTo>
                    <a:pt x="107" y="53"/>
                    <a:pt x="100" y="82"/>
                    <a:pt x="77" y="95"/>
                  </a:cubicBezTo>
                  <a:cubicBezTo>
                    <a:pt x="54" y="108"/>
                    <a:pt x="26" y="100"/>
                    <a:pt x="13" y="77"/>
                  </a:cubicBezTo>
                  <a:cubicBezTo>
                    <a:pt x="0" y="55"/>
                    <a:pt x="7" y="26"/>
                    <a:pt x="30" y="13"/>
                  </a:cubicBezTo>
                  <a:cubicBezTo>
                    <a:pt x="52" y="0"/>
                    <a:pt x="81" y="8"/>
                    <a:pt x="94" y="30"/>
                  </a:cubicBezTo>
                  <a:close/>
                  <a:moveTo>
                    <a:pt x="68" y="46"/>
                  </a:moveTo>
                  <a:cubicBezTo>
                    <a:pt x="68" y="46"/>
                    <a:pt x="68" y="46"/>
                    <a:pt x="68" y="46"/>
                  </a:cubicBezTo>
                  <a:cubicBezTo>
                    <a:pt x="65" y="42"/>
                    <a:pt x="62" y="39"/>
                    <a:pt x="58" y="38"/>
                  </a:cubicBezTo>
                  <a:cubicBezTo>
                    <a:pt x="54" y="37"/>
                    <a:pt x="49" y="37"/>
                    <a:pt x="45" y="40"/>
                  </a:cubicBezTo>
                  <a:cubicBezTo>
                    <a:pt x="45" y="40"/>
                    <a:pt x="45" y="40"/>
                    <a:pt x="45" y="40"/>
                  </a:cubicBezTo>
                  <a:cubicBezTo>
                    <a:pt x="41" y="42"/>
                    <a:pt x="39" y="46"/>
                    <a:pt x="38" y="50"/>
                  </a:cubicBezTo>
                  <a:cubicBezTo>
                    <a:pt x="37" y="54"/>
                    <a:pt x="37" y="58"/>
                    <a:pt x="39" y="62"/>
                  </a:cubicBezTo>
                  <a:cubicBezTo>
                    <a:pt x="39" y="62"/>
                    <a:pt x="39" y="62"/>
                    <a:pt x="39" y="62"/>
                  </a:cubicBezTo>
                  <a:cubicBezTo>
                    <a:pt x="42" y="66"/>
                    <a:pt x="45" y="68"/>
                    <a:pt x="49" y="69"/>
                  </a:cubicBezTo>
                  <a:cubicBezTo>
                    <a:pt x="53" y="71"/>
                    <a:pt x="58" y="70"/>
                    <a:pt x="62" y="68"/>
                  </a:cubicBezTo>
                  <a:cubicBezTo>
                    <a:pt x="62" y="68"/>
                    <a:pt x="62" y="68"/>
                    <a:pt x="62" y="68"/>
                  </a:cubicBezTo>
                  <a:cubicBezTo>
                    <a:pt x="65" y="66"/>
                    <a:pt x="68" y="62"/>
                    <a:pt x="69" y="58"/>
                  </a:cubicBezTo>
                  <a:cubicBezTo>
                    <a:pt x="70" y="54"/>
                    <a:pt x="70" y="50"/>
                    <a:pt x="68" y="46"/>
                  </a:cubicBezTo>
                  <a:close/>
                  <a:moveTo>
                    <a:pt x="63" y="56"/>
                  </a:moveTo>
                  <a:cubicBezTo>
                    <a:pt x="64" y="54"/>
                    <a:pt x="64" y="51"/>
                    <a:pt x="62" y="49"/>
                  </a:cubicBezTo>
                  <a:cubicBezTo>
                    <a:pt x="62" y="49"/>
                    <a:pt x="62" y="49"/>
                    <a:pt x="62" y="49"/>
                  </a:cubicBezTo>
                  <a:cubicBezTo>
                    <a:pt x="61" y="46"/>
                    <a:pt x="59" y="45"/>
                    <a:pt x="56" y="44"/>
                  </a:cubicBezTo>
                  <a:cubicBezTo>
                    <a:pt x="54" y="43"/>
                    <a:pt x="51" y="44"/>
                    <a:pt x="48" y="45"/>
                  </a:cubicBezTo>
                  <a:cubicBezTo>
                    <a:pt x="48" y="45"/>
                    <a:pt x="48" y="45"/>
                    <a:pt x="48" y="45"/>
                  </a:cubicBezTo>
                  <a:cubicBezTo>
                    <a:pt x="46" y="46"/>
                    <a:pt x="44" y="49"/>
                    <a:pt x="44" y="51"/>
                  </a:cubicBezTo>
                  <a:cubicBezTo>
                    <a:pt x="43" y="54"/>
                    <a:pt x="43" y="56"/>
                    <a:pt x="45" y="59"/>
                  </a:cubicBezTo>
                  <a:cubicBezTo>
                    <a:pt x="45" y="59"/>
                    <a:pt x="45" y="59"/>
                    <a:pt x="45" y="59"/>
                  </a:cubicBezTo>
                  <a:cubicBezTo>
                    <a:pt x="46" y="61"/>
                    <a:pt x="48" y="63"/>
                    <a:pt x="51" y="64"/>
                  </a:cubicBezTo>
                  <a:cubicBezTo>
                    <a:pt x="53" y="64"/>
                    <a:pt x="56" y="64"/>
                    <a:pt x="59" y="63"/>
                  </a:cubicBezTo>
                  <a:cubicBezTo>
                    <a:pt x="59" y="63"/>
                    <a:pt x="59" y="63"/>
                    <a:pt x="59" y="63"/>
                  </a:cubicBezTo>
                  <a:cubicBezTo>
                    <a:pt x="61" y="61"/>
                    <a:pt x="63" y="59"/>
                    <a:pt x="63" y="56"/>
                  </a:cubicBezTo>
                  <a:close/>
                  <a:moveTo>
                    <a:pt x="29" y="24"/>
                  </a:moveTo>
                  <a:cubicBezTo>
                    <a:pt x="16" y="36"/>
                    <a:pt x="14" y="50"/>
                    <a:pt x="17" y="65"/>
                  </a:cubicBezTo>
                  <a:cubicBezTo>
                    <a:pt x="20" y="64"/>
                    <a:pt x="23" y="64"/>
                    <a:pt x="25" y="63"/>
                  </a:cubicBezTo>
                  <a:cubicBezTo>
                    <a:pt x="21" y="49"/>
                    <a:pt x="22" y="36"/>
                    <a:pt x="29" y="24"/>
                  </a:cubicBezTo>
                  <a:close/>
                  <a:moveTo>
                    <a:pt x="69" y="37"/>
                  </a:moveTo>
                  <a:cubicBezTo>
                    <a:pt x="70" y="38"/>
                    <a:pt x="72" y="40"/>
                    <a:pt x="73" y="42"/>
                  </a:cubicBezTo>
                  <a:cubicBezTo>
                    <a:pt x="74" y="43"/>
                    <a:pt x="74" y="44"/>
                    <a:pt x="74" y="45"/>
                  </a:cubicBezTo>
                  <a:cubicBezTo>
                    <a:pt x="91" y="38"/>
                    <a:pt x="91" y="38"/>
                    <a:pt x="91" y="38"/>
                  </a:cubicBezTo>
                  <a:cubicBezTo>
                    <a:pt x="90" y="36"/>
                    <a:pt x="89" y="35"/>
                    <a:pt x="89" y="33"/>
                  </a:cubicBezTo>
                  <a:cubicBezTo>
                    <a:pt x="87" y="30"/>
                    <a:pt x="85" y="28"/>
                    <a:pt x="82" y="25"/>
                  </a:cubicBezTo>
                  <a:cubicBezTo>
                    <a:pt x="69" y="37"/>
                    <a:pt x="69" y="37"/>
                    <a:pt x="69" y="37"/>
                  </a:cubicBezTo>
                  <a:close/>
                  <a:moveTo>
                    <a:pt x="92" y="43"/>
                  </a:moveTo>
                  <a:cubicBezTo>
                    <a:pt x="75" y="47"/>
                    <a:pt x="75" y="47"/>
                    <a:pt x="75" y="47"/>
                  </a:cubicBezTo>
                  <a:cubicBezTo>
                    <a:pt x="76" y="49"/>
                    <a:pt x="76" y="51"/>
                    <a:pt x="76" y="53"/>
                  </a:cubicBezTo>
                  <a:cubicBezTo>
                    <a:pt x="93" y="54"/>
                    <a:pt x="93" y="54"/>
                    <a:pt x="93" y="54"/>
                  </a:cubicBezTo>
                  <a:cubicBezTo>
                    <a:pt x="94" y="50"/>
                    <a:pt x="93" y="46"/>
                    <a:pt x="92" y="43"/>
                  </a:cubicBezTo>
                  <a:close/>
                  <a:moveTo>
                    <a:pt x="70" y="44"/>
                  </a:moveTo>
                  <a:cubicBezTo>
                    <a:pt x="65" y="35"/>
                    <a:pt x="53" y="32"/>
                    <a:pt x="44" y="37"/>
                  </a:cubicBezTo>
                  <a:cubicBezTo>
                    <a:pt x="35" y="42"/>
                    <a:pt x="32" y="54"/>
                    <a:pt x="37" y="63"/>
                  </a:cubicBezTo>
                  <a:cubicBezTo>
                    <a:pt x="42" y="72"/>
                    <a:pt x="54" y="76"/>
                    <a:pt x="63" y="70"/>
                  </a:cubicBezTo>
                  <a:cubicBezTo>
                    <a:pt x="72" y="65"/>
                    <a:pt x="75" y="53"/>
                    <a:pt x="70" y="44"/>
                  </a:cubicBezTo>
                  <a:close/>
                </a:path>
              </a:pathLst>
            </a:custGeom>
            <a:solidFill>
              <a:schemeClr val="bg1"/>
            </a:solidFill>
            <a:ln>
              <a:noFill/>
            </a:ln>
          </p:spPr>
          <p:txBody>
            <a:bodyPr vert="horz" wrap="square" lIns="83743" tIns="41872" rIns="83743" bIns="41872" numCol="1" anchor="t" anchorCtr="0" compatLnSpc="1">
              <a:prstTxWarp prst="textNoShape">
                <a:avLst/>
              </a:prstTxWarp>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lnSpc>
                  <a:spcPct val="120000"/>
                </a:lnSpc>
              </a:pPr>
              <a:endParaRPr lang="zh-CN" altLang="en-US" sz="900">
                <a:solidFill>
                  <a:prstClr val="black"/>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0" name="Group 19"/>
          <p:cNvGrpSpPr/>
          <p:nvPr/>
        </p:nvGrpSpPr>
        <p:grpSpPr>
          <a:xfrm>
            <a:off x="2294125" y="2541892"/>
            <a:ext cx="419805" cy="315056"/>
            <a:chOff x="789999" y="2242985"/>
            <a:chExt cx="504229" cy="378415"/>
          </a:xfrm>
        </p:grpSpPr>
        <p:sp>
          <p:nvSpPr>
            <p:cNvPr id="21" name="Rectangle 20"/>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p:nvPr/>
          </p:nvSpPr>
          <p:spPr>
            <a:xfrm>
              <a:off x="789999" y="2242985"/>
              <a:ext cx="436099" cy="321932"/>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3" name="Rectangle 22"/>
          <p:cNvSpPr/>
          <p:nvPr/>
        </p:nvSpPr>
        <p:spPr>
          <a:xfrm>
            <a:off x="2814293" y="2379944"/>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4" name="Group 23"/>
          <p:cNvGrpSpPr/>
          <p:nvPr/>
        </p:nvGrpSpPr>
        <p:grpSpPr>
          <a:xfrm>
            <a:off x="2294125" y="3501029"/>
            <a:ext cx="419805" cy="315056"/>
            <a:chOff x="789999" y="2242985"/>
            <a:chExt cx="504229" cy="378415"/>
          </a:xfrm>
        </p:grpSpPr>
        <p:sp>
          <p:nvSpPr>
            <p:cNvPr id="25" name="Rectangle 24"/>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Rectangle 25"/>
            <p:cNvSpPr/>
            <p:nvPr/>
          </p:nvSpPr>
          <p:spPr>
            <a:xfrm>
              <a:off x="789999" y="2242985"/>
              <a:ext cx="436099" cy="32193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7" name="Rectangle 26"/>
          <p:cNvSpPr/>
          <p:nvPr/>
        </p:nvSpPr>
        <p:spPr>
          <a:xfrm>
            <a:off x="2814293" y="3339079"/>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8" name="Group 27"/>
          <p:cNvGrpSpPr/>
          <p:nvPr/>
        </p:nvGrpSpPr>
        <p:grpSpPr>
          <a:xfrm>
            <a:off x="2294125" y="4483521"/>
            <a:ext cx="419805" cy="315056"/>
            <a:chOff x="789999" y="2242985"/>
            <a:chExt cx="504229" cy="378415"/>
          </a:xfrm>
        </p:grpSpPr>
        <p:sp>
          <p:nvSpPr>
            <p:cNvPr id="29" name="Rectangle 28"/>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789999" y="2242985"/>
              <a:ext cx="436099" cy="321932"/>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1" name="Rectangle 30"/>
          <p:cNvSpPr/>
          <p:nvPr/>
        </p:nvSpPr>
        <p:spPr>
          <a:xfrm>
            <a:off x="2814293" y="4321572"/>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2" name="Group 31"/>
          <p:cNvGrpSpPr/>
          <p:nvPr/>
        </p:nvGrpSpPr>
        <p:grpSpPr>
          <a:xfrm>
            <a:off x="2294125" y="5423436"/>
            <a:ext cx="419805" cy="315056"/>
            <a:chOff x="789999" y="2242985"/>
            <a:chExt cx="504229" cy="378415"/>
          </a:xfrm>
        </p:grpSpPr>
        <p:sp>
          <p:nvSpPr>
            <p:cNvPr id="33" name="Rectangle 32"/>
            <p:cNvSpPr/>
            <p:nvPr/>
          </p:nvSpPr>
          <p:spPr>
            <a:xfrm>
              <a:off x="858129" y="2299468"/>
              <a:ext cx="436099" cy="321932"/>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789999" y="2242985"/>
              <a:ext cx="436099" cy="32193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GB" sz="9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5" name="Rectangle 34"/>
          <p:cNvSpPr/>
          <p:nvPr/>
        </p:nvSpPr>
        <p:spPr>
          <a:xfrm>
            <a:off x="2814293" y="5261487"/>
            <a:ext cx="3026728" cy="374205"/>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622431219"/>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39"/>
                                        </p:tgtEl>
                                        <p:attrNameLst>
                                          <p:attrName>style.visibility</p:attrName>
                                        </p:attrNameLst>
                                      </p:cBhvr>
                                      <p:to>
                                        <p:strVal val="visible"/>
                                      </p:to>
                                    </p:set>
                                    <p:animEffect transition="in" filter="fade">
                                      <p:cBhvr>
                                        <p:cTn id="7" dur="1000"/>
                                        <p:tgtEl>
                                          <p:spTgt spid="39"/>
                                        </p:tgtEl>
                                      </p:cBhvr>
                                    </p:animEffect>
                                    <p:anim calcmode="lin" valueType="num">
                                      <p:cBhvr>
                                        <p:cTn id="8" dur="1000" fill="hold"/>
                                        <p:tgtEl>
                                          <p:spTgt spid="39"/>
                                        </p:tgtEl>
                                        <p:attrNameLst>
                                          <p:attrName>ppt_x</p:attrName>
                                        </p:attrNameLst>
                                      </p:cBhvr>
                                      <p:tavLst>
                                        <p:tav tm="0">
                                          <p:val>
                                            <p:strVal val="#ppt_x"/>
                                          </p:val>
                                        </p:tav>
                                        <p:tav tm="100000">
                                          <p:val>
                                            <p:strVal val="#ppt_x"/>
                                          </p:val>
                                        </p:tav>
                                      </p:tavLst>
                                    </p:anim>
                                    <p:anim calcmode="lin" valueType="num">
                                      <p:cBhvr>
                                        <p:cTn id="9" dur="1000" fill="hold"/>
                                        <p:tgtEl>
                                          <p:spTgt spid="39"/>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42" presetClass="entr" presetSubtype="0" fill="hold" nodeType="afterEffect">
                                  <p:stCondLst>
                                    <p:cond delay="0"/>
                                  </p:stCondLst>
                                  <p:childTnLst>
                                    <p:set>
                                      <p:cBhvr>
                                        <p:cTn id="12" dur="1" fill="hold">
                                          <p:stCondLst>
                                            <p:cond delay="0"/>
                                          </p:stCondLst>
                                        </p:cTn>
                                        <p:tgtEl>
                                          <p:spTgt spid="38"/>
                                        </p:tgtEl>
                                        <p:attrNameLst>
                                          <p:attrName>style.visibility</p:attrName>
                                        </p:attrNameLst>
                                      </p:cBhvr>
                                      <p:to>
                                        <p:strVal val="visible"/>
                                      </p:to>
                                    </p:set>
                                    <p:animEffect transition="in" filter="fade">
                                      <p:cBhvr>
                                        <p:cTn id="13" dur="1000"/>
                                        <p:tgtEl>
                                          <p:spTgt spid="38"/>
                                        </p:tgtEl>
                                      </p:cBhvr>
                                    </p:animEffect>
                                    <p:anim calcmode="lin" valueType="num">
                                      <p:cBhvr>
                                        <p:cTn id="14" dur="1000" fill="hold"/>
                                        <p:tgtEl>
                                          <p:spTgt spid="38"/>
                                        </p:tgtEl>
                                        <p:attrNameLst>
                                          <p:attrName>ppt_x</p:attrName>
                                        </p:attrNameLst>
                                      </p:cBhvr>
                                      <p:tavLst>
                                        <p:tav tm="0">
                                          <p:val>
                                            <p:strVal val="#ppt_x"/>
                                          </p:val>
                                        </p:tav>
                                        <p:tav tm="100000">
                                          <p:val>
                                            <p:strVal val="#ppt_x"/>
                                          </p:val>
                                        </p:tav>
                                      </p:tavLst>
                                    </p:anim>
                                    <p:anim calcmode="lin" valueType="num">
                                      <p:cBhvr>
                                        <p:cTn id="15" dur="1000" fill="hold"/>
                                        <p:tgtEl>
                                          <p:spTgt spid="38"/>
                                        </p:tgtEl>
                                        <p:attrNameLst>
                                          <p:attrName>ppt_y</p:attrName>
                                        </p:attrNameLst>
                                      </p:cBhvr>
                                      <p:tavLst>
                                        <p:tav tm="0">
                                          <p:val>
                                            <p:strVal val="#ppt_y+.1"/>
                                          </p:val>
                                        </p:tav>
                                        <p:tav tm="100000">
                                          <p:val>
                                            <p:strVal val="#ppt_y"/>
                                          </p:val>
                                        </p:tav>
                                      </p:tavLst>
                                    </p:anim>
                                  </p:childTnLst>
                                </p:cTn>
                              </p:par>
                            </p:childTnLst>
                          </p:cTn>
                        </p:par>
                        <p:par>
                          <p:cTn id="16" fill="hold">
                            <p:stCondLst>
                              <p:cond delay="2000"/>
                            </p:stCondLst>
                            <p:childTnLst>
                              <p:par>
                                <p:cTn id="17" presetID="42" presetClass="entr" presetSubtype="0" fill="hold" nodeType="afterEffect">
                                  <p:stCondLst>
                                    <p:cond delay="0"/>
                                  </p:stCondLst>
                                  <p:childTnLst>
                                    <p:set>
                                      <p:cBhvr>
                                        <p:cTn id="18" dur="1" fill="hold">
                                          <p:stCondLst>
                                            <p:cond delay="0"/>
                                          </p:stCondLst>
                                        </p:cTn>
                                        <p:tgtEl>
                                          <p:spTgt spid="37"/>
                                        </p:tgtEl>
                                        <p:attrNameLst>
                                          <p:attrName>style.visibility</p:attrName>
                                        </p:attrNameLst>
                                      </p:cBhvr>
                                      <p:to>
                                        <p:strVal val="visible"/>
                                      </p:to>
                                    </p:set>
                                    <p:animEffect transition="in" filter="fade">
                                      <p:cBhvr>
                                        <p:cTn id="19" dur="1000"/>
                                        <p:tgtEl>
                                          <p:spTgt spid="37"/>
                                        </p:tgtEl>
                                      </p:cBhvr>
                                    </p:animEffect>
                                    <p:anim calcmode="lin" valueType="num">
                                      <p:cBhvr>
                                        <p:cTn id="20" dur="1000" fill="hold"/>
                                        <p:tgtEl>
                                          <p:spTgt spid="37"/>
                                        </p:tgtEl>
                                        <p:attrNameLst>
                                          <p:attrName>ppt_x</p:attrName>
                                        </p:attrNameLst>
                                      </p:cBhvr>
                                      <p:tavLst>
                                        <p:tav tm="0">
                                          <p:val>
                                            <p:strVal val="#ppt_x"/>
                                          </p:val>
                                        </p:tav>
                                        <p:tav tm="100000">
                                          <p:val>
                                            <p:strVal val="#ppt_x"/>
                                          </p:val>
                                        </p:tav>
                                      </p:tavLst>
                                    </p:anim>
                                    <p:anim calcmode="lin" valueType="num">
                                      <p:cBhvr>
                                        <p:cTn id="21" dur="1000" fill="hold"/>
                                        <p:tgtEl>
                                          <p:spTgt spid="37"/>
                                        </p:tgtEl>
                                        <p:attrNameLst>
                                          <p:attrName>ppt_y</p:attrName>
                                        </p:attrNameLst>
                                      </p:cBhvr>
                                      <p:tavLst>
                                        <p:tav tm="0">
                                          <p:val>
                                            <p:strVal val="#ppt_y+.1"/>
                                          </p:val>
                                        </p:tav>
                                        <p:tav tm="100000">
                                          <p:val>
                                            <p:strVal val="#ppt_y"/>
                                          </p:val>
                                        </p:tav>
                                      </p:tavLst>
                                    </p:anim>
                                  </p:childTnLst>
                                </p:cTn>
                              </p:par>
                            </p:childTnLst>
                          </p:cTn>
                        </p:par>
                        <p:par>
                          <p:cTn id="22" fill="hold">
                            <p:stCondLst>
                              <p:cond delay="3000"/>
                            </p:stCondLst>
                            <p:childTnLst>
                              <p:par>
                                <p:cTn id="23" presetID="42" presetClass="entr" presetSubtype="0" fill="hold" nodeType="afterEffect">
                                  <p:stCondLst>
                                    <p:cond delay="0"/>
                                  </p:stCondLst>
                                  <p:childTnLst>
                                    <p:set>
                                      <p:cBhvr>
                                        <p:cTn id="24" dur="1" fill="hold">
                                          <p:stCondLst>
                                            <p:cond delay="0"/>
                                          </p:stCondLst>
                                        </p:cTn>
                                        <p:tgtEl>
                                          <p:spTgt spid="36"/>
                                        </p:tgtEl>
                                        <p:attrNameLst>
                                          <p:attrName>style.visibility</p:attrName>
                                        </p:attrNameLst>
                                      </p:cBhvr>
                                      <p:to>
                                        <p:strVal val="visible"/>
                                      </p:to>
                                    </p:set>
                                    <p:animEffect transition="in" filter="fade">
                                      <p:cBhvr>
                                        <p:cTn id="25" dur="1000"/>
                                        <p:tgtEl>
                                          <p:spTgt spid="36"/>
                                        </p:tgtEl>
                                      </p:cBhvr>
                                    </p:animEffect>
                                    <p:anim calcmode="lin" valueType="num">
                                      <p:cBhvr>
                                        <p:cTn id="26" dur="1000" fill="hold"/>
                                        <p:tgtEl>
                                          <p:spTgt spid="36"/>
                                        </p:tgtEl>
                                        <p:attrNameLst>
                                          <p:attrName>ppt_x</p:attrName>
                                        </p:attrNameLst>
                                      </p:cBhvr>
                                      <p:tavLst>
                                        <p:tav tm="0">
                                          <p:val>
                                            <p:strVal val="#ppt_x"/>
                                          </p:val>
                                        </p:tav>
                                        <p:tav tm="100000">
                                          <p:val>
                                            <p:strVal val="#ppt_x"/>
                                          </p:val>
                                        </p:tav>
                                      </p:tavLst>
                                    </p:anim>
                                    <p:anim calcmode="lin" valueType="num">
                                      <p:cBhvr>
                                        <p:cTn id="27" dur="1000" fill="hold"/>
                                        <p:tgtEl>
                                          <p:spTgt spid="36"/>
                                        </p:tgtEl>
                                        <p:attrNameLst>
                                          <p:attrName>ppt_y</p:attrName>
                                        </p:attrNameLst>
                                      </p:cBhvr>
                                      <p:tavLst>
                                        <p:tav tm="0">
                                          <p:val>
                                            <p:strVal val="#ppt_y+.1"/>
                                          </p:val>
                                        </p:tav>
                                        <p:tav tm="100000">
                                          <p:val>
                                            <p:strVal val="#ppt_y"/>
                                          </p:val>
                                        </p:tav>
                                      </p:tavLst>
                                    </p:anim>
                                  </p:childTnLst>
                                </p:cTn>
                              </p:par>
                            </p:childTnLst>
                          </p:cTn>
                        </p:par>
                        <p:par>
                          <p:cTn id="28" fill="hold">
                            <p:stCondLst>
                              <p:cond delay="4000"/>
                            </p:stCondLst>
                            <p:childTnLst>
                              <p:par>
                                <p:cTn id="29" presetID="53" presetClass="entr" presetSubtype="16" fill="hold" nodeType="afterEffect">
                                  <p:stCondLst>
                                    <p:cond delay="0"/>
                                  </p:stCondLst>
                                  <p:childTnLst>
                                    <p:set>
                                      <p:cBhvr>
                                        <p:cTn id="30" dur="1" fill="hold">
                                          <p:stCondLst>
                                            <p:cond delay="0"/>
                                          </p:stCondLst>
                                        </p:cTn>
                                        <p:tgtEl>
                                          <p:spTgt spid="43"/>
                                        </p:tgtEl>
                                        <p:attrNameLst>
                                          <p:attrName>style.visibility</p:attrName>
                                        </p:attrNameLst>
                                      </p:cBhvr>
                                      <p:to>
                                        <p:strVal val="visible"/>
                                      </p:to>
                                    </p:set>
                                    <p:anim calcmode="lin" valueType="num">
                                      <p:cBhvr>
                                        <p:cTn id="31" dur="500" fill="hold"/>
                                        <p:tgtEl>
                                          <p:spTgt spid="43"/>
                                        </p:tgtEl>
                                        <p:attrNameLst>
                                          <p:attrName>ppt_w</p:attrName>
                                        </p:attrNameLst>
                                      </p:cBhvr>
                                      <p:tavLst>
                                        <p:tav tm="0">
                                          <p:val>
                                            <p:fltVal val="0"/>
                                          </p:val>
                                        </p:tav>
                                        <p:tav tm="100000">
                                          <p:val>
                                            <p:strVal val="#ppt_w"/>
                                          </p:val>
                                        </p:tav>
                                      </p:tavLst>
                                    </p:anim>
                                    <p:anim calcmode="lin" valueType="num">
                                      <p:cBhvr>
                                        <p:cTn id="32" dur="500" fill="hold"/>
                                        <p:tgtEl>
                                          <p:spTgt spid="43"/>
                                        </p:tgtEl>
                                        <p:attrNameLst>
                                          <p:attrName>ppt_h</p:attrName>
                                        </p:attrNameLst>
                                      </p:cBhvr>
                                      <p:tavLst>
                                        <p:tav tm="0">
                                          <p:val>
                                            <p:fltVal val="0"/>
                                          </p:val>
                                        </p:tav>
                                        <p:tav tm="100000">
                                          <p:val>
                                            <p:strVal val="#ppt_h"/>
                                          </p:val>
                                        </p:tav>
                                      </p:tavLst>
                                    </p:anim>
                                    <p:animEffect transition="in" filter="fade">
                                      <p:cBhvr>
                                        <p:cTn id="33" dur="500"/>
                                        <p:tgtEl>
                                          <p:spTgt spid="43"/>
                                        </p:tgtEl>
                                      </p:cBhvr>
                                    </p:animEffect>
                                  </p:childTnLst>
                                </p:cTn>
                              </p:par>
                            </p:childTnLst>
                          </p:cTn>
                        </p:par>
                        <p:par>
                          <p:cTn id="34" fill="hold">
                            <p:stCondLst>
                              <p:cond delay="4500"/>
                            </p:stCondLst>
                            <p:childTnLst>
                              <p:par>
                                <p:cTn id="35" presetID="53" presetClass="entr" presetSubtype="16" fill="hold" nodeType="afterEffect">
                                  <p:stCondLst>
                                    <p:cond delay="0"/>
                                  </p:stCondLst>
                                  <p:childTnLst>
                                    <p:set>
                                      <p:cBhvr>
                                        <p:cTn id="36" dur="1" fill="hold">
                                          <p:stCondLst>
                                            <p:cond delay="0"/>
                                          </p:stCondLst>
                                        </p:cTn>
                                        <p:tgtEl>
                                          <p:spTgt spid="42"/>
                                        </p:tgtEl>
                                        <p:attrNameLst>
                                          <p:attrName>style.visibility</p:attrName>
                                        </p:attrNameLst>
                                      </p:cBhvr>
                                      <p:to>
                                        <p:strVal val="visible"/>
                                      </p:to>
                                    </p:set>
                                    <p:anim calcmode="lin" valueType="num">
                                      <p:cBhvr>
                                        <p:cTn id="37" dur="500" fill="hold"/>
                                        <p:tgtEl>
                                          <p:spTgt spid="42"/>
                                        </p:tgtEl>
                                        <p:attrNameLst>
                                          <p:attrName>ppt_w</p:attrName>
                                        </p:attrNameLst>
                                      </p:cBhvr>
                                      <p:tavLst>
                                        <p:tav tm="0">
                                          <p:val>
                                            <p:fltVal val="0"/>
                                          </p:val>
                                        </p:tav>
                                        <p:tav tm="100000">
                                          <p:val>
                                            <p:strVal val="#ppt_w"/>
                                          </p:val>
                                        </p:tav>
                                      </p:tavLst>
                                    </p:anim>
                                    <p:anim calcmode="lin" valueType="num">
                                      <p:cBhvr>
                                        <p:cTn id="38" dur="500" fill="hold"/>
                                        <p:tgtEl>
                                          <p:spTgt spid="42"/>
                                        </p:tgtEl>
                                        <p:attrNameLst>
                                          <p:attrName>ppt_h</p:attrName>
                                        </p:attrNameLst>
                                      </p:cBhvr>
                                      <p:tavLst>
                                        <p:tav tm="0">
                                          <p:val>
                                            <p:fltVal val="0"/>
                                          </p:val>
                                        </p:tav>
                                        <p:tav tm="100000">
                                          <p:val>
                                            <p:strVal val="#ppt_h"/>
                                          </p:val>
                                        </p:tav>
                                      </p:tavLst>
                                    </p:anim>
                                    <p:animEffect transition="in" filter="fade">
                                      <p:cBhvr>
                                        <p:cTn id="39" dur="500"/>
                                        <p:tgtEl>
                                          <p:spTgt spid="42"/>
                                        </p:tgtEl>
                                      </p:cBhvr>
                                    </p:animEffect>
                                  </p:childTnLst>
                                </p:cTn>
                              </p:par>
                            </p:childTnLst>
                          </p:cTn>
                        </p:par>
                        <p:par>
                          <p:cTn id="40" fill="hold">
                            <p:stCondLst>
                              <p:cond delay="5000"/>
                            </p:stCondLst>
                            <p:childTnLst>
                              <p:par>
                                <p:cTn id="41" presetID="53" presetClass="entr" presetSubtype="16" fill="hold" nodeType="afterEffect">
                                  <p:stCondLst>
                                    <p:cond delay="0"/>
                                  </p:stCondLst>
                                  <p:childTnLst>
                                    <p:set>
                                      <p:cBhvr>
                                        <p:cTn id="42" dur="1" fill="hold">
                                          <p:stCondLst>
                                            <p:cond delay="0"/>
                                          </p:stCondLst>
                                        </p:cTn>
                                        <p:tgtEl>
                                          <p:spTgt spid="41"/>
                                        </p:tgtEl>
                                        <p:attrNameLst>
                                          <p:attrName>style.visibility</p:attrName>
                                        </p:attrNameLst>
                                      </p:cBhvr>
                                      <p:to>
                                        <p:strVal val="visible"/>
                                      </p:to>
                                    </p:set>
                                    <p:anim calcmode="lin" valueType="num">
                                      <p:cBhvr>
                                        <p:cTn id="43" dur="500" fill="hold"/>
                                        <p:tgtEl>
                                          <p:spTgt spid="41"/>
                                        </p:tgtEl>
                                        <p:attrNameLst>
                                          <p:attrName>ppt_w</p:attrName>
                                        </p:attrNameLst>
                                      </p:cBhvr>
                                      <p:tavLst>
                                        <p:tav tm="0">
                                          <p:val>
                                            <p:fltVal val="0"/>
                                          </p:val>
                                        </p:tav>
                                        <p:tav tm="100000">
                                          <p:val>
                                            <p:strVal val="#ppt_w"/>
                                          </p:val>
                                        </p:tav>
                                      </p:tavLst>
                                    </p:anim>
                                    <p:anim calcmode="lin" valueType="num">
                                      <p:cBhvr>
                                        <p:cTn id="44" dur="500" fill="hold"/>
                                        <p:tgtEl>
                                          <p:spTgt spid="41"/>
                                        </p:tgtEl>
                                        <p:attrNameLst>
                                          <p:attrName>ppt_h</p:attrName>
                                        </p:attrNameLst>
                                      </p:cBhvr>
                                      <p:tavLst>
                                        <p:tav tm="0">
                                          <p:val>
                                            <p:fltVal val="0"/>
                                          </p:val>
                                        </p:tav>
                                        <p:tav tm="100000">
                                          <p:val>
                                            <p:strVal val="#ppt_h"/>
                                          </p:val>
                                        </p:tav>
                                      </p:tavLst>
                                    </p:anim>
                                    <p:animEffect transition="in" filter="fade">
                                      <p:cBhvr>
                                        <p:cTn id="45" dur="500"/>
                                        <p:tgtEl>
                                          <p:spTgt spid="41"/>
                                        </p:tgtEl>
                                      </p:cBhvr>
                                    </p:animEffect>
                                  </p:childTnLst>
                                </p:cTn>
                              </p:par>
                            </p:childTnLst>
                          </p:cTn>
                        </p:par>
                        <p:par>
                          <p:cTn id="46" fill="hold">
                            <p:stCondLst>
                              <p:cond delay="5500"/>
                            </p:stCondLst>
                            <p:childTnLst>
                              <p:par>
                                <p:cTn id="47" presetID="53" presetClass="entr" presetSubtype="16" fill="hold" nodeType="afterEffect">
                                  <p:stCondLst>
                                    <p:cond delay="0"/>
                                  </p:stCondLst>
                                  <p:childTnLst>
                                    <p:set>
                                      <p:cBhvr>
                                        <p:cTn id="48" dur="1" fill="hold">
                                          <p:stCondLst>
                                            <p:cond delay="0"/>
                                          </p:stCondLst>
                                        </p:cTn>
                                        <p:tgtEl>
                                          <p:spTgt spid="40"/>
                                        </p:tgtEl>
                                        <p:attrNameLst>
                                          <p:attrName>style.visibility</p:attrName>
                                        </p:attrNameLst>
                                      </p:cBhvr>
                                      <p:to>
                                        <p:strVal val="visible"/>
                                      </p:to>
                                    </p:set>
                                    <p:anim calcmode="lin" valueType="num">
                                      <p:cBhvr>
                                        <p:cTn id="49" dur="500" fill="hold"/>
                                        <p:tgtEl>
                                          <p:spTgt spid="40"/>
                                        </p:tgtEl>
                                        <p:attrNameLst>
                                          <p:attrName>ppt_w</p:attrName>
                                        </p:attrNameLst>
                                      </p:cBhvr>
                                      <p:tavLst>
                                        <p:tav tm="0">
                                          <p:val>
                                            <p:fltVal val="0"/>
                                          </p:val>
                                        </p:tav>
                                        <p:tav tm="100000">
                                          <p:val>
                                            <p:strVal val="#ppt_w"/>
                                          </p:val>
                                        </p:tav>
                                      </p:tavLst>
                                    </p:anim>
                                    <p:anim calcmode="lin" valueType="num">
                                      <p:cBhvr>
                                        <p:cTn id="50" dur="500" fill="hold"/>
                                        <p:tgtEl>
                                          <p:spTgt spid="40"/>
                                        </p:tgtEl>
                                        <p:attrNameLst>
                                          <p:attrName>ppt_h</p:attrName>
                                        </p:attrNameLst>
                                      </p:cBhvr>
                                      <p:tavLst>
                                        <p:tav tm="0">
                                          <p:val>
                                            <p:fltVal val="0"/>
                                          </p:val>
                                        </p:tav>
                                        <p:tav tm="100000">
                                          <p:val>
                                            <p:strVal val="#ppt_h"/>
                                          </p:val>
                                        </p:tav>
                                      </p:tavLst>
                                    </p:anim>
                                    <p:animEffect transition="in" filter="fade">
                                      <p:cBhvr>
                                        <p:cTn id="51" dur="500"/>
                                        <p:tgtEl>
                                          <p:spTgt spid="40"/>
                                        </p:tgtEl>
                                      </p:cBhvr>
                                    </p:animEffect>
                                  </p:childTnLst>
                                </p:cTn>
                              </p:par>
                            </p:childTnLst>
                          </p:cTn>
                        </p:par>
                        <p:par>
                          <p:cTn id="52" fill="hold">
                            <p:stCondLst>
                              <p:cond delay="6000"/>
                            </p:stCondLst>
                            <p:childTnLst>
                              <p:par>
                                <p:cTn id="53" presetID="10" presetClass="entr" presetSubtype="0" fill="hold" nodeType="afterEffect">
                                  <p:stCondLst>
                                    <p:cond delay="0"/>
                                  </p:stCondLst>
                                  <p:childTnLst>
                                    <p:set>
                                      <p:cBhvr>
                                        <p:cTn id="54" dur="1" fill="hold">
                                          <p:stCondLst>
                                            <p:cond delay="0"/>
                                          </p:stCondLst>
                                        </p:cTn>
                                        <p:tgtEl>
                                          <p:spTgt spid="20"/>
                                        </p:tgtEl>
                                        <p:attrNameLst>
                                          <p:attrName>style.visibility</p:attrName>
                                        </p:attrNameLst>
                                      </p:cBhvr>
                                      <p:to>
                                        <p:strVal val="visible"/>
                                      </p:to>
                                    </p:set>
                                    <p:animEffect transition="in" filter="fade">
                                      <p:cBhvr>
                                        <p:cTn id="55" dur="500"/>
                                        <p:tgtEl>
                                          <p:spTgt spid="20"/>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3"/>
                                        </p:tgtEl>
                                        <p:attrNameLst>
                                          <p:attrName>style.visibility</p:attrName>
                                        </p:attrNameLst>
                                      </p:cBhvr>
                                      <p:to>
                                        <p:strVal val="visible"/>
                                      </p:to>
                                    </p:set>
                                    <p:animEffect transition="in" filter="fade">
                                      <p:cBhvr>
                                        <p:cTn id="59" dur="500"/>
                                        <p:tgtEl>
                                          <p:spTgt spid="23"/>
                                        </p:tgtEl>
                                      </p:cBhvr>
                                    </p:animEffect>
                                  </p:childTnLst>
                                </p:cTn>
                              </p:par>
                            </p:childTnLst>
                          </p:cTn>
                        </p:par>
                        <p:par>
                          <p:cTn id="60" fill="hold">
                            <p:stCondLst>
                              <p:cond delay="7000"/>
                            </p:stCondLst>
                            <p:childTnLst>
                              <p:par>
                                <p:cTn id="61" presetID="10" presetClass="entr" presetSubtype="0" fill="hold" nodeType="afterEffect">
                                  <p:stCondLst>
                                    <p:cond delay="0"/>
                                  </p:stCondLst>
                                  <p:childTnLst>
                                    <p:set>
                                      <p:cBhvr>
                                        <p:cTn id="62" dur="1" fill="hold">
                                          <p:stCondLst>
                                            <p:cond delay="0"/>
                                          </p:stCondLst>
                                        </p:cTn>
                                        <p:tgtEl>
                                          <p:spTgt spid="24"/>
                                        </p:tgtEl>
                                        <p:attrNameLst>
                                          <p:attrName>style.visibility</p:attrName>
                                        </p:attrNameLst>
                                      </p:cBhvr>
                                      <p:to>
                                        <p:strVal val="visible"/>
                                      </p:to>
                                    </p:set>
                                    <p:animEffect transition="in" filter="fade">
                                      <p:cBhvr>
                                        <p:cTn id="63" dur="500"/>
                                        <p:tgtEl>
                                          <p:spTgt spid="24"/>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fade">
                                      <p:cBhvr>
                                        <p:cTn id="67" dur="500"/>
                                        <p:tgtEl>
                                          <p:spTgt spid="27"/>
                                        </p:tgtEl>
                                      </p:cBhvr>
                                    </p:animEffect>
                                  </p:childTnLst>
                                </p:cTn>
                              </p:par>
                            </p:childTnLst>
                          </p:cTn>
                        </p:par>
                        <p:par>
                          <p:cTn id="68" fill="hold">
                            <p:stCondLst>
                              <p:cond delay="8000"/>
                            </p:stCondLst>
                            <p:childTnLst>
                              <p:par>
                                <p:cTn id="69" presetID="10" presetClass="entr" presetSubtype="0"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fade">
                                      <p:cBhvr>
                                        <p:cTn id="71" dur="500"/>
                                        <p:tgtEl>
                                          <p:spTgt spid="28"/>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1"/>
                                        </p:tgtEl>
                                        <p:attrNameLst>
                                          <p:attrName>style.visibility</p:attrName>
                                        </p:attrNameLst>
                                      </p:cBhvr>
                                      <p:to>
                                        <p:strVal val="visible"/>
                                      </p:to>
                                    </p:set>
                                    <p:animEffect transition="in" filter="fade">
                                      <p:cBhvr>
                                        <p:cTn id="75" dur="500"/>
                                        <p:tgtEl>
                                          <p:spTgt spid="31"/>
                                        </p:tgtEl>
                                      </p:cBhvr>
                                    </p:animEffect>
                                  </p:childTnLst>
                                </p:cTn>
                              </p:par>
                            </p:childTnLst>
                          </p:cTn>
                        </p:par>
                        <p:par>
                          <p:cTn id="76" fill="hold">
                            <p:stCondLst>
                              <p:cond delay="9000"/>
                            </p:stCondLst>
                            <p:childTnLst>
                              <p:par>
                                <p:cTn id="77" presetID="10" presetClass="entr" presetSubtype="0" fill="hold" nodeType="afterEffect">
                                  <p:stCondLst>
                                    <p:cond delay="0"/>
                                  </p:stCondLst>
                                  <p:childTnLst>
                                    <p:set>
                                      <p:cBhvr>
                                        <p:cTn id="78" dur="1" fill="hold">
                                          <p:stCondLst>
                                            <p:cond delay="0"/>
                                          </p:stCondLst>
                                        </p:cTn>
                                        <p:tgtEl>
                                          <p:spTgt spid="32"/>
                                        </p:tgtEl>
                                        <p:attrNameLst>
                                          <p:attrName>style.visibility</p:attrName>
                                        </p:attrNameLst>
                                      </p:cBhvr>
                                      <p:to>
                                        <p:strVal val="visible"/>
                                      </p:to>
                                    </p:set>
                                    <p:animEffect transition="in" filter="fade">
                                      <p:cBhvr>
                                        <p:cTn id="79" dur="500"/>
                                        <p:tgtEl>
                                          <p:spTgt spid="32"/>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5"/>
                                        </p:tgtEl>
                                        <p:attrNameLst>
                                          <p:attrName>style.visibility</p:attrName>
                                        </p:attrNameLst>
                                      </p:cBhvr>
                                      <p:to>
                                        <p:strVal val="visible"/>
                                      </p:to>
                                    </p:set>
                                    <p:animEffect transition="in" filter="fade">
                                      <p:cBhvr>
                                        <p:cTn id="83"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7" grpId="0"/>
      <p:bldP spid="31" grpId="0"/>
      <p:bldP spid="3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椭圆 3"/>
          <p:cNvSpPr/>
          <p:nvPr/>
        </p:nvSpPr>
        <p:spPr>
          <a:xfrm>
            <a:off x="1339733" y="2236764"/>
            <a:ext cx="3000210" cy="3000210"/>
          </a:xfrm>
          <a:prstGeom prst="ellipse">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5" name="椭圆 4"/>
          <p:cNvSpPr/>
          <p:nvPr/>
        </p:nvSpPr>
        <p:spPr>
          <a:xfrm>
            <a:off x="5036420" y="2236764"/>
            <a:ext cx="3000210" cy="3000210"/>
          </a:xfrm>
          <a:prstGeom prst="ellipse">
            <a:avLst/>
          </a:prstGeom>
          <a:blipFill dpi="0" rotWithShape="1">
            <a:blip r:embed="rId4"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6" name="椭圆 5"/>
          <p:cNvSpPr/>
          <p:nvPr/>
        </p:nvSpPr>
        <p:spPr>
          <a:xfrm>
            <a:off x="8733108" y="2236764"/>
            <a:ext cx="3000210" cy="3000210"/>
          </a:xfrm>
          <a:prstGeom prst="ellipse">
            <a:avLst/>
          </a:prstGeom>
          <a:blipFill dpi="0" rotWithShape="1">
            <a:blip r:embed="rId5"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29"/>
          <p:cNvGrpSpPr>
            <a:grpSpLocks/>
          </p:cNvGrpSpPr>
          <p:nvPr/>
        </p:nvGrpSpPr>
        <p:grpSpPr bwMode="auto">
          <a:xfrm>
            <a:off x="3493900" y="2334985"/>
            <a:ext cx="662992" cy="665225"/>
            <a:chOff x="2484120" y="1661160"/>
            <a:chExt cx="472440" cy="472440"/>
          </a:xfrm>
        </p:grpSpPr>
        <p:sp>
          <p:nvSpPr>
            <p:cNvPr id="24" name="椭圆 23"/>
            <p:cNvSpPr/>
            <p:nvPr/>
          </p:nvSpPr>
          <p:spPr>
            <a:xfrm>
              <a:off x="2484120" y="1661160"/>
              <a:ext cx="472440" cy="47244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8" name="矩形 26"/>
            <p:cNvSpPr>
              <a:spLocks noChangeArrowheads="1"/>
            </p:cNvSpPr>
            <p:nvPr/>
          </p:nvSpPr>
          <p:spPr bwMode="auto">
            <a:xfrm>
              <a:off x="2547824" y="1745731"/>
              <a:ext cx="332632" cy="280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01</a:t>
              </a:r>
              <a:endParaRPr lang="zh-CN" altLang="en-US" sz="1828">
                <a:solidFill>
                  <a:schemeClr val="bg1"/>
                </a:solidFill>
              </a:endParaRPr>
            </a:p>
          </p:txBody>
        </p:sp>
      </p:grpSp>
      <p:grpSp>
        <p:nvGrpSpPr>
          <p:cNvPr id="27" name="组合 30"/>
          <p:cNvGrpSpPr>
            <a:grpSpLocks/>
          </p:cNvGrpSpPr>
          <p:nvPr/>
        </p:nvGrpSpPr>
        <p:grpSpPr bwMode="auto">
          <a:xfrm>
            <a:off x="7244168" y="2334985"/>
            <a:ext cx="662992" cy="665225"/>
            <a:chOff x="5151120" y="1661160"/>
            <a:chExt cx="472440" cy="472440"/>
          </a:xfrm>
        </p:grpSpPr>
        <p:sp>
          <p:nvSpPr>
            <p:cNvPr id="25" name="椭圆 24"/>
            <p:cNvSpPr/>
            <p:nvPr/>
          </p:nvSpPr>
          <p:spPr>
            <a:xfrm>
              <a:off x="5151120" y="1661160"/>
              <a:ext cx="472440" cy="47244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6" name="矩形 27"/>
            <p:cNvSpPr>
              <a:spLocks noChangeArrowheads="1"/>
            </p:cNvSpPr>
            <p:nvPr/>
          </p:nvSpPr>
          <p:spPr bwMode="auto">
            <a:xfrm>
              <a:off x="5199584" y="1745731"/>
              <a:ext cx="332632" cy="280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dirty="0">
                  <a:solidFill>
                    <a:schemeClr val="bg1"/>
                  </a:solidFill>
                  <a:latin typeface="Helvetica" panose="020B0604020202020204" pitchFamily="34" charset="0"/>
                </a:rPr>
                <a:t>02</a:t>
              </a:r>
              <a:endParaRPr lang="zh-CN" altLang="en-US" sz="1828" dirty="0">
                <a:solidFill>
                  <a:schemeClr val="bg1"/>
                </a:solidFill>
              </a:endParaRPr>
            </a:p>
          </p:txBody>
        </p:sp>
      </p:grpSp>
      <p:grpSp>
        <p:nvGrpSpPr>
          <p:cNvPr id="28" name="组合 31"/>
          <p:cNvGrpSpPr>
            <a:grpSpLocks/>
          </p:cNvGrpSpPr>
          <p:nvPr/>
        </p:nvGrpSpPr>
        <p:grpSpPr bwMode="auto">
          <a:xfrm>
            <a:off x="11048000" y="2334985"/>
            <a:ext cx="662992" cy="665225"/>
            <a:chOff x="7856220" y="1661160"/>
            <a:chExt cx="472440" cy="472440"/>
          </a:xfrm>
        </p:grpSpPr>
        <p:sp>
          <p:nvSpPr>
            <p:cNvPr id="26" name="椭圆 25"/>
            <p:cNvSpPr/>
            <p:nvPr/>
          </p:nvSpPr>
          <p:spPr>
            <a:xfrm>
              <a:off x="7856220" y="1661160"/>
              <a:ext cx="472440" cy="472440"/>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32784" name="矩形 28"/>
            <p:cNvSpPr>
              <a:spLocks noChangeArrowheads="1"/>
            </p:cNvSpPr>
            <p:nvPr/>
          </p:nvSpPr>
          <p:spPr bwMode="auto">
            <a:xfrm>
              <a:off x="7912304" y="1745731"/>
              <a:ext cx="332632" cy="28078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en-US" altLang="zh-CN" sz="1969" b="1">
                  <a:solidFill>
                    <a:schemeClr val="bg1"/>
                  </a:solidFill>
                  <a:latin typeface="Helvetica" panose="020B0604020202020204" pitchFamily="34" charset="0"/>
                </a:rPr>
                <a:t>03</a:t>
              </a:r>
              <a:endParaRPr lang="zh-CN" altLang="en-US" sz="1828">
                <a:solidFill>
                  <a:schemeClr val="bg1"/>
                </a:solidFill>
              </a:endParaRPr>
            </a:p>
          </p:txBody>
        </p:sp>
      </p:grpSp>
      <p:sp>
        <p:nvSpPr>
          <p:cNvPr id="32" name="TextBox 15"/>
          <p:cNvSpPr txBox="1"/>
          <p:nvPr/>
        </p:nvSpPr>
        <p:spPr>
          <a:xfrm>
            <a:off x="16776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3" name="TextBox 16"/>
          <p:cNvSpPr txBox="1"/>
          <p:nvPr/>
        </p:nvSpPr>
        <p:spPr>
          <a:xfrm>
            <a:off x="16776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4" name="TextBox 15"/>
          <p:cNvSpPr txBox="1"/>
          <p:nvPr/>
        </p:nvSpPr>
        <p:spPr>
          <a:xfrm>
            <a:off x="5478170"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5" name="TextBox 16"/>
          <p:cNvSpPr txBox="1"/>
          <p:nvPr/>
        </p:nvSpPr>
        <p:spPr>
          <a:xfrm>
            <a:off x="5478170"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6" name="TextBox 15"/>
          <p:cNvSpPr txBox="1"/>
          <p:nvPr/>
        </p:nvSpPr>
        <p:spPr>
          <a:xfrm>
            <a:off x="9069095" y="5780662"/>
            <a:ext cx="2709932" cy="838853"/>
          </a:xfrm>
          <a:prstGeom prst="rect">
            <a:avLst/>
          </a:prstGeom>
          <a:noFill/>
        </p:spPr>
        <p:txBody>
          <a:bodyPr wrap="square" lIns="99220" tIns="49610" rIns="99220" bIns="49610" rtlCol="0">
            <a:spAutoFit/>
          </a:body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37" name="TextBox 16"/>
          <p:cNvSpPr txBox="1"/>
          <p:nvPr/>
        </p:nvSpPr>
        <p:spPr>
          <a:xfrm>
            <a:off x="9069095" y="5459931"/>
            <a:ext cx="1816205" cy="315633"/>
          </a:xfrm>
          <a:prstGeom prst="rect">
            <a:avLst/>
          </a:prstGeom>
          <a:noFill/>
        </p:spPr>
        <p:txBody>
          <a:bodyPr wrap="none" lIns="99220" tIns="49610" rIns="99220" bIns="49610" rtlCol="0">
            <a:spAutoFit/>
          </a:bodyPr>
          <a:lstStyle/>
          <a:p>
            <a:r>
              <a:rPr lang="zh-CN" altLang="en-US" sz="1400" dirty="0" smtClean="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点击请替换文字内容</a:t>
            </a:r>
            <a:endParaRPr lang="zh-CN" altLang="en-US" sz="1400"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4077866103"/>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20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1000"/>
                                        <p:tgtEl>
                                          <p:spTgt spid="5"/>
                                        </p:tgtEl>
                                      </p:cBhvr>
                                    </p:animEffect>
                                    <p:anim calcmode="lin" valueType="num">
                                      <p:cBhvr>
                                        <p:cTn id="13" dur="1000" fill="hold"/>
                                        <p:tgtEl>
                                          <p:spTgt spid="5"/>
                                        </p:tgtEl>
                                        <p:attrNameLst>
                                          <p:attrName>ppt_x</p:attrName>
                                        </p:attrNameLst>
                                      </p:cBhvr>
                                      <p:tavLst>
                                        <p:tav tm="0">
                                          <p:val>
                                            <p:strVal val="#ppt_x"/>
                                          </p:val>
                                        </p:tav>
                                        <p:tav tm="100000">
                                          <p:val>
                                            <p:strVal val="#ppt_x"/>
                                          </p:val>
                                        </p:tav>
                                      </p:tavLst>
                                    </p:anim>
                                    <p:anim calcmode="lin" valueType="num">
                                      <p:cBhvr>
                                        <p:cTn id="14" dur="1000" fill="hold"/>
                                        <p:tgtEl>
                                          <p:spTgt spid="5"/>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500"/>
                                  </p:stCondLst>
                                  <p:childTnLst>
                                    <p:set>
                                      <p:cBhvr>
                                        <p:cTn id="16" dur="1" fill="hold">
                                          <p:stCondLst>
                                            <p:cond delay="0"/>
                                          </p:stCondLst>
                                        </p:cTn>
                                        <p:tgtEl>
                                          <p:spTgt spid="6"/>
                                        </p:tgtEl>
                                        <p:attrNameLst>
                                          <p:attrName>style.visibility</p:attrName>
                                        </p:attrNameLst>
                                      </p:cBhvr>
                                      <p:to>
                                        <p:strVal val="visible"/>
                                      </p:to>
                                    </p:set>
                                    <p:animEffect transition="in" filter="fade">
                                      <p:cBhvr>
                                        <p:cTn id="17" dur="1000"/>
                                        <p:tgtEl>
                                          <p:spTgt spid="6"/>
                                        </p:tgtEl>
                                      </p:cBhvr>
                                    </p:animEffect>
                                    <p:anim calcmode="lin" valueType="num">
                                      <p:cBhvr>
                                        <p:cTn id="18" dur="1000" fill="hold"/>
                                        <p:tgtEl>
                                          <p:spTgt spid="6"/>
                                        </p:tgtEl>
                                        <p:attrNameLst>
                                          <p:attrName>ppt_x</p:attrName>
                                        </p:attrNameLst>
                                      </p:cBhvr>
                                      <p:tavLst>
                                        <p:tav tm="0">
                                          <p:val>
                                            <p:strVal val="#ppt_x"/>
                                          </p:val>
                                        </p:tav>
                                        <p:tav tm="100000">
                                          <p:val>
                                            <p:strVal val="#ppt_x"/>
                                          </p:val>
                                        </p:tav>
                                      </p:tavLst>
                                    </p:anim>
                                    <p:anim calcmode="lin" valueType="num">
                                      <p:cBhvr>
                                        <p:cTn id="19" dur="1000" fill="hold"/>
                                        <p:tgtEl>
                                          <p:spTgt spid="6"/>
                                        </p:tgtEl>
                                        <p:attrNameLst>
                                          <p:attrName>ppt_y</p:attrName>
                                        </p:attrNameLst>
                                      </p:cBhvr>
                                      <p:tavLst>
                                        <p:tav tm="0">
                                          <p:val>
                                            <p:strVal val="#ppt_y+.1"/>
                                          </p:val>
                                        </p:tav>
                                        <p:tav tm="100000">
                                          <p:val>
                                            <p:strVal val="#ppt_y"/>
                                          </p:val>
                                        </p:tav>
                                      </p:tavLst>
                                    </p:anim>
                                  </p:childTnLst>
                                </p:cTn>
                              </p:par>
                              <p:par>
                                <p:cTn id="20" presetID="53" presetClass="entr" presetSubtype="16" fill="hold" nodeType="withEffect">
                                  <p:stCondLst>
                                    <p:cond delay="700"/>
                                  </p:stCondLst>
                                  <p:childTnLst>
                                    <p:set>
                                      <p:cBhvr>
                                        <p:cTn id="21" dur="1" fill="hold">
                                          <p:stCondLst>
                                            <p:cond delay="0"/>
                                          </p:stCondLst>
                                        </p:cTn>
                                        <p:tgtEl>
                                          <p:spTgt spid="20"/>
                                        </p:tgtEl>
                                        <p:attrNameLst>
                                          <p:attrName>style.visibility</p:attrName>
                                        </p:attrNameLst>
                                      </p:cBhvr>
                                      <p:to>
                                        <p:strVal val="visible"/>
                                      </p:to>
                                    </p:set>
                                    <p:anim calcmode="lin" valueType="num">
                                      <p:cBhvr>
                                        <p:cTn id="22" dur="750" fill="hold"/>
                                        <p:tgtEl>
                                          <p:spTgt spid="20"/>
                                        </p:tgtEl>
                                        <p:attrNameLst>
                                          <p:attrName>ppt_w</p:attrName>
                                        </p:attrNameLst>
                                      </p:cBhvr>
                                      <p:tavLst>
                                        <p:tav tm="0">
                                          <p:val>
                                            <p:fltVal val="0"/>
                                          </p:val>
                                        </p:tav>
                                        <p:tav tm="100000">
                                          <p:val>
                                            <p:strVal val="#ppt_w"/>
                                          </p:val>
                                        </p:tav>
                                      </p:tavLst>
                                    </p:anim>
                                    <p:anim calcmode="lin" valueType="num">
                                      <p:cBhvr>
                                        <p:cTn id="23" dur="750" fill="hold"/>
                                        <p:tgtEl>
                                          <p:spTgt spid="20"/>
                                        </p:tgtEl>
                                        <p:attrNameLst>
                                          <p:attrName>ppt_h</p:attrName>
                                        </p:attrNameLst>
                                      </p:cBhvr>
                                      <p:tavLst>
                                        <p:tav tm="0">
                                          <p:val>
                                            <p:fltVal val="0"/>
                                          </p:val>
                                        </p:tav>
                                        <p:tav tm="100000">
                                          <p:val>
                                            <p:strVal val="#ppt_h"/>
                                          </p:val>
                                        </p:tav>
                                      </p:tavLst>
                                    </p:anim>
                                    <p:animEffect transition="in" filter="fade">
                                      <p:cBhvr>
                                        <p:cTn id="24" dur="750"/>
                                        <p:tgtEl>
                                          <p:spTgt spid="20"/>
                                        </p:tgtEl>
                                      </p:cBhvr>
                                    </p:animEffect>
                                  </p:childTnLst>
                                </p:cTn>
                              </p:par>
                              <p:par>
                                <p:cTn id="25" presetID="53" presetClass="entr" presetSubtype="16" fill="hold" nodeType="withEffect">
                                  <p:stCondLst>
                                    <p:cond delay="900"/>
                                  </p:stCondLst>
                                  <p:childTnLst>
                                    <p:set>
                                      <p:cBhvr>
                                        <p:cTn id="26" dur="1" fill="hold">
                                          <p:stCondLst>
                                            <p:cond delay="0"/>
                                          </p:stCondLst>
                                        </p:cTn>
                                        <p:tgtEl>
                                          <p:spTgt spid="27"/>
                                        </p:tgtEl>
                                        <p:attrNameLst>
                                          <p:attrName>style.visibility</p:attrName>
                                        </p:attrNameLst>
                                      </p:cBhvr>
                                      <p:to>
                                        <p:strVal val="visible"/>
                                      </p:to>
                                    </p:set>
                                    <p:anim calcmode="lin" valueType="num">
                                      <p:cBhvr>
                                        <p:cTn id="27" dur="750" fill="hold"/>
                                        <p:tgtEl>
                                          <p:spTgt spid="27"/>
                                        </p:tgtEl>
                                        <p:attrNameLst>
                                          <p:attrName>ppt_w</p:attrName>
                                        </p:attrNameLst>
                                      </p:cBhvr>
                                      <p:tavLst>
                                        <p:tav tm="0">
                                          <p:val>
                                            <p:fltVal val="0"/>
                                          </p:val>
                                        </p:tav>
                                        <p:tav tm="100000">
                                          <p:val>
                                            <p:strVal val="#ppt_w"/>
                                          </p:val>
                                        </p:tav>
                                      </p:tavLst>
                                    </p:anim>
                                    <p:anim calcmode="lin" valueType="num">
                                      <p:cBhvr>
                                        <p:cTn id="28" dur="750" fill="hold"/>
                                        <p:tgtEl>
                                          <p:spTgt spid="27"/>
                                        </p:tgtEl>
                                        <p:attrNameLst>
                                          <p:attrName>ppt_h</p:attrName>
                                        </p:attrNameLst>
                                      </p:cBhvr>
                                      <p:tavLst>
                                        <p:tav tm="0">
                                          <p:val>
                                            <p:fltVal val="0"/>
                                          </p:val>
                                        </p:tav>
                                        <p:tav tm="100000">
                                          <p:val>
                                            <p:strVal val="#ppt_h"/>
                                          </p:val>
                                        </p:tav>
                                      </p:tavLst>
                                    </p:anim>
                                    <p:animEffect transition="in" filter="fade">
                                      <p:cBhvr>
                                        <p:cTn id="29" dur="750"/>
                                        <p:tgtEl>
                                          <p:spTgt spid="27"/>
                                        </p:tgtEl>
                                      </p:cBhvr>
                                    </p:animEffect>
                                  </p:childTnLst>
                                </p:cTn>
                              </p:par>
                              <p:par>
                                <p:cTn id="30" presetID="53" presetClass="entr" presetSubtype="16" fill="hold" nodeType="withEffect">
                                  <p:stCondLst>
                                    <p:cond delay="1100"/>
                                  </p:stCondLst>
                                  <p:childTnLst>
                                    <p:set>
                                      <p:cBhvr>
                                        <p:cTn id="31" dur="1" fill="hold">
                                          <p:stCondLst>
                                            <p:cond delay="0"/>
                                          </p:stCondLst>
                                        </p:cTn>
                                        <p:tgtEl>
                                          <p:spTgt spid="28"/>
                                        </p:tgtEl>
                                        <p:attrNameLst>
                                          <p:attrName>style.visibility</p:attrName>
                                        </p:attrNameLst>
                                      </p:cBhvr>
                                      <p:to>
                                        <p:strVal val="visible"/>
                                      </p:to>
                                    </p:set>
                                    <p:anim calcmode="lin" valueType="num">
                                      <p:cBhvr>
                                        <p:cTn id="32" dur="750" fill="hold"/>
                                        <p:tgtEl>
                                          <p:spTgt spid="28"/>
                                        </p:tgtEl>
                                        <p:attrNameLst>
                                          <p:attrName>ppt_w</p:attrName>
                                        </p:attrNameLst>
                                      </p:cBhvr>
                                      <p:tavLst>
                                        <p:tav tm="0">
                                          <p:val>
                                            <p:fltVal val="0"/>
                                          </p:val>
                                        </p:tav>
                                        <p:tav tm="100000">
                                          <p:val>
                                            <p:strVal val="#ppt_w"/>
                                          </p:val>
                                        </p:tav>
                                      </p:tavLst>
                                    </p:anim>
                                    <p:anim calcmode="lin" valueType="num">
                                      <p:cBhvr>
                                        <p:cTn id="33" dur="750" fill="hold"/>
                                        <p:tgtEl>
                                          <p:spTgt spid="28"/>
                                        </p:tgtEl>
                                        <p:attrNameLst>
                                          <p:attrName>ppt_h</p:attrName>
                                        </p:attrNameLst>
                                      </p:cBhvr>
                                      <p:tavLst>
                                        <p:tav tm="0">
                                          <p:val>
                                            <p:fltVal val="0"/>
                                          </p:val>
                                        </p:tav>
                                        <p:tav tm="100000">
                                          <p:val>
                                            <p:strVal val="#ppt_h"/>
                                          </p:val>
                                        </p:tav>
                                      </p:tavLst>
                                    </p:anim>
                                    <p:animEffect transition="in" filter="fade">
                                      <p:cBhvr>
                                        <p:cTn id="34" dur="750"/>
                                        <p:tgtEl>
                                          <p:spTgt spid="28"/>
                                        </p:tgtEl>
                                      </p:cBhvr>
                                    </p:animEffect>
                                  </p:childTnLst>
                                </p:cTn>
                              </p:par>
                              <p:par>
                                <p:cTn id="35" presetID="17" presetClass="entr" presetSubtype="1" fill="hold" grpId="0" nodeType="withEffect">
                                  <p:stCondLst>
                                    <p:cond delay="1100"/>
                                  </p:stCondLst>
                                  <p:iterate type="lt">
                                    <p:tmPct val="40000"/>
                                  </p:iterate>
                                  <p:childTnLst>
                                    <p:set>
                                      <p:cBhvr>
                                        <p:cTn id="36" dur="1" fill="hold">
                                          <p:stCondLst>
                                            <p:cond delay="0"/>
                                          </p:stCondLst>
                                        </p:cTn>
                                        <p:tgtEl>
                                          <p:spTgt spid="33"/>
                                        </p:tgtEl>
                                        <p:attrNameLst>
                                          <p:attrName>style.visibility</p:attrName>
                                        </p:attrNameLst>
                                      </p:cBhvr>
                                      <p:to>
                                        <p:strVal val="visible"/>
                                      </p:to>
                                    </p:set>
                                    <p:anim calcmode="lin" valueType="num">
                                      <p:cBhvr>
                                        <p:cTn id="37" dur="700" fill="hold"/>
                                        <p:tgtEl>
                                          <p:spTgt spid="33"/>
                                        </p:tgtEl>
                                        <p:attrNameLst>
                                          <p:attrName>ppt_x</p:attrName>
                                        </p:attrNameLst>
                                      </p:cBhvr>
                                      <p:tavLst>
                                        <p:tav tm="0">
                                          <p:val>
                                            <p:strVal val="#ppt_x"/>
                                          </p:val>
                                        </p:tav>
                                        <p:tav tm="100000">
                                          <p:val>
                                            <p:strVal val="#ppt_x"/>
                                          </p:val>
                                        </p:tav>
                                      </p:tavLst>
                                    </p:anim>
                                    <p:anim calcmode="lin" valueType="num">
                                      <p:cBhvr>
                                        <p:cTn id="38" dur="700" fill="hold"/>
                                        <p:tgtEl>
                                          <p:spTgt spid="33"/>
                                        </p:tgtEl>
                                        <p:attrNameLst>
                                          <p:attrName>ppt_y</p:attrName>
                                        </p:attrNameLst>
                                      </p:cBhvr>
                                      <p:tavLst>
                                        <p:tav tm="0">
                                          <p:val>
                                            <p:strVal val="#ppt_y-#ppt_h/2"/>
                                          </p:val>
                                        </p:tav>
                                        <p:tav tm="100000">
                                          <p:val>
                                            <p:strVal val="#ppt_y"/>
                                          </p:val>
                                        </p:tav>
                                      </p:tavLst>
                                    </p:anim>
                                    <p:anim calcmode="lin" valueType="num">
                                      <p:cBhvr>
                                        <p:cTn id="39" dur="700" fill="hold"/>
                                        <p:tgtEl>
                                          <p:spTgt spid="33"/>
                                        </p:tgtEl>
                                        <p:attrNameLst>
                                          <p:attrName>ppt_w</p:attrName>
                                        </p:attrNameLst>
                                      </p:cBhvr>
                                      <p:tavLst>
                                        <p:tav tm="0">
                                          <p:val>
                                            <p:strVal val="#ppt_w"/>
                                          </p:val>
                                        </p:tav>
                                        <p:tav tm="100000">
                                          <p:val>
                                            <p:strVal val="#ppt_w"/>
                                          </p:val>
                                        </p:tav>
                                      </p:tavLst>
                                    </p:anim>
                                    <p:anim calcmode="lin" valueType="num">
                                      <p:cBhvr>
                                        <p:cTn id="40" dur="700" fill="hold"/>
                                        <p:tgtEl>
                                          <p:spTgt spid="33"/>
                                        </p:tgtEl>
                                        <p:attrNameLst>
                                          <p:attrName>ppt_h</p:attrName>
                                        </p:attrNameLst>
                                      </p:cBhvr>
                                      <p:tavLst>
                                        <p:tav tm="0">
                                          <p:val>
                                            <p:fltVal val="0"/>
                                          </p:val>
                                        </p:tav>
                                        <p:tav tm="100000">
                                          <p:val>
                                            <p:strVal val="#ppt_h"/>
                                          </p:val>
                                        </p:tav>
                                      </p:tavLst>
                                    </p:anim>
                                  </p:childTnLst>
                                </p:cTn>
                              </p:par>
                              <p:par>
                                <p:cTn id="41" presetID="22" presetClass="entr" presetSubtype="8" fill="hold" grpId="0" nodeType="withEffect">
                                  <p:stCondLst>
                                    <p:cond delay="1100"/>
                                  </p:stCondLst>
                                  <p:childTnLst>
                                    <p:set>
                                      <p:cBhvr>
                                        <p:cTn id="42" dur="1" fill="hold">
                                          <p:stCondLst>
                                            <p:cond delay="0"/>
                                          </p:stCondLst>
                                        </p:cTn>
                                        <p:tgtEl>
                                          <p:spTgt spid="32"/>
                                        </p:tgtEl>
                                        <p:attrNameLst>
                                          <p:attrName>style.visibility</p:attrName>
                                        </p:attrNameLst>
                                      </p:cBhvr>
                                      <p:to>
                                        <p:strVal val="visible"/>
                                      </p:to>
                                    </p:set>
                                    <p:animEffect transition="in" filter="wipe(left)">
                                      <p:cBhvr>
                                        <p:cTn id="43" dur="700"/>
                                        <p:tgtEl>
                                          <p:spTgt spid="32"/>
                                        </p:tgtEl>
                                      </p:cBhvr>
                                    </p:animEffect>
                                  </p:childTnLst>
                                </p:cTn>
                              </p:par>
                              <p:par>
                                <p:cTn id="44" presetID="17" presetClass="entr" presetSubtype="1" fill="hold" grpId="0" nodeType="withEffect">
                                  <p:stCondLst>
                                    <p:cond delay="1400"/>
                                  </p:stCondLst>
                                  <p:iterate type="lt">
                                    <p:tmPct val="40000"/>
                                  </p:iterate>
                                  <p:childTnLst>
                                    <p:set>
                                      <p:cBhvr>
                                        <p:cTn id="45" dur="1" fill="hold">
                                          <p:stCondLst>
                                            <p:cond delay="0"/>
                                          </p:stCondLst>
                                        </p:cTn>
                                        <p:tgtEl>
                                          <p:spTgt spid="35"/>
                                        </p:tgtEl>
                                        <p:attrNameLst>
                                          <p:attrName>style.visibility</p:attrName>
                                        </p:attrNameLst>
                                      </p:cBhvr>
                                      <p:to>
                                        <p:strVal val="visible"/>
                                      </p:to>
                                    </p:set>
                                    <p:anim calcmode="lin" valueType="num">
                                      <p:cBhvr>
                                        <p:cTn id="46" dur="700" fill="hold"/>
                                        <p:tgtEl>
                                          <p:spTgt spid="35"/>
                                        </p:tgtEl>
                                        <p:attrNameLst>
                                          <p:attrName>ppt_x</p:attrName>
                                        </p:attrNameLst>
                                      </p:cBhvr>
                                      <p:tavLst>
                                        <p:tav tm="0">
                                          <p:val>
                                            <p:strVal val="#ppt_x"/>
                                          </p:val>
                                        </p:tav>
                                        <p:tav tm="100000">
                                          <p:val>
                                            <p:strVal val="#ppt_x"/>
                                          </p:val>
                                        </p:tav>
                                      </p:tavLst>
                                    </p:anim>
                                    <p:anim calcmode="lin" valueType="num">
                                      <p:cBhvr>
                                        <p:cTn id="47" dur="700" fill="hold"/>
                                        <p:tgtEl>
                                          <p:spTgt spid="35"/>
                                        </p:tgtEl>
                                        <p:attrNameLst>
                                          <p:attrName>ppt_y</p:attrName>
                                        </p:attrNameLst>
                                      </p:cBhvr>
                                      <p:tavLst>
                                        <p:tav tm="0">
                                          <p:val>
                                            <p:strVal val="#ppt_y-#ppt_h/2"/>
                                          </p:val>
                                        </p:tav>
                                        <p:tav tm="100000">
                                          <p:val>
                                            <p:strVal val="#ppt_y"/>
                                          </p:val>
                                        </p:tav>
                                      </p:tavLst>
                                    </p:anim>
                                    <p:anim calcmode="lin" valueType="num">
                                      <p:cBhvr>
                                        <p:cTn id="48" dur="700" fill="hold"/>
                                        <p:tgtEl>
                                          <p:spTgt spid="35"/>
                                        </p:tgtEl>
                                        <p:attrNameLst>
                                          <p:attrName>ppt_w</p:attrName>
                                        </p:attrNameLst>
                                      </p:cBhvr>
                                      <p:tavLst>
                                        <p:tav tm="0">
                                          <p:val>
                                            <p:strVal val="#ppt_w"/>
                                          </p:val>
                                        </p:tav>
                                        <p:tav tm="100000">
                                          <p:val>
                                            <p:strVal val="#ppt_w"/>
                                          </p:val>
                                        </p:tav>
                                      </p:tavLst>
                                    </p:anim>
                                    <p:anim calcmode="lin" valueType="num">
                                      <p:cBhvr>
                                        <p:cTn id="49" dur="700" fill="hold"/>
                                        <p:tgtEl>
                                          <p:spTgt spid="35"/>
                                        </p:tgtEl>
                                        <p:attrNameLst>
                                          <p:attrName>ppt_h</p:attrName>
                                        </p:attrNameLst>
                                      </p:cBhvr>
                                      <p:tavLst>
                                        <p:tav tm="0">
                                          <p:val>
                                            <p:fltVal val="0"/>
                                          </p:val>
                                        </p:tav>
                                        <p:tav tm="100000">
                                          <p:val>
                                            <p:strVal val="#ppt_h"/>
                                          </p:val>
                                        </p:tav>
                                      </p:tavLst>
                                    </p:anim>
                                  </p:childTnLst>
                                </p:cTn>
                              </p:par>
                              <p:par>
                                <p:cTn id="50" presetID="22" presetClass="entr" presetSubtype="8" fill="hold" grpId="0" nodeType="withEffect">
                                  <p:stCondLst>
                                    <p:cond delay="1400"/>
                                  </p:stCondLst>
                                  <p:childTnLst>
                                    <p:set>
                                      <p:cBhvr>
                                        <p:cTn id="51" dur="1" fill="hold">
                                          <p:stCondLst>
                                            <p:cond delay="0"/>
                                          </p:stCondLst>
                                        </p:cTn>
                                        <p:tgtEl>
                                          <p:spTgt spid="34"/>
                                        </p:tgtEl>
                                        <p:attrNameLst>
                                          <p:attrName>style.visibility</p:attrName>
                                        </p:attrNameLst>
                                      </p:cBhvr>
                                      <p:to>
                                        <p:strVal val="visible"/>
                                      </p:to>
                                    </p:set>
                                    <p:animEffect transition="in" filter="wipe(left)">
                                      <p:cBhvr>
                                        <p:cTn id="52" dur="700"/>
                                        <p:tgtEl>
                                          <p:spTgt spid="34"/>
                                        </p:tgtEl>
                                      </p:cBhvr>
                                    </p:animEffect>
                                  </p:childTnLst>
                                </p:cTn>
                              </p:par>
                              <p:par>
                                <p:cTn id="53" presetID="17" presetClass="entr" presetSubtype="1" fill="hold" grpId="0" nodeType="withEffect">
                                  <p:stCondLst>
                                    <p:cond delay="1600"/>
                                  </p:stCondLst>
                                  <p:iterate type="lt">
                                    <p:tmPct val="40000"/>
                                  </p:iterate>
                                  <p:childTnLst>
                                    <p:set>
                                      <p:cBhvr>
                                        <p:cTn id="54" dur="1" fill="hold">
                                          <p:stCondLst>
                                            <p:cond delay="0"/>
                                          </p:stCondLst>
                                        </p:cTn>
                                        <p:tgtEl>
                                          <p:spTgt spid="37"/>
                                        </p:tgtEl>
                                        <p:attrNameLst>
                                          <p:attrName>style.visibility</p:attrName>
                                        </p:attrNameLst>
                                      </p:cBhvr>
                                      <p:to>
                                        <p:strVal val="visible"/>
                                      </p:to>
                                    </p:set>
                                    <p:anim calcmode="lin" valueType="num">
                                      <p:cBhvr>
                                        <p:cTn id="55" dur="700" fill="hold"/>
                                        <p:tgtEl>
                                          <p:spTgt spid="37"/>
                                        </p:tgtEl>
                                        <p:attrNameLst>
                                          <p:attrName>ppt_x</p:attrName>
                                        </p:attrNameLst>
                                      </p:cBhvr>
                                      <p:tavLst>
                                        <p:tav tm="0">
                                          <p:val>
                                            <p:strVal val="#ppt_x"/>
                                          </p:val>
                                        </p:tav>
                                        <p:tav tm="100000">
                                          <p:val>
                                            <p:strVal val="#ppt_x"/>
                                          </p:val>
                                        </p:tav>
                                      </p:tavLst>
                                    </p:anim>
                                    <p:anim calcmode="lin" valueType="num">
                                      <p:cBhvr>
                                        <p:cTn id="56" dur="700" fill="hold"/>
                                        <p:tgtEl>
                                          <p:spTgt spid="37"/>
                                        </p:tgtEl>
                                        <p:attrNameLst>
                                          <p:attrName>ppt_y</p:attrName>
                                        </p:attrNameLst>
                                      </p:cBhvr>
                                      <p:tavLst>
                                        <p:tav tm="0">
                                          <p:val>
                                            <p:strVal val="#ppt_y-#ppt_h/2"/>
                                          </p:val>
                                        </p:tav>
                                        <p:tav tm="100000">
                                          <p:val>
                                            <p:strVal val="#ppt_y"/>
                                          </p:val>
                                        </p:tav>
                                      </p:tavLst>
                                    </p:anim>
                                    <p:anim calcmode="lin" valueType="num">
                                      <p:cBhvr>
                                        <p:cTn id="57" dur="700" fill="hold"/>
                                        <p:tgtEl>
                                          <p:spTgt spid="37"/>
                                        </p:tgtEl>
                                        <p:attrNameLst>
                                          <p:attrName>ppt_w</p:attrName>
                                        </p:attrNameLst>
                                      </p:cBhvr>
                                      <p:tavLst>
                                        <p:tav tm="0">
                                          <p:val>
                                            <p:strVal val="#ppt_w"/>
                                          </p:val>
                                        </p:tav>
                                        <p:tav tm="100000">
                                          <p:val>
                                            <p:strVal val="#ppt_w"/>
                                          </p:val>
                                        </p:tav>
                                      </p:tavLst>
                                    </p:anim>
                                    <p:anim calcmode="lin" valueType="num">
                                      <p:cBhvr>
                                        <p:cTn id="58" dur="700" fill="hold"/>
                                        <p:tgtEl>
                                          <p:spTgt spid="37"/>
                                        </p:tgtEl>
                                        <p:attrNameLst>
                                          <p:attrName>ppt_h</p:attrName>
                                        </p:attrNameLst>
                                      </p:cBhvr>
                                      <p:tavLst>
                                        <p:tav tm="0">
                                          <p:val>
                                            <p:fltVal val="0"/>
                                          </p:val>
                                        </p:tav>
                                        <p:tav tm="100000">
                                          <p:val>
                                            <p:strVal val="#ppt_h"/>
                                          </p:val>
                                        </p:tav>
                                      </p:tavLst>
                                    </p:anim>
                                  </p:childTnLst>
                                </p:cTn>
                              </p:par>
                              <p:par>
                                <p:cTn id="59" presetID="22" presetClass="entr" presetSubtype="8" fill="hold" grpId="0" nodeType="withEffect">
                                  <p:stCondLst>
                                    <p:cond delay="1600"/>
                                  </p:stCondLst>
                                  <p:childTnLst>
                                    <p:set>
                                      <p:cBhvr>
                                        <p:cTn id="60" dur="1" fill="hold">
                                          <p:stCondLst>
                                            <p:cond delay="0"/>
                                          </p:stCondLst>
                                        </p:cTn>
                                        <p:tgtEl>
                                          <p:spTgt spid="36"/>
                                        </p:tgtEl>
                                        <p:attrNameLst>
                                          <p:attrName>style.visibility</p:attrName>
                                        </p:attrNameLst>
                                      </p:cBhvr>
                                      <p:to>
                                        <p:strVal val="visible"/>
                                      </p:to>
                                    </p:set>
                                    <p:animEffect transition="in" filter="wipe(left)">
                                      <p:cBhvr>
                                        <p:cTn id="61" dur="7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32" grpId="0"/>
      <p:bldP spid="33" grpId="0"/>
      <p:bldP spid="34" grpId="0"/>
      <p:bldP spid="35" grpId="0"/>
      <p:bldP spid="36" grpId="0"/>
      <p:bldP spid="37"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p:nvPr/>
        </p:nvGrpSpPr>
        <p:grpSpPr>
          <a:xfrm>
            <a:off x="5042720" y="3368509"/>
            <a:ext cx="2762008" cy="2496581"/>
            <a:chOff x="3471863" y="2343150"/>
            <a:chExt cx="2197101" cy="1985963"/>
          </a:xfrm>
        </p:grpSpPr>
        <p:sp>
          <p:nvSpPr>
            <p:cNvPr id="6" name="Freeform 5"/>
            <p:cNvSpPr>
              <a:spLocks/>
            </p:cNvSpPr>
            <p:nvPr/>
          </p:nvSpPr>
          <p:spPr bwMode="auto">
            <a:xfrm>
              <a:off x="3476626" y="2381250"/>
              <a:ext cx="2192338" cy="1495425"/>
            </a:xfrm>
            <a:custGeom>
              <a:avLst/>
              <a:gdLst/>
              <a:ahLst/>
              <a:cxnLst>
                <a:cxn ang="0">
                  <a:pos x="1202" y="800"/>
                </a:cxn>
                <a:cxn ang="0">
                  <a:pos x="1182" y="820"/>
                </a:cxn>
                <a:cxn ang="0">
                  <a:pos x="20" y="820"/>
                </a:cxn>
                <a:cxn ang="0">
                  <a:pos x="0" y="800"/>
                </a:cxn>
                <a:cxn ang="0">
                  <a:pos x="0" y="20"/>
                </a:cxn>
                <a:cxn ang="0">
                  <a:pos x="20" y="0"/>
                </a:cxn>
                <a:cxn ang="0">
                  <a:pos x="1182" y="0"/>
                </a:cxn>
                <a:cxn ang="0">
                  <a:pos x="1202" y="20"/>
                </a:cxn>
                <a:cxn ang="0">
                  <a:pos x="1202" y="800"/>
                </a:cxn>
              </a:cxnLst>
              <a:rect l="0" t="0" r="r" b="b"/>
              <a:pathLst>
                <a:path w="1202" h="820">
                  <a:moveTo>
                    <a:pt x="1202" y="800"/>
                  </a:moveTo>
                  <a:cubicBezTo>
                    <a:pt x="1202" y="811"/>
                    <a:pt x="1193" y="820"/>
                    <a:pt x="1182" y="820"/>
                  </a:cubicBezTo>
                  <a:cubicBezTo>
                    <a:pt x="20" y="820"/>
                    <a:pt x="20" y="820"/>
                    <a:pt x="20" y="820"/>
                  </a:cubicBezTo>
                  <a:cubicBezTo>
                    <a:pt x="9" y="820"/>
                    <a:pt x="0" y="811"/>
                    <a:pt x="0" y="800"/>
                  </a:cubicBezTo>
                  <a:cubicBezTo>
                    <a:pt x="0" y="20"/>
                    <a:pt x="0" y="20"/>
                    <a:pt x="0" y="20"/>
                  </a:cubicBezTo>
                  <a:cubicBezTo>
                    <a:pt x="0" y="9"/>
                    <a:pt x="9" y="0"/>
                    <a:pt x="20" y="0"/>
                  </a:cubicBezTo>
                  <a:cubicBezTo>
                    <a:pt x="1182" y="0"/>
                    <a:pt x="1182" y="0"/>
                    <a:pt x="1182" y="0"/>
                  </a:cubicBezTo>
                  <a:cubicBezTo>
                    <a:pt x="1193" y="0"/>
                    <a:pt x="1202" y="9"/>
                    <a:pt x="1202" y="20"/>
                  </a:cubicBezTo>
                  <a:lnTo>
                    <a:pt x="1202" y="800"/>
                  </a:lnTo>
                  <a:close/>
                </a:path>
              </a:pathLst>
            </a:custGeom>
            <a:solidFill>
              <a:schemeClr val="accent5"/>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Rectangle 6"/>
            <p:cNvSpPr>
              <a:spLocks noChangeArrowheads="1"/>
            </p:cNvSpPr>
            <p:nvPr/>
          </p:nvSpPr>
          <p:spPr bwMode="auto">
            <a:xfrm>
              <a:off x="3563938" y="3713163"/>
              <a:ext cx="2019300" cy="90488"/>
            </a:xfrm>
            <a:prstGeom prst="rect">
              <a:avLst/>
            </a:prstGeom>
            <a:solidFill>
              <a:schemeClr val="accent1">
                <a:lumMod val="40000"/>
                <a:lumOff val="60000"/>
              </a:schemeClr>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4573587" y="2343150"/>
              <a:ext cx="1009650" cy="1460500"/>
            </a:xfrm>
            <a:custGeom>
              <a:avLst/>
              <a:gdLst/>
              <a:ahLst/>
              <a:cxnLst>
                <a:cxn ang="0">
                  <a:pos x="0" y="801"/>
                </a:cxn>
                <a:cxn ang="0">
                  <a:pos x="0" y="73"/>
                </a:cxn>
                <a:cxn ang="0">
                  <a:pos x="1" y="71"/>
                </a:cxn>
                <a:cxn ang="0">
                  <a:pos x="1" y="65"/>
                </a:cxn>
                <a:cxn ang="0">
                  <a:pos x="70" y="0"/>
                </a:cxn>
                <a:cxn ang="0">
                  <a:pos x="554" y="0"/>
                </a:cxn>
                <a:cxn ang="0">
                  <a:pos x="554" y="758"/>
                </a:cxn>
                <a:cxn ang="0">
                  <a:pos x="70" y="758"/>
                </a:cxn>
                <a:cxn ang="0">
                  <a:pos x="0" y="801"/>
                </a:cxn>
              </a:cxnLst>
              <a:rect l="0" t="0" r="r" b="b"/>
              <a:pathLst>
                <a:path w="554" h="801">
                  <a:moveTo>
                    <a:pt x="0" y="801"/>
                  </a:moveTo>
                  <a:cubicBezTo>
                    <a:pt x="0" y="73"/>
                    <a:pt x="0" y="73"/>
                    <a:pt x="0" y="73"/>
                  </a:cubicBezTo>
                  <a:cubicBezTo>
                    <a:pt x="1" y="72"/>
                    <a:pt x="1" y="71"/>
                    <a:pt x="1" y="71"/>
                  </a:cubicBezTo>
                  <a:cubicBezTo>
                    <a:pt x="1" y="69"/>
                    <a:pt x="1" y="67"/>
                    <a:pt x="1" y="65"/>
                  </a:cubicBezTo>
                  <a:cubicBezTo>
                    <a:pt x="4" y="29"/>
                    <a:pt x="34" y="0"/>
                    <a:pt x="70" y="0"/>
                  </a:cubicBezTo>
                  <a:cubicBezTo>
                    <a:pt x="554" y="0"/>
                    <a:pt x="554" y="0"/>
                    <a:pt x="554" y="0"/>
                  </a:cubicBezTo>
                  <a:cubicBezTo>
                    <a:pt x="554" y="758"/>
                    <a:pt x="554" y="758"/>
                    <a:pt x="554" y="758"/>
                  </a:cubicBezTo>
                  <a:cubicBezTo>
                    <a:pt x="70" y="758"/>
                    <a:pt x="70" y="758"/>
                    <a:pt x="70" y="758"/>
                  </a:cubicBezTo>
                  <a:cubicBezTo>
                    <a:pt x="40" y="758"/>
                    <a:pt x="13" y="775"/>
                    <a:pt x="0"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8"/>
            <p:cNvSpPr>
              <a:spLocks/>
            </p:cNvSpPr>
            <p:nvPr/>
          </p:nvSpPr>
          <p:spPr bwMode="auto">
            <a:xfrm>
              <a:off x="3563938" y="2343150"/>
              <a:ext cx="1011238" cy="1460500"/>
            </a:xfrm>
            <a:custGeom>
              <a:avLst/>
              <a:gdLst/>
              <a:ahLst/>
              <a:cxnLst>
                <a:cxn ang="0">
                  <a:pos x="554" y="801"/>
                </a:cxn>
                <a:cxn ang="0">
                  <a:pos x="554" y="73"/>
                </a:cxn>
                <a:cxn ang="0">
                  <a:pos x="553" y="71"/>
                </a:cxn>
                <a:cxn ang="0">
                  <a:pos x="553" y="65"/>
                </a:cxn>
                <a:cxn ang="0">
                  <a:pos x="483" y="0"/>
                </a:cxn>
                <a:cxn ang="0">
                  <a:pos x="0" y="0"/>
                </a:cxn>
                <a:cxn ang="0">
                  <a:pos x="0" y="758"/>
                </a:cxn>
                <a:cxn ang="0">
                  <a:pos x="483" y="758"/>
                </a:cxn>
                <a:cxn ang="0">
                  <a:pos x="554" y="801"/>
                </a:cxn>
              </a:cxnLst>
              <a:rect l="0" t="0" r="r" b="b"/>
              <a:pathLst>
                <a:path w="554" h="801">
                  <a:moveTo>
                    <a:pt x="554" y="801"/>
                  </a:moveTo>
                  <a:cubicBezTo>
                    <a:pt x="554" y="73"/>
                    <a:pt x="554" y="73"/>
                    <a:pt x="554" y="73"/>
                  </a:cubicBezTo>
                  <a:cubicBezTo>
                    <a:pt x="553" y="72"/>
                    <a:pt x="553" y="71"/>
                    <a:pt x="553" y="71"/>
                  </a:cubicBezTo>
                  <a:cubicBezTo>
                    <a:pt x="553" y="69"/>
                    <a:pt x="553" y="67"/>
                    <a:pt x="553" y="65"/>
                  </a:cubicBezTo>
                  <a:cubicBezTo>
                    <a:pt x="550" y="29"/>
                    <a:pt x="520" y="0"/>
                    <a:pt x="483" y="0"/>
                  </a:cubicBezTo>
                  <a:cubicBezTo>
                    <a:pt x="0" y="0"/>
                    <a:pt x="0" y="0"/>
                    <a:pt x="0" y="0"/>
                  </a:cubicBezTo>
                  <a:cubicBezTo>
                    <a:pt x="0" y="758"/>
                    <a:pt x="0" y="758"/>
                    <a:pt x="0" y="758"/>
                  </a:cubicBezTo>
                  <a:cubicBezTo>
                    <a:pt x="483" y="758"/>
                    <a:pt x="483" y="758"/>
                    <a:pt x="483" y="758"/>
                  </a:cubicBezTo>
                  <a:cubicBezTo>
                    <a:pt x="514" y="758"/>
                    <a:pt x="540" y="775"/>
                    <a:pt x="554" y="801"/>
                  </a:cubicBezTo>
                  <a:close/>
                </a:path>
              </a:pathLst>
            </a:custGeom>
            <a:solidFill>
              <a:schemeClr val="bg1">
                <a:lumMod val="9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0" name="Freeform 9"/>
            <p:cNvSpPr>
              <a:spLocks/>
            </p:cNvSpPr>
            <p:nvPr/>
          </p:nvSpPr>
          <p:spPr bwMode="auto">
            <a:xfrm>
              <a:off x="4502151" y="2357438"/>
              <a:ext cx="73025" cy="1446213"/>
            </a:xfrm>
            <a:custGeom>
              <a:avLst/>
              <a:gdLst/>
              <a:ahLst/>
              <a:cxnLst>
                <a:cxn ang="0">
                  <a:pos x="39" y="57"/>
                </a:cxn>
                <a:cxn ang="0">
                  <a:pos x="0" y="0"/>
                </a:cxn>
                <a:cxn ang="0">
                  <a:pos x="0" y="756"/>
                </a:cxn>
                <a:cxn ang="0">
                  <a:pos x="40" y="793"/>
                </a:cxn>
                <a:cxn ang="0">
                  <a:pos x="40" y="65"/>
                </a:cxn>
                <a:cxn ang="0">
                  <a:pos x="39" y="63"/>
                </a:cxn>
                <a:cxn ang="0">
                  <a:pos x="39" y="57"/>
                </a:cxn>
              </a:cxnLst>
              <a:rect l="0" t="0" r="r" b="b"/>
              <a:pathLst>
                <a:path w="40" h="793">
                  <a:moveTo>
                    <a:pt x="39" y="57"/>
                  </a:moveTo>
                  <a:cubicBezTo>
                    <a:pt x="37" y="32"/>
                    <a:pt x="22" y="10"/>
                    <a:pt x="0" y="0"/>
                  </a:cubicBezTo>
                  <a:cubicBezTo>
                    <a:pt x="0" y="756"/>
                    <a:pt x="0" y="756"/>
                    <a:pt x="0" y="756"/>
                  </a:cubicBezTo>
                  <a:cubicBezTo>
                    <a:pt x="17" y="764"/>
                    <a:pt x="31" y="776"/>
                    <a:pt x="40" y="793"/>
                  </a:cubicBezTo>
                  <a:cubicBezTo>
                    <a:pt x="40" y="65"/>
                    <a:pt x="40" y="65"/>
                    <a:pt x="40" y="65"/>
                  </a:cubicBezTo>
                  <a:cubicBezTo>
                    <a:pt x="39" y="64"/>
                    <a:pt x="39" y="63"/>
                    <a:pt x="39" y="63"/>
                  </a:cubicBezTo>
                  <a:cubicBezTo>
                    <a:pt x="39" y="61"/>
                    <a:pt x="39" y="59"/>
                    <a:pt x="39" y="57"/>
                  </a:cubicBezTo>
                  <a:close/>
                </a:path>
              </a:pathLst>
            </a:custGeom>
            <a:solidFill>
              <a:srgbClr val="FFFFFF"/>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a:spLocks noChangeArrowheads="1"/>
            </p:cNvSpPr>
            <p:nvPr/>
          </p:nvSpPr>
          <p:spPr bwMode="auto">
            <a:xfrm>
              <a:off x="4700588"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a:spLocks noChangeArrowheads="1"/>
            </p:cNvSpPr>
            <p:nvPr/>
          </p:nvSpPr>
          <p:spPr bwMode="auto">
            <a:xfrm>
              <a:off x="4700588"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ectangle 12"/>
            <p:cNvSpPr>
              <a:spLocks noChangeArrowheads="1"/>
            </p:cNvSpPr>
            <p:nvPr/>
          </p:nvSpPr>
          <p:spPr bwMode="auto">
            <a:xfrm>
              <a:off x="4700588"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ectangle 13"/>
            <p:cNvSpPr>
              <a:spLocks noChangeArrowheads="1"/>
            </p:cNvSpPr>
            <p:nvPr/>
          </p:nvSpPr>
          <p:spPr bwMode="auto">
            <a:xfrm>
              <a:off x="4700588"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a:spLocks noChangeArrowheads="1"/>
            </p:cNvSpPr>
            <p:nvPr/>
          </p:nvSpPr>
          <p:spPr bwMode="auto">
            <a:xfrm>
              <a:off x="4700588"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a:spLocks noChangeArrowheads="1"/>
            </p:cNvSpPr>
            <p:nvPr/>
          </p:nvSpPr>
          <p:spPr bwMode="auto">
            <a:xfrm>
              <a:off x="4700588"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ectangle 16"/>
            <p:cNvSpPr>
              <a:spLocks noChangeArrowheads="1"/>
            </p:cNvSpPr>
            <p:nvPr/>
          </p:nvSpPr>
          <p:spPr bwMode="auto">
            <a:xfrm>
              <a:off x="3692526" y="2586038"/>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ectangle 17"/>
            <p:cNvSpPr>
              <a:spLocks noChangeArrowheads="1"/>
            </p:cNvSpPr>
            <p:nvPr/>
          </p:nvSpPr>
          <p:spPr bwMode="auto">
            <a:xfrm>
              <a:off x="3692526" y="2759075"/>
              <a:ext cx="746125" cy="47625"/>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Rectangle 18"/>
            <p:cNvSpPr>
              <a:spLocks noChangeArrowheads="1"/>
            </p:cNvSpPr>
            <p:nvPr/>
          </p:nvSpPr>
          <p:spPr bwMode="auto">
            <a:xfrm>
              <a:off x="3692526" y="29321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Rectangle 19"/>
            <p:cNvSpPr>
              <a:spLocks noChangeArrowheads="1"/>
            </p:cNvSpPr>
            <p:nvPr/>
          </p:nvSpPr>
          <p:spPr bwMode="auto">
            <a:xfrm>
              <a:off x="3692526" y="3105150"/>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Rectangle 20"/>
            <p:cNvSpPr>
              <a:spLocks noChangeArrowheads="1"/>
            </p:cNvSpPr>
            <p:nvPr/>
          </p:nvSpPr>
          <p:spPr bwMode="auto">
            <a:xfrm>
              <a:off x="3692526" y="3279775"/>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Rectangle 21"/>
            <p:cNvSpPr>
              <a:spLocks noChangeArrowheads="1"/>
            </p:cNvSpPr>
            <p:nvPr/>
          </p:nvSpPr>
          <p:spPr bwMode="auto">
            <a:xfrm>
              <a:off x="3692526" y="3452813"/>
              <a:ext cx="746125" cy="49213"/>
            </a:xfrm>
            <a:prstGeom prst="rect">
              <a:avLst/>
            </a:prstGeom>
            <a:solidFill>
              <a:srgbClr val="A8AAAD"/>
            </a:solidFill>
            <a:ln w="9525">
              <a:noFill/>
              <a:miter lim="800000"/>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Freeform 22"/>
            <p:cNvSpPr>
              <a:spLocks/>
            </p:cNvSpPr>
            <p:nvPr/>
          </p:nvSpPr>
          <p:spPr bwMode="auto">
            <a:xfrm>
              <a:off x="3548063" y="3338513"/>
              <a:ext cx="928688" cy="917575"/>
            </a:xfrm>
            <a:custGeom>
              <a:avLst/>
              <a:gdLst/>
              <a:ahLst/>
              <a:cxnLst>
                <a:cxn ang="0">
                  <a:pos x="32" y="500"/>
                </a:cxn>
                <a:cxn ang="0">
                  <a:pos x="14" y="489"/>
                </a:cxn>
                <a:cxn ang="0">
                  <a:pos x="15" y="436"/>
                </a:cxn>
                <a:cxn ang="0">
                  <a:pos x="441" y="15"/>
                </a:cxn>
                <a:cxn ang="0">
                  <a:pos x="495" y="15"/>
                </a:cxn>
                <a:cxn ang="0">
                  <a:pos x="494" y="69"/>
                </a:cxn>
                <a:cxn ang="0">
                  <a:pos x="68" y="490"/>
                </a:cxn>
                <a:cxn ang="0">
                  <a:pos x="32" y="500"/>
                </a:cxn>
              </a:cxnLst>
              <a:rect l="0" t="0" r="r" b="b"/>
              <a:pathLst>
                <a:path w="509" h="503">
                  <a:moveTo>
                    <a:pt x="32" y="500"/>
                  </a:moveTo>
                  <a:cubicBezTo>
                    <a:pt x="26" y="498"/>
                    <a:pt x="19" y="495"/>
                    <a:pt x="14" y="489"/>
                  </a:cubicBezTo>
                  <a:cubicBezTo>
                    <a:pt x="0" y="475"/>
                    <a:pt x="0" y="450"/>
                    <a:pt x="15" y="436"/>
                  </a:cubicBezTo>
                  <a:cubicBezTo>
                    <a:pt x="441" y="15"/>
                    <a:pt x="441" y="15"/>
                    <a:pt x="441" y="15"/>
                  </a:cubicBezTo>
                  <a:cubicBezTo>
                    <a:pt x="456" y="0"/>
                    <a:pt x="480" y="0"/>
                    <a:pt x="495" y="15"/>
                  </a:cubicBezTo>
                  <a:cubicBezTo>
                    <a:pt x="509" y="30"/>
                    <a:pt x="509" y="54"/>
                    <a:pt x="494" y="69"/>
                  </a:cubicBezTo>
                  <a:cubicBezTo>
                    <a:pt x="68" y="490"/>
                    <a:pt x="68" y="490"/>
                    <a:pt x="68" y="490"/>
                  </a:cubicBezTo>
                  <a:cubicBezTo>
                    <a:pt x="58" y="499"/>
                    <a:pt x="44" y="503"/>
                    <a:pt x="32" y="500"/>
                  </a:cubicBezTo>
                  <a:close/>
                </a:path>
              </a:pathLst>
            </a:custGeom>
            <a:solidFill>
              <a:schemeClr val="accent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23"/>
            <p:cNvSpPr>
              <a:spLocks/>
            </p:cNvSpPr>
            <p:nvPr/>
          </p:nvSpPr>
          <p:spPr bwMode="auto">
            <a:xfrm>
              <a:off x="3471863" y="3467100"/>
              <a:ext cx="874713" cy="862013"/>
            </a:xfrm>
            <a:custGeom>
              <a:avLst/>
              <a:gdLst/>
              <a:ahLst/>
              <a:cxnLst>
                <a:cxn ang="0">
                  <a:pos x="65" y="466"/>
                </a:cxn>
                <a:cxn ang="0">
                  <a:pos x="29" y="446"/>
                </a:cxn>
                <a:cxn ang="0">
                  <a:pos x="30" y="339"/>
                </a:cxn>
                <a:cxn ang="0">
                  <a:pos x="343" y="29"/>
                </a:cxn>
                <a:cxn ang="0">
                  <a:pos x="451" y="30"/>
                </a:cxn>
                <a:cxn ang="0">
                  <a:pos x="450" y="137"/>
                </a:cxn>
                <a:cxn ang="0">
                  <a:pos x="137" y="447"/>
                </a:cxn>
                <a:cxn ang="0">
                  <a:pos x="65" y="466"/>
                </a:cxn>
              </a:cxnLst>
              <a:rect l="0" t="0" r="r" b="b"/>
              <a:pathLst>
                <a:path w="480" h="473">
                  <a:moveTo>
                    <a:pt x="65" y="466"/>
                  </a:moveTo>
                  <a:cubicBezTo>
                    <a:pt x="52" y="463"/>
                    <a:pt x="39" y="456"/>
                    <a:pt x="29" y="446"/>
                  </a:cubicBezTo>
                  <a:cubicBezTo>
                    <a:pt x="0" y="416"/>
                    <a:pt x="0" y="368"/>
                    <a:pt x="30" y="339"/>
                  </a:cubicBezTo>
                  <a:cubicBezTo>
                    <a:pt x="343" y="29"/>
                    <a:pt x="343" y="29"/>
                    <a:pt x="343" y="29"/>
                  </a:cubicBezTo>
                  <a:cubicBezTo>
                    <a:pt x="373" y="0"/>
                    <a:pt x="421" y="0"/>
                    <a:pt x="451" y="30"/>
                  </a:cubicBezTo>
                  <a:cubicBezTo>
                    <a:pt x="480" y="60"/>
                    <a:pt x="480" y="108"/>
                    <a:pt x="450" y="137"/>
                  </a:cubicBezTo>
                  <a:cubicBezTo>
                    <a:pt x="137" y="447"/>
                    <a:pt x="137" y="447"/>
                    <a:pt x="137" y="447"/>
                  </a:cubicBezTo>
                  <a:cubicBezTo>
                    <a:pt x="117" y="466"/>
                    <a:pt x="90" y="473"/>
                    <a:pt x="65" y="466"/>
                  </a:cubicBezTo>
                  <a:close/>
                </a:path>
              </a:pathLst>
            </a:custGeom>
            <a:solidFill>
              <a:schemeClr val="accent1">
                <a:lumMod val="75000"/>
              </a:schemeClr>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24"/>
            <p:cNvSpPr>
              <a:spLocks noEditPoints="1"/>
            </p:cNvSpPr>
            <p:nvPr/>
          </p:nvSpPr>
          <p:spPr bwMode="auto">
            <a:xfrm>
              <a:off x="4195763" y="2540000"/>
              <a:ext cx="1084263" cy="1084263"/>
            </a:xfrm>
            <a:custGeom>
              <a:avLst/>
              <a:gdLst/>
              <a:ahLst/>
              <a:cxnLst>
                <a:cxn ang="0">
                  <a:pos x="595" y="299"/>
                </a:cxn>
                <a:cxn ang="0">
                  <a:pos x="370" y="9"/>
                </a:cxn>
                <a:cxn ang="0">
                  <a:pos x="300" y="0"/>
                </a:cxn>
                <a:cxn ang="0">
                  <a:pos x="89" y="86"/>
                </a:cxn>
                <a:cxn ang="0">
                  <a:pos x="1" y="295"/>
                </a:cxn>
                <a:cxn ang="0">
                  <a:pos x="225" y="585"/>
                </a:cxn>
                <a:cxn ang="0">
                  <a:pos x="296" y="594"/>
                </a:cxn>
                <a:cxn ang="0">
                  <a:pos x="506" y="508"/>
                </a:cxn>
                <a:cxn ang="0">
                  <a:pos x="595" y="299"/>
                </a:cxn>
                <a:cxn ang="0">
                  <a:pos x="453" y="454"/>
                </a:cxn>
                <a:cxn ang="0">
                  <a:pos x="296" y="518"/>
                </a:cxn>
                <a:cxn ang="0">
                  <a:pos x="244" y="511"/>
                </a:cxn>
                <a:cxn ang="0">
                  <a:pos x="77" y="296"/>
                </a:cxn>
                <a:cxn ang="0">
                  <a:pos x="143" y="140"/>
                </a:cxn>
                <a:cxn ang="0">
                  <a:pos x="299" y="76"/>
                </a:cxn>
                <a:cxn ang="0">
                  <a:pos x="352" y="83"/>
                </a:cxn>
                <a:cxn ang="0">
                  <a:pos x="519" y="298"/>
                </a:cxn>
                <a:cxn ang="0">
                  <a:pos x="453" y="454"/>
                </a:cxn>
              </a:cxnLst>
              <a:rect l="0" t="0" r="r" b="b"/>
              <a:pathLst>
                <a:path w="595" h="594">
                  <a:moveTo>
                    <a:pt x="595" y="299"/>
                  </a:moveTo>
                  <a:cubicBezTo>
                    <a:pt x="595" y="162"/>
                    <a:pt x="503" y="43"/>
                    <a:pt x="370" y="9"/>
                  </a:cubicBezTo>
                  <a:cubicBezTo>
                    <a:pt x="347" y="3"/>
                    <a:pt x="323" y="0"/>
                    <a:pt x="300" y="0"/>
                  </a:cubicBezTo>
                  <a:cubicBezTo>
                    <a:pt x="220" y="0"/>
                    <a:pt x="146" y="30"/>
                    <a:pt x="89" y="86"/>
                  </a:cubicBezTo>
                  <a:cubicBezTo>
                    <a:pt x="33" y="142"/>
                    <a:pt x="1" y="216"/>
                    <a:pt x="1" y="295"/>
                  </a:cubicBezTo>
                  <a:cubicBezTo>
                    <a:pt x="0" y="432"/>
                    <a:pt x="92" y="552"/>
                    <a:pt x="225" y="585"/>
                  </a:cubicBezTo>
                  <a:cubicBezTo>
                    <a:pt x="248" y="591"/>
                    <a:pt x="272" y="594"/>
                    <a:pt x="296" y="594"/>
                  </a:cubicBezTo>
                  <a:cubicBezTo>
                    <a:pt x="375" y="594"/>
                    <a:pt x="450" y="564"/>
                    <a:pt x="506" y="508"/>
                  </a:cubicBezTo>
                  <a:cubicBezTo>
                    <a:pt x="563" y="452"/>
                    <a:pt x="594" y="378"/>
                    <a:pt x="595" y="299"/>
                  </a:cubicBezTo>
                  <a:close/>
                  <a:moveTo>
                    <a:pt x="453" y="454"/>
                  </a:moveTo>
                  <a:cubicBezTo>
                    <a:pt x="411" y="496"/>
                    <a:pt x="355" y="518"/>
                    <a:pt x="296" y="518"/>
                  </a:cubicBezTo>
                  <a:cubicBezTo>
                    <a:pt x="279" y="518"/>
                    <a:pt x="261" y="516"/>
                    <a:pt x="244" y="511"/>
                  </a:cubicBezTo>
                  <a:cubicBezTo>
                    <a:pt x="145" y="486"/>
                    <a:pt x="76" y="398"/>
                    <a:pt x="77" y="296"/>
                  </a:cubicBezTo>
                  <a:cubicBezTo>
                    <a:pt x="77" y="237"/>
                    <a:pt x="101" y="181"/>
                    <a:pt x="143" y="140"/>
                  </a:cubicBezTo>
                  <a:cubicBezTo>
                    <a:pt x="185" y="98"/>
                    <a:pt x="240" y="76"/>
                    <a:pt x="299" y="76"/>
                  </a:cubicBezTo>
                  <a:cubicBezTo>
                    <a:pt x="317" y="76"/>
                    <a:pt x="335" y="79"/>
                    <a:pt x="352" y="83"/>
                  </a:cubicBezTo>
                  <a:cubicBezTo>
                    <a:pt x="451" y="108"/>
                    <a:pt x="519" y="196"/>
                    <a:pt x="519" y="298"/>
                  </a:cubicBezTo>
                  <a:cubicBezTo>
                    <a:pt x="518" y="357"/>
                    <a:pt x="495" y="413"/>
                    <a:pt x="453" y="454"/>
                  </a:cubicBezTo>
                  <a:close/>
                </a:path>
              </a:pathLst>
            </a:custGeom>
            <a:solidFill>
              <a:schemeClr val="accent4"/>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130"/>
          <p:cNvGrpSpPr/>
          <p:nvPr/>
        </p:nvGrpSpPr>
        <p:grpSpPr>
          <a:xfrm>
            <a:off x="9189262" y="2383391"/>
            <a:ext cx="2169031" cy="686214"/>
            <a:chOff x="1762139" y="1304396"/>
            <a:chExt cx="1542507" cy="488001"/>
          </a:xfrm>
        </p:grpSpPr>
        <p:sp>
          <p:nvSpPr>
            <p:cNvPr id="27" name="TextBox 26"/>
            <p:cNvSpPr txBox="1"/>
            <p:nvPr/>
          </p:nvSpPr>
          <p:spPr>
            <a:xfrm>
              <a:off x="1762140" y="130439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5"/>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1762139" y="147721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9" name="Group 131"/>
          <p:cNvGrpSpPr/>
          <p:nvPr/>
        </p:nvGrpSpPr>
        <p:grpSpPr>
          <a:xfrm>
            <a:off x="9189262" y="3471950"/>
            <a:ext cx="2169031" cy="740218"/>
            <a:chOff x="1762139" y="2072489"/>
            <a:chExt cx="1542507" cy="526406"/>
          </a:xfrm>
        </p:grpSpPr>
        <p:sp>
          <p:nvSpPr>
            <p:cNvPr id="30" name="TextBox 29"/>
            <p:cNvSpPr txBox="1"/>
            <p:nvPr/>
          </p:nvSpPr>
          <p:spPr>
            <a:xfrm>
              <a:off x="1762140" y="2072489"/>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6"/>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1762139" y="2283715"/>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2" name="Group 144"/>
          <p:cNvGrpSpPr/>
          <p:nvPr/>
        </p:nvGrpSpPr>
        <p:grpSpPr>
          <a:xfrm>
            <a:off x="9189262" y="4614508"/>
            <a:ext cx="2169031" cy="713217"/>
            <a:chOff x="1762139" y="2840582"/>
            <a:chExt cx="1542507" cy="507204"/>
          </a:xfrm>
        </p:grpSpPr>
        <p:sp>
          <p:nvSpPr>
            <p:cNvPr id="33" name="TextBox 32"/>
            <p:cNvSpPr txBox="1"/>
            <p:nvPr/>
          </p:nvSpPr>
          <p:spPr>
            <a:xfrm>
              <a:off x="1762140" y="2840582"/>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TextBox 33"/>
            <p:cNvSpPr txBox="1"/>
            <p:nvPr/>
          </p:nvSpPr>
          <p:spPr>
            <a:xfrm>
              <a:off x="1762139" y="3032606"/>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5" name="Group 145"/>
          <p:cNvGrpSpPr/>
          <p:nvPr/>
        </p:nvGrpSpPr>
        <p:grpSpPr>
          <a:xfrm>
            <a:off x="9189262" y="5730060"/>
            <a:ext cx="2169031" cy="686214"/>
            <a:chOff x="1762139" y="3608676"/>
            <a:chExt cx="1542507" cy="488001"/>
          </a:xfrm>
        </p:grpSpPr>
        <p:sp>
          <p:nvSpPr>
            <p:cNvPr id="36" name="TextBox 35"/>
            <p:cNvSpPr txBox="1"/>
            <p:nvPr/>
          </p:nvSpPr>
          <p:spPr>
            <a:xfrm>
              <a:off x="1762140" y="3608676"/>
              <a:ext cx="1542506" cy="167987"/>
            </a:xfrm>
            <a:prstGeom prst="rect">
              <a:avLst/>
            </a:prstGeom>
            <a:noFill/>
          </p:spPr>
          <p:txBody>
            <a:bodyPr wrap="square" lIns="0" tIns="0" rIns="0" bIns="0" rtlCol="0" anchor="t">
              <a:spAutoFit/>
            </a:bodyPr>
            <a:lstStyle/>
            <a:p>
              <a:pP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7" name="TextBox 36"/>
            <p:cNvSpPr txBox="1"/>
            <p:nvPr/>
          </p:nvSpPr>
          <p:spPr>
            <a:xfrm>
              <a:off x="1762139" y="3781497"/>
              <a:ext cx="1542507" cy="315180"/>
            </a:xfrm>
            <a:prstGeom prst="rect">
              <a:avLst/>
            </a:prstGeom>
            <a:noFill/>
          </p:spPr>
          <p:txBody>
            <a:bodyPr wrap="square" lIns="0" tIns="0" rIns="0" bIns="0" rtlCol="0" anchor="t">
              <a:spAutoFit/>
            </a:bodyPr>
            <a:lstStyle/>
            <a:p>
              <a:pP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8" name="Group 113"/>
          <p:cNvGrpSpPr/>
          <p:nvPr/>
        </p:nvGrpSpPr>
        <p:grpSpPr>
          <a:xfrm>
            <a:off x="1500459" y="2365595"/>
            <a:ext cx="2169031" cy="721811"/>
            <a:chOff x="5839354" y="1336688"/>
            <a:chExt cx="1542507" cy="513316"/>
          </a:xfrm>
        </p:grpSpPr>
        <p:sp>
          <p:nvSpPr>
            <p:cNvPr id="39" name="TextBox 38"/>
            <p:cNvSpPr txBox="1"/>
            <p:nvPr/>
          </p:nvSpPr>
          <p:spPr>
            <a:xfrm>
              <a:off x="5839355" y="1336688"/>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0" name="TextBox 39"/>
            <p:cNvSpPr txBox="1"/>
            <p:nvPr/>
          </p:nvSpPr>
          <p:spPr>
            <a:xfrm>
              <a:off x="5839354" y="1534824"/>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1" name="Group 117"/>
          <p:cNvGrpSpPr/>
          <p:nvPr/>
        </p:nvGrpSpPr>
        <p:grpSpPr>
          <a:xfrm>
            <a:off x="1534265" y="3467504"/>
            <a:ext cx="2169031" cy="730909"/>
            <a:chOff x="5863395" y="2079109"/>
            <a:chExt cx="1542507" cy="519786"/>
          </a:xfrm>
        </p:grpSpPr>
        <p:sp>
          <p:nvSpPr>
            <p:cNvPr id="42" name="TextBox 41"/>
            <p:cNvSpPr txBox="1"/>
            <p:nvPr/>
          </p:nvSpPr>
          <p:spPr>
            <a:xfrm>
              <a:off x="5863396" y="2079109"/>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5863395" y="2283715"/>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4" name="Group 118"/>
          <p:cNvGrpSpPr/>
          <p:nvPr/>
        </p:nvGrpSpPr>
        <p:grpSpPr>
          <a:xfrm>
            <a:off x="1534265" y="4578511"/>
            <a:ext cx="2169031" cy="740007"/>
            <a:chOff x="5863395" y="2821530"/>
            <a:chExt cx="1542507" cy="526256"/>
          </a:xfrm>
        </p:grpSpPr>
        <p:sp>
          <p:nvSpPr>
            <p:cNvPr id="45" name="TextBox 44"/>
            <p:cNvSpPr txBox="1"/>
            <p:nvPr/>
          </p:nvSpPr>
          <p:spPr>
            <a:xfrm>
              <a:off x="5863396" y="282153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TextBox 45"/>
            <p:cNvSpPr txBox="1"/>
            <p:nvPr/>
          </p:nvSpPr>
          <p:spPr>
            <a:xfrm>
              <a:off x="5863395" y="3032606"/>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7" name="Group 119"/>
          <p:cNvGrpSpPr/>
          <p:nvPr/>
        </p:nvGrpSpPr>
        <p:grpSpPr>
          <a:xfrm>
            <a:off x="1534265" y="5698616"/>
            <a:ext cx="2169031" cy="749108"/>
            <a:chOff x="5863395" y="3563950"/>
            <a:chExt cx="1542507" cy="532728"/>
          </a:xfrm>
        </p:grpSpPr>
        <p:sp>
          <p:nvSpPr>
            <p:cNvPr id="48" name="TextBox 47"/>
            <p:cNvSpPr txBox="1"/>
            <p:nvPr/>
          </p:nvSpPr>
          <p:spPr>
            <a:xfrm>
              <a:off x="5863396" y="3563950"/>
              <a:ext cx="1542506" cy="167987"/>
            </a:xfrm>
            <a:prstGeom prst="rect">
              <a:avLst/>
            </a:prstGeom>
            <a:noFill/>
          </p:spPr>
          <p:txBody>
            <a:bodyPr wrap="square" lIns="0" tIns="0" rIns="0" bIns="0" rtlCol="0" anchor="t">
              <a:spAutoFit/>
            </a:bodyPr>
            <a:lstStyle/>
            <a:p>
              <a:pPr algn="r">
                <a:lnSpc>
                  <a:spcPct val="120000"/>
                </a:lnSpc>
              </a:pPr>
              <a:r>
                <a:rPr lang="zh-CN" altLang="en-US" sz="1400" smtClean="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9" name="TextBox 48"/>
            <p:cNvSpPr txBox="1"/>
            <p:nvPr/>
          </p:nvSpPr>
          <p:spPr>
            <a:xfrm>
              <a:off x="5863395" y="3781498"/>
              <a:ext cx="1542507" cy="315180"/>
            </a:xfrm>
            <a:prstGeom prst="rect">
              <a:avLst/>
            </a:prstGeom>
            <a:noFill/>
          </p:spPr>
          <p:txBody>
            <a:bodyPr wrap="square" lIns="0" tIns="0" rIns="0" bIns="0" rtlCol="0" anchor="t">
              <a:spAutoFit/>
            </a:bodyPr>
            <a:lstStyle/>
            <a:p>
              <a:pPr algn="r" defTabSz="1285829">
                <a:lnSpc>
                  <a:spcPct val="120000"/>
                </a:lnSpc>
                <a:spcBef>
                  <a:spcPct val="20000"/>
                </a:spcBef>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0" name="Group 108"/>
          <p:cNvGrpSpPr/>
          <p:nvPr/>
        </p:nvGrpSpPr>
        <p:grpSpPr>
          <a:xfrm>
            <a:off x="3871160" y="4632085"/>
            <a:ext cx="659525" cy="640643"/>
            <a:chOff x="6299532" y="3384456"/>
            <a:chExt cx="469021" cy="455593"/>
          </a:xfrm>
        </p:grpSpPr>
        <p:sp>
          <p:nvSpPr>
            <p:cNvPr id="51" name="Oval 50"/>
            <p:cNvSpPr>
              <a:spLocks noChangeAspect="1"/>
            </p:cNvSpPr>
            <p:nvPr/>
          </p:nvSpPr>
          <p:spPr>
            <a:xfrm>
              <a:off x="6299532" y="3384456"/>
              <a:ext cx="469021" cy="45559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Freeform 36"/>
            <p:cNvSpPr>
              <a:spLocks noEditPoints="1"/>
            </p:cNvSpPr>
            <p:nvPr/>
          </p:nvSpPr>
          <p:spPr bwMode="auto">
            <a:xfrm>
              <a:off x="6435895" y="3505670"/>
              <a:ext cx="196295" cy="213164"/>
            </a:xfrm>
            <a:custGeom>
              <a:avLst/>
              <a:gdLst/>
              <a:ahLst/>
              <a:cxnLst>
                <a:cxn ang="0">
                  <a:pos x="55" y="64"/>
                </a:cxn>
                <a:cxn ang="0">
                  <a:pos x="0" y="59"/>
                </a:cxn>
                <a:cxn ang="0">
                  <a:pos x="4" y="9"/>
                </a:cxn>
                <a:cxn ang="0">
                  <a:pos x="9" y="5"/>
                </a:cxn>
                <a:cxn ang="0">
                  <a:pos x="17" y="0"/>
                </a:cxn>
                <a:cxn ang="0">
                  <a:pos x="23" y="9"/>
                </a:cxn>
                <a:cxn ang="0">
                  <a:pos x="36" y="5"/>
                </a:cxn>
                <a:cxn ang="0">
                  <a:pos x="44" y="0"/>
                </a:cxn>
                <a:cxn ang="0">
                  <a:pos x="50" y="9"/>
                </a:cxn>
                <a:cxn ang="0">
                  <a:pos x="59" y="13"/>
                </a:cxn>
                <a:cxn ang="0">
                  <a:pos x="15" y="33"/>
                </a:cxn>
                <a:cxn ang="0">
                  <a:pos x="4" y="23"/>
                </a:cxn>
                <a:cxn ang="0">
                  <a:pos x="15" y="33"/>
                </a:cxn>
                <a:cxn ang="0">
                  <a:pos x="15" y="35"/>
                </a:cxn>
                <a:cxn ang="0">
                  <a:pos x="4" y="47"/>
                </a:cxn>
                <a:cxn ang="0">
                  <a:pos x="15" y="59"/>
                </a:cxn>
                <a:cxn ang="0">
                  <a:pos x="4" y="49"/>
                </a:cxn>
                <a:cxn ang="0">
                  <a:pos x="15" y="59"/>
                </a:cxn>
                <a:cxn ang="0">
                  <a:pos x="17" y="4"/>
                </a:cxn>
                <a:cxn ang="0">
                  <a:pos x="13" y="5"/>
                </a:cxn>
                <a:cxn ang="0">
                  <a:pos x="15" y="17"/>
                </a:cxn>
                <a:cxn ang="0">
                  <a:pos x="18" y="16"/>
                </a:cxn>
                <a:cxn ang="0">
                  <a:pos x="28" y="33"/>
                </a:cxn>
                <a:cxn ang="0">
                  <a:pos x="17" y="23"/>
                </a:cxn>
                <a:cxn ang="0">
                  <a:pos x="28" y="33"/>
                </a:cxn>
                <a:cxn ang="0">
                  <a:pos x="28" y="35"/>
                </a:cxn>
                <a:cxn ang="0">
                  <a:pos x="17" y="47"/>
                </a:cxn>
                <a:cxn ang="0">
                  <a:pos x="28" y="59"/>
                </a:cxn>
                <a:cxn ang="0">
                  <a:pos x="17" y="49"/>
                </a:cxn>
                <a:cxn ang="0">
                  <a:pos x="28" y="59"/>
                </a:cxn>
                <a:cxn ang="0">
                  <a:pos x="42" y="23"/>
                </a:cxn>
                <a:cxn ang="0">
                  <a:pos x="31" y="33"/>
                </a:cxn>
                <a:cxn ang="0">
                  <a:pos x="42" y="47"/>
                </a:cxn>
                <a:cxn ang="0">
                  <a:pos x="31" y="35"/>
                </a:cxn>
                <a:cxn ang="0">
                  <a:pos x="42" y="47"/>
                </a:cxn>
                <a:cxn ang="0">
                  <a:pos x="42" y="49"/>
                </a:cxn>
                <a:cxn ang="0">
                  <a:pos x="31" y="59"/>
                </a:cxn>
                <a:cxn ang="0">
                  <a:pos x="45" y="5"/>
                </a:cxn>
                <a:cxn ang="0">
                  <a:pos x="42" y="4"/>
                </a:cxn>
                <a:cxn ang="0">
                  <a:pos x="41" y="16"/>
                </a:cxn>
                <a:cxn ang="0">
                  <a:pos x="44" y="17"/>
                </a:cxn>
                <a:cxn ang="0">
                  <a:pos x="45" y="5"/>
                </a:cxn>
                <a:cxn ang="0">
                  <a:pos x="55" y="23"/>
                </a:cxn>
                <a:cxn ang="0">
                  <a:pos x="44" y="33"/>
                </a:cxn>
                <a:cxn ang="0">
                  <a:pos x="55" y="47"/>
                </a:cxn>
                <a:cxn ang="0">
                  <a:pos x="44" y="35"/>
                </a:cxn>
                <a:cxn ang="0">
                  <a:pos x="55" y="47"/>
                </a:cxn>
                <a:cxn ang="0">
                  <a:pos x="55" y="49"/>
                </a:cxn>
                <a:cxn ang="0">
                  <a:pos x="44" y="59"/>
                </a:cxn>
              </a:cxnLst>
              <a:rect l="0" t="0" r="r" b="b"/>
              <a:pathLst>
                <a:path w="59" h="64">
                  <a:moveTo>
                    <a:pt x="59" y="59"/>
                  </a:moveTo>
                  <a:cubicBezTo>
                    <a:pt x="59" y="62"/>
                    <a:pt x="57" y="64"/>
                    <a:pt x="55" y="64"/>
                  </a:cubicBezTo>
                  <a:cubicBezTo>
                    <a:pt x="4" y="64"/>
                    <a:pt x="4" y="64"/>
                    <a:pt x="4" y="64"/>
                  </a:cubicBezTo>
                  <a:cubicBezTo>
                    <a:pt x="2" y="64"/>
                    <a:pt x="0" y="62"/>
                    <a:pt x="0" y="59"/>
                  </a:cubicBezTo>
                  <a:cubicBezTo>
                    <a:pt x="0" y="13"/>
                    <a:pt x="0" y="13"/>
                    <a:pt x="0" y="13"/>
                  </a:cubicBezTo>
                  <a:cubicBezTo>
                    <a:pt x="0" y="11"/>
                    <a:pt x="2" y="9"/>
                    <a:pt x="4" y="9"/>
                  </a:cubicBezTo>
                  <a:cubicBezTo>
                    <a:pt x="9" y="9"/>
                    <a:pt x="9" y="9"/>
                    <a:pt x="9" y="9"/>
                  </a:cubicBezTo>
                  <a:cubicBezTo>
                    <a:pt x="9" y="5"/>
                    <a:pt x="9" y="5"/>
                    <a:pt x="9" y="5"/>
                  </a:cubicBezTo>
                  <a:cubicBezTo>
                    <a:pt x="9" y="2"/>
                    <a:pt x="11" y="0"/>
                    <a:pt x="15" y="0"/>
                  </a:cubicBezTo>
                  <a:cubicBezTo>
                    <a:pt x="17" y="0"/>
                    <a:pt x="17" y="0"/>
                    <a:pt x="17" y="0"/>
                  </a:cubicBezTo>
                  <a:cubicBezTo>
                    <a:pt x="20" y="0"/>
                    <a:pt x="23" y="2"/>
                    <a:pt x="23" y="5"/>
                  </a:cubicBezTo>
                  <a:cubicBezTo>
                    <a:pt x="23" y="9"/>
                    <a:pt x="23" y="9"/>
                    <a:pt x="23" y="9"/>
                  </a:cubicBezTo>
                  <a:cubicBezTo>
                    <a:pt x="36" y="9"/>
                    <a:pt x="36" y="9"/>
                    <a:pt x="36" y="9"/>
                  </a:cubicBezTo>
                  <a:cubicBezTo>
                    <a:pt x="36" y="5"/>
                    <a:pt x="36" y="5"/>
                    <a:pt x="36" y="5"/>
                  </a:cubicBezTo>
                  <a:cubicBezTo>
                    <a:pt x="36" y="2"/>
                    <a:pt x="39" y="0"/>
                    <a:pt x="42" y="0"/>
                  </a:cubicBezTo>
                  <a:cubicBezTo>
                    <a:pt x="44" y="0"/>
                    <a:pt x="44" y="0"/>
                    <a:pt x="44" y="0"/>
                  </a:cubicBezTo>
                  <a:cubicBezTo>
                    <a:pt x="47" y="0"/>
                    <a:pt x="50" y="2"/>
                    <a:pt x="50" y="5"/>
                  </a:cubicBezTo>
                  <a:cubicBezTo>
                    <a:pt x="50" y="9"/>
                    <a:pt x="50" y="9"/>
                    <a:pt x="50" y="9"/>
                  </a:cubicBezTo>
                  <a:cubicBezTo>
                    <a:pt x="55" y="9"/>
                    <a:pt x="55" y="9"/>
                    <a:pt x="55" y="9"/>
                  </a:cubicBezTo>
                  <a:cubicBezTo>
                    <a:pt x="57" y="9"/>
                    <a:pt x="59" y="11"/>
                    <a:pt x="59" y="13"/>
                  </a:cubicBezTo>
                  <a:lnTo>
                    <a:pt x="59" y="59"/>
                  </a:lnTo>
                  <a:close/>
                  <a:moveTo>
                    <a:pt x="15" y="33"/>
                  </a:moveTo>
                  <a:cubicBezTo>
                    <a:pt x="15" y="23"/>
                    <a:pt x="15" y="23"/>
                    <a:pt x="15" y="23"/>
                  </a:cubicBezTo>
                  <a:cubicBezTo>
                    <a:pt x="4" y="23"/>
                    <a:pt x="4" y="23"/>
                    <a:pt x="4" y="23"/>
                  </a:cubicBezTo>
                  <a:cubicBezTo>
                    <a:pt x="4" y="33"/>
                    <a:pt x="4" y="33"/>
                    <a:pt x="4" y="33"/>
                  </a:cubicBezTo>
                  <a:lnTo>
                    <a:pt x="15" y="33"/>
                  </a:lnTo>
                  <a:close/>
                  <a:moveTo>
                    <a:pt x="15" y="47"/>
                  </a:moveTo>
                  <a:cubicBezTo>
                    <a:pt x="15" y="35"/>
                    <a:pt x="15" y="35"/>
                    <a:pt x="15" y="35"/>
                  </a:cubicBezTo>
                  <a:cubicBezTo>
                    <a:pt x="4" y="35"/>
                    <a:pt x="4" y="35"/>
                    <a:pt x="4" y="35"/>
                  </a:cubicBezTo>
                  <a:cubicBezTo>
                    <a:pt x="4" y="47"/>
                    <a:pt x="4" y="47"/>
                    <a:pt x="4" y="47"/>
                  </a:cubicBezTo>
                  <a:lnTo>
                    <a:pt x="15" y="47"/>
                  </a:lnTo>
                  <a:close/>
                  <a:moveTo>
                    <a:pt x="15" y="59"/>
                  </a:moveTo>
                  <a:cubicBezTo>
                    <a:pt x="15" y="49"/>
                    <a:pt x="15" y="49"/>
                    <a:pt x="15" y="49"/>
                  </a:cubicBezTo>
                  <a:cubicBezTo>
                    <a:pt x="4" y="49"/>
                    <a:pt x="4" y="49"/>
                    <a:pt x="4" y="49"/>
                  </a:cubicBezTo>
                  <a:cubicBezTo>
                    <a:pt x="4" y="59"/>
                    <a:pt x="4" y="59"/>
                    <a:pt x="4" y="59"/>
                  </a:cubicBezTo>
                  <a:lnTo>
                    <a:pt x="15" y="59"/>
                  </a:lnTo>
                  <a:close/>
                  <a:moveTo>
                    <a:pt x="18" y="5"/>
                  </a:moveTo>
                  <a:cubicBezTo>
                    <a:pt x="18" y="5"/>
                    <a:pt x="18" y="4"/>
                    <a:pt x="17" y="4"/>
                  </a:cubicBezTo>
                  <a:cubicBezTo>
                    <a:pt x="15" y="4"/>
                    <a:pt x="15" y="4"/>
                    <a:pt x="15" y="4"/>
                  </a:cubicBezTo>
                  <a:cubicBezTo>
                    <a:pt x="14" y="4"/>
                    <a:pt x="13" y="5"/>
                    <a:pt x="13" y="5"/>
                  </a:cubicBezTo>
                  <a:cubicBezTo>
                    <a:pt x="13" y="16"/>
                    <a:pt x="13" y="16"/>
                    <a:pt x="13" y="16"/>
                  </a:cubicBezTo>
                  <a:cubicBezTo>
                    <a:pt x="13" y="16"/>
                    <a:pt x="14" y="17"/>
                    <a:pt x="15" y="17"/>
                  </a:cubicBezTo>
                  <a:cubicBezTo>
                    <a:pt x="17" y="17"/>
                    <a:pt x="17" y="17"/>
                    <a:pt x="17" y="17"/>
                  </a:cubicBezTo>
                  <a:cubicBezTo>
                    <a:pt x="18" y="17"/>
                    <a:pt x="18" y="16"/>
                    <a:pt x="18" y="16"/>
                  </a:cubicBezTo>
                  <a:lnTo>
                    <a:pt x="18" y="5"/>
                  </a:lnTo>
                  <a:close/>
                  <a:moveTo>
                    <a:pt x="28" y="33"/>
                  </a:moveTo>
                  <a:cubicBezTo>
                    <a:pt x="28" y="23"/>
                    <a:pt x="28" y="23"/>
                    <a:pt x="28" y="23"/>
                  </a:cubicBezTo>
                  <a:cubicBezTo>
                    <a:pt x="17" y="23"/>
                    <a:pt x="17" y="23"/>
                    <a:pt x="17" y="23"/>
                  </a:cubicBezTo>
                  <a:cubicBezTo>
                    <a:pt x="17" y="33"/>
                    <a:pt x="17" y="33"/>
                    <a:pt x="17" y="33"/>
                  </a:cubicBezTo>
                  <a:lnTo>
                    <a:pt x="28" y="33"/>
                  </a:lnTo>
                  <a:close/>
                  <a:moveTo>
                    <a:pt x="28" y="47"/>
                  </a:moveTo>
                  <a:cubicBezTo>
                    <a:pt x="28" y="35"/>
                    <a:pt x="28" y="35"/>
                    <a:pt x="28" y="35"/>
                  </a:cubicBezTo>
                  <a:cubicBezTo>
                    <a:pt x="17" y="35"/>
                    <a:pt x="17" y="35"/>
                    <a:pt x="17" y="35"/>
                  </a:cubicBezTo>
                  <a:cubicBezTo>
                    <a:pt x="17" y="47"/>
                    <a:pt x="17" y="47"/>
                    <a:pt x="17" y="47"/>
                  </a:cubicBezTo>
                  <a:lnTo>
                    <a:pt x="28" y="47"/>
                  </a:lnTo>
                  <a:close/>
                  <a:moveTo>
                    <a:pt x="28" y="59"/>
                  </a:moveTo>
                  <a:cubicBezTo>
                    <a:pt x="28" y="49"/>
                    <a:pt x="28" y="49"/>
                    <a:pt x="28" y="49"/>
                  </a:cubicBezTo>
                  <a:cubicBezTo>
                    <a:pt x="17" y="49"/>
                    <a:pt x="17" y="49"/>
                    <a:pt x="17" y="49"/>
                  </a:cubicBezTo>
                  <a:cubicBezTo>
                    <a:pt x="17" y="59"/>
                    <a:pt x="17" y="59"/>
                    <a:pt x="17" y="59"/>
                  </a:cubicBezTo>
                  <a:lnTo>
                    <a:pt x="28" y="59"/>
                  </a:lnTo>
                  <a:close/>
                  <a:moveTo>
                    <a:pt x="42" y="33"/>
                  </a:moveTo>
                  <a:cubicBezTo>
                    <a:pt x="42" y="23"/>
                    <a:pt x="42" y="23"/>
                    <a:pt x="42" y="23"/>
                  </a:cubicBezTo>
                  <a:cubicBezTo>
                    <a:pt x="31" y="23"/>
                    <a:pt x="31" y="23"/>
                    <a:pt x="31" y="23"/>
                  </a:cubicBezTo>
                  <a:cubicBezTo>
                    <a:pt x="31" y="33"/>
                    <a:pt x="31" y="33"/>
                    <a:pt x="31" y="33"/>
                  </a:cubicBezTo>
                  <a:lnTo>
                    <a:pt x="42" y="33"/>
                  </a:lnTo>
                  <a:close/>
                  <a:moveTo>
                    <a:pt x="42" y="47"/>
                  </a:moveTo>
                  <a:cubicBezTo>
                    <a:pt x="42" y="35"/>
                    <a:pt x="42" y="35"/>
                    <a:pt x="42" y="35"/>
                  </a:cubicBezTo>
                  <a:cubicBezTo>
                    <a:pt x="31" y="35"/>
                    <a:pt x="31" y="35"/>
                    <a:pt x="31" y="35"/>
                  </a:cubicBezTo>
                  <a:cubicBezTo>
                    <a:pt x="31" y="47"/>
                    <a:pt x="31" y="47"/>
                    <a:pt x="31" y="47"/>
                  </a:cubicBezTo>
                  <a:lnTo>
                    <a:pt x="42" y="47"/>
                  </a:lnTo>
                  <a:close/>
                  <a:moveTo>
                    <a:pt x="42" y="59"/>
                  </a:moveTo>
                  <a:cubicBezTo>
                    <a:pt x="42" y="49"/>
                    <a:pt x="42" y="49"/>
                    <a:pt x="42" y="49"/>
                  </a:cubicBezTo>
                  <a:cubicBezTo>
                    <a:pt x="31" y="49"/>
                    <a:pt x="31" y="49"/>
                    <a:pt x="31" y="49"/>
                  </a:cubicBezTo>
                  <a:cubicBezTo>
                    <a:pt x="31" y="59"/>
                    <a:pt x="31" y="59"/>
                    <a:pt x="31" y="59"/>
                  </a:cubicBezTo>
                  <a:lnTo>
                    <a:pt x="42" y="59"/>
                  </a:lnTo>
                  <a:close/>
                  <a:moveTo>
                    <a:pt x="45" y="5"/>
                  </a:moveTo>
                  <a:cubicBezTo>
                    <a:pt x="45" y="5"/>
                    <a:pt x="45" y="4"/>
                    <a:pt x="44" y="4"/>
                  </a:cubicBezTo>
                  <a:cubicBezTo>
                    <a:pt x="42" y="4"/>
                    <a:pt x="42" y="4"/>
                    <a:pt x="42" y="4"/>
                  </a:cubicBezTo>
                  <a:cubicBezTo>
                    <a:pt x="41" y="4"/>
                    <a:pt x="41" y="5"/>
                    <a:pt x="41" y="5"/>
                  </a:cubicBezTo>
                  <a:cubicBezTo>
                    <a:pt x="41" y="16"/>
                    <a:pt x="41" y="16"/>
                    <a:pt x="41" y="16"/>
                  </a:cubicBezTo>
                  <a:cubicBezTo>
                    <a:pt x="41" y="16"/>
                    <a:pt x="41" y="17"/>
                    <a:pt x="42" y="17"/>
                  </a:cubicBezTo>
                  <a:cubicBezTo>
                    <a:pt x="44" y="17"/>
                    <a:pt x="44" y="17"/>
                    <a:pt x="44" y="17"/>
                  </a:cubicBezTo>
                  <a:cubicBezTo>
                    <a:pt x="45" y="17"/>
                    <a:pt x="45" y="16"/>
                    <a:pt x="45" y="16"/>
                  </a:cubicBezTo>
                  <a:lnTo>
                    <a:pt x="45" y="5"/>
                  </a:lnTo>
                  <a:close/>
                  <a:moveTo>
                    <a:pt x="55" y="33"/>
                  </a:moveTo>
                  <a:cubicBezTo>
                    <a:pt x="55" y="23"/>
                    <a:pt x="55" y="23"/>
                    <a:pt x="55" y="23"/>
                  </a:cubicBezTo>
                  <a:cubicBezTo>
                    <a:pt x="44" y="23"/>
                    <a:pt x="44" y="23"/>
                    <a:pt x="44" y="23"/>
                  </a:cubicBezTo>
                  <a:cubicBezTo>
                    <a:pt x="44" y="33"/>
                    <a:pt x="44" y="33"/>
                    <a:pt x="44" y="33"/>
                  </a:cubicBezTo>
                  <a:lnTo>
                    <a:pt x="55" y="33"/>
                  </a:lnTo>
                  <a:close/>
                  <a:moveTo>
                    <a:pt x="55" y="47"/>
                  </a:moveTo>
                  <a:cubicBezTo>
                    <a:pt x="55" y="35"/>
                    <a:pt x="55" y="35"/>
                    <a:pt x="55" y="35"/>
                  </a:cubicBezTo>
                  <a:cubicBezTo>
                    <a:pt x="44" y="35"/>
                    <a:pt x="44" y="35"/>
                    <a:pt x="44" y="35"/>
                  </a:cubicBezTo>
                  <a:cubicBezTo>
                    <a:pt x="44" y="47"/>
                    <a:pt x="44" y="47"/>
                    <a:pt x="44" y="47"/>
                  </a:cubicBezTo>
                  <a:lnTo>
                    <a:pt x="55" y="47"/>
                  </a:lnTo>
                  <a:close/>
                  <a:moveTo>
                    <a:pt x="55" y="59"/>
                  </a:moveTo>
                  <a:cubicBezTo>
                    <a:pt x="55" y="49"/>
                    <a:pt x="55" y="49"/>
                    <a:pt x="55" y="49"/>
                  </a:cubicBezTo>
                  <a:cubicBezTo>
                    <a:pt x="44" y="49"/>
                    <a:pt x="44" y="49"/>
                    <a:pt x="44" y="49"/>
                  </a:cubicBezTo>
                  <a:cubicBezTo>
                    <a:pt x="44" y="59"/>
                    <a:pt x="44" y="59"/>
                    <a:pt x="44" y="59"/>
                  </a:cubicBezTo>
                  <a:lnTo>
                    <a:pt x="55" y="59"/>
                  </a:ln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3" name="Group 111"/>
          <p:cNvGrpSpPr/>
          <p:nvPr/>
        </p:nvGrpSpPr>
        <p:grpSpPr>
          <a:xfrm>
            <a:off x="3871160" y="5747641"/>
            <a:ext cx="659525" cy="640643"/>
            <a:chOff x="630683" y="4190009"/>
            <a:chExt cx="469021" cy="455593"/>
          </a:xfrm>
        </p:grpSpPr>
        <p:sp>
          <p:nvSpPr>
            <p:cNvPr id="54" name="Oval 53"/>
            <p:cNvSpPr>
              <a:spLocks noChangeAspect="1"/>
            </p:cNvSpPr>
            <p:nvPr/>
          </p:nvSpPr>
          <p:spPr>
            <a:xfrm>
              <a:off x="630683" y="4190009"/>
              <a:ext cx="469021" cy="455593"/>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5" name="Freeform 103"/>
            <p:cNvSpPr>
              <a:spLocks noEditPoints="1"/>
            </p:cNvSpPr>
            <p:nvPr/>
          </p:nvSpPr>
          <p:spPr bwMode="auto">
            <a:xfrm>
              <a:off x="765181" y="4270535"/>
              <a:ext cx="200025" cy="294541"/>
            </a:xfrm>
            <a:custGeom>
              <a:avLst/>
              <a:gdLst/>
              <a:ahLst/>
              <a:cxnLst>
                <a:cxn ang="0">
                  <a:pos x="37" y="29"/>
                </a:cxn>
                <a:cxn ang="0">
                  <a:pos x="31" y="41"/>
                </a:cxn>
                <a:cxn ang="0">
                  <a:pos x="33" y="44"/>
                </a:cxn>
                <a:cxn ang="0">
                  <a:pos x="32" y="47"/>
                </a:cxn>
                <a:cxn ang="0">
                  <a:pos x="33" y="49"/>
                </a:cxn>
                <a:cxn ang="0">
                  <a:pos x="31" y="53"/>
                </a:cxn>
                <a:cxn ang="0">
                  <a:pos x="31" y="54"/>
                </a:cxn>
                <a:cxn ang="0">
                  <a:pos x="27" y="58"/>
                </a:cxn>
                <a:cxn ang="0">
                  <a:pos x="21" y="62"/>
                </a:cxn>
                <a:cxn ang="0">
                  <a:pos x="15" y="58"/>
                </a:cxn>
                <a:cxn ang="0">
                  <a:pos x="11" y="54"/>
                </a:cxn>
                <a:cxn ang="0">
                  <a:pos x="11" y="53"/>
                </a:cxn>
                <a:cxn ang="0">
                  <a:pos x="9" y="49"/>
                </a:cxn>
                <a:cxn ang="0">
                  <a:pos x="10" y="47"/>
                </a:cxn>
                <a:cxn ang="0">
                  <a:pos x="9" y="44"/>
                </a:cxn>
                <a:cxn ang="0">
                  <a:pos x="11" y="41"/>
                </a:cxn>
                <a:cxn ang="0">
                  <a:pos x="5" y="29"/>
                </a:cxn>
                <a:cxn ang="0">
                  <a:pos x="0" y="18"/>
                </a:cxn>
                <a:cxn ang="0">
                  <a:pos x="21" y="0"/>
                </a:cxn>
                <a:cxn ang="0">
                  <a:pos x="42" y="18"/>
                </a:cxn>
                <a:cxn ang="0">
                  <a:pos x="37" y="29"/>
                </a:cxn>
                <a:cxn ang="0">
                  <a:pos x="21" y="6"/>
                </a:cxn>
                <a:cxn ang="0">
                  <a:pos x="6" y="18"/>
                </a:cxn>
                <a:cxn ang="0">
                  <a:pos x="8" y="26"/>
                </a:cxn>
                <a:cxn ang="0">
                  <a:pos x="11" y="28"/>
                </a:cxn>
                <a:cxn ang="0">
                  <a:pos x="16" y="40"/>
                </a:cxn>
                <a:cxn ang="0">
                  <a:pos x="26" y="40"/>
                </a:cxn>
                <a:cxn ang="0">
                  <a:pos x="31" y="28"/>
                </a:cxn>
                <a:cxn ang="0">
                  <a:pos x="34" y="26"/>
                </a:cxn>
                <a:cxn ang="0">
                  <a:pos x="36" y="18"/>
                </a:cxn>
                <a:cxn ang="0">
                  <a:pos x="21" y="6"/>
                </a:cxn>
                <a:cxn ang="0">
                  <a:pos x="29" y="20"/>
                </a:cxn>
                <a:cxn ang="0">
                  <a:pos x="27" y="18"/>
                </a:cxn>
                <a:cxn ang="0">
                  <a:pos x="21" y="15"/>
                </a:cxn>
                <a:cxn ang="0">
                  <a:pos x="20" y="13"/>
                </a:cxn>
                <a:cxn ang="0">
                  <a:pos x="21" y="12"/>
                </a:cxn>
                <a:cxn ang="0">
                  <a:pos x="30" y="18"/>
                </a:cxn>
                <a:cxn ang="0">
                  <a:pos x="29" y="20"/>
                </a:cxn>
              </a:cxnLst>
              <a:rect l="0" t="0" r="r" b="b"/>
              <a:pathLst>
                <a:path w="42" h="62">
                  <a:moveTo>
                    <a:pt x="37" y="29"/>
                  </a:moveTo>
                  <a:cubicBezTo>
                    <a:pt x="35" y="32"/>
                    <a:pt x="31" y="37"/>
                    <a:pt x="31" y="41"/>
                  </a:cubicBezTo>
                  <a:cubicBezTo>
                    <a:pt x="32" y="42"/>
                    <a:pt x="33" y="43"/>
                    <a:pt x="33" y="44"/>
                  </a:cubicBezTo>
                  <a:cubicBezTo>
                    <a:pt x="33" y="45"/>
                    <a:pt x="32" y="46"/>
                    <a:pt x="32" y="47"/>
                  </a:cubicBezTo>
                  <a:cubicBezTo>
                    <a:pt x="32" y="47"/>
                    <a:pt x="33" y="48"/>
                    <a:pt x="33" y="49"/>
                  </a:cubicBezTo>
                  <a:cubicBezTo>
                    <a:pt x="33" y="51"/>
                    <a:pt x="32" y="52"/>
                    <a:pt x="31" y="53"/>
                  </a:cubicBezTo>
                  <a:cubicBezTo>
                    <a:pt x="31" y="53"/>
                    <a:pt x="31" y="54"/>
                    <a:pt x="31" y="54"/>
                  </a:cubicBezTo>
                  <a:cubicBezTo>
                    <a:pt x="31" y="57"/>
                    <a:pt x="29" y="58"/>
                    <a:pt x="27" y="58"/>
                  </a:cubicBezTo>
                  <a:cubicBezTo>
                    <a:pt x="26" y="61"/>
                    <a:pt x="24" y="62"/>
                    <a:pt x="21" y="62"/>
                  </a:cubicBezTo>
                  <a:cubicBezTo>
                    <a:pt x="19" y="62"/>
                    <a:pt x="16" y="61"/>
                    <a:pt x="15" y="58"/>
                  </a:cubicBezTo>
                  <a:cubicBezTo>
                    <a:pt x="13" y="58"/>
                    <a:pt x="11" y="57"/>
                    <a:pt x="11" y="54"/>
                  </a:cubicBezTo>
                  <a:cubicBezTo>
                    <a:pt x="11" y="54"/>
                    <a:pt x="11" y="53"/>
                    <a:pt x="11" y="53"/>
                  </a:cubicBezTo>
                  <a:cubicBezTo>
                    <a:pt x="10" y="52"/>
                    <a:pt x="9" y="51"/>
                    <a:pt x="9" y="49"/>
                  </a:cubicBezTo>
                  <a:cubicBezTo>
                    <a:pt x="9" y="48"/>
                    <a:pt x="10" y="47"/>
                    <a:pt x="10" y="47"/>
                  </a:cubicBezTo>
                  <a:cubicBezTo>
                    <a:pt x="10" y="46"/>
                    <a:pt x="9" y="45"/>
                    <a:pt x="9" y="44"/>
                  </a:cubicBezTo>
                  <a:cubicBezTo>
                    <a:pt x="9" y="43"/>
                    <a:pt x="10" y="42"/>
                    <a:pt x="11" y="41"/>
                  </a:cubicBezTo>
                  <a:cubicBezTo>
                    <a:pt x="11" y="37"/>
                    <a:pt x="7" y="32"/>
                    <a:pt x="5" y="29"/>
                  </a:cubicBezTo>
                  <a:cubicBezTo>
                    <a:pt x="2" y="26"/>
                    <a:pt x="0" y="23"/>
                    <a:pt x="0" y="18"/>
                  </a:cubicBezTo>
                  <a:cubicBezTo>
                    <a:pt x="0" y="8"/>
                    <a:pt x="11" y="0"/>
                    <a:pt x="21" y="0"/>
                  </a:cubicBezTo>
                  <a:cubicBezTo>
                    <a:pt x="31" y="0"/>
                    <a:pt x="42" y="8"/>
                    <a:pt x="42" y="18"/>
                  </a:cubicBezTo>
                  <a:cubicBezTo>
                    <a:pt x="42" y="23"/>
                    <a:pt x="40" y="26"/>
                    <a:pt x="37" y="29"/>
                  </a:cubicBezTo>
                  <a:close/>
                  <a:moveTo>
                    <a:pt x="21" y="6"/>
                  </a:moveTo>
                  <a:cubicBezTo>
                    <a:pt x="14" y="6"/>
                    <a:pt x="6" y="10"/>
                    <a:pt x="6" y="18"/>
                  </a:cubicBezTo>
                  <a:cubicBezTo>
                    <a:pt x="6" y="21"/>
                    <a:pt x="7" y="24"/>
                    <a:pt x="8" y="26"/>
                  </a:cubicBezTo>
                  <a:cubicBezTo>
                    <a:pt x="9" y="27"/>
                    <a:pt x="10" y="27"/>
                    <a:pt x="11" y="28"/>
                  </a:cubicBezTo>
                  <a:cubicBezTo>
                    <a:pt x="14" y="32"/>
                    <a:pt x="16" y="36"/>
                    <a:pt x="16" y="40"/>
                  </a:cubicBezTo>
                  <a:cubicBezTo>
                    <a:pt x="26" y="40"/>
                    <a:pt x="26" y="40"/>
                    <a:pt x="26" y="40"/>
                  </a:cubicBezTo>
                  <a:cubicBezTo>
                    <a:pt x="26" y="36"/>
                    <a:pt x="28" y="32"/>
                    <a:pt x="31" y="28"/>
                  </a:cubicBezTo>
                  <a:cubicBezTo>
                    <a:pt x="32" y="27"/>
                    <a:pt x="33" y="27"/>
                    <a:pt x="34" y="26"/>
                  </a:cubicBezTo>
                  <a:cubicBezTo>
                    <a:pt x="35" y="24"/>
                    <a:pt x="36" y="21"/>
                    <a:pt x="36" y="18"/>
                  </a:cubicBezTo>
                  <a:cubicBezTo>
                    <a:pt x="36" y="10"/>
                    <a:pt x="28" y="6"/>
                    <a:pt x="21" y="6"/>
                  </a:cubicBezTo>
                  <a:close/>
                  <a:moveTo>
                    <a:pt x="29" y="20"/>
                  </a:moveTo>
                  <a:cubicBezTo>
                    <a:pt x="28" y="20"/>
                    <a:pt x="27" y="19"/>
                    <a:pt x="27" y="18"/>
                  </a:cubicBezTo>
                  <a:cubicBezTo>
                    <a:pt x="27" y="16"/>
                    <a:pt x="23" y="15"/>
                    <a:pt x="21" y="15"/>
                  </a:cubicBezTo>
                  <a:cubicBezTo>
                    <a:pt x="20" y="15"/>
                    <a:pt x="20" y="14"/>
                    <a:pt x="20" y="13"/>
                  </a:cubicBezTo>
                  <a:cubicBezTo>
                    <a:pt x="20" y="13"/>
                    <a:pt x="20" y="12"/>
                    <a:pt x="21" y="12"/>
                  </a:cubicBezTo>
                  <a:cubicBezTo>
                    <a:pt x="25" y="12"/>
                    <a:pt x="30" y="14"/>
                    <a:pt x="30" y="18"/>
                  </a:cubicBezTo>
                  <a:cubicBezTo>
                    <a:pt x="30" y="19"/>
                    <a:pt x="29" y="20"/>
                    <a:pt x="29" y="2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6" name="Group 114"/>
          <p:cNvGrpSpPr/>
          <p:nvPr/>
        </p:nvGrpSpPr>
        <p:grpSpPr>
          <a:xfrm>
            <a:off x="3871160" y="3516530"/>
            <a:ext cx="659525" cy="640643"/>
            <a:chOff x="3425803" y="3384456"/>
            <a:chExt cx="469021" cy="455593"/>
          </a:xfrm>
        </p:grpSpPr>
        <p:sp>
          <p:nvSpPr>
            <p:cNvPr id="57" name="Oval 56"/>
            <p:cNvSpPr>
              <a:spLocks noChangeAspect="1"/>
            </p:cNvSpPr>
            <p:nvPr/>
          </p:nvSpPr>
          <p:spPr>
            <a:xfrm>
              <a:off x="3425803" y="3384456"/>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8" name="Freeform 5"/>
            <p:cNvSpPr>
              <a:spLocks noEditPoints="1"/>
            </p:cNvSpPr>
            <p:nvPr/>
          </p:nvSpPr>
          <p:spPr bwMode="auto">
            <a:xfrm>
              <a:off x="3520613" y="3471340"/>
              <a:ext cx="279400" cy="279400"/>
            </a:xfrm>
            <a:custGeom>
              <a:avLst/>
              <a:gdLst/>
              <a:ahLst/>
              <a:cxnLst>
                <a:cxn ang="0">
                  <a:pos x="0" y="192"/>
                </a:cxn>
                <a:cxn ang="0">
                  <a:pos x="255" y="135"/>
                </a:cxn>
                <a:cxn ang="0">
                  <a:pos x="277" y="122"/>
                </a:cxn>
                <a:cxn ang="0">
                  <a:pos x="303" y="116"/>
                </a:cxn>
                <a:cxn ang="0">
                  <a:pos x="296" y="105"/>
                </a:cxn>
                <a:cxn ang="0">
                  <a:pos x="278" y="89"/>
                </a:cxn>
                <a:cxn ang="0">
                  <a:pos x="265" y="90"/>
                </a:cxn>
                <a:cxn ang="0">
                  <a:pos x="256" y="82"/>
                </a:cxn>
                <a:cxn ang="0">
                  <a:pos x="231" y="73"/>
                </a:cxn>
                <a:cxn ang="0">
                  <a:pos x="234" y="98"/>
                </a:cxn>
                <a:cxn ang="0">
                  <a:pos x="224" y="118"/>
                </a:cxn>
                <a:cxn ang="0">
                  <a:pos x="205" y="103"/>
                </a:cxn>
                <a:cxn ang="0">
                  <a:pos x="175" y="89"/>
                </a:cxn>
                <a:cxn ang="0">
                  <a:pos x="183" y="68"/>
                </a:cxn>
                <a:cxn ang="0">
                  <a:pos x="212" y="58"/>
                </a:cxn>
                <a:cxn ang="0">
                  <a:pos x="207" y="47"/>
                </a:cxn>
                <a:cxn ang="0">
                  <a:pos x="188" y="50"/>
                </a:cxn>
                <a:cxn ang="0">
                  <a:pos x="168" y="37"/>
                </a:cxn>
                <a:cxn ang="0">
                  <a:pos x="171" y="52"/>
                </a:cxn>
                <a:cxn ang="0">
                  <a:pos x="157" y="52"/>
                </a:cxn>
                <a:cxn ang="0">
                  <a:pos x="141" y="40"/>
                </a:cxn>
                <a:cxn ang="0">
                  <a:pos x="126" y="47"/>
                </a:cxn>
                <a:cxn ang="0">
                  <a:pos x="143" y="51"/>
                </a:cxn>
                <a:cxn ang="0">
                  <a:pos x="131" y="58"/>
                </a:cxn>
                <a:cxn ang="0">
                  <a:pos x="56" y="107"/>
                </a:cxn>
                <a:cxn ang="0">
                  <a:pos x="65" y="118"/>
                </a:cxn>
                <a:cxn ang="0">
                  <a:pos x="79" y="135"/>
                </a:cxn>
                <a:cxn ang="0">
                  <a:pos x="74" y="158"/>
                </a:cxn>
                <a:cxn ang="0">
                  <a:pos x="88" y="185"/>
                </a:cxn>
                <a:cxn ang="0">
                  <a:pos x="108" y="214"/>
                </a:cxn>
                <a:cxn ang="0">
                  <a:pos x="118" y="227"/>
                </a:cxn>
                <a:cxn ang="0">
                  <a:pos x="105" y="197"/>
                </a:cxn>
                <a:cxn ang="0">
                  <a:pos x="125" y="225"/>
                </a:cxn>
                <a:cxn ang="0">
                  <a:pos x="150" y="255"/>
                </a:cxn>
                <a:cxn ang="0">
                  <a:pos x="184" y="269"/>
                </a:cxn>
                <a:cxn ang="0">
                  <a:pos x="213" y="290"/>
                </a:cxn>
                <a:cxn ang="0">
                  <a:pos x="224" y="288"/>
                </a:cxn>
                <a:cxn ang="0">
                  <a:pos x="212" y="268"/>
                </a:cxn>
                <a:cxn ang="0">
                  <a:pos x="197" y="262"/>
                </a:cxn>
                <a:cxn ang="0">
                  <a:pos x="194" y="239"/>
                </a:cxn>
                <a:cxn ang="0">
                  <a:pos x="171" y="250"/>
                </a:cxn>
                <a:cxn ang="0">
                  <a:pos x="168" y="210"/>
                </a:cxn>
                <a:cxn ang="0">
                  <a:pos x="184" y="206"/>
                </a:cxn>
                <a:cxn ang="0">
                  <a:pos x="196" y="202"/>
                </a:cxn>
                <a:cxn ang="0">
                  <a:pos x="214" y="211"/>
                </a:cxn>
                <a:cxn ang="0">
                  <a:pos x="221" y="205"/>
                </a:cxn>
                <a:cxn ang="0">
                  <a:pos x="234" y="179"/>
                </a:cxn>
                <a:cxn ang="0">
                  <a:pos x="233" y="171"/>
                </a:cxn>
                <a:cxn ang="0">
                  <a:pos x="252" y="157"/>
                </a:cxn>
                <a:cxn ang="0">
                  <a:pos x="266" y="143"/>
                </a:cxn>
                <a:cxn ang="0">
                  <a:pos x="273" y="131"/>
                </a:cxn>
                <a:cxn ang="0">
                  <a:pos x="255" y="135"/>
                </a:cxn>
                <a:cxn ang="0">
                  <a:pos x="295" y="298"/>
                </a:cxn>
                <a:cxn ang="0">
                  <a:pos x="272" y="288"/>
                </a:cxn>
                <a:cxn ang="0">
                  <a:pos x="251" y="288"/>
                </a:cxn>
                <a:cxn ang="0">
                  <a:pos x="236" y="286"/>
                </a:cxn>
                <a:cxn ang="0">
                  <a:pos x="230" y="307"/>
                </a:cxn>
                <a:cxn ang="0">
                  <a:pos x="223" y="335"/>
                </a:cxn>
                <a:cxn ang="0">
                  <a:pos x="308" y="302"/>
                </a:cxn>
              </a:cxnLst>
              <a:rect l="0" t="0" r="r" b="b"/>
              <a:pathLst>
                <a:path w="384" h="384">
                  <a:moveTo>
                    <a:pt x="384" y="192"/>
                  </a:moveTo>
                  <a:cubicBezTo>
                    <a:pt x="384" y="298"/>
                    <a:pt x="298" y="384"/>
                    <a:pt x="192" y="384"/>
                  </a:cubicBezTo>
                  <a:cubicBezTo>
                    <a:pt x="86" y="384"/>
                    <a:pt x="0" y="298"/>
                    <a:pt x="0" y="192"/>
                  </a:cubicBezTo>
                  <a:cubicBezTo>
                    <a:pt x="0" y="86"/>
                    <a:pt x="86" y="0"/>
                    <a:pt x="192" y="0"/>
                  </a:cubicBezTo>
                  <a:cubicBezTo>
                    <a:pt x="298" y="0"/>
                    <a:pt x="384" y="86"/>
                    <a:pt x="384" y="192"/>
                  </a:cubicBezTo>
                  <a:close/>
                  <a:moveTo>
                    <a:pt x="255" y="135"/>
                  </a:moveTo>
                  <a:cubicBezTo>
                    <a:pt x="256" y="135"/>
                    <a:pt x="257" y="130"/>
                    <a:pt x="258" y="129"/>
                  </a:cubicBezTo>
                  <a:cubicBezTo>
                    <a:pt x="260" y="127"/>
                    <a:pt x="262" y="126"/>
                    <a:pt x="264" y="125"/>
                  </a:cubicBezTo>
                  <a:cubicBezTo>
                    <a:pt x="268" y="124"/>
                    <a:pt x="272" y="123"/>
                    <a:pt x="277" y="122"/>
                  </a:cubicBezTo>
                  <a:cubicBezTo>
                    <a:pt x="281" y="121"/>
                    <a:pt x="286" y="121"/>
                    <a:pt x="289" y="125"/>
                  </a:cubicBezTo>
                  <a:cubicBezTo>
                    <a:pt x="289" y="124"/>
                    <a:pt x="295" y="119"/>
                    <a:pt x="295" y="119"/>
                  </a:cubicBezTo>
                  <a:cubicBezTo>
                    <a:pt x="298" y="118"/>
                    <a:pt x="301" y="118"/>
                    <a:pt x="303" y="116"/>
                  </a:cubicBezTo>
                  <a:cubicBezTo>
                    <a:pt x="303" y="115"/>
                    <a:pt x="303" y="110"/>
                    <a:pt x="303" y="110"/>
                  </a:cubicBezTo>
                  <a:cubicBezTo>
                    <a:pt x="299" y="111"/>
                    <a:pt x="298" y="107"/>
                    <a:pt x="297" y="103"/>
                  </a:cubicBezTo>
                  <a:cubicBezTo>
                    <a:pt x="297" y="104"/>
                    <a:pt x="297" y="104"/>
                    <a:pt x="296" y="105"/>
                  </a:cubicBezTo>
                  <a:cubicBezTo>
                    <a:pt x="296" y="102"/>
                    <a:pt x="291" y="104"/>
                    <a:pt x="290" y="104"/>
                  </a:cubicBezTo>
                  <a:cubicBezTo>
                    <a:pt x="284" y="102"/>
                    <a:pt x="285" y="98"/>
                    <a:pt x="283" y="94"/>
                  </a:cubicBezTo>
                  <a:cubicBezTo>
                    <a:pt x="282" y="92"/>
                    <a:pt x="279" y="91"/>
                    <a:pt x="278" y="89"/>
                  </a:cubicBezTo>
                  <a:cubicBezTo>
                    <a:pt x="277" y="87"/>
                    <a:pt x="277" y="84"/>
                    <a:pt x="274" y="84"/>
                  </a:cubicBezTo>
                  <a:cubicBezTo>
                    <a:pt x="273" y="84"/>
                    <a:pt x="270" y="89"/>
                    <a:pt x="270" y="89"/>
                  </a:cubicBezTo>
                  <a:cubicBezTo>
                    <a:pt x="267" y="88"/>
                    <a:pt x="266" y="89"/>
                    <a:pt x="265" y="90"/>
                  </a:cubicBezTo>
                  <a:cubicBezTo>
                    <a:pt x="263" y="91"/>
                    <a:pt x="262" y="91"/>
                    <a:pt x="260" y="92"/>
                  </a:cubicBezTo>
                  <a:cubicBezTo>
                    <a:pt x="265" y="90"/>
                    <a:pt x="258" y="88"/>
                    <a:pt x="256" y="88"/>
                  </a:cubicBezTo>
                  <a:cubicBezTo>
                    <a:pt x="260" y="87"/>
                    <a:pt x="258" y="83"/>
                    <a:pt x="256" y="82"/>
                  </a:cubicBezTo>
                  <a:cubicBezTo>
                    <a:pt x="256" y="82"/>
                    <a:pt x="257" y="82"/>
                    <a:pt x="257" y="82"/>
                  </a:cubicBezTo>
                  <a:cubicBezTo>
                    <a:pt x="257" y="79"/>
                    <a:pt x="250" y="77"/>
                    <a:pt x="247" y="76"/>
                  </a:cubicBezTo>
                  <a:cubicBezTo>
                    <a:pt x="245" y="74"/>
                    <a:pt x="233" y="72"/>
                    <a:pt x="231" y="73"/>
                  </a:cubicBezTo>
                  <a:cubicBezTo>
                    <a:pt x="228" y="75"/>
                    <a:pt x="231" y="80"/>
                    <a:pt x="231" y="83"/>
                  </a:cubicBezTo>
                  <a:cubicBezTo>
                    <a:pt x="232" y="86"/>
                    <a:pt x="228" y="86"/>
                    <a:pt x="228" y="89"/>
                  </a:cubicBezTo>
                  <a:cubicBezTo>
                    <a:pt x="228" y="93"/>
                    <a:pt x="236" y="92"/>
                    <a:pt x="234" y="98"/>
                  </a:cubicBezTo>
                  <a:cubicBezTo>
                    <a:pt x="233" y="102"/>
                    <a:pt x="228" y="102"/>
                    <a:pt x="226" y="105"/>
                  </a:cubicBezTo>
                  <a:cubicBezTo>
                    <a:pt x="224" y="108"/>
                    <a:pt x="227" y="112"/>
                    <a:pt x="229" y="114"/>
                  </a:cubicBezTo>
                  <a:cubicBezTo>
                    <a:pt x="231" y="115"/>
                    <a:pt x="225" y="118"/>
                    <a:pt x="224" y="118"/>
                  </a:cubicBezTo>
                  <a:cubicBezTo>
                    <a:pt x="220" y="120"/>
                    <a:pt x="217" y="114"/>
                    <a:pt x="216" y="110"/>
                  </a:cubicBezTo>
                  <a:cubicBezTo>
                    <a:pt x="215" y="108"/>
                    <a:pt x="215" y="104"/>
                    <a:pt x="212" y="103"/>
                  </a:cubicBezTo>
                  <a:cubicBezTo>
                    <a:pt x="210" y="102"/>
                    <a:pt x="206" y="102"/>
                    <a:pt x="205" y="103"/>
                  </a:cubicBezTo>
                  <a:cubicBezTo>
                    <a:pt x="203" y="99"/>
                    <a:pt x="198" y="98"/>
                    <a:pt x="194" y="97"/>
                  </a:cubicBezTo>
                  <a:cubicBezTo>
                    <a:pt x="189" y="95"/>
                    <a:pt x="185" y="95"/>
                    <a:pt x="180" y="96"/>
                  </a:cubicBezTo>
                  <a:cubicBezTo>
                    <a:pt x="181" y="95"/>
                    <a:pt x="179" y="88"/>
                    <a:pt x="175" y="89"/>
                  </a:cubicBezTo>
                  <a:cubicBezTo>
                    <a:pt x="176" y="86"/>
                    <a:pt x="176" y="84"/>
                    <a:pt x="176" y="81"/>
                  </a:cubicBezTo>
                  <a:cubicBezTo>
                    <a:pt x="177" y="79"/>
                    <a:pt x="178" y="77"/>
                    <a:pt x="179" y="75"/>
                  </a:cubicBezTo>
                  <a:cubicBezTo>
                    <a:pt x="180" y="74"/>
                    <a:pt x="185" y="69"/>
                    <a:pt x="183" y="68"/>
                  </a:cubicBezTo>
                  <a:cubicBezTo>
                    <a:pt x="188" y="69"/>
                    <a:pt x="193" y="69"/>
                    <a:pt x="196" y="66"/>
                  </a:cubicBezTo>
                  <a:cubicBezTo>
                    <a:pt x="198" y="63"/>
                    <a:pt x="199" y="60"/>
                    <a:pt x="202" y="57"/>
                  </a:cubicBezTo>
                  <a:cubicBezTo>
                    <a:pt x="205" y="53"/>
                    <a:pt x="209" y="58"/>
                    <a:pt x="212" y="58"/>
                  </a:cubicBezTo>
                  <a:cubicBezTo>
                    <a:pt x="217" y="59"/>
                    <a:pt x="217" y="53"/>
                    <a:pt x="214" y="51"/>
                  </a:cubicBezTo>
                  <a:cubicBezTo>
                    <a:pt x="218" y="51"/>
                    <a:pt x="215" y="45"/>
                    <a:pt x="213" y="44"/>
                  </a:cubicBezTo>
                  <a:cubicBezTo>
                    <a:pt x="211" y="43"/>
                    <a:pt x="202" y="46"/>
                    <a:pt x="207" y="47"/>
                  </a:cubicBezTo>
                  <a:cubicBezTo>
                    <a:pt x="206" y="47"/>
                    <a:pt x="200" y="59"/>
                    <a:pt x="196" y="53"/>
                  </a:cubicBezTo>
                  <a:cubicBezTo>
                    <a:pt x="195" y="52"/>
                    <a:pt x="195" y="47"/>
                    <a:pt x="193" y="46"/>
                  </a:cubicBezTo>
                  <a:cubicBezTo>
                    <a:pt x="190" y="46"/>
                    <a:pt x="189" y="49"/>
                    <a:pt x="188" y="50"/>
                  </a:cubicBezTo>
                  <a:cubicBezTo>
                    <a:pt x="190" y="47"/>
                    <a:pt x="181" y="45"/>
                    <a:pt x="180" y="44"/>
                  </a:cubicBezTo>
                  <a:cubicBezTo>
                    <a:pt x="183" y="42"/>
                    <a:pt x="180" y="39"/>
                    <a:pt x="178" y="38"/>
                  </a:cubicBezTo>
                  <a:cubicBezTo>
                    <a:pt x="176" y="36"/>
                    <a:pt x="169" y="35"/>
                    <a:pt x="168" y="37"/>
                  </a:cubicBezTo>
                  <a:cubicBezTo>
                    <a:pt x="163" y="43"/>
                    <a:pt x="173" y="44"/>
                    <a:pt x="175" y="45"/>
                  </a:cubicBezTo>
                  <a:cubicBezTo>
                    <a:pt x="176" y="46"/>
                    <a:pt x="179" y="48"/>
                    <a:pt x="177" y="49"/>
                  </a:cubicBezTo>
                  <a:cubicBezTo>
                    <a:pt x="176" y="50"/>
                    <a:pt x="171" y="51"/>
                    <a:pt x="171" y="52"/>
                  </a:cubicBezTo>
                  <a:cubicBezTo>
                    <a:pt x="169" y="54"/>
                    <a:pt x="172" y="57"/>
                    <a:pt x="170" y="59"/>
                  </a:cubicBezTo>
                  <a:cubicBezTo>
                    <a:pt x="168" y="57"/>
                    <a:pt x="168" y="53"/>
                    <a:pt x="166" y="50"/>
                  </a:cubicBezTo>
                  <a:cubicBezTo>
                    <a:pt x="168" y="53"/>
                    <a:pt x="157" y="52"/>
                    <a:pt x="157" y="52"/>
                  </a:cubicBezTo>
                  <a:cubicBezTo>
                    <a:pt x="154" y="52"/>
                    <a:pt x="148" y="54"/>
                    <a:pt x="145" y="50"/>
                  </a:cubicBezTo>
                  <a:cubicBezTo>
                    <a:pt x="144" y="49"/>
                    <a:pt x="144" y="44"/>
                    <a:pt x="146" y="45"/>
                  </a:cubicBezTo>
                  <a:cubicBezTo>
                    <a:pt x="144" y="43"/>
                    <a:pt x="142" y="41"/>
                    <a:pt x="141" y="40"/>
                  </a:cubicBezTo>
                  <a:cubicBezTo>
                    <a:pt x="132" y="43"/>
                    <a:pt x="125" y="47"/>
                    <a:pt x="117" y="51"/>
                  </a:cubicBezTo>
                  <a:cubicBezTo>
                    <a:pt x="118" y="51"/>
                    <a:pt x="119" y="51"/>
                    <a:pt x="120" y="50"/>
                  </a:cubicBezTo>
                  <a:cubicBezTo>
                    <a:pt x="122" y="50"/>
                    <a:pt x="124" y="48"/>
                    <a:pt x="126" y="47"/>
                  </a:cubicBezTo>
                  <a:cubicBezTo>
                    <a:pt x="128" y="46"/>
                    <a:pt x="134" y="43"/>
                    <a:pt x="136" y="46"/>
                  </a:cubicBezTo>
                  <a:cubicBezTo>
                    <a:pt x="137" y="45"/>
                    <a:pt x="137" y="45"/>
                    <a:pt x="138" y="44"/>
                  </a:cubicBezTo>
                  <a:cubicBezTo>
                    <a:pt x="139" y="46"/>
                    <a:pt x="141" y="48"/>
                    <a:pt x="143" y="51"/>
                  </a:cubicBezTo>
                  <a:cubicBezTo>
                    <a:pt x="141" y="50"/>
                    <a:pt x="137" y="50"/>
                    <a:pt x="135" y="50"/>
                  </a:cubicBezTo>
                  <a:cubicBezTo>
                    <a:pt x="133" y="51"/>
                    <a:pt x="130" y="51"/>
                    <a:pt x="130" y="53"/>
                  </a:cubicBezTo>
                  <a:cubicBezTo>
                    <a:pt x="130" y="55"/>
                    <a:pt x="131" y="57"/>
                    <a:pt x="131" y="58"/>
                  </a:cubicBezTo>
                  <a:cubicBezTo>
                    <a:pt x="128" y="56"/>
                    <a:pt x="125" y="52"/>
                    <a:pt x="121" y="51"/>
                  </a:cubicBezTo>
                  <a:cubicBezTo>
                    <a:pt x="119" y="51"/>
                    <a:pt x="117" y="51"/>
                    <a:pt x="115" y="52"/>
                  </a:cubicBezTo>
                  <a:cubicBezTo>
                    <a:pt x="91" y="65"/>
                    <a:pt x="71" y="84"/>
                    <a:pt x="56" y="107"/>
                  </a:cubicBezTo>
                  <a:cubicBezTo>
                    <a:pt x="57" y="108"/>
                    <a:pt x="58" y="109"/>
                    <a:pt x="59" y="109"/>
                  </a:cubicBezTo>
                  <a:cubicBezTo>
                    <a:pt x="62" y="110"/>
                    <a:pt x="59" y="117"/>
                    <a:pt x="64" y="113"/>
                  </a:cubicBezTo>
                  <a:cubicBezTo>
                    <a:pt x="66" y="115"/>
                    <a:pt x="66" y="116"/>
                    <a:pt x="65" y="118"/>
                  </a:cubicBezTo>
                  <a:cubicBezTo>
                    <a:pt x="65" y="118"/>
                    <a:pt x="75" y="124"/>
                    <a:pt x="76" y="125"/>
                  </a:cubicBezTo>
                  <a:cubicBezTo>
                    <a:pt x="78" y="126"/>
                    <a:pt x="80" y="128"/>
                    <a:pt x="81" y="130"/>
                  </a:cubicBezTo>
                  <a:cubicBezTo>
                    <a:pt x="82" y="132"/>
                    <a:pt x="80" y="134"/>
                    <a:pt x="79" y="135"/>
                  </a:cubicBezTo>
                  <a:cubicBezTo>
                    <a:pt x="78" y="134"/>
                    <a:pt x="75" y="130"/>
                    <a:pt x="74" y="131"/>
                  </a:cubicBezTo>
                  <a:cubicBezTo>
                    <a:pt x="73" y="133"/>
                    <a:pt x="74" y="139"/>
                    <a:pt x="77" y="139"/>
                  </a:cubicBezTo>
                  <a:cubicBezTo>
                    <a:pt x="73" y="139"/>
                    <a:pt x="75" y="155"/>
                    <a:pt x="74" y="158"/>
                  </a:cubicBezTo>
                  <a:cubicBezTo>
                    <a:pt x="74" y="158"/>
                    <a:pt x="74" y="158"/>
                    <a:pt x="74" y="158"/>
                  </a:cubicBezTo>
                  <a:cubicBezTo>
                    <a:pt x="73" y="161"/>
                    <a:pt x="76" y="173"/>
                    <a:pt x="81" y="172"/>
                  </a:cubicBezTo>
                  <a:cubicBezTo>
                    <a:pt x="78" y="172"/>
                    <a:pt x="87" y="184"/>
                    <a:pt x="88" y="185"/>
                  </a:cubicBezTo>
                  <a:cubicBezTo>
                    <a:pt x="91" y="187"/>
                    <a:pt x="95" y="188"/>
                    <a:pt x="97" y="192"/>
                  </a:cubicBezTo>
                  <a:cubicBezTo>
                    <a:pt x="100" y="195"/>
                    <a:pt x="100" y="201"/>
                    <a:pt x="103" y="203"/>
                  </a:cubicBezTo>
                  <a:cubicBezTo>
                    <a:pt x="102" y="206"/>
                    <a:pt x="108" y="210"/>
                    <a:pt x="108" y="214"/>
                  </a:cubicBezTo>
                  <a:cubicBezTo>
                    <a:pt x="108" y="214"/>
                    <a:pt x="107" y="214"/>
                    <a:pt x="107" y="215"/>
                  </a:cubicBezTo>
                  <a:cubicBezTo>
                    <a:pt x="108" y="218"/>
                    <a:pt x="113" y="218"/>
                    <a:pt x="115" y="221"/>
                  </a:cubicBezTo>
                  <a:cubicBezTo>
                    <a:pt x="116" y="223"/>
                    <a:pt x="115" y="228"/>
                    <a:pt x="118" y="227"/>
                  </a:cubicBezTo>
                  <a:cubicBezTo>
                    <a:pt x="118" y="222"/>
                    <a:pt x="115" y="216"/>
                    <a:pt x="112" y="212"/>
                  </a:cubicBezTo>
                  <a:cubicBezTo>
                    <a:pt x="110" y="209"/>
                    <a:pt x="109" y="207"/>
                    <a:pt x="108" y="204"/>
                  </a:cubicBezTo>
                  <a:cubicBezTo>
                    <a:pt x="106" y="202"/>
                    <a:pt x="106" y="199"/>
                    <a:pt x="105" y="197"/>
                  </a:cubicBezTo>
                  <a:cubicBezTo>
                    <a:pt x="106" y="197"/>
                    <a:pt x="112" y="199"/>
                    <a:pt x="111" y="200"/>
                  </a:cubicBezTo>
                  <a:cubicBezTo>
                    <a:pt x="109" y="205"/>
                    <a:pt x="119" y="214"/>
                    <a:pt x="122" y="217"/>
                  </a:cubicBezTo>
                  <a:cubicBezTo>
                    <a:pt x="123" y="218"/>
                    <a:pt x="128" y="225"/>
                    <a:pt x="125" y="225"/>
                  </a:cubicBezTo>
                  <a:cubicBezTo>
                    <a:pt x="129" y="225"/>
                    <a:pt x="133" y="230"/>
                    <a:pt x="135" y="233"/>
                  </a:cubicBezTo>
                  <a:cubicBezTo>
                    <a:pt x="137" y="236"/>
                    <a:pt x="136" y="241"/>
                    <a:pt x="138" y="245"/>
                  </a:cubicBezTo>
                  <a:cubicBezTo>
                    <a:pt x="139" y="250"/>
                    <a:pt x="146" y="252"/>
                    <a:pt x="150" y="255"/>
                  </a:cubicBezTo>
                  <a:cubicBezTo>
                    <a:pt x="154" y="256"/>
                    <a:pt x="157" y="259"/>
                    <a:pt x="160" y="260"/>
                  </a:cubicBezTo>
                  <a:cubicBezTo>
                    <a:pt x="166" y="262"/>
                    <a:pt x="167" y="260"/>
                    <a:pt x="171" y="260"/>
                  </a:cubicBezTo>
                  <a:cubicBezTo>
                    <a:pt x="178" y="259"/>
                    <a:pt x="179" y="266"/>
                    <a:pt x="184" y="269"/>
                  </a:cubicBezTo>
                  <a:cubicBezTo>
                    <a:pt x="187" y="270"/>
                    <a:pt x="194" y="273"/>
                    <a:pt x="198" y="271"/>
                  </a:cubicBezTo>
                  <a:cubicBezTo>
                    <a:pt x="196" y="272"/>
                    <a:pt x="203" y="282"/>
                    <a:pt x="204" y="283"/>
                  </a:cubicBezTo>
                  <a:cubicBezTo>
                    <a:pt x="206" y="286"/>
                    <a:pt x="210" y="287"/>
                    <a:pt x="213" y="290"/>
                  </a:cubicBezTo>
                  <a:cubicBezTo>
                    <a:pt x="213" y="290"/>
                    <a:pt x="214" y="289"/>
                    <a:pt x="214" y="288"/>
                  </a:cubicBezTo>
                  <a:cubicBezTo>
                    <a:pt x="213" y="291"/>
                    <a:pt x="218" y="296"/>
                    <a:pt x="221" y="296"/>
                  </a:cubicBezTo>
                  <a:cubicBezTo>
                    <a:pt x="223" y="295"/>
                    <a:pt x="224" y="290"/>
                    <a:pt x="224" y="288"/>
                  </a:cubicBezTo>
                  <a:cubicBezTo>
                    <a:pt x="219" y="290"/>
                    <a:pt x="215" y="288"/>
                    <a:pt x="212" y="283"/>
                  </a:cubicBezTo>
                  <a:cubicBezTo>
                    <a:pt x="211" y="282"/>
                    <a:pt x="207" y="275"/>
                    <a:pt x="211" y="275"/>
                  </a:cubicBezTo>
                  <a:cubicBezTo>
                    <a:pt x="216" y="275"/>
                    <a:pt x="212" y="271"/>
                    <a:pt x="212" y="268"/>
                  </a:cubicBezTo>
                  <a:cubicBezTo>
                    <a:pt x="211" y="264"/>
                    <a:pt x="208" y="262"/>
                    <a:pt x="206" y="259"/>
                  </a:cubicBezTo>
                  <a:cubicBezTo>
                    <a:pt x="205" y="262"/>
                    <a:pt x="200" y="261"/>
                    <a:pt x="198" y="259"/>
                  </a:cubicBezTo>
                  <a:cubicBezTo>
                    <a:pt x="198" y="259"/>
                    <a:pt x="197" y="261"/>
                    <a:pt x="197" y="262"/>
                  </a:cubicBezTo>
                  <a:cubicBezTo>
                    <a:pt x="196" y="262"/>
                    <a:pt x="195" y="262"/>
                    <a:pt x="194" y="261"/>
                  </a:cubicBezTo>
                  <a:cubicBezTo>
                    <a:pt x="194" y="258"/>
                    <a:pt x="194" y="255"/>
                    <a:pt x="195" y="251"/>
                  </a:cubicBezTo>
                  <a:cubicBezTo>
                    <a:pt x="196" y="247"/>
                    <a:pt x="205" y="238"/>
                    <a:pt x="194" y="239"/>
                  </a:cubicBezTo>
                  <a:cubicBezTo>
                    <a:pt x="190" y="239"/>
                    <a:pt x="188" y="240"/>
                    <a:pt x="187" y="244"/>
                  </a:cubicBezTo>
                  <a:cubicBezTo>
                    <a:pt x="186" y="247"/>
                    <a:pt x="186" y="249"/>
                    <a:pt x="183" y="251"/>
                  </a:cubicBezTo>
                  <a:cubicBezTo>
                    <a:pt x="181" y="252"/>
                    <a:pt x="173" y="251"/>
                    <a:pt x="171" y="250"/>
                  </a:cubicBezTo>
                  <a:cubicBezTo>
                    <a:pt x="166" y="247"/>
                    <a:pt x="163" y="239"/>
                    <a:pt x="163" y="234"/>
                  </a:cubicBezTo>
                  <a:cubicBezTo>
                    <a:pt x="163" y="227"/>
                    <a:pt x="166" y="221"/>
                    <a:pt x="163" y="215"/>
                  </a:cubicBezTo>
                  <a:cubicBezTo>
                    <a:pt x="164" y="213"/>
                    <a:pt x="166" y="211"/>
                    <a:pt x="168" y="210"/>
                  </a:cubicBezTo>
                  <a:cubicBezTo>
                    <a:pt x="169" y="209"/>
                    <a:pt x="171" y="210"/>
                    <a:pt x="172" y="207"/>
                  </a:cubicBezTo>
                  <a:cubicBezTo>
                    <a:pt x="171" y="207"/>
                    <a:pt x="170" y="206"/>
                    <a:pt x="170" y="206"/>
                  </a:cubicBezTo>
                  <a:cubicBezTo>
                    <a:pt x="173" y="208"/>
                    <a:pt x="180" y="203"/>
                    <a:pt x="184" y="206"/>
                  </a:cubicBezTo>
                  <a:cubicBezTo>
                    <a:pt x="186" y="207"/>
                    <a:pt x="188" y="208"/>
                    <a:pt x="189" y="205"/>
                  </a:cubicBezTo>
                  <a:cubicBezTo>
                    <a:pt x="189" y="205"/>
                    <a:pt x="187" y="202"/>
                    <a:pt x="188" y="200"/>
                  </a:cubicBezTo>
                  <a:cubicBezTo>
                    <a:pt x="189" y="204"/>
                    <a:pt x="192" y="205"/>
                    <a:pt x="196" y="202"/>
                  </a:cubicBezTo>
                  <a:cubicBezTo>
                    <a:pt x="197" y="203"/>
                    <a:pt x="201" y="203"/>
                    <a:pt x="204" y="204"/>
                  </a:cubicBezTo>
                  <a:cubicBezTo>
                    <a:pt x="207" y="206"/>
                    <a:pt x="207" y="209"/>
                    <a:pt x="211" y="205"/>
                  </a:cubicBezTo>
                  <a:cubicBezTo>
                    <a:pt x="213" y="208"/>
                    <a:pt x="213" y="208"/>
                    <a:pt x="214" y="211"/>
                  </a:cubicBezTo>
                  <a:cubicBezTo>
                    <a:pt x="214" y="214"/>
                    <a:pt x="216" y="221"/>
                    <a:pt x="218" y="222"/>
                  </a:cubicBezTo>
                  <a:cubicBezTo>
                    <a:pt x="224" y="225"/>
                    <a:pt x="222" y="217"/>
                    <a:pt x="222" y="214"/>
                  </a:cubicBezTo>
                  <a:cubicBezTo>
                    <a:pt x="222" y="213"/>
                    <a:pt x="222" y="205"/>
                    <a:pt x="221" y="205"/>
                  </a:cubicBezTo>
                  <a:cubicBezTo>
                    <a:pt x="213" y="203"/>
                    <a:pt x="216" y="197"/>
                    <a:pt x="221" y="193"/>
                  </a:cubicBezTo>
                  <a:cubicBezTo>
                    <a:pt x="222" y="192"/>
                    <a:pt x="227" y="190"/>
                    <a:pt x="230" y="188"/>
                  </a:cubicBezTo>
                  <a:cubicBezTo>
                    <a:pt x="232" y="186"/>
                    <a:pt x="235" y="183"/>
                    <a:pt x="234" y="179"/>
                  </a:cubicBezTo>
                  <a:cubicBezTo>
                    <a:pt x="235" y="179"/>
                    <a:pt x="236" y="178"/>
                    <a:pt x="236" y="177"/>
                  </a:cubicBezTo>
                  <a:cubicBezTo>
                    <a:pt x="236" y="177"/>
                    <a:pt x="233" y="174"/>
                    <a:pt x="232" y="175"/>
                  </a:cubicBezTo>
                  <a:cubicBezTo>
                    <a:pt x="234" y="174"/>
                    <a:pt x="234" y="172"/>
                    <a:pt x="233" y="171"/>
                  </a:cubicBezTo>
                  <a:cubicBezTo>
                    <a:pt x="235" y="169"/>
                    <a:pt x="234" y="166"/>
                    <a:pt x="236" y="165"/>
                  </a:cubicBezTo>
                  <a:cubicBezTo>
                    <a:pt x="239" y="169"/>
                    <a:pt x="245" y="165"/>
                    <a:pt x="242" y="162"/>
                  </a:cubicBezTo>
                  <a:cubicBezTo>
                    <a:pt x="244" y="158"/>
                    <a:pt x="250" y="160"/>
                    <a:pt x="252" y="157"/>
                  </a:cubicBezTo>
                  <a:cubicBezTo>
                    <a:pt x="255" y="158"/>
                    <a:pt x="253" y="153"/>
                    <a:pt x="255" y="150"/>
                  </a:cubicBezTo>
                  <a:cubicBezTo>
                    <a:pt x="256" y="148"/>
                    <a:pt x="259" y="148"/>
                    <a:pt x="262" y="147"/>
                  </a:cubicBezTo>
                  <a:cubicBezTo>
                    <a:pt x="262" y="147"/>
                    <a:pt x="268" y="143"/>
                    <a:pt x="266" y="143"/>
                  </a:cubicBezTo>
                  <a:cubicBezTo>
                    <a:pt x="270" y="144"/>
                    <a:pt x="279" y="139"/>
                    <a:pt x="272" y="135"/>
                  </a:cubicBezTo>
                  <a:cubicBezTo>
                    <a:pt x="273" y="133"/>
                    <a:pt x="270" y="132"/>
                    <a:pt x="268" y="132"/>
                  </a:cubicBezTo>
                  <a:cubicBezTo>
                    <a:pt x="269" y="131"/>
                    <a:pt x="272" y="132"/>
                    <a:pt x="273" y="131"/>
                  </a:cubicBezTo>
                  <a:cubicBezTo>
                    <a:pt x="276" y="129"/>
                    <a:pt x="274" y="128"/>
                    <a:pt x="271" y="127"/>
                  </a:cubicBezTo>
                  <a:cubicBezTo>
                    <a:pt x="268" y="126"/>
                    <a:pt x="263" y="128"/>
                    <a:pt x="261" y="130"/>
                  </a:cubicBezTo>
                  <a:cubicBezTo>
                    <a:pt x="259" y="132"/>
                    <a:pt x="257" y="134"/>
                    <a:pt x="255" y="135"/>
                  </a:cubicBezTo>
                  <a:close/>
                  <a:moveTo>
                    <a:pt x="308" y="302"/>
                  </a:moveTo>
                  <a:cubicBezTo>
                    <a:pt x="306" y="301"/>
                    <a:pt x="303" y="301"/>
                    <a:pt x="301" y="300"/>
                  </a:cubicBezTo>
                  <a:cubicBezTo>
                    <a:pt x="299" y="300"/>
                    <a:pt x="298" y="299"/>
                    <a:pt x="295" y="298"/>
                  </a:cubicBezTo>
                  <a:cubicBezTo>
                    <a:pt x="296" y="293"/>
                    <a:pt x="290" y="292"/>
                    <a:pt x="287" y="289"/>
                  </a:cubicBezTo>
                  <a:cubicBezTo>
                    <a:pt x="284" y="287"/>
                    <a:pt x="282" y="284"/>
                    <a:pt x="277" y="285"/>
                  </a:cubicBezTo>
                  <a:cubicBezTo>
                    <a:pt x="276" y="285"/>
                    <a:pt x="271" y="287"/>
                    <a:pt x="272" y="288"/>
                  </a:cubicBezTo>
                  <a:cubicBezTo>
                    <a:pt x="269" y="285"/>
                    <a:pt x="268" y="284"/>
                    <a:pt x="263" y="282"/>
                  </a:cubicBezTo>
                  <a:cubicBezTo>
                    <a:pt x="259" y="281"/>
                    <a:pt x="257" y="276"/>
                    <a:pt x="253" y="281"/>
                  </a:cubicBezTo>
                  <a:cubicBezTo>
                    <a:pt x="251" y="283"/>
                    <a:pt x="252" y="286"/>
                    <a:pt x="251" y="288"/>
                  </a:cubicBezTo>
                  <a:cubicBezTo>
                    <a:pt x="247" y="285"/>
                    <a:pt x="254" y="282"/>
                    <a:pt x="251" y="279"/>
                  </a:cubicBezTo>
                  <a:cubicBezTo>
                    <a:pt x="248" y="275"/>
                    <a:pt x="243" y="281"/>
                    <a:pt x="240" y="282"/>
                  </a:cubicBezTo>
                  <a:cubicBezTo>
                    <a:pt x="239" y="284"/>
                    <a:pt x="237" y="284"/>
                    <a:pt x="236" y="286"/>
                  </a:cubicBezTo>
                  <a:cubicBezTo>
                    <a:pt x="235" y="287"/>
                    <a:pt x="234" y="290"/>
                    <a:pt x="233" y="291"/>
                  </a:cubicBezTo>
                  <a:cubicBezTo>
                    <a:pt x="233" y="289"/>
                    <a:pt x="228" y="290"/>
                    <a:pt x="228" y="288"/>
                  </a:cubicBezTo>
                  <a:cubicBezTo>
                    <a:pt x="229" y="294"/>
                    <a:pt x="229" y="301"/>
                    <a:pt x="230" y="307"/>
                  </a:cubicBezTo>
                  <a:cubicBezTo>
                    <a:pt x="231" y="310"/>
                    <a:pt x="230" y="316"/>
                    <a:pt x="227" y="319"/>
                  </a:cubicBezTo>
                  <a:cubicBezTo>
                    <a:pt x="224" y="321"/>
                    <a:pt x="221" y="324"/>
                    <a:pt x="220" y="329"/>
                  </a:cubicBezTo>
                  <a:cubicBezTo>
                    <a:pt x="220" y="332"/>
                    <a:pt x="220" y="334"/>
                    <a:pt x="223" y="335"/>
                  </a:cubicBezTo>
                  <a:cubicBezTo>
                    <a:pt x="223" y="339"/>
                    <a:pt x="219" y="342"/>
                    <a:pt x="219" y="346"/>
                  </a:cubicBezTo>
                  <a:cubicBezTo>
                    <a:pt x="219" y="346"/>
                    <a:pt x="220" y="348"/>
                    <a:pt x="220" y="350"/>
                  </a:cubicBezTo>
                  <a:cubicBezTo>
                    <a:pt x="254" y="344"/>
                    <a:pt x="285" y="327"/>
                    <a:pt x="308" y="302"/>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9" name="Group 117"/>
          <p:cNvGrpSpPr/>
          <p:nvPr/>
        </p:nvGrpSpPr>
        <p:grpSpPr>
          <a:xfrm>
            <a:off x="3871160" y="2400975"/>
            <a:ext cx="659525" cy="640643"/>
            <a:chOff x="630683" y="3383511"/>
            <a:chExt cx="469021" cy="455593"/>
          </a:xfrm>
        </p:grpSpPr>
        <p:sp>
          <p:nvSpPr>
            <p:cNvPr id="60" name="Oval 59"/>
            <p:cNvSpPr>
              <a:spLocks noChangeAspect="1"/>
            </p:cNvSpPr>
            <p:nvPr/>
          </p:nvSpPr>
          <p:spPr>
            <a:xfrm>
              <a:off x="630683" y="3383511"/>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1" name="Freeform 117"/>
            <p:cNvSpPr>
              <a:spLocks/>
            </p:cNvSpPr>
            <p:nvPr/>
          </p:nvSpPr>
          <p:spPr bwMode="auto">
            <a:xfrm>
              <a:off x="730012" y="3476126"/>
              <a:ext cx="270363" cy="270363"/>
            </a:xfrm>
            <a:custGeom>
              <a:avLst/>
              <a:gdLst/>
              <a:ahLst/>
              <a:cxnLst>
                <a:cxn ang="0">
                  <a:pos x="56" y="51"/>
                </a:cxn>
                <a:cxn ang="0">
                  <a:pos x="51" y="55"/>
                </a:cxn>
                <a:cxn ang="0">
                  <a:pos x="43" y="57"/>
                </a:cxn>
                <a:cxn ang="0">
                  <a:pos x="33" y="54"/>
                </a:cxn>
                <a:cxn ang="0">
                  <a:pos x="26" y="51"/>
                </a:cxn>
                <a:cxn ang="0">
                  <a:pos x="7" y="32"/>
                </a:cxn>
                <a:cxn ang="0">
                  <a:pos x="3" y="25"/>
                </a:cxn>
                <a:cxn ang="0">
                  <a:pos x="0" y="14"/>
                </a:cxn>
                <a:cxn ang="0">
                  <a:pos x="3" y="7"/>
                </a:cxn>
                <a:cxn ang="0">
                  <a:pos x="7" y="2"/>
                </a:cxn>
                <a:cxn ang="0">
                  <a:pos x="12" y="0"/>
                </a:cxn>
                <a:cxn ang="0">
                  <a:pos x="13" y="1"/>
                </a:cxn>
                <a:cxn ang="0">
                  <a:pos x="15" y="4"/>
                </a:cxn>
                <a:cxn ang="0">
                  <a:pos x="19" y="10"/>
                </a:cxn>
                <a:cxn ang="0">
                  <a:pos x="21" y="14"/>
                </a:cxn>
                <a:cxn ang="0">
                  <a:pos x="14" y="22"/>
                </a:cxn>
                <a:cxn ang="0">
                  <a:pos x="15" y="26"/>
                </a:cxn>
                <a:cxn ang="0">
                  <a:pos x="32" y="42"/>
                </a:cxn>
                <a:cxn ang="0">
                  <a:pos x="35" y="44"/>
                </a:cxn>
                <a:cxn ang="0">
                  <a:pos x="43" y="36"/>
                </a:cxn>
                <a:cxn ang="0">
                  <a:pos x="47" y="38"/>
                </a:cxn>
                <a:cxn ang="0">
                  <a:pos x="54" y="42"/>
                </a:cxn>
                <a:cxn ang="0">
                  <a:pos x="57" y="44"/>
                </a:cxn>
                <a:cxn ang="0">
                  <a:pos x="57" y="45"/>
                </a:cxn>
                <a:cxn ang="0">
                  <a:pos x="56" y="51"/>
                </a:cxn>
              </a:cxnLst>
              <a:rect l="0" t="0" r="r" b="b"/>
              <a:pathLst>
                <a:path w="57" h="57">
                  <a:moveTo>
                    <a:pt x="56" y="51"/>
                  </a:moveTo>
                  <a:cubicBezTo>
                    <a:pt x="55" y="53"/>
                    <a:pt x="53" y="54"/>
                    <a:pt x="51" y="55"/>
                  </a:cubicBezTo>
                  <a:cubicBezTo>
                    <a:pt x="49" y="56"/>
                    <a:pt x="46" y="57"/>
                    <a:pt x="43" y="57"/>
                  </a:cubicBezTo>
                  <a:cubicBezTo>
                    <a:pt x="40" y="57"/>
                    <a:pt x="36" y="55"/>
                    <a:pt x="33" y="54"/>
                  </a:cubicBezTo>
                  <a:cubicBezTo>
                    <a:pt x="30" y="53"/>
                    <a:pt x="28" y="52"/>
                    <a:pt x="26" y="51"/>
                  </a:cubicBezTo>
                  <a:cubicBezTo>
                    <a:pt x="19" y="47"/>
                    <a:pt x="11" y="38"/>
                    <a:pt x="7" y="32"/>
                  </a:cubicBezTo>
                  <a:cubicBezTo>
                    <a:pt x="5" y="29"/>
                    <a:pt x="4" y="27"/>
                    <a:pt x="3" y="25"/>
                  </a:cubicBezTo>
                  <a:cubicBezTo>
                    <a:pt x="2" y="21"/>
                    <a:pt x="0" y="18"/>
                    <a:pt x="0" y="14"/>
                  </a:cubicBezTo>
                  <a:cubicBezTo>
                    <a:pt x="0" y="11"/>
                    <a:pt x="1" y="9"/>
                    <a:pt x="3" y="7"/>
                  </a:cubicBezTo>
                  <a:cubicBezTo>
                    <a:pt x="4" y="5"/>
                    <a:pt x="5" y="3"/>
                    <a:pt x="7" y="2"/>
                  </a:cubicBezTo>
                  <a:cubicBezTo>
                    <a:pt x="8" y="1"/>
                    <a:pt x="11" y="0"/>
                    <a:pt x="12" y="0"/>
                  </a:cubicBezTo>
                  <a:cubicBezTo>
                    <a:pt x="13" y="0"/>
                    <a:pt x="13" y="0"/>
                    <a:pt x="13" y="1"/>
                  </a:cubicBezTo>
                  <a:cubicBezTo>
                    <a:pt x="14" y="1"/>
                    <a:pt x="15" y="3"/>
                    <a:pt x="15" y="4"/>
                  </a:cubicBezTo>
                  <a:cubicBezTo>
                    <a:pt x="17" y="6"/>
                    <a:pt x="18" y="8"/>
                    <a:pt x="19" y="10"/>
                  </a:cubicBezTo>
                  <a:cubicBezTo>
                    <a:pt x="20" y="12"/>
                    <a:pt x="21" y="13"/>
                    <a:pt x="21" y="14"/>
                  </a:cubicBezTo>
                  <a:cubicBezTo>
                    <a:pt x="21" y="17"/>
                    <a:pt x="14" y="20"/>
                    <a:pt x="14" y="22"/>
                  </a:cubicBezTo>
                  <a:cubicBezTo>
                    <a:pt x="14" y="23"/>
                    <a:pt x="15" y="25"/>
                    <a:pt x="15" y="26"/>
                  </a:cubicBezTo>
                  <a:cubicBezTo>
                    <a:pt x="19" y="33"/>
                    <a:pt x="24" y="38"/>
                    <a:pt x="32" y="42"/>
                  </a:cubicBezTo>
                  <a:cubicBezTo>
                    <a:pt x="33" y="43"/>
                    <a:pt x="34" y="44"/>
                    <a:pt x="35" y="44"/>
                  </a:cubicBezTo>
                  <a:cubicBezTo>
                    <a:pt x="37" y="44"/>
                    <a:pt x="41" y="36"/>
                    <a:pt x="43" y="36"/>
                  </a:cubicBezTo>
                  <a:cubicBezTo>
                    <a:pt x="45" y="36"/>
                    <a:pt x="46" y="38"/>
                    <a:pt x="47" y="38"/>
                  </a:cubicBezTo>
                  <a:cubicBezTo>
                    <a:pt x="49" y="40"/>
                    <a:pt x="52" y="41"/>
                    <a:pt x="54" y="42"/>
                  </a:cubicBezTo>
                  <a:cubicBezTo>
                    <a:pt x="55" y="43"/>
                    <a:pt x="57" y="43"/>
                    <a:pt x="57" y="44"/>
                  </a:cubicBezTo>
                  <a:cubicBezTo>
                    <a:pt x="57" y="45"/>
                    <a:pt x="57" y="45"/>
                    <a:pt x="57" y="45"/>
                  </a:cubicBezTo>
                  <a:cubicBezTo>
                    <a:pt x="57" y="47"/>
                    <a:pt x="56" y="49"/>
                    <a:pt x="56" y="5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2" name="Group 120"/>
          <p:cNvGrpSpPr/>
          <p:nvPr/>
        </p:nvGrpSpPr>
        <p:grpSpPr>
          <a:xfrm>
            <a:off x="8345071" y="2400975"/>
            <a:ext cx="659525" cy="640643"/>
            <a:chOff x="3428938" y="4190009"/>
            <a:chExt cx="469021" cy="455593"/>
          </a:xfrm>
        </p:grpSpPr>
        <p:sp>
          <p:nvSpPr>
            <p:cNvPr id="63" name="Oval 62"/>
            <p:cNvSpPr>
              <a:spLocks noChangeAspect="1"/>
            </p:cNvSpPr>
            <p:nvPr/>
          </p:nvSpPr>
          <p:spPr>
            <a:xfrm>
              <a:off x="3428938" y="4190009"/>
              <a:ext cx="469021" cy="455593"/>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4" name="Freeform 83"/>
            <p:cNvSpPr>
              <a:spLocks noEditPoints="1"/>
            </p:cNvSpPr>
            <p:nvPr/>
          </p:nvSpPr>
          <p:spPr bwMode="auto">
            <a:xfrm>
              <a:off x="3571129" y="4279327"/>
              <a:ext cx="184638" cy="276957"/>
            </a:xfrm>
            <a:custGeom>
              <a:avLst/>
              <a:gdLst/>
              <a:ahLst/>
              <a:cxnLst>
                <a:cxn ang="0">
                  <a:pos x="38" y="26"/>
                </a:cxn>
                <a:cxn ang="0">
                  <a:pos x="24" y="55"/>
                </a:cxn>
                <a:cxn ang="0">
                  <a:pos x="20" y="58"/>
                </a:cxn>
                <a:cxn ang="0">
                  <a:pos x="16" y="55"/>
                </a:cxn>
                <a:cxn ang="0">
                  <a:pos x="2" y="26"/>
                </a:cxn>
                <a:cxn ang="0">
                  <a:pos x="0" y="19"/>
                </a:cxn>
                <a:cxn ang="0">
                  <a:pos x="20" y="0"/>
                </a:cxn>
                <a:cxn ang="0">
                  <a:pos x="39" y="19"/>
                </a:cxn>
                <a:cxn ang="0">
                  <a:pos x="38" y="26"/>
                </a:cxn>
                <a:cxn ang="0">
                  <a:pos x="20" y="9"/>
                </a:cxn>
                <a:cxn ang="0">
                  <a:pos x="10" y="19"/>
                </a:cxn>
                <a:cxn ang="0">
                  <a:pos x="20" y="29"/>
                </a:cxn>
                <a:cxn ang="0">
                  <a:pos x="30" y="19"/>
                </a:cxn>
                <a:cxn ang="0">
                  <a:pos x="20" y="9"/>
                </a:cxn>
              </a:cxnLst>
              <a:rect l="0" t="0" r="r" b="b"/>
              <a:pathLst>
                <a:path w="39" h="58">
                  <a:moveTo>
                    <a:pt x="38" y="26"/>
                  </a:moveTo>
                  <a:cubicBezTo>
                    <a:pt x="24" y="55"/>
                    <a:pt x="24" y="55"/>
                    <a:pt x="24" y="55"/>
                  </a:cubicBezTo>
                  <a:cubicBezTo>
                    <a:pt x="23" y="57"/>
                    <a:pt x="22" y="58"/>
                    <a:pt x="20" y="58"/>
                  </a:cubicBezTo>
                  <a:cubicBezTo>
                    <a:pt x="18" y="58"/>
                    <a:pt x="16" y="57"/>
                    <a:pt x="16" y="55"/>
                  </a:cubicBezTo>
                  <a:cubicBezTo>
                    <a:pt x="2" y="26"/>
                    <a:pt x="2" y="26"/>
                    <a:pt x="2" y="26"/>
                  </a:cubicBezTo>
                  <a:cubicBezTo>
                    <a:pt x="1" y="24"/>
                    <a:pt x="0" y="21"/>
                    <a:pt x="0" y="19"/>
                  </a:cubicBezTo>
                  <a:cubicBezTo>
                    <a:pt x="0" y="8"/>
                    <a:pt x="9" y="0"/>
                    <a:pt x="20" y="0"/>
                  </a:cubicBezTo>
                  <a:cubicBezTo>
                    <a:pt x="31" y="0"/>
                    <a:pt x="39" y="8"/>
                    <a:pt x="39" y="19"/>
                  </a:cubicBezTo>
                  <a:cubicBezTo>
                    <a:pt x="39" y="21"/>
                    <a:pt x="39" y="24"/>
                    <a:pt x="38" y="26"/>
                  </a:cubicBezTo>
                  <a:close/>
                  <a:moveTo>
                    <a:pt x="20" y="9"/>
                  </a:moveTo>
                  <a:cubicBezTo>
                    <a:pt x="15" y="9"/>
                    <a:pt x="10" y="14"/>
                    <a:pt x="10" y="19"/>
                  </a:cubicBezTo>
                  <a:cubicBezTo>
                    <a:pt x="10" y="24"/>
                    <a:pt x="15" y="29"/>
                    <a:pt x="20" y="29"/>
                  </a:cubicBezTo>
                  <a:cubicBezTo>
                    <a:pt x="25" y="29"/>
                    <a:pt x="30" y="24"/>
                    <a:pt x="30" y="19"/>
                  </a:cubicBezTo>
                  <a:cubicBezTo>
                    <a:pt x="30" y="14"/>
                    <a:pt x="25" y="9"/>
                    <a:pt x="20" y="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5" name="Group 123"/>
          <p:cNvGrpSpPr/>
          <p:nvPr/>
        </p:nvGrpSpPr>
        <p:grpSpPr>
          <a:xfrm>
            <a:off x="8345071" y="3516530"/>
            <a:ext cx="659525" cy="640643"/>
            <a:chOff x="6299532" y="4190009"/>
            <a:chExt cx="469021" cy="455593"/>
          </a:xfrm>
        </p:grpSpPr>
        <p:sp>
          <p:nvSpPr>
            <p:cNvPr id="66" name="Oval 65"/>
            <p:cNvSpPr>
              <a:spLocks noChangeAspect="1"/>
            </p:cNvSpPr>
            <p:nvPr/>
          </p:nvSpPr>
          <p:spPr>
            <a:xfrm>
              <a:off x="6299532" y="4190009"/>
              <a:ext cx="469021" cy="455593"/>
            </a:xfrm>
            <a:prstGeom prst="ellips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7" name="Freeform 63"/>
            <p:cNvSpPr>
              <a:spLocks noEditPoints="1"/>
            </p:cNvSpPr>
            <p:nvPr/>
          </p:nvSpPr>
          <p:spPr bwMode="auto">
            <a:xfrm>
              <a:off x="6386874" y="4310694"/>
              <a:ext cx="294337" cy="214222"/>
            </a:xfrm>
            <a:custGeom>
              <a:avLst/>
              <a:gdLst/>
              <a:ahLst/>
              <a:cxnLst>
                <a:cxn ang="0">
                  <a:pos x="62" y="57"/>
                </a:cxn>
                <a:cxn ang="0">
                  <a:pos x="18" y="57"/>
                </a:cxn>
                <a:cxn ang="0">
                  <a:pos x="0" y="39"/>
                </a:cxn>
                <a:cxn ang="0">
                  <a:pos x="11" y="23"/>
                </a:cxn>
                <a:cxn ang="0">
                  <a:pos x="11" y="21"/>
                </a:cxn>
                <a:cxn ang="0">
                  <a:pos x="31" y="0"/>
                </a:cxn>
                <a:cxn ang="0">
                  <a:pos x="50" y="13"/>
                </a:cxn>
                <a:cxn ang="0">
                  <a:pos x="57" y="11"/>
                </a:cxn>
                <a:cxn ang="0">
                  <a:pos x="67" y="21"/>
                </a:cxn>
                <a:cxn ang="0">
                  <a:pos x="66" y="27"/>
                </a:cxn>
                <a:cxn ang="0">
                  <a:pos x="78" y="42"/>
                </a:cxn>
                <a:cxn ang="0">
                  <a:pos x="62" y="57"/>
                </a:cxn>
                <a:cxn ang="0">
                  <a:pos x="51" y="31"/>
                </a:cxn>
                <a:cxn ang="0">
                  <a:pos x="42" y="31"/>
                </a:cxn>
                <a:cxn ang="0">
                  <a:pos x="42" y="17"/>
                </a:cxn>
                <a:cxn ang="0">
                  <a:pos x="40" y="16"/>
                </a:cxn>
                <a:cxn ang="0">
                  <a:pos x="33" y="16"/>
                </a:cxn>
                <a:cxn ang="0">
                  <a:pos x="31" y="17"/>
                </a:cxn>
                <a:cxn ang="0">
                  <a:pos x="31" y="31"/>
                </a:cxn>
                <a:cxn ang="0">
                  <a:pos x="22" y="31"/>
                </a:cxn>
                <a:cxn ang="0">
                  <a:pos x="21" y="33"/>
                </a:cxn>
                <a:cxn ang="0">
                  <a:pos x="21" y="34"/>
                </a:cxn>
                <a:cxn ang="0">
                  <a:pos x="36" y="48"/>
                </a:cxn>
                <a:cxn ang="0">
                  <a:pos x="36" y="48"/>
                </a:cxn>
                <a:cxn ang="0">
                  <a:pos x="37" y="48"/>
                </a:cxn>
                <a:cxn ang="0">
                  <a:pos x="51" y="34"/>
                </a:cxn>
                <a:cxn ang="0">
                  <a:pos x="52" y="33"/>
                </a:cxn>
                <a:cxn ang="0">
                  <a:pos x="51" y="31"/>
                </a:cxn>
              </a:cxnLst>
              <a:rect l="0" t="0" r="r" b="b"/>
              <a:pathLst>
                <a:path w="78" h="57">
                  <a:moveTo>
                    <a:pt x="62" y="57"/>
                  </a:moveTo>
                  <a:cubicBezTo>
                    <a:pt x="18" y="57"/>
                    <a:pt x="18" y="57"/>
                    <a:pt x="18" y="57"/>
                  </a:cubicBezTo>
                  <a:cubicBezTo>
                    <a:pt x="9" y="57"/>
                    <a:pt x="0" y="49"/>
                    <a:pt x="0" y="39"/>
                  </a:cubicBezTo>
                  <a:cubicBezTo>
                    <a:pt x="0" y="32"/>
                    <a:pt x="5" y="26"/>
                    <a:pt x="11" y="23"/>
                  </a:cubicBezTo>
                  <a:cubicBezTo>
                    <a:pt x="11" y="22"/>
                    <a:pt x="11" y="22"/>
                    <a:pt x="11" y="21"/>
                  </a:cubicBezTo>
                  <a:cubicBezTo>
                    <a:pt x="11" y="10"/>
                    <a:pt x="20" y="0"/>
                    <a:pt x="31" y="0"/>
                  </a:cubicBezTo>
                  <a:cubicBezTo>
                    <a:pt x="40" y="0"/>
                    <a:pt x="47" y="6"/>
                    <a:pt x="50" y="13"/>
                  </a:cubicBezTo>
                  <a:cubicBezTo>
                    <a:pt x="52" y="12"/>
                    <a:pt x="55" y="11"/>
                    <a:pt x="57" y="11"/>
                  </a:cubicBezTo>
                  <a:cubicBezTo>
                    <a:pt x="63" y="11"/>
                    <a:pt x="67" y="15"/>
                    <a:pt x="67" y="21"/>
                  </a:cubicBezTo>
                  <a:cubicBezTo>
                    <a:pt x="67" y="23"/>
                    <a:pt x="67" y="25"/>
                    <a:pt x="66" y="27"/>
                  </a:cubicBezTo>
                  <a:cubicBezTo>
                    <a:pt x="73" y="28"/>
                    <a:pt x="78" y="34"/>
                    <a:pt x="78" y="42"/>
                  </a:cubicBezTo>
                  <a:cubicBezTo>
                    <a:pt x="78" y="50"/>
                    <a:pt x="71" y="57"/>
                    <a:pt x="62" y="57"/>
                  </a:cubicBezTo>
                  <a:close/>
                  <a:moveTo>
                    <a:pt x="51" y="31"/>
                  </a:moveTo>
                  <a:cubicBezTo>
                    <a:pt x="42" y="31"/>
                    <a:pt x="42" y="31"/>
                    <a:pt x="42" y="31"/>
                  </a:cubicBezTo>
                  <a:cubicBezTo>
                    <a:pt x="42" y="17"/>
                    <a:pt x="42" y="17"/>
                    <a:pt x="42" y="17"/>
                  </a:cubicBezTo>
                  <a:cubicBezTo>
                    <a:pt x="42" y="16"/>
                    <a:pt x="41" y="16"/>
                    <a:pt x="40" y="16"/>
                  </a:cubicBezTo>
                  <a:cubicBezTo>
                    <a:pt x="33" y="16"/>
                    <a:pt x="33" y="16"/>
                    <a:pt x="33" y="16"/>
                  </a:cubicBezTo>
                  <a:cubicBezTo>
                    <a:pt x="32" y="16"/>
                    <a:pt x="31" y="16"/>
                    <a:pt x="31" y="17"/>
                  </a:cubicBezTo>
                  <a:cubicBezTo>
                    <a:pt x="31" y="31"/>
                    <a:pt x="31" y="31"/>
                    <a:pt x="31" y="31"/>
                  </a:cubicBezTo>
                  <a:cubicBezTo>
                    <a:pt x="22" y="31"/>
                    <a:pt x="22" y="31"/>
                    <a:pt x="22" y="31"/>
                  </a:cubicBezTo>
                  <a:cubicBezTo>
                    <a:pt x="22" y="31"/>
                    <a:pt x="21" y="32"/>
                    <a:pt x="21" y="33"/>
                  </a:cubicBezTo>
                  <a:cubicBezTo>
                    <a:pt x="21" y="33"/>
                    <a:pt x="21" y="33"/>
                    <a:pt x="21" y="34"/>
                  </a:cubicBezTo>
                  <a:cubicBezTo>
                    <a:pt x="36" y="48"/>
                    <a:pt x="36" y="48"/>
                    <a:pt x="36" y="48"/>
                  </a:cubicBezTo>
                  <a:cubicBezTo>
                    <a:pt x="36" y="48"/>
                    <a:pt x="36" y="48"/>
                    <a:pt x="36" y="48"/>
                  </a:cubicBezTo>
                  <a:cubicBezTo>
                    <a:pt x="37" y="48"/>
                    <a:pt x="37" y="48"/>
                    <a:pt x="37" y="48"/>
                  </a:cubicBezTo>
                  <a:cubicBezTo>
                    <a:pt x="51" y="34"/>
                    <a:pt x="51" y="34"/>
                    <a:pt x="51" y="34"/>
                  </a:cubicBezTo>
                  <a:cubicBezTo>
                    <a:pt x="52" y="33"/>
                    <a:pt x="52" y="33"/>
                    <a:pt x="52" y="33"/>
                  </a:cubicBezTo>
                  <a:cubicBezTo>
                    <a:pt x="52" y="32"/>
                    <a:pt x="51" y="31"/>
                    <a:pt x="51" y="31"/>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8" name="Group 126"/>
          <p:cNvGrpSpPr/>
          <p:nvPr/>
        </p:nvGrpSpPr>
        <p:grpSpPr>
          <a:xfrm>
            <a:off x="8345071" y="5747641"/>
            <a:ext cx="659525" cy="640643"/>
            <a:chOff x="7501792" y="3621100"/>
            <a:chExt cx="469021" cy="455593"/>
          </a:xfrm>
        </p:grpSpPr>
        <p:sp>
          <p:nvSpPr>
            <p:cNvPr id="69" name="Oval 68"/>
            <p:cNvSpPr>
              <a:spLocks noChangeAspect="1"/>
            </p:cNvSpPr>
            <p:nvPr/>
          </p:nvSpPr>
          <p:spPr>
            <a:xfrm>
              <a:off x="7501792" y="3621100"/>
              <a:ext cx="469021" cy="45559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0" name="Freeform 135"/>
            <p:cNvSpPr>
              <a:spLocks noEditPoints="1"/>
            </p:cNvSpPr>
            <p:nvPr/>
          </p:nvSpPr>
          <p:spPr bwMode="auto">
            <a:xfrm>
              <a:off x="7610890" y="3731421"/>
              <a:ext cx="250825" cy="234950"/>
            </a:xfrm>
            <a:custGeom>
              <a:avLst/>
              <a:gdLst/>
              <a:ahLst/>
              <a:cxnLst>
                <a:cxn ang="0">
                  <a:pos x="13" y="39"/>
                </a:cxn>
                <a:cxn ang="0">
                  <a:pos x="8" y="39"/>
                </a:cxn>
                <a:cxn ang="0">
                  <a:pos x="0" y="33"/>
                </a:cxn>
                <a:cxn ang="0">
                  <a:pos x="5" y="19"/>
                </a:cxn>
                <a:cxn ang="0">
                  <a:pos x="15" y="22"/>
                </a:cxn>
                <a:cxn ang="0">
                  <a:pos x="20" y="21"/>
                </a:cxn>
                <a:cxn ang="0">
                  <a:pos x="20" y="24"/>
                </a:cxn>
                <a:cxn ang="0">
                  <a:pos x="23" y="34"/>
                </a:cxn>
                <a:cxn ang="0">
                  <a:pos x="13" y="39"/>
                </a:cxn>
                <a:cxn ang="0">
                  <a:pos x="15" y="19"/>
                </a:cxn>
                <a:cxn ang="0">
                  <a:pos x="5" y="9"/>
                </a:cxn>
                <a:cxn ang="0">
                  <a:pos x="15" y="0"/>
                </a:cxn>
                <a:cxn ang="0">
                  <a:pos x="25" y="9"/>
                </a:cxn>
                <a:cxn ang="0">
                  <a:pos x="15" y="19"/>
                </a:cxn>
                <a:cxn ang="0">
                  <a:pos x="53" y="68"/>
                </a:cxn>
                <a:cxn ang="0">
                  <a:pos x="20" y="68"/>
                </a:cxn>
                <a:cxn ang="0">
                  <a:pos x="10" y="58"/>
                </a:cxn>
                <a:cxn ang="0">
                  <a:pos x="23" y="36"/>
                </a:cxn>
                <a:cxn ang="0">
                  <a:pos x="37" y="41"/>
                </a:cxn>
                <a:cxn ang="0">
                  <a:pos x="50" y="36"/>
                </a:cxn>
                <a:cxn ang="0">
                  <a:pos x="64" y="58"/>
                </a:cxn>
                <a:cxn ang="0">
                  <a:pos x="53" y="68"/>
                </a:cxn>
                <a:cxn ang="0">
                  <a:pos x="37" y="39"/>
                </a:cxn>
                <a:cxn ang="0">
                  <a:pos x="22" y="24"/>
                </a:cxn>
                <a:cxn ang="0">
                  <a:pos x="37" y="9"/>
                </a:cxn>
                <a:cxn ang="0">
                  <a:pos x="51" y="24"/>
                </a:cxn>
                <a:cxn ang="0">
                  <a:pos x="37" y="39"/>
                </a:cxn>
                <a:cxn ang="0">
                  <a:pos x="59" y="19"/>
                </a:cxn>
                <a:cxn ang="0">
                  <a:pos x="49" y="9"/>
                </a:cxn>
                <a:cxn ang="0">
                  <a:pos x="59" y="0"/>
                </a:cxn>
                <a:cxn ang="0">
                  <a:pos x="68" y="9"/>
                </a:cxn>
                <a:cxn ang="0">
                  <a:pos x="59" y="19"/>
                </a:cxn>
                <a:cxn ang="0">
                  <a:pos x="66" y="39"/>
                </a:cxn>
                <a:cxn ang="0">
                  <a:pos x="61" y="39"/>
                </a:cxn>
                <a:cxn ang="0">
                  <a:pos x="51" y="34"/>
                </a:cxn>
                <a:cxn ang="0">
                  <a:pos x="54" y="24"/>
                </a:cxn>
                <a:cxn ang="0">
                  <a:pos x="54" y="21"/>
                </a:cxn>
                <a:cxn ang="0">
                  <a:pos x="59" y="22"/>
                </a:cxn>
                <a:cxn ang="0">
                  <a:pos x="69" y="19"/>
                </a:cxn>
                <a:cxn ang="0">
                  <a:pos x="73" y="33"/>
                </a:cxn>
                <a:cxn ang="0">
                  <a:pos x="66" y="39"/>
                </a:cxn>
              </a:cxnLst>
              <a:rect l="0" t="0" r="r" b="b"/>
              <a:pathLst>
                <a:path w="73" h="68">
                  <a:moveTo>
                    <a:pt x="13" y="39"/>
                  </a:moveTo>
                  <a:cubicBezTo>
                    <a:pt x="8" y="39"/>
                    <a:pt x="8" y="39"/>
                    <a:pt x="8" y="39"/>
                  </a:cubicBezTo>
                  <a:cubicBezTo>
                    <a:pt x="4" y="39"/>
                    <a:pt x="0" y="37"/>
                    <a:pt x="0" y="33"/>
                  </a:cubicBezTo>
                  <a:cubicBezTo>
                    <a:pt x="0" y="29"/>
                    <a:pt x="0" y="19"/>
                    <a:pt x="5" y="19"/>
                  </a:cubicBezTo>
                  <a:cubicBezTo>
                    <a:pt x="6" y="19"/>
                    <a:pt x="10" y="22"/>
                    <a:pt x="15" y="22"/>
                  </a:cubicBezTo>
                  <a:cubicBezTo>
                    <a:pt x="17" y="22"/>
                    <a:pt x="18" y="22"/>
                    <a:pt x="20" y="21"/>
                  </a:cubicBezTo>
                  <a:cubicBezTo>
                    <a:pt x="20" y="22"/>
                    <a:pt x="20" y="23"/>
                    <a:pt x="20" y="24"/>
                  </a:cubicBezTo>
                  <a:cubicBezTo>
                    <a:pt x="20" y="27"/>
                    <a:pt x="21" y="31"/>
                    <a:pt x="23" y="34"/>
                  </a:cubicBezTo>
                  <a:cubicBezTo>
                    <a:pt x="19" y="34"/>
                    <a:pt x="15" y="36"/>
                    <a:pt x="13" y="39"/>
                  </a:cubicBezTo>
                  <a:close/>
                  <a:moveTo>
                    <a:pt x="15" y="19"/>
                  </a:moveTo>
                  <a:cubicBezTo>
                    <a:pt x="10" y="19"/>
                    <a:pt x="5" y="15"/>
                    <a:pt x="5" y="9"/>
                  </a:cubicBezTo>
                  <a:cubicBezTo>
                    <a:pt x="5" y="4"/>
                    <a:pt x="10" y="0"/>
                    <a:pt x="15" y="0"/>
                  </a:cubicBezTo>
                  <a:cubicBezTo>
                    <a:pt x="20" y="0"/>
                    <a:pt x="25" y="4"/>
                    <a:pt x="25" y="9"/>
                  </a:cubicBezTo>
                  <a:cubicBezTo>
                    <a:pt x="25" y="15"/>
                    <a:pt x="20" y="19"/>
                    <a:pt x="15" y="19"/>
                  </a:cubicBezTo>
                  <a:close/>
                  <a:moveTo>
                    <a:pt x="53" y="68"/>
                  </a:moveTo>
                  <a:cubicBezTo>
                    <a:pt x="20" y="68"/>
                    <a:pt x="20" y="68"/>
                    <a:pt x="20" y="68"/>
                  </a:cubicBezTo>
                  <a:cubicBezTo>
                    <a:pt x="14" y="68"/>
                    <a:pt x="10" y="64"/>
                    <a:pt x="10" y="58"/>
                  </a:cubicBezTo>
                  <a:cubicBezTo>
                    <a:pt x="10" y="49"/>
                    <a:pt x="12" y="36"/>
                    <a:pt x="23" y="36"/>
                  </a:cubicBezTo>
                  <a:cubicBezTo>
                    <a:pt x="25" y="36"/>
                    <a:pt x="29" y="41"/>
                    <a:pt x="37" y="41"/>
                  </a:cubicBezTo>
                  <a:cubicBezTo>
                    <a:pt x="44" y="41"/>
                    <a:pt x="49" y="36"/>
                    <a:pt x="50" y="36"/>
                  </a:cubicBezTo>
                  <a:cubicBezTo>
                    <a:pt x="62" y="36"/>
                    <a:pt x="64" y="49"/>
                    <a:pt x="64" y="58"/>
                  </a:cubicBezTo>
                  <a:cubicBezTo>
                    <a:pt x="64" y="64"/>
                    <a:pt x="60" y="68"/>
                    <a:pt x="53" y="68"/>
                  </a:cubicBezTo>
                  <a:close/>
                  <a:moveTo>
                    <a:pt x="37" y="39"/>
                  </a:moveTo>
                  <a:cubicBezTo>
                    <a:pt x="29" y="39"/>
                    <a:pt x="22" y="32"/>
                    <a:pt x="22" y="24"/>
                  </a:cubicBezTo>
                  <a:cubicBezTo>
                    <a:pt x="22" y="16"/>
                    <a:pt x="29" y="9"/>
                    <a:pt x="37" y="9"/>
                  </a:cubicBezTo>
                  <a:cubicBezTo>
                    <a:pt x="45" y="9"/>
                    <a:pt x="51" y="16"/>
                    <a:pt x="51" y="24"/>
                  </a:cubicBezTo>
                  <a:cubicBezTo>
                    <a:pt x="51" y="32"/>
                    <a:pt x="45" y="39"/>
                    <a:pt x="37" y="39"/>
                  </a:cubicBezTo>
                  <a:close/>
                  <a:moveTo>
                    <a:pt x="59" y="19"/>
                  </a:moveTo>
                  <a:cubicBezTo>
                    <a:pt x="53" y="19"/>
                    <a:pt x="49" y="15"/>
                    <a:pt x="49" y="9"/>
                  </a:cubicBezTo>
                  <a:cubicBezTo>
                    <a:pt x="49" y="4"/>
                    <a:pt x="53" y="0"/>
                    <a:pt x="59" y="0"/>
                  </a:cubicBezTo>
                  <a:cubicBezTo>
                    <a:pt x="64" y="0"/>
                    <a:pt x="68" y="4"/>
                    <a:pt x="68" y="9"/>
                  </a:cubicBezTo>
                  <a:cubicBezTo>
                    <a:pt x="68" y="15"/>
                    <a:pt x="64" y="19"/>
                    <a:pt x="59" y="19"/>
                  </a:cubicBezTo>
                  <a:close/>
                  <a:moveTo>
                    <a:pt x="66" y="39"/>
                  </a:moveTo>
                  <a:cubicBezTo>
                    <a:pt x="61" y="39"/>
                    <a:pt x="61" y="39"/>
                    <a:pt x="61" y="39"/>
                  </a:cubicBezTo>
                  <a:cubicBezTo>
                    <a:pt x="58" y="36"/>
                    <a:pt x="55" y="34"/>
                    <a:pt x="51" y="34"/>
                  </a:cubicBezTo>
                  <a:cubicBezTo>
                    <a:pt x="53" y="31"/>
                    <a:pt x="54" y="27"/>
                    <a:pt x="54" y="24"/>
                  </a:cubicBezTo>
                  <a:cubicBezTo>
                    <a:pt x="54" y="23"/>
                    <a:pt x="54" y="22"/>
                    <a:pt x="54" y="21"/>
                  </a:cubicBezTo>
                  <a:cubicBezTo>
                    <a:pt x="55" y="22"/>
                    <a:pt x="57" y="22"/>
                    <a:pt x="59" y="22"/>
                  </a:cubicBezTo>
                  <a:cubicBezTo>
                    <a:pt x="64" y="22"/>
                    <a:pt x="68" y="19"/>
                    <a:pt x="69" y="19"/>
                  </a:cubicBezTo>
                  <a:cubicBezTo>
                    <a:pt x="73" y="19"/>
                    <a:pt x="73" y="29"/>
                    <a:pt x="73" y="33"/>
                  </a:cubicBezTo>
                  <a:cubicBezTo>
                    <a:pt x="73" y="37"/>
                    <a:pt x="70" y="39"/>
                    <a:pt x="66" y="39"/>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71" name="Group 129"/>
          <p:cNvGrpSpPr/>
          <p:nvPr/>
        </p:nvGrpSpPr>
        <p:grpSpPr>
          <a:xfrm>
            <a:off x="8345071" y="4632085"/>
            <a:ext cx="659525" cy="640643"/>
            <a:chOff x="7501792" y="2878680"/>
            <a:chExt cx="469021" cy="455593"/>
          </a:xfrm>
        </p:grpSpPr>
        <p:sp>
          <p:nvSpPr>
            <p:cNvPr id="72" name="Oval 71"/>
            <p:cNvSpPr>
              <a:spLocks noChangeAspect="1"/>
            </p:cNvSpPr>
            <p:nvPr/>
          </p:nvSpPr>
          <p:spPr>
            <a:xfrm>
              <a:off x="7501792" y="2878680"/>
              <a:ext cx="469021" cy="455593"/>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3" name="Freeform 53"/>
            <p:cNvSpPr>
              <a:spLocks/>
            </p:cNvSpPr>
            <p:nvPr/>
          </p:nvSpPr>
          <p:spPr bwMode="auto">
            <a:xfrm>
              <a:off x="7580281" y="2990787"/>
              <a:ext cx="312043" cy="231379"/>
            </a:xfrm>
            <a:custGeom>
              <a:avLst/>
              <a:gdLst/>
              <a:ahLst/>
              <a:cxnLst>
                <a:cxn ang="0">
                  <a:pos x="55" y="50"/>
                </a:cxn>
                <a:cxn ang="0">
                  <a:pos x="16" y="50"/>
                </a:cxn>
                <a:cxn ang="0">
                  <a:pos x="0" y="34"/>
                </a:cxn>
                <a:cxn ang="0">
                  <a:pos x="9" y="20"/>
                </a:cxn>
                <a:cxn ang="0">
                  <a:pos x="9" y="18"/>
                </a:cxn>
                <a:cxn ang="0">
                  <a:pos x="27" y="0"/>
                </a:cxn>
                <a:cxn ang="0">
                  <a:pos x="44" y="11"/>
                </a:cxn>
                <a:cxn ang="0">
                  <a:pos x="50" y="9"/>
                </a:cxn>
                <a:cxn ang="0">
                  <a:pos x="59" y="18"/>
                </a:cxn>
                <a:cxn ang="0">
                  <a:pos x="58" y="23"/>
                </a:cxn>
                <a:cxn ang="0">
                  <a:pos x="68" y="36"/>
                </a:cxn>
                <a:cxn ang="0">
                  <a:pos x="55" y="50"/>
                </a:cxn>
              </a:cxnLst>
              <a:rect l="0" t="0" r="r" b="b"/>
              <a:pathLst>
                <a:path w="68" h="50">
                  <a:moveTo>
                    <a:pt x="55" y="50"/>
                  </a:moveTo>
                  <a:cubicBezTo>
                    <a:pt x="16" y="50"/>
                    <a:pt x="16" y="50"/>
                    <a:pt x="16" y="50"/>
                  </a:cubicBezTo>
                  <a:cubicBezTo>
                    <a:pt x="7" y="50"/>
                    <a:pt x="0" y="43"/>
                    <a:pt x="0" y="34"/>
                  </a:cubicBezTo>
                  <a:cubicBezTo>
                    <a:pt x="0" y="28"/>
                    <a:pt x="4" y="22"/>
                    <a:pt x="9" y="20"/>
                  </a:cubicBezTo>
                  <a:cubicBezTo>
                    <a:pt x="9" y="19"/>
                    <a:pt x="9" y="19"/>
                    <a:pt x="9" y="18"/>
                  </a:cubicBezTo>
                  <a:cubicBezTo>
                    <a:pt x="9" y="8"/>
                    <a:pt x="17" y="0"/>
                    <a:pt x="27" y="0"/>
                  </a:cubicBezTo>
                  <a:cubicBezTo>
                    <a:pt x="35" y="0"/>
                    <a:pt x="41" y="5"/>
                    <a:pt x="44" y="11"/>
                  </a:cubicBezTo>
                  <a:cubicBezTo>
                    <a:pt x="46" y="10"/>
                    <a:pt x="48" y="9"/>
                    <a:pt x="50" y="9"/>
                  </a:cubicBezTo>
                  <a:cubicBezTo>
                    <a:pt x="55" y="9"/>
                    <a:pt x="59" y="13"/>
                    <a:pt x="59" y="18"/>
                  </a:cubicBezTo>
                  <a:cubicBezTo>
                    <a:pt x="59" y="20"/>
                    <a:pt x="59" y="22"/>
                    <a:pt x="58" y="23"/>
                  </a:cubicBezTo>
                  <a:cubicBezTo>
                    <a:pt x="64" y="25"/>
                    <a:pt x="68" y="30"/>
                    <a:pt x="68" y="36"/>
                  </a:cubicBezTo>
                  <a:cubicBezTo>
                    <a:pt x="68" y="44"/>
                    <a:pt x="62" y="50"/>
                    <a:pt x="55" y="50"/>
                  </a:cubicBezTo>
                  <a:close/>
                </a:path>
              </a:pathLst>
            </a:custGeom>
            <a:solidFill>
              <a:schemeClr val="bg1"/>
            </a:solidFill>
            <a:ln w="9525">
              <a:noFill/>
              <a:round/>
              <a:headEnd/>
              <a:tailEnd/>
            </a:ln>
          </p:spPr>
          <p:txBody>
            <a:bodyPr vert="horz" wrap="square" lIns="128580" tIns="64290" rIns="128580" bIns="64290" numCol="1" anchor="t" anchorCtr="0" compatLnSpc="1">
              <a:prstTxWarp prst="textNoShape">
                <a:avLst/>
              </a:prstTxWarp>
            </a:bodyPr>
            <a:lstStyle/>
            <a:p>
              <a:pPr>
                <a:lnSpc>
                  <a:spcPct val="120000"/>
                </a:lnSpc>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7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7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3358783427"/>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par>
                          <p:cTn id="10" fill="hold">
                            <p:stCondLst>
                              <p:cond delay="500"/>
                            </p:stCondLst>
                            <p:childTnLst>
                              <p:par>
                                <p:cTn id="11" presetID="53" presetClass="entr" presetSubtype="0" fill="hold" nodeType="afterEffect">
                                  <p:stCondLst>
                                    <p:cond delay="0"/>
                                  </p:stCondLst>
                                  <p:childTnLst>
                                    <p:set>
                                      <p:cBhvr>
                                        <p:cTn id="12" dur="1" fill="hold">
                                          <p:stCondLst>
                                            <p:cond delay="0"/>
                                          </p:stCondLst>
                                        </p:cTn>
                                        <p:tgtEl>
                                          <p:spTgt spid="59"/>
                                        </p:tgtEl>
                                        <p:attrNameLst>
                                          <p:attrName>style.visibility</p:attrName>
                                        </p:attrNameLst>
                                      </p:cBhvr>
                                      <p:to>
                                        <p:strVal val="visible"/>
                                      </p:to>
                                    </p:set>
                                    <p:anim calcmode="lin" valueType="num">
                                      <p:cBhvr>
                                        <p:cTn id="13" dur="500" fill="hold"/>
                                        <p:tgtEl>
                                          <p:spTgt spid="59"/>
                                        </p:tgtEl>
                                        <p:attrNameLst>
                                          <p:attrName>ppt_w</p:attrName>
                                        </p:attrNameLst>
                                      </p:cBhvr>
                                      <p:tavLst>
                                        <p:tav tm="0">
                                          <p:val>
                                            <p:fltVal val="0"/>
                                          </p:val>
                                        </p:tav>
                                        <p:tav tm="100000">
                                          <p:val>
                                            <p:strVal val="#ppt_w"/>
                                          </p:val>
                                        </p:tav>
                                      </p:tavLst>
                                    </p:anim>
                                    <p:anim calcmode="lin" valueType="num">
                                      <p:cBhvr>
                                        <p:cTn id="14" dur="500" fill="hold"/>
                                        <p:tgtEl>
                                          <p:spTgt spid="59"/>
                                        </p:tgtEl>
                                        <p:attrNameLst>
                                          <p:attrName>ppt_h</p:attrName>
                                        </p:attrNameLst>
                                      </p:cBhvr>
                                      <p:tavLst>
                                        <p:tav tm="0">
                                          <p:val>
                                            <p:fltVal val="0"/>
                                          </p:val>
                                        </p:tav>
                                        <p:tav tm="100000">
                                          <p:val>
                                            <p:strVal val="#ppt_h"/>
                                          </p:val>
                                        </p:tav>
                                      </p:tavLst>
                                    </p:anim>
                                    <p:animEffect transition="in" filter="fade">
                                      <p:cBhvr>
                                        <p:cTn id="15" dur="500"/>
                                        <p:tgtEl>
                                          <p:spTgt spid="59"/>
                                        </p:tgtEl>
                                      </p:cBhvr>
                                    </p:animEffect>
                                  </p:childTnLst>
                                </p:cTn>
                              </p:par>
                            </p:childTnLst>
                          </p:cTn>
                        </p:par>
                        <p:par>
                          <p:cTn id="16" fill="hold">
                            <p:stCondLst>
                              <p:cond delay="1000"/>
                            </p:stCondLst>
                            <p:childTnLst>
                              <p:par>
                                <p:cTn id="17" presetID="2" presetClass="entr" presetSubtype="8" accel="50000" decel="50000" fill="hold" nodeType="afterEffect">
                                  <p:stCondLst>
                                    <p:cond delay="0"/>
                                  </p:stCondLst>
                                  <p:childTnLst>
                                    <p:set>
                                      <p:cBhvr>
                                        <p:cTn id="18" dur="1" fill="hold">
                                          <p:stCondLst>
                                            <p:cond delay="0"/>
                                          </p:stCondLst>
                                        </p:cTn>
                                        <p:tgtEl>
                                          <p:spTgt spid="38"/>
                                        </p:tgtEl>
                                        <p:attrNameLst>
                                          <p:attrName>style.visibility</p:attrName>
                                        </p:attrNameLst>
                                      </p:cBhvr>
                                      <p:to>
                                        <p:strVal val="visible"/>
                                      </p:to>
                                    </p:set>
                                    <p:anim calcmode="lin" valueType="num">
                                      <p:cBhvr additive="base">
                                        <p:cTn id="19" dur="500" fill="hold"/>
                                        <p:tgtEl>
                                          <p:spTgt spid="38"/>
                                        </p:tgtEl>
                                        <p:attrNameLst>
                                          <p:attrName>ppt_x</p:attrName>
                                        </p:attrNameLst>
                                      </p:cBhvr>
                                      <p:tavLst>
                                        <p:tav tm="0">
                                          <p:val>
                                            <p:strVal val="0-#ppt_w/2"/>
                                          </p:val>
                                        </p:tav>
                                        <p:tav tm="100000">
                                          <p:val>
                                            <p:strVal val="#ppt_x"/>
                                          </p:val>
                                        </p:tav>
                                      </p:tavLst>
                                    </p:anim>
                                    <p:anim calcmode="lin" valueType="num">
                                      <p:cBhvr additive="base">
                                        <p:cTn id="20" dur="500" fill="hold"/>
                                        <p:tgtEl>
                                          <p:spTgt spid="38"/>
                                        </p:tgtEl>
                                        <p:attrNameLst>
                                          <p:attrName>ppt_y</p:attrName>
                                        </p:attrNameLst>
                                      </p:cBhvr>
                                      <p:tavLst>
                                        <p:tav tm="0">
                                          <p:val>
                                            <p:strVal val="#ppt_y"/>
                                          </p:val>
                                        </p:tav>
                                        <p:tav tm="100000">
                                          <p:val>
                                            <p:strVal val="#ppt_y"/>
                                          </p:val>
                                        </p:tav>
                                      </p:tavLst>
                                    </p:anim>
                                  </p:childTnLst>
                                </p:cTn>
                              </p:par>
                            </p:childTnLst>
                          </p:cTn>
                        </p:par>
                        <p:par>
                          <p:cTn id="21" fill="hold">
                            <p:stCondLst>
                              <p:cond delay="1500"/>
                            </p:stCondLst>
                            <p:childTnLst>
                              <p:par>
                                <p:cTn id="22" presetID="53" presetClass="entr" presetSubtype="0" fill="hold" nodeType="afterEffect">
                                  <p:stCondLst>
                                    <p:cond delay="0"/>
                                  </p:stCondLst>
                                  <p:childTnLst>
                                    <p:set>
                                      <p:cBhvr>
                                        <p:cTn id="23" dur="1" fill="hold">
                                          <p:stCondLst>
                                            <p:cond delay="0"/>
                                          </p:stCondLst>
                                        </p:cTn>
                                        <p:tgtEl>
                                          <p:spTgt spid="56"/>
                                        </p:tgtEl>
                                        <p:attrNameLst>
                                          <p:attrName>style.visibility</p:attrName>
                                        </p:attrNameLst>
                                      </p:cBhvr>
                                      <p:to>
                                        <p:strVal val="visible"/>
                                      </p:to>
                                    </p:set>
                                    <p:anim calcmode="lin" valueType="num">
                                      <p:cBhvr>
                                        <p:cTn id="24" dur="500" fill="hold"/>
                                        <p:tgtEl>
                                          <p:spTgt spid="56"/>
                                        </p:tgtEl>
                                        <p:attrNameLst>
                                          <p:attrName>ppt_w</p:attrName>
                                        </p:attrNameLst>
                                      </p:cBhvr>
                                      <p:tavLst>
                                        <p:tav tm="0">
                                          <p:val>
                                            <p:fltVal val="0"/>
                                          </p:val>
                                        </p:tav>
                                        <p:tav tm="100000">
                                          <p:val>
                                            <p:strVal val="#ppt_w"/>
                                          </p:val>
                                        </p:tav>
                                      </p:tavLst>
                                    </p:anim>
                                    <p:anim calcmode="lin" valueType="num">
                                      <p:cBhvr>
                                        <p:cTn id="25" dur="500" fill="hold"/>
                                        <p:tgtEl>
                                          <p:spTgt spid="56"/>
                                        </p:tgtEl>
                                        <p:attrNameLst>
                                          <p:attrName>ppt_h</p:attrName>
                                        </p:attrNameLst>
                                      </p:cBhvr>
                                      <p:tavLst>
                                        <p:tav tm="0">
                                          <p:val>
                                            <p:fltVal val="0"/>
                                          </p:val>
                                        </p:tav>
                                        <p:tav tm="100000">
                                          <p:val>
                                            <p:strVal val="#ppt_h"/>
                                          </p:val>
                                        </p:tav>
                                      </p:tavLst>
                                    </p:anim>
                                    <p:animEffect transition="in" filter="fade">
                                      <p:cBhvr>
                                        <p:cTn id="26" dur="500"/>
                                        <p:tgtEl>
                                          <p:spTgt spid="56"/>
                                        </p:tgtEl>
                                      </p:cBhvr>
                                    </p:animEffect>
                                  </p:childTnLst>
                                </p:cTn>
                              </p:par>
                            </p:childTnLst>
                          </p:cTn>
                        </p:par>
                        <p:par>
                          <p:cTn id="27" fill="hold">
                            <p:stCondLst>
                              <p:cond delay="2000"/>
                            </p:stCondLst>
                            <p:childTnLst>
                              <p:par>
                                <p:cTn id="28" presetID="2" presetClass="entr" presetSubtype="8" accel="50000" decel="50000" fill="hold" nodeType="afterEffect">
                                  <p:stCondLst>
                                    <p:cond delay="0"/>
                                  </p:stCondLst>
                                  <p:childTnLst>
                                    <p:set>
                                      <p:cBhvr>
                                        <p:cTn id="29" dur="1" fill="hold">
                                          <p:stCondLst>
                                            <p:cond delay="0"/>
                                          </p:stCondLst>
                                        </p:cTn>
                                        <p:tgtEl>
                                          <p:spTgt spid="41"/>
                                        </p:tgtEl>
                                        <p:attrNameLst>
                                          <p:attrName>style.visibility</p:attrName>
                                        </p:attrNameLst>
                                      </p:cBhvr>
                                      <p:to>
                                        <p:strVal val="visible"/>
                                      </p:to>
                                    </p:set>
                                    <p:anim calcmode="lin" valueType="num">
                                      <p:cBhvr additive="base">
                                        <p:cTn id="30" dur="500" fill="hold"/>
                                        <p:tgtEl>
                                          <p:spTgt spid="41"/>
                                        </p:tgtEl>
                                        <p:attrNameLst>
                                          <p:attrName>ppt_x</p:attrName>
                                        </p:attrNameLst>
                                      </p:cBhvr>
                                      <p:tavLst>
                                        <p:tav tm="0">
                                          <p:val>
                                            <p:strVal val="0-#ppt_w/2"/>
                                          </p:val>
                                        </p:tav>
                                        <p:tav tm="100000">
                                          <p:val>
                                            <p:strVal val="#ppt_x"/>
                                          </p:val>
                                        </p:tav>
                                      </p:tavLst>
                                    </p:anim>
                                    <p:anim calcmode="lin" valueType="num">
                                      <p:cBhvr additive="base">
                                        <p:cTn id="31" dur="500" fill="hold"/>
                                        <p:tgtEl>
                                          <p:spTgt spid="41"/>
                                        </p:tgtEl>
                                        <p:attrNameLst>
                                          <p:attrName>ppt_y</p:attrName>
                                        </p:attrNameLst>
                                      </p:cBhvr>
                                      <p:tavLst>
                                        <p:tav tm="0">
                                          <p:val>
                                            <p:strVal val="#ppt_y"/>
                                          </p:val>
                                        </p:tav>
                                        <p:tav tm="100000">
                                          <p:val>
                                            <p:strVal val="#ppt_y"/>
                                          </p:val>
                                        </p:tav>
                                      </p:tavLst>
                                    </p:anim>
                                  </p:childTnLst>
                                </p:cTn>
                              </p:par>
                            </p:childTnLst>
                          </p:cTn>
                        </p:par>
                        <p:par>
                          <p:cTn id="32" fill="hold">
                            <p:stCondLst>
                              <p:cond delay="2500"/>
                            </p:stCondLst>
                            <p:childTnLst>
                              <p:par>
                                <p:cTn id="33" presetID="53" presetClass="entr" presetSubtype="0" fill="hold" nodeType="afterEffect">
                                  <p:stCondLst>
                                    <p:cond delay="0"/>
                                  </p:stCondLst>
                                  <p:childTnLst>
                                    <p:set>
                                      <p:cBhvr>
                                        <p:cTn id="34" dur="1" fill="hold">
                                          <p:stCondLst>
                                            <p:cond delay="0"/>
                                          </p:stCondLst>
                                        </p:cTn>
                                        <p:tgtEl>
                                          <p:spTgt spid="50"/>
                                        </p:tgtEl>
                                        <p:attrNameLst>
                                          <p:attrName>style.visibility</p:attrName>
                                        </p:attrNameLst>
                                      </p:cBhvr>
                                      <p:to>
                                        <p:strVal val="visible"/>
                                      </p:to>
                                    </p:set>
                                    <p:anim calcmode="lin" valueType="num">
                                      <p:cBhvr>
                                        <p:cTn id="35" dur="500" fill="hold"/>
                                        <p:tgtEl>
                                          <p:spTgt spid="50"/>
                                        </p:tgtEl>
                                        <p:attrNameLst>
                                          <p:attrName>ppt_w</p:attrName>
                                        </p:attrNameLst>
                                      </p:cBhvr>
                                      <p:tavLst>
                                        <p:tav tm="0">
                                          <p:val>
                                            <p:fltVal val="0"/>
                                          </p:val>
                                        </p:tav>
                                        <p:tav tm="100000">
                                          <p:val>
                                            <p:strVal val="#ppt_w"/>
                                          </p:val>
                                        </p:tav>
                                      </p:tavLst>
                                    </p:anim>
                                    <p:anim calcmode="lin" valueType="num">
                                      <p:cBhvr>
                                        <p:cTn id="36" dur="500" fill="hold"/>
                                        <p:tgtEl>
                                          <p:spTgt spid="50"/>
                                        </p:tgtEl>
                                        <p:attrNameLst>
                                          <p:attrName>ppt_h</p:attrName>
                                        </p:attrNameLst>
                                      </p:cBhvr>
                                      <p:tavLst>
                                        <p:tav tm="0">
                                          <p:val>
                                            <p:fltVal val="0"/>
                                          </p:val>
                                        </p:tav>
                                        <p:tav tm="100000">
                                          <p:val>
                                            <p:strVal val="#ppt_h"/>
                                          </p:val>
                                        </p:tav>
                                      </p:tavLst>
                                    </p:anim>
                                    <p:animEffect transition="in" filter="fade">
                                      <p:cBhvr>
                                        <p:cTn id="37" dur="500"/>
                                        <p:tgtEl>
                                          <p:spTgt spid="50"/>
                                        </p:tgtEl>
                                      </p:cBhvr>
                                    </p:animEffect>
                                  </p:childTnLst>
                                </p:cTn>
                              </p:par>
                            </p:childTnLst>
                          </p:cTn>
                        </p:par>
                        <p:par>
                          <p:cTn id="38" fill="hold">
                            <p:stCondLst>
                              <p:cond delay="3000"/>
                            </p:stCondLst>
                            <p:childTnLst>
                              <p:par>
                                <p:cTn id="39" presetID="2" presetClass="entr" presetSubtype="8" accel="50000" decel="50000" fill="hold" nodeType="afterEffect">
                                  <p:stCondLst>
                                    <p:cond delay="0"/>
                                  </p:stCondLst>
                                  <p:childTnLst>
                                    <p:set>
                                      <p:cBhvr>
                                        <p:cTn id="40" dur="1" fill="hold">
                                          <p:stCondLst>
                                            <p:cond delay="0"/>
                                          </p:stCondLst>
                                        </p:cTn>
                                        <p:tgtEl>
                                          <p:spTgt spid="44"/>
                                        </p:tgtEl>
                                        <p:attrNameLst>
                                          <p:attrName>style.visibility</p:attrName>
                                        </p:attrNameLst>
                                      </p:cBhvr>
                                      <p:to>
                                        <p:strVal val="visible"/>
                                      </p:to>
                                    </p:set>
                                    <p:anim calcmode="lin" valueType="num">
                                      <p:cBhvr additive="base">
                                        <p:cTn id="41" dur="500" fill="hold"/>
                                        <p:tgtEl>
                                          <p:spTgt spid="44"/>
                                        </p:tgtEl>
                                        <p:attrNameLst>
                                          <p:attrName>ppt_x</p:attrName>
                                        </p:attrNameLst>
                                      </p:cBhvr>
                                      <p:tavLst>
                                        <p:tav tm="0">
                                          <p:val>
                                            <p:strVal val="0-#ppt_w/2"/>
                                          </p:val>
                                        </p:tav>
                                        <p:tav tm="100000">
                                          <p:val>
                                            <p:strVal val="#ppt_x"/>
                                          </p:val>
                                        </p:tav>
                                      </p:tavLst>
                                    </p:anim>
                                    <p:anim calcmode="lin" valueType="num">
                                      <p:cBhvr additive="base">
                                        <p:cTn id="42" dur="500" fill="hold"/>
                                        <p:tgtEl>
                                          <p:spTgt spid="44"/>
                                        </p:tgtEl>
                                        <p:attrNameLst>
                                          <p:attrName>ppt_y</p:attrName>
                                        </p:attrNameLst>
                                      </p:cBhvr>
                                      <p:tavLst>
                                        <p:tav tm="0">
                                          <p:val>
                                            <p:strVal val="#ppt_y"/>
                                          </p:val>
                                        </p:tav>
                                        <p:tav tm="100000">
                                          <p:val>
                                            <p:strVal val="#ppt_y"/>
                                          </p:val>
                                        </p:tav>
                                      </p:tavLst>
                                    </p:anim>
                                  </p:childTnLst>
                                </p:cTn>
                              </p:par>
                            </p:childTnLst>
                          </p:cTn>
                        </p:par>
                        <p:par>
                          <p:cTn id="43" fill="hold">
                            <p:stCondLst>
                              <p:cond delay="3500"/>
                            </p:stCondLst>
                            <p:childTnLst>
                              <p:par>
                                <p:cTn id="44" presetID="53" presetClass="entr" presetSubtype="0" fill="hold" nodeType="afterEffect">
                                  <p:stCondLst>
                                    <p:cond delay="0"/>
                                  </p:stCondLst>
                                  <p:childTnLst>
                                    <p:set>
                                      <p:cBhvr>
                                        <p:cTn id="45" dur="1" fill="hold">
                                          <p:stCondLst>
                                            <p:cond delay="0"/>
                                          </p:stCondLst>
                                        </p:cTn>
                                        <p:tgtEl>
                                          <p:spTgt spid="53"/>
                                        </p:tgtEl>
                                        <p:attrNameLst>
                                          <p:attrName>style.visibility</p:attrName>
                                        </p:attrNameLst>
                                      </p:cBhvr>
                                      <p:to>
                                        <p:strVal val="visible"/>
                                      </p:to>
                                    </p:set>
                                    <p:anim calcmode="lin" valueType="num">
                                      <p:cBhvr>
                                        <p:cTn id="46" dur="500" fill="hold"/>
                                        <p:tgtEl>
                                          <p:spTgt spid="53"/>
                                        </p:tgtEl>
                                        <p:attrNameLst>
                                          <p:attrName>ppt_w</p:attrName>
                                        </p:attrNameLst>
                                      </p:cBhvr>
                                      <p:tavLst>
                                        <p:tav tm="0">
                                          <p:val>
                                            <p:fltVal val="0"/>
                                          </p:val>
                                        </p:tav>
                                        <p:tav tm="100000">
                                          <p:val>
                                            <p:strVal val="#ppt_w"/>
                                          </p:val>
                                        </p:tav>
                                      </p:tavLst>
                                    </p:anim>
                                    <p:anim calcmode="lin" valueType="num">
                                      <p:cBhvr>
                                        <p:cTn id="47" dur="500" fill="hold"/>
                                        <p:tgtEl>
                                          <p:spTgt spid="53"/>
                                        </p:tgtEl>
                                        <p:attrNameLst>
                                          <p:attrName>ppt_h</p:attrName>
                                        </p:attrNameLst>
                                      </p:cBhvr>
                                      <p:tavLst>
                                        <p:tav tm="0">
                                          <p:val>
                                            <p:fltVal val="0"/>
                                          </p:val>
                                        </p:tav>
                                        <p:tav tm="100000">
                                          <p:val>
                                            <p:strVal val="#ppt_h"/>
                                          </p:val>
                                        </p:tav>
                                      </p:tavLst>
                                    </p:anim>
                                    <p:animEffect transition="in" filter="fade">
                                      <p:cBhvr>
                                        <p:cTn id="48" dur="500"/>
                                        <p:tgtEl>
                                          <p:spTgt spid="53"/>
                                        </p:tgtEl>
                                      </p:cBhvr>
                                    </p:animEffect>
                                  </p:childTnLst>
                                </p:cTn>
                              </p:par>
                            </p:childTnLst>
                          </p:cTn>
                        </p:par>
                        <p:par>
                          <p:cTn id="49" fill="hold">
                            <p:stCondLst>
                              <p:cond delay="4000"/>
                            </p:stCondLst>
                            <p:childTnLst>
                              <p:par>
                                <p:cTn id="50" presetID="2" presetClass="entr" presetSubtype="8" accel="50000" decel="50000" fill="hold" nodeType="afterEffect">
                                  <p:stCondLst>
                                    <p:cond delay="0"/>
                                  </p:stCondLst>
                                  <p:childTnLst>
                                    <p:set>
                                      <p:cBhvr>
                                        <p:cTn id="51" dur="1" fill="hold">
                                          <p:stCondLst>
                                            <p:cond delay="0"/>
                                          </p:stCondLst>
                                        </p:cTn>
                                        <p:tgtEl>
                                          <p:spTgt spid="47"/>
                                        </p:tgtEl>
                                        <p:attrNameLst>
                                          <p:attrName>style.visibility</p:attrName>
                                        </p:attrNameLst>
                                      </p:cBhvr>
                                      <p:to>
                                        <p:strVal val="visible"/>
                                      </p:to>
                                    </p:set>
                                    <p:anim calcmode="lin" valueType="num">
                                      <p:cBhvr additive="base">
                                        <p:cTn id="52" dur="500" fill="hold"/>
                                        <p:tgtEl>
                                          <p:spTgt spid="47"/>
                                        </p:tgtEl>
                                        <p:attrNameLst>
                                          <p:attrName>ppt_x</p:attrName>
                                        </p:attrNameLst>
                                      </p:cBhvr>
                                      <p:tavLst>
                                        <p:tav tm="0">
                                          <p:val>
                                            <p:strVal val="0-#ppt_w/2"/>
                                          </p:val>
                                        </p:tav>
                                        <p:tav tm="100000">
                                          <p:val>
                                            <p:strVal val="#ppt_x"/>
                                          </p:val>
                                        </p:tav>
                                      </p:tavLst>
                                    </p:anim>
                                    <p:anim calcmode="lin" valueType="num">
                                      <p:cBhvr additive="base">
                                        <p:cTn id="53" dur="500" fill="hold"/>
                                        <p:tgtEl>
                                          <p:spTgt spid="47"/>
                                        </p:tgtEl>
                                        <p:attrNameLst>
                                          <p:attrName>ppt_y</p:attrName>
                                        </p:attrNameLst>
                                      </p:cBhvr>
                                      <p:tavLst>
                                        <p:tav tm="0">
                                          <p:val>
                                            <p:strVal val="#ppt_y"/>
                                          </p:val>
                                        </p:tav>
                                        <p:tav tm="100000">
                                          <p:val>
                                            <p:strVal val="#ppt_y"/>
                                          </p:val>
                                        </p:tav>
                                      </p:tavLst>
                                    </p:anim>
                                  </p:childTnLst>
                                </p:cTn>
                              </p:par>
                            </p:childTnLst>
                          </p:cTn>
                        </p:par>
                        <p:par>
                          <p:cTn id="54" fill="hold">
                            <p:stCondLst>
                              <p:cond delay="4500"/>
                            </p:stCondLst>
                            <p:childTnLst>
                              <p:par>
                                <p:cTn id="55" presetID="53" presetClass="entr" presetSubtype="0" fill="hold" nodeType="afterEffect">
                                  <p:stCondLst>
                                    <p:cond delay="0"/>
                                  </p:stCondLst>
                                  <p:childTnLst>
                                    <p:set>
                                      <p:cBhvr>
                                        <p:cTn id="56" dur="1" fill="hold">
                                          <p:stCondLst>
                                            <p:cond delay="0"/>
                                          </p:stCondLst>
                                        </p:cTn>
                                        <p:tgtEl>
                                          <p:spTgt spid="62"/>
                                        </p:tgtEl>
                                        <p:attrNameLst>
                                          <p:attrName>style.visibility</p:attrName>
                                        </p:attrNameLst>
                                      </p:cBhvr>
                                      <p:to>
                                        <p:strVal val="visible"/>
                                      </p:to>
                                    </p:set>
                                    <p:anim calcmode="lin" valueType="num">
                                      <p:cBhvr>
                                        <p:cTn id="57" dur="500" fill="hold"/>
                                        <p:tgtEl>
                                          <p:spTgt spid="62"/>
                                        </p:tgtEl>
                                        <p:attrNameLst>
                                          <p:attrName>ppt_w</p:attrName>
                                        </p:attrNameLst>
                                      </p:cBhvr>
                                      <p:tavLst>
                                        <p:tav tm="0">
                                          <p:val>
                                            <p:fltVal val="0"/>
                                          </p:val>
                                        </p:tav>
                                        <p:tav tm="100000">
                                          <p:val>
                                            <p:strVal val="#ppt_w"/>
                                          </p:val>
                                        </p:tav>
                                      </p:tavLst>
                                    </p:anim>
                                    <p:anim calcmode="lin" valueType="num">
                                      <p:cBhvr>
                                        <p:cTn id="58" dur="500" fill="hold"/>
                                        <p:tgtEl>
                                          <p:spTgt spid="62"/>
                                        </p:tgtEl>
                                        <p:attrNameLst>
                                          <p:attrName>ppt_h</p:attrName>
                                        </p:attrNameLst>
                                      </p:cBhvr>
                                      <p:tavLst>
                                        <p:tav tm="0">
                                          <p:val>
                                            <p:fltVal val="0"/>
                                          </p:val>
                                        </p:tav>
                                        <p:tav tm="100000">
                                          <p:val>
                                            <p:strVal val="#ppt_h"/>
                                          </p:val>
                                        </p:tav>
                                      </p:tavLst>
                                    </p:anim>
                                    <p:animEffect transition="in" filter="fade">
                                      <p:cBhvr>
                                        <p:cTn id="59" dur="500"/>
                                        <p:tgtEl>
                                          <p:spTgt spid="62"/>
                                        </p:tgtEl>
                                      </p:cBhvr>
                                    </p:animEffect>
                                  </p:childTnLst>
                                </p:cTn>
                              </p:par>
                            </p:childTnLst>
                          </p:cTn>
                        </p:par>
                        <p:par>
                          <p:cTn id="60" fill="hold">
                            <p:stCondLst>
                              <p:cond delay="5000"/>
                            </p:stCondLst>
                            <p:childTnLst>
                              <p:par>
                                <p:cTn id="61" presetID="2" presetClass="entr" presetSubtype="2" accel="50000" decel="50000" fill="hold" nodeType="afterEffect">
                                  <p:stCondLst>
                                    <p:cond delay="0"/>
                                  </p:stCondLst>
                                  <p:childTnLst>
                                    <p:set>
                                      <p:cBhvr>
                                        <p:cTn id="62" dur="1" fill="hold">
                                          <p:stCondLst>
                                            <p:cond delay="0"/>
                                          </p:stCondLst>
                                        </p:cTn>
                                        <p:tgtEl>
                                          <p:spTgt spid="26"/>
                                        </p:tgtEl>
                                        <p:attrNameLst>
                                          <p:attrName>style.visibility</p:attrName>
                                        </p:attrNameLst>
                                      </p:cBhvr>
                                      <p:to>
                                        <p:strVal val="visible"/>
                                      </p:to>
                                    </p:set>
                                    <p:anim calcmode="lin" valueType="num">
                                      <p:cBhvr additive="base">
                                        <p:cTn id="63" dur="500" fill="hold"/>
                                        <p:tgtEl>
                                          <p:spTgt spid="26"/>
                                        </p:tgtEl>
                                        <p:attrNameLst>
                                          <p:attrName>ppt_x</p:attrName>
                                        </p:attrNameLst>
                                      </p:cBhvr>
                                      <p:tavLst>
                                        <p:tav tm="0">
                                          <p:val>
                                            <p:strVal val="1+#ppt_w/2"/>
                                          </p:val>
                                        </p:tav>
                                        <p:tav tm="100000">
                                          <p:val>
                                            <p:strVal val="#ppt_x"/>
                                          </p:val>
                                        </p:tav>
                                      </p:tavLst>
                                    </p:anim>
                                    <p:anim calcmode="lin" valueType="num">
                                      <p:cBhvr additive="base">
                                        <p:cTn id="64" dur="500" fill="hold"/>
                                        <p:tgtEl>
                                          <p:spTgt spid="26"/>
                                        </p:tgtEl>
                                        <p:attrNameLst>
                                          <p:attrName>ppt_y</p:attrName>
                                        </p:attrNameLst>
                                      </p:cBhvr>
                                      <p:tavLst>
                                        <p:tav tm="0">
                                          <p:val>
                                            <p:strVal val="#ppt_y"/>
                                          </p:val>
                                        </p:tav>
                                        <p:tav tm="100000">
                                          <p:val>
                                            <p:strVal val="#ppt_y"/>
                                          </p:val>
                                        </p:tav>
                                      </p:tavLst>
                                    </p:anim>
                                  </p:childTnLst>
                                </p:cTn>
                              </p:par>
                            </p:childTnLst>
                          </p:cTn>
                        </p:par>
                        <p:par>
                          <p:cTn id="65" fill="hold">
                            <p:stCondLst>
                              <p:cond delay="5500"/>
                            </p:stCondLst>
                            <p:childTnLst>
                              <p:par>
                                <p:cTn id="66" presetID="53" presetClass="entr" presetSubtype="0" fill="hold" nodeType="afterEffect">
                                  <p:stCondLst>
                                    <p:cond delay="0"/>
                                  </p:stCondLst>
                                  <p:childTnLst>
                                    <p:set>
                                      <p:cBhvr>
                                        <p:cTn id="67" dur="1" fill="hold">
                                          <p:stCondLst>
                                            <p:cond delay="0"/>
                                          </p:stCondLst>
                                        </p:cTn>
                                        <p:tgtEl>
                                          <p:spTgt spid="65"/>
                                        </p:tgtEl>
                                        <p:attrNameLst>
                                          <p:attrName>style.visibility</p:attrName>
                                        </p:attrNameLst>
                                      </p:cBhvr>
                                      <p:to>
                                        <p:strVal val="visible"/>
                                      </p:to>
                                    </p:set>
                                    <p:anim calcmode="lin" valueType="num">
                                      <p:cBhvr>
                                        <p:cTn id="68" dur="500" fill="hold"/>
                                        <p:tgtEl>
                                          <p:spTgt spid="65"/>
                                        </p:tgtEl>
                                        <p:attrNameLst>
                                          <p:attrName>ppt_w</p:attrName>
                                        </p:attrNameLst>
                                      </p:cBhvr>
                                      <p:tavLst>
                                        <p:tav tm="0">
                                          <p:val>
                                            <p:fltVal val="0"/>
                                          </p:val>
                                        </p:tav>
                                        <p:tav tm="100000">
                                          <p:val>
                                            <p:strVal val="#ppt_w"/>
                                          </p:val>
                                        </p:tav>
                                      </p:tavLst>
                                    </p:anim>
                                    <p:anim calcmode="lin" valueType="num">
                                      <p:cBhvr>
                                        <p:cTn id="69" dur="500" fill="hold"/>
                                        <p:tgtEl>
                                          <p:spTgt spid="65"/>
                                        </p:tgtEl>
                                        <p:attrNameLst>
                                          <p:attrName>ppt_h</p:attrName>
                                        </p:attrNameLst>
                                      </p:cBhvr>
                                      <p:tavLst>
                                        <p:tav tm="0">
                                          <p:val>
                                            <p:fltVal val="0"/>
                                          </p:val>
                                        </p:tav>
                                        <p:tav tm="100000">
                                          <p:val>
                                            <p:strVal val="#ppt_h"/>
                                          </p:val>
                                        </p:tav>
                                      </p:tavLst>
                                    </p:anim>
                                    <p:animEffect transition="in" filter="fade">
                                      <p:cBhvr>
                                        <p:cTn id="70" dur="500"/>
                                        <p:tgtEl>
                                          <p:spTgt spid="65"/>
                                        </p:tgtEl>
                                      </p:cBhvr>
                                    </p:animEffect>
                                  </p:childTnLst>
                                </p:cTn>
                              </p:par>
                            </p:childTnLst>
                          </p:cTn>
                        </p:par>
                        <p:par>
                          <p:cTn id="71" fill="hold">
                            <p:stCondLst>
                              <p:cond delay="6000"/>
                            </p:stCondLst>
                            <p:childTnLst>
                              <p:par>
                                <p:cTn id="72" presetID="2" presetClass="entr" presetSubtype="2" accel="50000" decel="50000" fill="hold" nodeType="afterEffect">
                                  <p:stCondLst>
                                    <p:cond delay="0"/>
                                  </p:stCondLst>
                                  <p:childTnLst>
                                    <p:set>
                                      <p:cBhvr>
                                        <p:cTn id="73" dur="1" fill="hold">
                                          <p:stCondLst>
                                            <p:cond delay="0"/>
                                          </p:stCondLst>
                                        </p:cTn>
                                        <p:tgtEl>
                                          <p:spTgt spid="29"/>
                                        </p:tgtEl>
                                        <p:attrNameLst>
                                          <p:attrName>style.visibility</p:attrName>
                                        </p:attrNameLst>
                                      </p:cBhvr>
                                      <p:to>
                                        <p:strVal val="visible"/>
                                      </p:to>
                                    </p:set>
                                    <p:anim calcmode="lin" valueType="num">
                                      <p:cBhvr additive="base">
                                        <p:cTn id="74" dur="500" fill="hold"/>
                                        <p:tgtEl>
                                          <p:spTgt spid="29"/>
                                        </p:tgtEl>
                                        <p:attrNameLst>
                                          <p:attrName>ppt_x</p:attrName>
                                        </p:attrNameLst>
                                      </p:cBhvr>
                                      <p:tavLst>
                                        <p:tav tm="0">
                                          <p:val>
                                            <p:strVal val="1+#ppt_w/2"/>
                                          </p:val>
                                        </p:tav>
                                        <p:tav tm="100000">
                                          <p:val>
                                            <p:strVal val="#ppt_x"/>
                                          </p:val>
                                        </p:tav>
                                      </p:tavLst>
                                    </p:anim>
                                    <p:anim calcmode="lin" valueType="num">
                                      <p:cBhvr additive="base">
                                        <p:cTn id="75" dur="500" fill="hold"/>
                                        <p:tgtEl>
                                          <p:spTgt spid="29"/>
                                        </p:tgtEl>
                                        <p:attrNameLst>
                                          <p:attrName>ppt_y</p:attrName>
                                        </p:attrNameLst>
                                      </p:cBhvr>
                                      <p:tavLst>
                                        <p:tav tm="0">
                                          <p:val>
                                            <p:strVal val="#ppt_y"/>
                                          </p:val>
                                        </p:tav>
                                        <p:tav tm="100000">
                                          <p:val>
                                            <p:strVal val="#ppt_y"/>
                                          </p:val>
                                        </p:tav>
                                      </p:tavLst>
                                    </p:anim>
                                  </p:childTnLst>
                                </p:cTn>
                              </p:par>
                            </p:childTnLst>
                          </p:cTn>
                        </p:par>
                        <p:par>
                          <p:cTn id="76" fill="hold">
                            <p:stCondLst>
                              <p:cond delay="6500"/>
                            </p:stCondLst>
                            <p:childTnLst>
                              <p:par>
                                <p:cTn id="77" presetID="53" presetClass="entr" presetSubtype="0" fill="hold" nodeType="afterEffect">
                                  <p:stCondLst>
                                    <p:cond delay="0"/>
                                  </p:stCondLst>
                                  <p:childTnLst>
                                    <p:set>
                                      <p:cBhvr>
                                        <p:cTn id="78" dur="1" fill="hold">
                                          <p:stCondLst>
                                            <p:cond delay="0"/>
                                          </p:stCondLst>
                                        </p:cTn>
                                        <p:tgtEl>
                                          <p:spTgt spid="71"/>
                                        </p:tgtEl>
                                        <p:attrNameLst>
                                          <p:attrName>style.visibility</p:attrName>
                                        </p:attrNameLst>
                                      </p:cBhvr>
                                      <p:to>
                                        <p:strVal val="visible"/>
                                      </p:to>
                                    </p:set>
                                    <p:anim calcmode="lin" valueType="num">
                                      <p:cBhvr>
                                        <p:cTn id="79" dur="500" fill="hold"/>
                                        <p:tgtEl>
                                          <p:spTgt spid="71"/>
                                        </p:tgtEl>
                                        <p:attrNameLst>
                                          <p:attrName>ppt_w</p:attrName>
                                        </p:attrNameLst>
                                      </p:cBhvr>
                                      <p:tavLst>
                                        <p:tav tm="0">
                                          <p:val>
                                            <p:fltVal val="0"/>
                                          </p:val>
                                        </p:tav>
                                        <p:tav tm="100000">
                                          <p:val>
                                            <p:strVal val="#ppt_w"/>
                                          </p:val>
                                        </p:tav>
                                      </p:tavLst>
                                    </p:anim>
                                    <p:anim calcmode="lin" valueType="num">
                                      <p:cBhvr>
                                        <p:cTn id="80" dur="500" fill="hold"/>
                                        <p:tgtEl>
                                          <p:spTgt spid="71"/>
                                        </p:tgtEl>
                                        <p:attrNameLst>
                                          <p:attrName>ppt_h</p:attrName>
                                        </p:attrNameLst>
                                      </p:cBhvr>
                                      <p:tavLst>
                                        <p:tav tm="0">
                                          <p:val>
                                            <p:fltVal val="0"/>
                                          </p:val>
                                        </p:tav>
                                        <p:tav tm="100000">
                                          <p:val>
                                            <p:strVal val="#ppt_h"/>
                                          </p:val>
                                        </p:tav>
                                      </p:tavLst>
                                    </p:anim>
                                    <p:animEffect transition="in" filter="fade">
                                      <p:cBhvr>
                                        <p:cTn id="81" dur="500"/>
                                        <p:tgtEl>
                                          <p:spTgt spid="71"/>
                                        </p:tgtEl>
                                      </p:cBhvr>
                                    </p:animEffect>
                                  </p:childTnLst>
                                </p:cTn>
                              </p:par>
                            </p:childTnLst>
                          </p:cTn>
                        </p:par>
                        <p:par>
                          <p:cTn id="82" fill="hold">
                            <p:stCondLst>
                              <p:cond delay="7000"/>
                            </p:stCondLst>
                            <p:childTnLst>
                              <p:par>
                                <p:cTn id="83" presetID="2" presetClass="entr" presetSubtype="2" accel="50000" decel="50000" fill="hold" nodeType="afterEffect">
                                  <p:stCondLst>
                                    <p:cond delay="0"/>
                                  </p:stCondLst>
                                  <p:childTnLst>
                                    <p:set>
                                      <p:cBhvr>
                                        <p:cTn id="84" dur="1" fill="hold">
                                          <p:stCondLst>
                                            <p:cond delay="0"/>
                                          </p:stCondLst>
                                        </p:cTn>
                                        <p:tgtEl>
                                          <p:spTgt spid="32"/>
                                        </p:tgtEl>
                                        <p:attrNameLst>
                                          <p:attrName>style.visibility</p:attrName>
                                        </p:attrNameLst>
                                      </p:cBhvr>
                                      <p:to>
                                        <p:strVal val="visible"/>
                                      </p:to>
                                    </p:set>
                                    <p:anim calcmode="lin" valueType="num">
                                      <p:cBhvr additive="base">
                                        <p:cTn id="85" dur="500" fill="hold"/>
                                        <p:tgtEl>
                                          <p:spTgt spid="32"/>
                                        </p:tgtEl>
                                        <p:attrNameLst>
                                          <p:attrName>ppt_x</p:attrName>
                                        </p:attrNameLst>
                                      </p:cBhvr>
                                      <p:tavLst>
                                        <p:tav tm="0">
                                          <p:val>
                                            <p:strVal val="1+#ppt_w/2"/>
                                          </p:val>
                                        </p:tav>
                                        <p:tav tm="100000">
                                          <p:val>
                                            <p:strVal val="#ppt_x"/>
                                          </p:val>
                                        </p:tav>
                                      </p:tavLst>
                                    </p:anim>
                                    <p:anim calcmode="lin" valueType="num">
                                      <p:cBhvr additive="base">
                                        <p:cTn id="86" dur="500" fill="hold"/>
                                        <p:tgtEl>
                                          <p:spTgt spid="32"/>
                                        </p:tgtEl>
                                        <p:attrNameLst>
                                          <p:attrName>ppt_y</p:attrName>
                                        </p:attrNameLst>
                                      </p:cBhvr>
                                      <p:tavLst>
                                        <p:tav tm="0">
                                          <p:val>
                                            <p:strVal val="#ppt_y"/>
                                          </p:val>
                                        </p:tav>
                                        <p:tav tm="100000">
                                          <p:val>
                                            <p:strVal val="#ppt_y"/>
                                          </p:val>
                                        </p:tav>
                                      </p:tavLst>
                                    </p:anim>
                                  </p:childTnLst>
                                </p:cTn>
                              </p:par>
                            </p:childTnLst>
                          </p:cTn>
                        </p:par>
                        <p:par>
                          <p:cTn id="87" fill="hold">
                            <p:stCondLst>
                              <p:cond delay="7500"/>
                            </p:stCondLst>
                            <p:childTnLst>
                              <p:par>
                                <p:cTn id="88" presetID="53" presetClass="entr" presetSubtype="0" fill="hold" nodeType="afterEffect">
                                  <p:stCondLst>
                                    <p:cond delay="0"/>
                                  </p:stCondLst>
                                  <p:childTnLst>
                                    <p:set>
                                      <p:cBhvr>
                                        <p:cTn id="89" dur="1" fill="hold">
                                          <p:stCondLst>
                                            <p:cond delay="0"/>
                                          </p:stCondLst>
                                        </p:cTn>
                                        <p:tgtEl>
                                          <p:spTgt spid="68"/>
                                        </p:tgtEl>
                                        <p:attrNameLst>
                                          <p:attrName>style.visibility</p:attrName>
                                        </p:attrNameLst>
                                      </p:cBhvr>
                                      <p:to>
                                        <p:strVal val="visible"/>
                                      </p:to>
                                    </p:set>
                                    <p:anim calcmode="lin" valueType="num">
                                      <p:cBhvr>
                                        <p:cTn id="90" dur="500" fill="hold"/>
                                        <p:tgtEl>
                                          <p:spTgt spid="68"/>
                                        </p:tgtEl>
                                        <p:attrNameLst>
                                          <p:attrName>ppt_w</p:attrName>
                                        </p:attrNameLst>
                                      </p:cBhvr>
                                      <p:tavLst>
                                        <p:tav tm="0">
                                          <p:val>
                                            <p:fltVal val="0"/>
                                          </p:val>
                                        </p:tav>
                                        <p:tav tm="100000">
                                          <p:val>
                                            <p:strVal val="#ppt_w"/>
                                          </p:val>
                                        </p:tav>
                                      </p:tavLst>
                                    </p:anim>
                                    <p:anim calcmode="lin" valueType="num">
                                      <p:cBhvr>
                                        <p:cTn id="91" dur="500" fill="hold"/>
                                        <p:tgtEl>
                                          <p:spTgt spid="68"/>
                                        </p:tgtEl>
                                        <p:attrNameLst>
                                          <p:attrName>ppt_h</p:attrName>
                                        </p:attrNameLst>
                                      </p:cBhvr>
                                      <p:tavLst>
                                        <p:tav tm="0">
                                          <p:val>
                                            <p:fltVal val="0"/>
                                          </p:val>
                                        </p:tav>
                                        <p:tav tm="100000">
                                          <p:val>
                                            <p:strVal val="#ppt_h"/>
                                          </p:val>
                                        </p:tav>
                                      </p:tavLst>
                                    </p:anim>
                                    <p:animEffect transition="in" filter="fade">
                                      <p:cBhvr>
                                        <p:cTn id="92" dur="500"/>
                                        <p:tgtEl>
                                          <p:spTgt spid="68"/>
                                        </p:tgtEl>
                                      </p:cBhvr>
                                    </p:animEffect>
                                  </p:childTnLst>
                                </p:cTn>
                              </p:par>
                            </p:childTnLst>
                          </p:cTn>
                        </p:par>
                        <p:par>
                          <p:cTn id="93" fill="hold">
                            <p:stCondLst>
                              <p:cond delay="8000"/>
                            </p:stCondLst>
                            <p:childTnLst>
                              <p:par>
                                <p:cTn id="94" presetID="2" presetClass="entr" presetSubtype="2" accel="50000" decel="50000" fill="hold" nodeType="afterEffect">
                                  <p:stCondLst>
                                    <p:cond delay="0"/>
                                  </p:stCondLst>
                                  <p:childTnLst>
                                    <p:set>
                                      <p:cBhvr>
                                        <p:cTn id="95" dur="1" fill="hold">
                                          <p:stCondLst>
                                            <p:cond delay="0"/>
                                          </p:stCondLst>
                                        </p:cTn>
                                        <p:tgtEl>
                                          <p:spTgt spid="35"/>
                                        </p:tgtEl>
                                        <p:attrNameLst>
                                          <p:attrName>style.visibility</p:attrName>
                                        </p:attrNameLst>
                                      </p:cBhvr>
                                      <p:to>
                                        <p:strVal val="visible"/>
                                      </p:to>
                                    </p:set>
                                    <p:anim calcmode="lin" valueType="num">
                                      <p:cBhvr additive="base">
                                        <p:cTn id="96" dur="500" fill="hold"/>
                                        <p:tgtEl>
                                          <p:spTgt spid="35"/>
                                        </p:tgtEl>
                                        <p:attrNameLst>
                                          <p:attrName>ppt_x</p:attrName>
                                        </p:attrNameLst>
                                      </p:cBhvr>
                                      <p:tavLst>
                                        <p:tav tm="0">
                                          <p:val>
                                            <p:strVal val="1+#ppt_w/2"/>
                                          </p:val>
                                        </p:tav>
                                        <p:tav tm="100000">
                                          <p:val>
                                            <p:strVal val="#ppt_x"/>
                                          </p:val>
                                        </p:tav>
                                      </p:tavLst>
                                    </p:anim>
                                    <p:anim calcmode="lin" valueType="num">
                                      <p:cBhvr additive="base">
                                        <p:cTn id="97" dur="500" fill="hold"/>
                                        <p:tgtEl>
                                          <p:spTgt spid="3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52" y="0"/>
            <a:ext cx="12858045" cy="7232650"/>
          </a:xfrm>
          <a:prstGeom prst="rect">
            <a:avLst/>
          </a:prstGeom>
        </p:spPr>
      </p:pic>
      <p:sp>
        <p:nvSpPr>
          <p:cNvPr id="13" name="MH_Entry_1"/>
          <p:cNvSpPr/>
          <p:nvPr>
            <p:custDataLst>
              <p:tags r:id="rId2"/>
            </p:custDataLst>
          </p:nvPr>
        </p:nvSpPr>
        <p:spPr>
          <a:xfrm flipH="1">
            <a:off x="4989375" y="2844886"/>
            <a:ext cx="4757654" cy="1542881"/>
          </a:xfrm>
          <a:prstGeom prst="roundRect">
            <a:avLst>
              <a:gd name="adj" fmla="val 23973"/>
            </a:avLst>
          </a:prstGeom>
          <a:solidFill>
            <a:schemeClr val="accent1"/>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Number_1"/>
          <p:cNvSpPr/>
          <p:nvPr>
            <p:custDataLst>
              <p:tags r:id="rId3"/>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1"/>
          </a:solidFill>
          <a:ln w="12700" cap="flat" cmpd="sng" algn="ctr">
            <a:noFill/>
            <a:prstDash val="solid"/>
          </a:ln>
          <a:effectLst/>
        </p:spPr>
        <p:txBody>
          <a:bodyPr wrap="square" lIns="0" tIns="49351" rIns="189812" bIns="49351" anchor="ctr">
            <a:noAutofit/>
          </a:bodyPr>
          <a:lstStyle/>
          <a:p>
            <a:pPr algn="ctr">
              <a:defRPr/>
            </a:pPr>
            <a:r>
              <a:rPr lang="en-US" altLang="zh-CN"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02</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矩形 7"/>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工作完成情况</a:t>
            </a:r>
          </a:p>
        </p:txBody>
      </p:sp>
      <p:sp>
        <p:nvSpPr>
          <p:cNvPr id="9"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xmlns="" val="3494238937"/>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8" grpId="0"/>
      <p:bldP spid="9" grpId="0"/>
      <p:bldP spid="10" grpId="0"/>
      <p:bldP spid="11" grpId="0"/>
      <p:bldP spid="12"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282044" y="0"/>
            <a:ext cx="6576354" cy="7232650"/>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20" name="组合 7"/>
          <p:cNvGrpSpPr>
            <a:grpSpLocks/>
          </p:cNvGrpSpPr>
          <p:nvPr/>
        </p:nvGrpSpPr>
        <p:grpSpPr bwMode="auto">
          <a:xfrm>
            <a:off x="726496" y="4021733"/>
            <a:ext cx="3704971" cy="1725558"/>
            <a:chOff x="2989865" y="607026"/>
            <a:chExt cx="2633526" cy="1227307"/>
          </a:xfrm>
        </p:grpSpPr>
        <p:sp>
          <p:nvSpPr>
            <p:cNvPr id="21"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2"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3"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4" name="任意多边形 23"/>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5" name="组合 7"/>
          <p:cNvGrpSpPr>
            <a:grpSpLocks/>
          </p:cNvGrpSpPr>
          <p:nvPr/>
        </p:nvGrpSpPr>
        <p:grpSpPr bwMode="auto">
          <a:xfrm>
            <a:off x="726496" y="1888133"/>
            <a:ext cx="3704971" cy="1725558"/>
            <a:chOff x="2989865" y="607026"/>
            <a:chExt cx="2633526" cy="1227307"/>
          </a:xfrm>
        </p:grpSpPr>
        <p:sp>
          <p:nvSpPr>
            <p:cNvPr id="26" name="文本框 66"/>
            <p:cNvSpPr txBox="1">
              <a:spLocks noChangeArrowheads="1"/>
            </p:cNvSpPr>
            <p:nvPr/>
          </p:nvSpPr>
          <p:spPr bwMode="auto">
            <a:xfrm>
              <a:off x="2989865" y="1374629"/>
              <a:ext cx="2633526" cy="459704"/>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7"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8"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29" name="任意多边形 28"/>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2"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1703353131"/>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par>
                                <p:cTn id="8" presetID="2" presetClass="entr" presetSubtype="2" fill="hold" nodeType="withEffect">
                                  <p:stCondLst>
                                    <p:cond delay="1000"/>
                                  </p:stCondLst>
                                  <p:childTnLst>
                                    <p:set>
                                      <p:cBhvr>
                                        <p:cTn id="9" dur="1" fill="hold">
                                          <p:stCondLst>
                                            <p:cond delay="0"/>
                                          </p:stCondLst>
                                        </p:cTn>
                                        <p:tgtEl>
                                          <p:spTgt spid="25"/>
                                        </p:tgtEl>
                                        <p:attrNameLst>
                                          <p:attrName>style.visibility</p:attrName>
                                        </p:attrNameLst>
                                      </p:cBhvr>
                                      <p:to>
                                        <p:strVal val="visible"/>
                                      </p:to>
                                    </p:set>
                                    <p:anim calcmode="lin" valueType="num">
                                      <p:cBhvr additive="base">
                                        <p:cTn id="10" dur="1000" fill="hold"/>
                                        <p:tgtEl>
                                          <p:spTgt spid="25"/>
                                        </p:tgtEl>
                                        <p:attrNameLst>
                                          <p:attrName>ppt_x</p:attrName>
                                        </p:attrNameLst>
                                      </p:cBhvr>
                                      <p:tavLst>
                                        <p:tav tm="0">
                                          <p:val>
                                            <p:strVal val="1+#ppt_w/2"/>
                                          </p:val>
                                        </p:tav>
                                        <p:tav tm="100000">
                                          <p:val>
                                            <p:strVal val="#ppt_x"/>
                                          </p:val>
                                        </p:tav>
                                      </p:tavLst>
                                    </p:anim>
                                    <p:anim calcmode="lin" valueType="num">
                                      <p:cBhvr additive="base">
                                        <p:cTn id="11" dur="1000" fill="hold"/>
                                        <p:tgtEl>
                                          <p:spTgt spid="25"/>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0"/>
                                        </p:tgtEl>
                                        <p:attrNameLst>
                                          <p:attrName>style.visibility</p:attrName>
                                        </p:attrNameLst>
                                      </p:cBhvr>
                                      <p:to>
                                        <p:strVal val="visible"/>
                                      </p:to>
                                    </p:set>
                                    <p:anim calcmode="lin" valueType="num">
                                      <p:cBhvr additive="base">
                                        <p:cTn id="14" dur="1000" fill="hold"/>
                                        <p:tgtEl>
                                          <p:spTgt spid="20"/>
                                        </p:tgtEl>
                                        <p:attrNameLst>
                                          <p:attrName>ppt_x</p:attrName>
                                        </p:attrNameLst>
                                      </p:cBhvr>
                                      <p:tavLst>
                                        <p:tav tm="0">
                                          <p:val>
                                            <p:strVal val="1+#ppt_w/2"/>
                                          </p:val>
                                        </p:tav>
                                        <p:tav tm="100000">
                                          <p:val>
                                            <p:strVal val="#ppt_x"/>
                                          </p:val>
                                        </p:tav>
                                      </p:tavLst>
                                    </p:anim>
                                    <p:anim calcmode="lin" valueType="num">
                                      <p:cBhvr additive="base">
                                        <p:cTn id="15" dur="1000" fill="hold"/>
                                        <p:tgtEl>
                                          <p:spTgt spid="2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5271593" y="3126909"/>
            <a:ext cx="439544" cy="566711"/>
            <a:chOff x="787010" y="2176759"/>
            <a:chExt cx="359937" cy="464074"/>
          </a:xfrm>
        </p:grpSpPr>
        <p:sp>
          <p:nvSpPr>
            <p:cNvPr id="5"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TextBox 5"/>
            <p:cNvSpPr txBox="1"/>
            <p:nvPr/>
          </p:nvSpPr>
          <p:spPr>
            <a:xfrm>
              <a:off x="787010"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7" name="Group 6"/>
          <p:cNvGrpSpPr/>
          <p:nvPr/>
        </p:nvGrpSpPr>
        <p:grpSpPr>
          <a:xfrm>
            <a:off x="3296637" y="2385319"/>
            <a:ext cx="439544" cy="566711"/>
            <a:chOff x="787010" y="2176759"/>
            <a:chExt cx="359936" cy="464074"/>
          </a:xfrm>
        </p:grpSpPr>
        <p:sp>
          <p:nvSpPr>
            <p:cNvPr id="8"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TextBox 8"/>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10" name="Group 9"/>
          <p:cNvGrpSpPr/>
          <p:nvPr/>
        </p:nvGrpSpPr>
        <p:grpSpPr>
          <a:xfrm>
            <a:off x="4332292" y="2778720"/>
            <a:ext cx="439544" cy="566711"/>
            <a:chOff x="787010" y="2176759"/>
            <a:chExt cx="359936" cy="464074"/>
          </a:xfrm>
        </p:grpSpPr>
        <p:sp>
          <p:nvSpPr>
            <p:cNvPr id="11"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TextBox 11"/>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13" name="Group 12"/>
          <p:cNvGrpSpPr/>
          <p:nvPr/>
        </p:nvGrpSpPr>
        <p:grpSpPr>
          <a:xfrm>
            <a:off x="2436722" y="2945465"/>
            <a:ext cx="439544" cy="566711"/>
            <a:chOff x="787010" y="2176759"/>
            <a:chExt cx="359936" cy="464074"/>
          </a:xfrm>
        </p:grpSpPr>
        <p:sp>
          <p:nvSpPr>
            <p:cNvPr id="14"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TextBox 14"/>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16" name="Group 15"/>
          <p:cNvGrpSpPr/>
          <p:nvPr/>
        </p:nvGrpSpPr>
        <p:grpSpPr>
          <a:xfrm>
            <a:off x="10103348" y="2745617"/>
            <a:ext cx="439544" cy="566711"/>
            <a:chOff x="787010" y="2176759"/>
            <a:chExt cx="359936" cy="464074"/>
          </a:xfrm>
        </p:grpSpPr>
        <p:sp>
          <p:nvSpPr>
            <p:cNvPr id="17"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TextBox 17"/>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19" name="Group 18"/>
          <p:cNvGrpSpPr/>
          <p:nvPr/>
        </p:nvGrpSpPr>
        <p:grpSpPr>
          <a:xfrm>
            <a:off x="8630082" y="3121640"/>
            <a:ext cx="439544" cy="566711"/>
            <a:chOff x="787010" y="2176759"/>
            <a:chExt cx="359936" cy="464074"/>
          </a:xfrm>
        </p:grpSpPr>
        <p:sp>
          <p:nvSpPr>
            <p:cNvPr id="20"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56%</a:t>
              </a:r>
            </a:p>
          </p:txBody>
        </p:sp>
      </p:grpSp>
      <p:grpSp>
        <p:nvGrpSpPr>
          <p:cNvPr id="22" name="Group 21"/>
          <p:cNvGrpSpPr/>
          <p:nvPr/>
        </p:nvGrpSpPr>
        <p:grpSpPr>
          <a:xfrm>
            <a:off x="9399119" y="2940629"/>
            <a:ext cx="439544" cy="566711"/>
            <a:chOff x="787010" y="2176759"/>
            <a:chExt cx="359936" cy="464074"/>
          </a:xfrm>
        </p:grpSpPr>
        <p:sp>
          <p:nvSpPr>
            <p:cNvPr id="23"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TextBox 23"/>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45%</a:t>
              </a:r>
            </a:p>
          </p:txBody>
        </p:sp>
      </p:grpSp>
      <p:grpSp>
        <p:nvGrpSpPr>
          <p:cNvPr id="25" name="Group 24"/>
          <p:cNvGrpSpPr/>
          <p:nvPr/>
        </p:nvGrpSpPr>
        <p:grpSpPr>
          <a:xfrm>
            <a:off x="7840973" y="2192472"/>
            <a:ext cx="439544" cy="566711"/>
            <a:chOff x="787011" y="2176759"/>
            <a:chExt cx="359937" cy="464074"/>
          </a:xfrm>
        </p:grpSpPr>
        <p:sp>
          <p:nvSpPr>
            <p:cNvPr id="26"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87011" y="2216099"/>
              <a:ext cx="359937"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39%</a:t>
              </a:r>
            </a:p>
          </p:txBody>
        </p:sp>
      </p:grpSp>
      <p:grpSp>
        <p:nvGrpSpPr>
          <p:cNvPr id="28" name="Group 27"/>
          <p:cNvGrpSpPr/>
          <p:nvPr/>
        </p:nvGrpSpPr>
        <p:grpSpPr>
          <a:xfrm>
            <a:off x="6195743" y="2929466"/>
            <a:ext cx="439544" cy="566711"/>
            <a:chOff x="787010" y="2176759"/>
            <a:chExt cx="359936" cy="464074"/>
          </a:xfrm>
        </p:grpSpPr>
        <p:sp>
          <p:nvSpPr>
            <p:cNvPr id="29"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5"/>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TextBox 29"/>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grpSp>
        <p:nvGrpSpPr>
          <p:cNvPr id="31" name="Group 30"/>
          <p:cNvGrpSpPr/>
          <p:nvPr/>
        </p:nvGrpSpPr>
        <p:grpSpPr>
          <a:xfrm>
            <a:off x="7055656" y="3352590"/>
            <a:ext cx="439544" cy="566711"/>
            <a:chOff x="787010" y="2176759"/>
            <a:chExt cx="359936" cy="464074"/>
          </a:xfrm>
        </p:grpSpPr>
        <p:sp>
          <p:nvSpPr>
            <p:cNvPr id="32" name="Freeform 7"/>
            <p:cNvSpPr>
              <a:spLocks noEditPoints="1"/>
            </p:cNvSpPr>
            <p:nvPr/>
          </p:nvSpPr>
          <p:spPr bwMode="auto">
            <a:xfrm>
              <a:off x="829066" y="2176759"/>
              <a:ext cx="272155" cy="464074"/>
            </a:xfrm>
            <a:custGeom>
              <a:avLst/>
              <a:gdLst>
                <a:gd name="T0" fmla="*/ 53 w 106"/>
                <a:gd name="T1" fmla="*/ 0 h 181"/>
                <a:gd name="T2" fmla="*/ 0 w 106"/>
                <a:gd name="T3" fmla="*/ 53 h 181"/>
                <a:gd name="T4" fmla="*/ 53 w 106"/>
                <a:gd name="T5" fmla="*/ 181 h 181"/>
                <a:gd name="T6" fmla="*/ 106 w 106"/>
                <a:gd name="T7" fmla="*/ 53 h 181"/>
                <a:gd name="T8" fmla="*/ 53 w 106"/>
                <a:gd name="T9" fmla="*/ 0 h 181"/>
                <a:gd name="T10" fmla="*/ 53 w 106"/>
                <a:gd name="T11" fmla="*/ 90 h 181"/>
                <a:gd name="T12" fmla="*/ 15 w 106"/>
                <a:gd name="T13" fmla="*/ 52 h 181"/>
                <a:gd name="T14" fmla="*/ 53 w 106"/>
                <a:gd name="T15" fmla="*/ 13 h 181"/>
                <a:gd name="T16" fmla="*/ 92 w 106"/>
                <a:gd name="T17" fmla="*/ 52 h 181"/>
                <a:gd name="T18" fmla="*/ 53 w 106"/>
                <a:gd name="T19" fmla="*/ 9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06" h="181">
                  <a:moveTo>
                    <a:pt x="53" y="0"/>
                  </a:moveTo>
                  <a:cubicBezTo>
                    <a:pt x="24" y="0"/>
                    <a:pt x="0" y="24"/>
                    <a:pt x="0" y="53"/>
                  </a:cubicBezTo>
                  <a:cubicBezTo>
                    <a:pt x="0" y="83"/>
                    <a:pt x="53" y="181"/>
                    <a:pt x="53" y="181"/>
                  </a:cubicBezTo>
                  <a:cubicBezTo>
                    <a:pt x="53" y="181"/>
                    <a:pt x="106" y="83"/>
                    <a:pt x="106" y="53"/>
                  </a:cubicBezTo>
                  <a:cubicBezTo>
                    <a:pt x="106" y="24"/>
                    <a:pt x="82" y="0"/>
                    <a:pt x="53" y="0"/>
                  </a:cubicBezTo>
                  <a:close/>
                  <a:moveTo>
                    <a:pt x="53" y="90"/>
                  </a:moveTo>
                  <a:cubicBezTo>
                    <a:pt x="32" y="90"/>
                    <a:pt x="15" y="73"/>
                    <a:pt x="15" y="52"/>
                  </a:cubicBezTo>
                  <a:cubicBezTo>
                    <a:pt x="15" y="30"/>
                    <a:pt x="32" y="13"/>
                    <a:pt x="53" y="13"/>
                  </a:cubicBezTo>
                  <a:cubicBezTo>
                    <a:pt x="75" y="13"/>
                    <a:pt x="92" y="30"/>
                    <a:pt x="92" y="52"/>
                  </a:cubicBezTo>
                  <a:cubicBezTo>
                    <a:pt x="92" y="73"/>
                    <a:pt x="75" y="90"/>
                    <a:pt x="53" y="90"/>
                  </a:cubicBezTo>
                  <a:close/>
                </a:path>
              </a:pathLst>
            </a:custGeom>
            <a:solidFill>
              <a:schemeClr val="accent6"/>
            </a:solidFill>
            <a:ln>
              <a:noFill/>
            </a:ln>
          </p:spPr>
          <p:txBody>
            <a:bodyPr vert="horz" wrap="square" lIns="111664" tIns="55832" rIns="111664" bIns="55832" numCol="1" anchor="t" anchorCtr="0" compatLnSpc="1">
              <a:prstTxWarp prst="textNoShape">
                <a:avLst/>
              </a:prstTxWarp>
            </a:bodyPr>
            <a:lstStyle/>
            <a:p>
              <a:pPr algn="ctr">
                <a:lnSpc>
                  <a:spcPct val="120000"/>
                </a:lnSpc>
              </a:pPr>
              <a:endPar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TextBox 32"/>
            <p:cNvSpPr txBox="1"/>
            <p:nvPr/>
          </p:nvSpPr>
          <p:spPr>
            <a:xfrm>
              <a:off x="787010" y="2216099"/>
              <a:ext cx="359936" cy="226832"/>
            </a:xfrm>
            <a:prstGeom prst="rect">
              <a:avLst/>
            </a:prstGeom>
            <a:noFill/>
          </p:spPr>
          <p:txBody>
            <a:bodyPr wrap="none" rtlCol="0">
              <a:spAutoFit/>
            </a:bodyPr>
            <a:lstStyle/>
            <a:p>
              <a:pPr algn="ctr">
                <a:lnSpc>
                  <a:spcPct val="120000"/>
                </a:lnSpc>
              </a:pPr>
              <a:r>
                <a:rPr lang="en-US" sz="10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26%</a:t>
              </a:r>
            </a:p>
          </p:txBody>
        </p:sp>
      </p:grpSp>
      <p:sp>
        <p:nvSpPr>
          <p:cNvPr id="34" name="Content Placeholder 2"/>
          <p:cNvSpPr txBox="1">
            <a:spLocks/>
          </p:cNvSpPr>
          <p:nvPr/>
        </p:nvSpPr>
        <p:spPr>
          <a:xfrm>
            <a:off x="1770876" y="5440728"/>
            <a:ext cx="9368352" cy="443198"/>
          </a:xfrm>
          <a:prstGeom prst="rect">
            <a:avLst/>
          </a:prstGeom>
        </p:spPr>
        <p:txBody>
          <a:bodyPr vert="horz" lIns="0" tIns="0" rIns="0" bIns="0"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 Please replace text, click add relevant headline, modify the text content, also can copy your content to this directly.</a:t>
            </a:r>
            <a:endParaRPr lang="en-GB"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5" name="Title 13"/>
          <p:cNvSpPr txBox="1">
            <a:spLocks/>
          </p:cNvSpPr>
          <p:nvPr/>
        </p:nvSpPr>
        <p:spPr>
          <a:xfrm>
            <a:off x="1770877" y="5153027"/>
            <a:ext cx="1310451" cy="258532"/>
          </a:xfrm>
          <a:prstGeom prst="rect">
            <a:avLst/>
          </a:prstGeom>
        </p:spPr>
        <p:txBody>
          <a:bodyPr vert="horz" lIns="0" tIns="0" rIns="0" bIns="0" rtlCol="0" anchor="ctr">
            <a:spAutoFit/>
          </a:bodyPr>
          <a:lstStyle>
            <a:lvl1pPr algn="l" defTabSz="914400" rtl="0" eaLnBrk="1" latinLnBrk="0" hangingPunct="1">
              <a:spcBef>
                <a:spcPct val="0"/>
              </a:spcBef>
              <a:buNone/>
              <a:defRPr sz="3200" b="0" kern="1200">
                <a:solidFill>
                  <a:schemeClr val="tx1">
                    <a:lumMod val="65000"/>
                    <a:lumOff val="35000"/>
                  </a:schemeClr>
                </a:solidFill>
                <a:latin typeface="Source Sans Pro Light" pitchFamily="34" charset="0"/>
                <a:ea typeface="+mj-ea"/>
                <a:cs typeface="+mj-cs"/>
              </a:defRPr>
            </a:lvl1pPr>
          </a:lstStyle>
          <a:p>
            <a:pPr algn="just">
              <a:lnSpc>
                <a:spcPct val="120000"/>
              </a:lnSpc>
              <a:spcBef>
                <a:spcPts val="0"/>
              </a:spcBef>
            </a:pPr>
            <a:r>
              <a:rPr lang="zh-CN" alt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6" name="Group 35"/>
          <p:cNvGrpSpPr/>
          <p:nvPr/>
        </p:nvGrpSpPr>
        <p:grpSpPr>
          <a:xfrm>
            <a:off x="1946744" y="3577150"/>
            <a:ext cx="1419492" cy="1285724"/>
            <a:chOff x="755576" y="2395604"/>
            <a:chExt cx="1162406" cy="1052867"/>
          </a:xfrm>
        </p:grpSpPr>
        <p:sp>
          <p:nvSpPr>
            <p:cNvPr id="37" name="Isosceles Triangle 2"/>
            <p:cNvSpPr/>
            <p:nvPr/>
          </p:nvSpPr>
          <p:spPr>
            <a:xfrm>
              <a:off x="75557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Content Placeholder 2"/>
            <p:cNvSpPr txBox="1">
              <a:spLocks/>
            </p:cNvSpPr>
            <p:nvPr/>
          </p:nvSpPr>
          <p:spPr>
            <a:xfrm>
              <a:off x="988884" y="3235161"/>
              <a:ext cx="695790" cy="213310"/>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文字</a:t>
              </a: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内容</a:t>
              </a: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2806658" y="3042518"/>
            <a:ext cx="1419492" cy="1807659"/>
            <a:chOff x="1459750" y="1957798"/>
            <a:chExt cx="1162406" cy="1480273"/>
          </a:xfrm>
        </p:grpSpPr>
        <p:sp>
          <p:nvSpPr>
            <p:cNvPr id="40" name="Isosceles Triangle 2"/>
            <p:cNvSpPr/>
            <p:nvPr/>
          </p:nvSpPr>
          <p:spPr>
            <a:xfrm>
              <a:off x="1459750" y="1957798"/>
              <a:ext cx="1162406" cy="126596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Content Placeholder 2"/>
            <p:cNvSpPr txBox="1">
              <a:spLocks/>
            </p:cNvSpPr>
            <p:nvPr/>
          </p:nvSpPr>
          <p:spPr>
            <a:xfrm>
              <a:off x="1691223"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2" name="Group 41"/>
          <p:cNvGrpSpPr/>
          <p:nvPr/>
        </p:nvGrpSpPr>
        <p:grpSpPr>
          <a:xfrm>
            <a:off x="3899267" y="3410259"/>
            <a:ext cx="1305584" cy="1439918"/>
            <a:chOff x="2354476" y="2258939"/>
            <a:chExt cx="1069128" cy="1179134"/>
          </a:xfrm>
        </p:grpSpPr>
        <p:sp>
          <p:nvSpPr>
            <p:cNvPr id="43" name="Isosceles Triangle 2"/>
            <p:cNvSpPr/>
            <p:nvPr/>
          </p:nvSpPr>
          <p:spPr>
            <a:xfrm>
              <a:off x="2354476" y="2258939"/>
              <a:ext cx="1069128" cy="964828"/>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Content Placeholder 2"/>
            <p:cNvSpPr txBox="1">
              <a:spLocks/>
            </p:cNvSpPr>
            <p:nvPr/>
          </p:nvSpPr>
          <p:spPr>
            <a:xfrm>
              <a:off x="2539310" y="3235159"/>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5" name="Group 44"/>
          <p:cNvGrpSpPr/>
          <p:nvPr/>
        </p:nvGrpSpPr>
        <p:grpSpPr>
          <a:xfrm>
            <a:off x="4882639" y="3775355"/>
            <a:ext cx="1217447" cy="1074825"/>
            <a:chOff x="3159748" y="2557908"/>
            <a:chExt cx="996954" cy="880163"/>
          </a:xfrm>
        </p:grpSpPr>
        <p:sp>
          <p:nvSpPr>
            <p:cNvPr id="46" name="Isosceles Triangle 2"/>
            <p:cNvSpPr/>
            <p:nvPr/>
          </p:nvSpPr>
          <p:spPr>
            <a:xfrm>
              <a:off x="3159748" y="2557908"/>
              <a:ext cx="996954"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7" name="Content Placeholder 2"/>
            <p:cNvSpPr txBox="1">
              <a:spLocks/>
            </p:cNvSpPr>
            <p:nvPr/>
          </p:nvSpPr>
          <p:spPr>
            <a:xfrm>
              <a:off x="3308495"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48" name="Group 47"/>
          <p:cNvGrpSpPr/>
          <p:nvPr/>
        </p:nvGrpSpPr>
        <p:grpSpPr>
          <a:xfrm>
            <a:off x="5705764" y="3577150"/>
            <a:ext cx="1419492" cy="1273029"/>
            <a:chOff x="3833796" y="2395604"/>
            <a:chExt cx="1162406" cy="1042471"/>
          </a:xfrm>
        </p:grpSpPr>
        <p:sp>
          <p:nvSpPr>
            <p:cNvPr id="49" name="Isosceles Triangle 2"/>
            <p:cNvSpPr/>
            <p:nvPr/>
          </p:nvSpPr>
          <p:spPr>
            <a:xfrm>
              <a:off x="3833796" y="2395604"/>
              <a:ext cx="1162406"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5">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0" name="Content Placeholder 2"/>
            <p:cNvSpPr txBox="1">
              <a:spLocks/>
            </p:cNvSpPr>
            <p:nvPr/>
          </p:nvSpPr>
          <p:spPr>
            <a:xfrm>
              <a:off x="4065269"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1" name="Group 50"/>
          <p:cNvGrpSpPr/>
          <p:nvPr/>
        </p:nvGrpSpPr>
        <p:grpSpPr>
          <a:xfrm>
            <a:off x="6565680" y="3999372"/>
            <a:ext cx="1419492" cy="850807"/>
            <a:chOff x="4537970" y="2741353"/>
            <a:chExt cx="1162406" cy="696717"/>
          </a:xfrm>
        </p:grpSpPr>
        <p:sp>
          <p:nvSpPr>
            <p:cNvPr id="52" name="Isosceles Triangle 2"/>
            <p:cNvSpPr/>
            <p:nvPr/>
          </p:nvSpPr>
          <p:spPr>
            <a:xfrm>
              <a:off x="4537970" y="2741353"/>
              <a:ext cx="1162406" cy="482414"/>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6">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3" name="Content Placeholder 2"/>
            <p:cNvSpPr txBox="1">
              <a:spLocks/>
            </p:cNvSpPr>
            <p:nvPr/>
          </p:nvSpPr>
          <p:spPr>
            <a:xfrm>
              <a:off x="4771278" y="3235157"/>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4" name="Group 53"/>
          <p:cNvGrpSpPr/>
          <p:nvPr/>
        </p:nvGrpSpPr>
        <p:grpSpPr>
          <a:xfrm>
            <a:off x="7310705" y="2826760"/>
            <a:ext cx="1510426" cy="2023422"/>
            <a:chOff x="5148063" y="1781113"/>
            <a:chExt cx="1236871" cy="1656959"/>
          </a:xfrm>
        </p:grpSpPr>
        <p:sp>
          <p:nvSpPr>
            <p:cNvPr id="55" name="Isosceles Triangle 2"/>
            <p:cNvSpPr/>
            <p:nvPr/>
          </p:nvSpPr>
          <p:spPr>
            <a:xfrm>
              <a:off x="5148063" y="1781113"/>
              <a:ext cx="1236871" cy="144265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1">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6" name="Content Placeholder 2"/>
            <p:cNvSpPr txBox="1">
              <a:spLocks/>
            </p:cNvSpPr>
            <p:nvPr/>
          </p:nvSpPr>
          <p:spPr>
            <a:xfrm>
              <a:off x="5414366" y="3235159"/>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57" name="Group 56"/>
          <p:cNvGrpSpPr/>
          <p:nvPr/>
        </p:nvGrpSpPr>
        <p:grpSpPr>
          <a:xfrm>
            <a:off x="8106261" y="3775353"/>
            <a:ext cx="1408461" cy="1074825"/>
            <a:chOff x="5799535" y="2557908"/>
            <a:chExt cx="1153373" cy="880163"/>
          </a:xfrm>
        </p:grpSpPr>
        <p:sp>
          <p:nvSpPr>
            <p:cNvPr id="58" name="Isosceles Triangle 2"/>
            <p:cNvSpPr/>
            <p:nvPr/>
          </p:nvSpPr>
          <p:spPr>
            <a:xfrm>
              <a:off x="5799535" y="2557908"/>
              <a:ext cx="1153373" cy="665859"/>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2">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9" name="Content Placeholder 2"/>
            <p:cNvSpPr txBox="1">
              <a:spLocks/>
            </p:cNvSpPr>
            <p:nvPr/>
          </p:nvSpPr>
          <p:spPr>
            <a:xfrm>
              <a:off x="6060556"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0" name="Group 59"/>
          <p:cNvGrpSpPr/>
          <p:nvPr/>
        </p:nvGrpSpPr>
        <p:grpSpPr>
          <a:xfrm>
            <a:off x="8797784" y="3577150"/>
            <a:ext cx="1642205" cy="1273029"/>
            <a:chOff x="6365816" y="2395604"/>
            <a:chExt cx="1344784" cy="1042471"/>
          </a:xfrm>
        </p:grpSpPr>
        <p:sp>
          <p:nvSpPr>
            <p:cNvPr id="61" name="Isosceles Triangle 2"/>
            <p:cNvSpPr/>
            <p:nvPr/>
          </p:nvSpPr>
          <p:spPr>
            <a:xfrm>
              <a:off x="6365816" y="2395604"/>
              <a:ext cx="1344784" cy="828163"/>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3">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2" name="Content Placeholder 2"/>
            <p:cNvSpPr txBox="1">
              <a:spLocks/>
            </p:cNvSpPr>
            <p:nvPr/>
          </p:nvSpPr>
          <p:spPr>
            <a:xfrm>
              <a:off x="6690313" y="3235161"/>
              <a:ext cx="695790" cy="202914"/>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3" name="Group 62"/>
          <p:cNvGrpSpPr/>
          <p:nvPr/>
        </p:nvGrpSpPr>
        <p:grpSpPr>
          <a:xfrm>
            <a:off x="9618888" y="3419246"/>
            <a:ext cx="1408461" cy="1430930"/>
            <a:chOff x="7038208" y="2266298"/>
            <a:chExt cx="1153373" cy="1171773"/>
          </a:xfrm>
        </p:grpSpPr>
        <p:sp>
          <p:nvSpPr>
            <p:cNvPr id="64" name="Isosceles Triangle 2"/>
            <p:cNvSpPr/>
            <p:nvPr/>
          </p:nvSpPr>
          <p:spPr>
            <a:xfrm>
              <a:off x="7038208" y="2266298"/>
              <a:ext cx="1153373" cy="957470"/>
            </a:xfrm>
            <a:custGeom>
              <a:avLst/>
              <a:gdLst>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2 h 1102282"/>
                <a:gd name="connsiteX1" fmla="*/ 639324 w 1278647"/>
                <a:gd name="connsiteY1" fmla="*/ 0 h 1102282"/>
                <a:gd name="connsiteX2" fmla="*/ 1278647 w 1278647"/>
                <a:gd name="connsiteY2" fmla="*/ 1102282 h 1102282"/>
                <a:gd name="connsiteX3" fmla="*/ 0 w 1278647"/>
                <a:gd name="connsiteY3" fmla="*/ 1102282 h 1102282"/>
                <a:gd name="connsiteX0" fmla="*/ 0 w 1278647"/>
                <a:gd name="connsiteY0" fmla="*/ 1102284 h 1102284"/>
                <a:gd name="connsiteX1" fmla="*/ 639324 w 1278647"/>
                <a:gd name="connsiteY1" fmla="*/ 2 h 1102284"/>
                <a:gd name="connsiteX2" fmla="*/ 1278647 w 1278647"/>
                <a:gd name="connsiteY2" fmla="*/ 1102284 h 1102284"/>
                <a:gd name="connsiteX3" fmla="*/ 0 w 1278647"/>
                <a:gd name="connsiteY3" fmla="*/ 1102284 h 1102284"/>
              </a:gdLst>
              <a:ahLst/>
              <a:cxnLst>
                <a:cxn ang="0">
                  <a:pos x="connsiteX0" y="connsiteY0"/>
                </a:cxn>
                <a:cxn ang="0">
                  <a:pos x="connsiteX1" y="connsiteY1"/>
                </a:cxn>
                <a:cxn ang="0">
                  <a:pos x="connsiteX2" y="connsiteY2"/>
                </a:cxn>
                <a:cxn ang="0">
                  <a:pos x="connsiteX3" y="connsiteY3"/>
                </a:cxn>
              </a:cxnLst>
              <a:rect l="l" t="t" r="r" b="b"/>
              <a:pathLst>
                <a:path w="1278647" h="1102284">
                  <a:moveTo>
                    <a:pt x="0" y="1102284"/>
                  </a:moveTo>
                  <a:cubicBezTo>
                    <a:pt x="213108" y="734857"/>
                    <a:pt x="133608" y="-1665"/>
                    <a:pt x="639324" y="2"/>
                  </a:cubicBezTo>
                  <a:cubicBezTo>
                    <a:pt x="1145040" y="1669"/>
                    <a:pt x="1065539" y="734857"/>
                    <a:pt x="1278647" y="1102284"/>
                  </a:cubicBezTo>
                  <a:lnTo>
                    <a:pt x="0" y="1102284"/>
                  </a:lnTo>
                  <a:close/>
                </a:path>
              </a:pathLst>
            </a:custGeom>
            <a:solidFill>
              <a:schemeClr val="accent4">
                <a:alpha val="7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5" name="Content Placeholder 2"/>
            <p:cNvSpPr txBox="1">
              <a:spLocks/>
            </p:cNvSpPr>
            <p:nvPr/>
          </p:nvSpPr>
          <p:spPr>
            <a:xfrm>
              <a:off x="7266999" y="3235158"/>
              <a:ext cx="695790" cy="202913"/>
            </a:xfrm>
            <a:prstGeom prst="rect">
              <a:avLst/>
            </a:prstGeom>
          </p:spPr>
          <p:txBody>
            <a:bodyPr vert="horz" wrap="square" lIns="111664" tIns="55832" rIns="111664" bIns="55832"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ctr">
                <a:lnSpc>
                  <a:spcPct val="120000"/>
                </a:lnSpc>
                <a:spcBef>
                  <a:spcPts val="0"/>
                </a:spcBef>
                <a:buNone/>
              </a:pPr>
              <a:r>
                <a:rPr lang="zh-CN" altLang="en-US" sz="800" dirty="0">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66"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67"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3413145459"/>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39"/>
                                        </p:tgtEl>
                                        <p:attrNameLst>
                                          <p:attrName>style.visibility</p:attrName>
                                        </p:attrNameLst>
                                      </p:cBhvr>
                                      <p:to>
                                        <p:strVal val="visible"/>
                                      </p:to>
                                    </p:set>
                                    <p:animEffect transition="in" filter="wipe(down)">
                                      <p:cBhvr>
                                        <p:cTn id="15" dur="500"/>
                                        <p:tgtEl>
                                          <p:spTgt spid="39"/>
                                        </p:tgtEl>
                                      </p:cBhvr>
                                    </p:animEffect>
                                  </p:childTnLst>
                                </p:cTn>
                              </p:par>
                            </p:childTnLst>
                          </p:cTn>
                        </p:par>
                        <p:par>
                          <p:cTn id="16" fill="hold">
                            <p:stCondLst>
                              <p:cond delay="1500"/>
                            </p:stCondLst>
                            <p:childTnLst>
                              <p:par>
                                <p:cTn id="17" presetID="22" presetClass="entr" presetSubtype="4" fill="hold" nodeType="after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wipe(down)">
                                      <p:cBhvr>
                                        <p:cTn id="19" dur="500"/>
                                        <p:tgtEl>
                                          <p:spTgt spid="7"/>
                                        </p:tgtEl>
                                      </p:cBhvr>
                                    </p:animEffect>
                                  </p:childTnLst>
                                </p:cTn>
                              </p:par>
                            </p:childTnLst>
                          </p:cTn>
                        </p:par>
                        <p:par>
                          <p:cTn id="20" fill="hold">
                            <p:stCondLst>
                              <p:cond delay="2000"/>
                            </p:stCondLst>
                            <p:childTnLst>
                              <p:par>
                                <p:cTn id="21" presetID="22" presetClass="entr" presetSubtype="4" fill="hold" nodeType="afterEffect">
                                  <p:stCondLst>
                                    <p:cond delay="0"/>
                                  </p:stCondLst>
                                  <p:childTnLst>
                                    <p:set>
                                      <p:cBhvr>
                                        <p:cTn id="22" dur="1" fill="hold">
                                          <p:stCondLst>
                                            <p:cond delay="0"/>
                                          </p:stCondLst>
                                        </p:cTn>
                                        <p:tgtEl>
                                          <p:spTgt spid="42"/>
                                        </p:tgtEl>
                                        <p:attrNameLst>
                                          <p:attrName>style.visibility</p:attrName>
                                        </p:attrNameLst>
                                      </p:cBhvr>
                                      <p:to>
                                        <p:strVal val="visible"/>
                                      </p:to>
                                    </p:set>
                                    <p:animEffect transition="in" filter="wipe(down)">
                                      <p:cBhvr>
                                        <p:cTn id="23" dur="500"/>
                                        <p:tgtEl>
                                          <p:spTgt spid="42"/>
                                        </p:tgtEl>
                                      </p:cBhvr>
                                    </p:animEffect>
                                  </p:childTnLst>
                                </p:cTn>
                              </p:par>
                            </p:childTnLst>
                          </p:cTn>
                        </p:par>
                        <p:par>
                          <p:cTn id="24" fill="hold">
                            <p:stCondLst>
                              <p:cond delay="2500"/>
                            </p:stCondLst>
                            <p:childTnLst>
                              <p:par>
                                <p:cTn id="25" presetID="22" presetClass="entr" presetSubtype="4" fill="hold" nodeType="after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par>
                          <p:cTn id="28" fill="hold">
                            <p:stCondLst>
                              <p:cond delay="3000"/>
                            </p:stCondLst>
                            <p:childTnLst>
                              <p:par>
                                <p:cTn id="29" presetID="22" presetClass="entr" presetSubtype="4" fill="hold" nodeType="afterEffect">
                                  <p:stCondLst>
                                    <p:cond delay="0"/>
                                  </p:stCondLst>
                                  <p:childTnLst>
                                    <p:set>
                                      <p:cBhvr>
                                        <p:cTn id="30" dur="1" fill="hold">
                                          <p:stCondLst>
                                            <p:cond delay="0"/>
                                          </p:stCondLst>
                                        </p:cTn>
                                        <p:tgtEl>
                                          <p:spTgt spid="45"/>
                                        </p:tgtEl>
                                        <p:attrNameLst>
                                          <p:attrName>style.visibility</p:attrName>
                                        </p:attrNameLst>
                                      </p:cBhvr>
                                      <p:to>
                                        <p:strVal val="visible"/>
                                      </p:to>
                                    </p:set>
                                    <p:animEffect transition="in" filter="wipe(down)">
                                      <p:cBhvr>
                                        <p:cTn id="31" dur="500"/>
                                        <p:tgtEl>
                                          <p:spTgt spid="45"/>
                                        </p:tgtEl>
                                      </p:cBhvr>
                                    </p:animEffect>
                                  </p:childTnLst>
                                </p:cTn>
                              </p:par>
                            </p:childTnLst>
                          </p:cTn>
                        </p:par>
                        <p:par>
                          <p:cTn id="32" fill="hold">
                            <p:stCondLst>
                              <p:cond delay="3500"/>
                            </p:stCondLst>
                            <p:childTnLst>
                              <p:par>
                                <p:cTn id="33" presetID="22" presetClass="entr" presetSubtype="4"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Effect transition="in" filter="wipe(down)">
                                      <p:cBhvr>
                                        <p:cTn id="35" dur="500"/>
                                        <p:tgtEl>
                                          <p:spTgt spid="4"/>
                                        </p:tgtEl>
                                      </p:cBhvr>
                                    </p:animEffect>
                                  </p:childTnLst>
                                </p:cTn>
                              </p:par>
                            </p:childTnLst>
                          </p:cTn>
                        </p:par>
                        <p:par>
                          <p:cTn id="36" fill="hold">
                            <p:stCondLst>
                              <p:cond delay="4000"/>
                            </p:stCondLst>
                            <p:childTnLst>
                              <p:par>
                                <p:cTn id="37" presetID="22" presetClass="entr" presetSubtype="4" fill="hold" nodeType="afterEffect">
                                  <p:stCondLst>
                                    <p:cond delay="0"/>
                                  </p:stCondLst>
                                  <p:childTnLst>
                                    <p:set>
                                      <p:cBhvr>
                                        <p:cTn id="38" dur="1" fill="hold">
                                          <p:stCondLst>
                                            <p:cond delay="0"/>
                                          </p:stCondLst>
                                        </p:cTn>
                                        <p:tgtEl>
                                          <p:spTgt spid="48"/>
                                        </p:tgtEl>
                                        <p:attrNameLst>
                                          <p:attrName>style.visibility</p:attrName>
                                        </p:attrNameLst>
                                      </p:cBhvr>
                                      <p:to>
                                        <p:strVal val="visible"/>
                                      </p:to>
                                    </p:set>
                                    <p:animEffect transition="in" filter="wipe(down)">
                                      <p:cBhvr>
                                        <p:cTn id="39" dur="500"/>
                                        <p:tgtEl>
                                          <p:spTgt spid="48"/>
                                        </p:tgtEl>
                                      </p:cBhvr>
                                    </p:animEffect>
                                  </p:childTnLst>
                                </p:cTn>
                              </p:par>
                            </p:childTnLst>
                          </p:cTn>
                        </p:par>
                        <p:par>
                          <p:cTn id="40" fill="hold">
                            <p:stCondLst>
                              <p:cond delay="4500"/>
                            </p:stCondLst>
                            <p:childTnLst>
                              <p:par>
                                <p:cTn id="41" presetID="22" presetClass="entr" presetSubtype="4" fill="hold" nodeType="afterEffect">
                                  <p:stCondLst>
                                    <p:cond delay="0"/>
                                  </p:stCondLst>
                                  <p:childTnLst>
                                    <p:set>
                                      <p:cBhvr>
                                        <p:cTn id="42" dur="1" fill="hold">
                                          <p:stCondLst>
                                            <p:cond delay="0"/>
                                          </p:stCondLst>
                                        </p:cTn>
                                        <p:tgtEl>
                                          <p:spTgt spid="28"/>
                                        </p:tgtEl>
                                        <p:attrNameLst>
                                          <p:attrName>style.visibility</p:attrName>
                                        </p:attrNameLst>
                                      </p:cBhvr>
                                      <p:to>
                                        <p:strVal val="visible"/>
                                      </p:to>
                                    </p:set>
                                    <p:animEffect transition="in" filter="wipe(down)">
                                      <p:cBhvr>
                                        <p:cTn id="43" dur="500"/>
                                        <p:tgtEl>
                                          <p:spTgt spid="28"/>
                                        </p:tgtEl>
                                      </p:cBhvr>
                                    </p:animEffect>
                                  </p:childTnLst>
                                </p:cTn>
                              </p:par>
                            </p:childTnLst>
                          </p:cTn>
                        </p:par>
                        <p:par>
                          <p:cTn id="44" fill="hold">
                            <p:stCondLst>
                              <p:cond delay="5000"/>
                            </p:stCondLst>
                            <p:childTnLst>
                              <p:par>
                                <p:cTn id="45" presetID="22" presetClass="entr" presetSubtype="4" fill="hold" nodeType="afterEffect">
                                  <p:stCondLst>
                                    <p:cond delay="0"/>
                                  </p:stCondLst>
                                  <p:childTnLst>
                                    <p:set>
                                      <p:cBhvr>
                                        <p:cTn id="46" dur="1" fill="hold">
                                          <p:stCondLst>
                                            <p:cond delay="0"/>
                                          </p:stCondLst>
                                        </p:cTn>
                                        <p:tgtEl>
                                          <p:spTgt spid="51"/>
                                        </p:tgtEl>
                                        <p:attrNameLst>
                                          <p:attrName>style.visibility</p:attrName>
                                        </p:attrNameLst>
                                      </p:cBhvr>
                                      <p:to>
                                        <p:strVal val="visible"/>
                                      </p:to>
                                    </p:set>
                                    <p:animEffect transition="in" filter="wipe(down)">
                                      <p:cBhvr>
                                        <p:cTn id="47" dur="500"/>
                                        <p:tgtEl>
                                          <p:spTgt spid="51"/>
                                        </p:tgtEl>
                                      </p:cBhvr>
                                    </p:animEffect>
                                  </p:childTnLst>
                                </p:cTn>
                              </p:par>
                            </p:childTnLst>
                          </p:cTn>
                        </p:par>
                        <p:par>
                          <p:cTn id="48" fill="hold">
                            <p:stCondLst>
                              <p:cond delay="5500"/>
                            </p:stCondLst>
                            <p:childTnLst>
                              <p:par>
                                <p:cTn id="49" presetID="22" presetClass="entr" presetSubtype="4" fill="hold" nodeType="afterEffect">
                                  <p:stCondLst>
                                    <p:cond delay="0"/>
                                  </p:stCondLst>
                                  <p:childTnLst>
                                    <p:set>
                                      <p:cBhvr>
                                        <p:cTn id="50" dur="1" fill="hold">
                                          <p:stCondLst>
                                            <p:cond delay="0"/>
                                          </p:stCondLst>
                                        </p:cTn>
                                        <p:tgtEl>
                                          <p:spTgt spid="31"/>
                                        </p:tgtEl>
                                        <p:attrNameLst>
                                          <p:attrName>style.visibility</p:attrName>
                                        </p:attrNameLst>
                                      </p:cBhvr>
                                      <p:to>
                                        <p:strVal val="visible"/>
                                      </p:to>
                                    </p:set>
                                    <p:animEffect transition="in" filter="wipe(down)">
                                      <p:cBhvr>
                                        <p:cTn id="51" dur="500"/>
                                        <p:tgtEl>
                                          <p:spTgt spid="31"/>
                                        </p:tgtEl>
                                      </p:cBhvr>
                                    </p:animEffect>
                                  </p:childTnLst>
                                </p:cTn>
                              </p:par>
                            </p:childTnLst>
                          </p:cTn>
                        </p:par>
                        <p:par>
                          <p:cTn id="52" fill="hold">
                            <p:stCondLst>
                              <p:cond delay="6000"/>
                            </p:stCondLst>
                            <p:childTnLst>
                              <p:par>
                                <p:cTn id="53" presetID="22" presetClass="entr" presetSubtype="4" fill="hold" nodeType="afterEffect">
                                  <p:stCondLst>
                                    <p:cond delay="0"/>
                                  </p:stCondLst>
                                  <p:childTnLst>
                                    <p:set>
                                      <p:cBhvr>
                                        <p:cTn id="54" dur="1" fill="hold">
                                          <p:stCondLst>
                                            <p:cond delay="0"/>
                                          </p:stCondLst>
                                        </p:cTn>
                                        <p:tgtEl>
                                          <p:spTgt spid="54"/>
                                        </p:tgtEl>
                                        <p:attrNameLst>
                                          <p:attrName>style.visibility</p:attrName>
                                        </p:attrNameLst>
                                      </p:cBhvr>
                                      <p:to>
                                        <p:strVal val="visible"/>
                                      </p:to>
                                    </p:set>
                                    <p:animEffect transition="in" filter="wipe(down)">
                                      <p:cBhvr>
                                        <p:cTn id="55" dur="500"/>
                                        <p:tgtEl>
                                          <p:spTgt spid="54"/>
                                        </p:tgtEl>
                                      </p:cBhvr>
                                    </p:animEffect>
                                  </p:childTnLst>
                                </p:cTn>
                              </p:par>
                            </p:childTnLst>
                          </p:cTn>
                        </p:par>
                        <p:par>
                          <p:cTn id="56" fill="hold">
                            <p:stCondLst>
                              <p:cond delay="6500"/>
                            </p:stCondLst>
                            <p:childTnLst>
                              <p:par>
                                <p:cTn id="57" presetID="22" presetClass="entr" presetSubtype="4" fill="hold" nodeType="afterEffect">
                                  <p:stCondLst>
                                    <p:cond delay="0"/>
                                  </p:stCondLst>
                                  <p:childTnLst>
                                    <p:set>
                                      <p:cBhvr>
                                        <p:cTn id="58" dur="1" fill="hold">
                                          <p:stCondLst>
                                            <p:cond delay="0"/>
                                          </p:stCondLst>
                                        </p:cTn>
                                        <p:tgtEl>
                                          <p:spTgt spid="25"/>
                                        </p:tgtEl>
                                        <p:attrNameLst>
                                          <p:attrName>style.visibility</p:attrName>
                                        </p:attrNameLst>
                                      </p:cBhvr>
                                      <p:to>
                                        <p:strVal val="visible"/>
                                      </p:to>
                                    </p:set>
                                    <p:animEffect transition="in" filter="wipe(down)">
                                      <p:cBhvr>
                                        <p:cTn id="59" dur="500"/>
                                        <p:tgtEl>
                                          <p:spTgt spid="25"/>
                                        </p:tgtEl>
                                      </p:cBhvr>
                                    </p:animEffect>
                                  </p:childTnLst>
                                </p:cTn>
                              </p:par>
                            </p:childTnLst>
                          </p:cTn>
                        </p:par>
                        <p:par>
                          <p:cTn id="60" fill="hold">
                            <p:stCondLst>
                              <p:cond delay="7000"/>
                            </p:stCondLst>
                            <p:childTnLst>
                              <p:par>
                                <p:cTn id="61" presetID="22" presetClass="entr" presetSubtype="4" fill="hold" nodeType="afterEffect">
                                  <p:stCondLst>
                                    <p:cond delay="0"/>
                                  </p:stCondLst>
                                  <p:childTnLst>
                                    <p:set>
                                      <p:cBhvr>
                                        <p:cTn id="62" dur="1" fill="hold">
                                          <p:stCondLst>
                                            <p:cond delay="0"/>
                                          </p:stCondLst>
                                        </p:cTn>
                                        <p:tgtEl>
                                          <p:spTgt spid="57"/>
                                        </p:tgtEl>
                                        <p:attrNameLst>
                                          <p:attrName>style.visibility</p:attrName>
                                        </p:attrNameLst>
                                      </p:cBhvr>
                                      <p:to>
                                        <p:strVal val="visible"/>
                                      </p:to>
                                    </p:set>
                                    <p:animEffect transition="in" filter="wipe(down)">
                                      <p:cBhvr>
                                        <p:cTn id="63" dur="500"/>
                                        <p:tgtEl>
                                          <p:spTgt spid="57"/>
                                        </p:tgtEl>
                                      </p:cBhvr>
                                    </p:animEffect>
                                  </p:childTnLst>
                                </p:cTn>
                              </p:par>
                            </p:childTnLst>
                          </p:cTn>
                        </p:par>
                        <p:par>
                          <p:cTn id="64" fill="hold">
                            <p:stCondLst>
                              <p:cond delay="7500"/>
                            </p:stCondLst>
                            <p:childTnLst>
                              <p:par>
                                <p:cTn id="65" presetID="22" presetClass="entr" presetSubtype="4" fill="hold" nodeType="afterEffect">
                                  <p:stCondLst>
                                    <p:cond delay="0"/>
                                  </p:stCondLst>
                                  <p:childTnLst>
                                    <p:set>
                                      <p:cBhvr>
                                        <p:cTn id="66" dur="1" fill="hold">
                                          <p:stCondLst>
                                            <p:cond delay="0"/>
                                          </p:stCondLst>
                                        </p:cTn>
                                        <p:tgtEl>
                                          <p:spTgt spid="19"/>
                                        </p:tgtEl>
                                        <p:attrNameLst>
                                          <p:attrName>style.visibility</p:attrName>
                                        </p:attrNameLst>
                                      </p:cBhvr>
                                      <p:to>
                                        <p:strVal val="visible"/>
                                      </p:to>
                                    </p:set>
                                    <p:animEffect transition="in" filter="wipe(down)">
                                      <p:cBhvr>
                                        <p:cTn id="67" dur="500"/>
                                        <p:tgtEl>
                                          <p:spTgt spid="19"/>
                                        </p:tgtEl>
                                      </p:cBhvr>
                                    </p:animEffect>
                                  </p:childTnLst>
                                </p:cTn>
                              </p:par>
                            </p:childTnLst>
                          </p:cTn>
                        </p:par>
                        <p:par>
                          <p:cTn id="68" fill="hold">
                            <p:stCondLst>
                              <p:cond delay="8000"/>
                            </p:stCondLst>
                            <p:childTnLst>
                              <p:par>
                                <p:cTn id="69" presetID="22" presetClass="entr" presetSubtype="4" fill="hold" nodeType="afterEffect">
                                  <p:stCondLst>
                                    <p:cond delay="0"/>
                                  </p:stCondLst>
                                  <p:childTnLst>
                                    <p:set>
                                      <p:cBhvr>
                                        <p:cTn id="70" dur="1" fill="hold">
                                          <p:stCondLst>
                                            <p:cond delay="0"/>
                                          </p:stCondLst>
                                        </p:cTn>
                                        <p:tgtEl>
                                          <p:spTgt spid="60"/>
                                        </p:tgtEl>
                                        <p:attrNameLst>
                                          <p:attrName>style.visibility</p:attrName>
                                        </p:attrNameLst>
                                      </p:cBhvr>
                                      <p:to>
                                        <p:strVal val="visible"/>
                                      </p:to>
                                    </p:set>
                                    <p:animEffect transition="in" filter="wipe(down)">
                                      <p:cBhvr>
                                        <p:cTn id="71" dur="500"/>
                                        <p:tgtEl>
                                          <p:spTgt spid="60"/>
                                        </p:tgtEl>
                                      </p:cBhvr>
                                    </p:animEffect>
                                  </p:childTnLst>
                                </p:cTn>
                              </p:par>
                            </p:childTnLst>
                          </p:cTn>
                        </p:par>
                        <p:par>
                          <p:cTn id="72" fill="hold">
                            <p:stCondLst>
                              <p:cond delay="8500"/>
                            </p:stCondLst>
                            <p:childTnLst>
                              <p:par>
                                <p:cTn id="73" presetID="22" presetClass="entr" presetSubtype="4" fill="hold" nodeType="afterEffect">
                                  <p:stCondLst>
                                    <p:cond delay="0"/>
                                  </p:stCondLst>
                                  <p:childTnLst>
                                    <p:set>
                                      <p:cBhvr>
                                        <p:cTn id="74" dur="1" fill="hold">
                                          <p:stCondLst>
                                            <p:cond delay="0"/>
                                          </p:stCondLst>
                                        </p:cTn>
                                        <p:tgtEl>
                                          <p:spTgt spid="22"/>
                                        </p:tgtEl>
                                        <p:attrNameLst>
                                          <p:attrName>style.visibility</p:attrName>
                                        </p:attrNameLst>
                                      </p:cBhvr>
                                      <p:to>
                                        <p:strVal val="visible"/>
                                      </p:to>
                                    </p:set>
                                    <p:animEffect transition="in" filter="wipe(down)">
                                      <p:cBhvr>
                                        <p:cTn id="75" dur="500"/>
                                        <p:tgtEl>
                                          <p:spTgt spid="22"/>
                                        </p:tgtEl>
                                      </p:cBhvr>
                                    </p:animEffect>
                                  </p:childTnLst>
                                </p:cTn>
                              </p:par>
                            </p:childTnLst>
                          </p:cTn>
                        </p:par>
                        <p:par>
                          <p:cTn id="76" fill="hold">
                            <p:stCondLst>
                              <p:cond delay="9000"/>
                            </p:stCondLst>
                            <p:childTnLst>
                              <p:par>
                                <p:cTn id="77" presetID="22" presetClass="entr" presetSubtype="4" fill="hold" nodeType="afterEffect">
                                  <p:stCondLst>
                                    <p:cond delay="0"/>
                                  </p:stCondLst>
                                  <p:childTnLst>
                                    <p:set>
                                      <p:cBhvr>
                                        <p:cTn id="78" dur="1" fill="hold">
                                          <p:stCondLst>
                                            <p:cond delay="0"/>
                                          </p:stCondLst>
                                        </p:cTn>
                                        <p:tgtEl>
                                          <p:spTgt spid="63"/>
                                        </p:tgtEl>
                                        <p:attrNameLst>
                                          <p:attrName>style.visibility</p:attrName>
                                        </p:attrNameLst>
                                      </p:cBhvr>
                                      <p:to>
                                        <p:strVal val="visible"/>
                                      </p:to>
                                    </p:set>
                                    <p:animEffect transition="in" filter="wipe(down)">
                                      <p:cBhvr>
                                        <p:cTn id="79" dur="500"/>
                                        <p:tgtEl>
                                          <p:spTgt spid="63"/>
                                        </p:tgtEl>
                                      </p:cBhvr>
                                    </p:animEffect>
                                  </p:childTnLst>
                                </p:cTn>
                              </p:par>
                            </p:childTnLst>
                          </p:cTn>
                        </p:par>
                        <p:par>
                          <p:cTn id="80" fill="hold">
                            <p:stCondLst>
                              <p:cond delay="9500"/>
                            </p:stCondLst>
                            <p:childTnLst>
                              <p:par>
                                <p:cTn id="81" presetID="22" presetClass="entr" presetSubtype="4" fill="hold" nodeType="afterEffect">
                                  <p:stCondLst>
                                    <p:cond delay="0"/>
                                  </p:stCondLst>
                                  <p:childTnLst>
                                    <p:set>
                                      <p:cBhvr>
                                        <p:cTn id="82" dur="1" fill="hold">
                                          <p:stCondLst>
                                            <p:cond delay="0"/>
                                          </p:stCondLst>
                                        </p:cTn>
                                        <p:tgtEl>
                                          <p:spTgt spid="16"/>
                                        </p:tgtEl>
                                        <p:attrNameLst>
                                          <p:attrName>style.visibility</p:attrName>
                                        </p:attrNameLst>
                                      </p:cBhvr>
                                      <p:to>
                                        <p:strVal val="visible"/>
                                      </p:to>
                                    </p:set>
                                    <p:animEffect transition="in" filter="wipe(down)">
                                      <p:cBhvr>
                                        <p:cTn id="83" dur="500"/>
                                        <p:tgtEl>
                                          <p:spTgt spid="16"/>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34"/>
                                        </p:tgtEl>
                                        <p:attrNameLst>
                                          <p:attrName>style.visibility</p:attrName>
                                        </p:attrNameLst>
                                      </p:cBhvr>
                                      <p:to>
                                        <p:strVal val="visible"/>
                                      </p:to>
                                    </p:set>
                                    <p:animEffect transition="in" filter="fade">
                                      <p:cBhvr>
                                        <p:cTn id="91"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十字形 47"/>
          <p:cNvSpPr/>
          <p:nvPr/>
        </p:nvSpPr>
        <p:spPr>
          <a:xfrm>
            <a:off x="9719785" y="1399653"/>
            <a:ext cx="388420" cy="388420"/>
          </a:xfrm>
          <a:prstGeom prst="plus">
            <a:avLst>
              <a:gd name="adj" fmla="val 41380"/>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9" name="十字形 48"/>
          <p:cNvSpPr/>
          <p:nvPr/>
        </p:nvSpPr>
        <p:spPr>
          <a:xfrm>
            <a:off x="9719785" y="4006979"/>
            <a:ext cx="388420" cy="388420"/>
          </a:xfrm>
          <a:prstGeom prst="plus">
            <a:avLst>
              <a:gd name="adj" fmla="val 41380"/>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6" name="组合 6"/>
          <p:cNvGrpSpPr>
            <a:grpSpLocks/>
          </p:cNvGrpSpPr>
          <p:nvPr/>
        </p:nvGrpSpPr>
        <p:grpSpPr bwMode="auto">
          <a:xfrm>
            <a:off x="1725921" y="-17858"/>
            <a:ext cx="5533869" cy="7250508"/>
            <a:chOff x="694895" y="-12700"/>
            <a:chExt cx="4833397" cy="5156200"/>
          </a:xfrm>
        </p:grpSpPr>
        <p:sp>
          <p:nvSpPr>
            <p:cNvPr id="50" name="任意多边形 49"/>
            <p:cNvSpPr/>
            <p:nvPr/>
          </p:nvSpPr>
          <p:spPr>
            <a:xfrm>
              <a:off x="1049747"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sp>
          <p:nvSpPr>
            <p:cNvPr id="4" name="任意多边形 3"/>
            <p:cNvSpPr/>
            <p:nvPr/>
          </p:nvSpPr>
          <p:spPr>
            <a:xfrm>
              <a:off x="694895" y="-12700"/>
              <a:ext cx="4478545" cy="5156200"/>
            </a:xfrm>
            <a:custGeom>
              <a:avLst/>
              <a:gdLst>
                <a:gd name="connsiteX0" fmla="*/ 0 w 3810000"/>
                <a:gd name="connsiteY0" fmla="*/ 0 h 5181600"/>
                <a:gd name="connsiteX1" fmla="*/ 1079500 w 3810000"/>
                <a:gd name="connsiteY1" fmla="*/ 5181600 h 5181600"/>
                <a:gd name="connsiteX2" fmla="*/ 3810000 w 3810000"/>
                <a:gd name="connsiteY2" fmla="*/ 5181600 h 5181600"/>
                <a:gd name="connsiteX3" fmla="*/ 2514600 w 3810000"/>
                <a:gd name="connsiteY3" fmla="*/ 12700 h 5181600"/>
                <a:gd name="connsiteX4" fmla="*/ 0 w 3810000"/>
                <a:gd name="connsiteY4" fmla="*/ 0 h 51816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10000" h="5181600">
                  <a:moveTo>
                    <a:pt x="0" y="0"/>
                  </a:moveTo>
                  <a:lnTo>
                    <a:pt x="1079500" y="5181600"/>
                  </a:lnTo>
                  <a:lnTo>
                    <a:pt x="3810000" y="5181600"/>
                  </a:lnTo>
                  <a:lnTo>
                    <a:pt x="2514600" y="12700"/>
                  </a:lnTo>
                  <a:lnTo>
                    <a:pt x="0" y="0"/>
                  </a:lnTo>
                  <a:close/>
                </a:path>
              </a:pathLst>
            </a:cu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3" name="组合 7"/>
          <p:cNvGrpSpPr>
            <a:grpSpLocks/>
          </p:cNvGrpSpPr>
          <p:nvPr/>
        </p:nvGrpSpPr>
        <p:grpSpPr bwMode="auto">
          <a:xfrm>
            <a:off x="7949571" y="1417512"/>
            <a:ext cx="3960092" cy="1710504"/>
            <a:chOff x="2989865" y="602136"/>
            <a:chExt cx="2814868" cy="1216600"/>
          </a:xfrm>
        </p:grpSpPr>
        <p:sp>
          <p:nvSpPr>
            <p:cNvPr id="2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mn-lt"/>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26" name="文本框 13"/>
            <p:cNvSpPr txBox="1">
              <a:spLocks noChangeArrowheads="1"/>
            </p:cNvSpPr>
            <p:nvPr/>
          </p:nvSpPr>
          <p:spPr bwMode="auto">
            <a:xfrm>
              <a:off x="2992420" y="60213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27" name="文本框 66"/>
            <p:cNvSpPr txBox="1">
              <a:spLocks noChangeArrowheads="1"/>
            </p:cNvSpPr>
            <p:nvPr/>
          </p:nvSpPr>
          <p:spPr bwMode="auto">
            <a:xfrm>
              <a:off x="3000354" y="880114"/>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n-lt"/>
                </a:rPr>
                <a:t>PLEASE ADD YOUR TITLE HERE</a:t>
              </a:r>
              <a:endParaRPr lang="zh-CN" altLang="en-US" sz="1547" dirty="0">
                <a:solidFill>
                  <a:schemeClr val="bg1">
                    <a:lumMod val="65000"/>
                  </a:schemeClr>
                </a:solidFill>
                <a:latin typeface="+mn-lt"/>
              </a:endParaRPr>
            </a:p>
          </p:txBody>
        </p:sp>
        <p:sp>
          <p:nvSpPr>
            <p:cNvPr id="28" name="任意多边形 27"/>
            <p:cNvSpPr/>
            <p:nvPr/>
          </p:nvSpPr>
          <p:spPr>
            <a:xfrm>
              <a:off x="3078717" y="1286572"/>
              <a:ext cx="287200"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29" name="组合 7"/>
          <p:cNvGrpSpPr>
            <a:grpSpLocks/>
          </p:cNvGrpSpPr>
          <p:nvPr/>
        </p:nvGrpSpPr>
        <p:grpSpPr bwMode="auto">
          <a:xfrm>
            <a:off x="7949571" y="4070408"/>
            <a:ext cx="3960092" cy="1703629"/>
            <a:chOff x="2989865" y="607026"/>
            <a:chExt cx="2814868" cy="1211710"/>
          </a:xfrm>
        </p:grpSpPr>
        <p:sp>
          <p:nvSpPr>
            <p:cNvPr id="30"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1"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2"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3" name="任意多边形 32"/>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2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2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2925173770"/>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up)">
                                      <p:cBhvr>
                                        <p:cTn id="7" dur="750"/>
                                        <p:tgtEl>
                                          <p:spTgt spid="6"/>
                                        </p:tgtEl>
                                      </p:cBhvr>
                                    </p:animEffect>
                                  </p:childTnLst>
                                </p:cTn>
                              </p:par>
                              <p:par>
                                <p:cTn id="8" presetID="2" presetClass="entr" presetSubtype="2" fill="hold" nodeType="withEffect">
                                  <p:stCondLst>
                                    <p:cond delay="600"/>
                                  </p:stCondLst>
                                  <p:childTnLst>
                                    <p:set>
                                      <p:cBhvr>
                                        <p:cTn id="9" dur="1" fill="hold">
                                          <p:stCondLst>
                                            <p:cond delay="0"/>
                                          </p:stCondLst>
                                        </p:cTn>
                                        <p:tgtEl>
                                          <p:spTgt spid="23"/>
                                        </p:tgtEl>
                                        <p:attrNameLst>
                                          <p:attrName>style.visibility</p:attrName>
                                        </p:attrNameLst>
                                      </p:cBhvr>
                                      <p:to>
                                        <p:strVal val="visible"/>
                                      </p:to>
                                    </p:set>
                                    <p:anim calcmode="lin" valueType="num">
                                      <p:cBhvr additive="base">
                                        <p:cTn id="10" dur="1000" fill="hold"/>
                                        <p:tgtEl>
                                          <p:spTgt spid="23"/>
                                        </p:tgtEl>
                                        <p:attrNameLst>
                                          <p:attrName>ppt_x</p:attrName>
                                        </p:attrNameLst>
                                      </p:cBhvr>
                                      <p:tavLst>
                                        <p:tav tm="0">
                                          <p:val>
                                            <p:strVal val="1+#ppt_w/2"/>
                                          </p:val>
                                        </p:tav>
                                        <p:tav tm="100000">
                                          <p:val>
                                            <p:strVal val="#ppt_x"/>
                                          </p:val>
                                        </p:tav>
                                      </p:tavLst>
                                    </p:anim>
                                    <p:anim calcmode="lin" valueType="num">
                                      <p:cBhvr additive="base">
                                        <p:cTn id="11" dur="1000" fill="hold"/>
                                        <p:tgtEl>
                                          <p:spTgt spid="23"/>
                                        </p:tgtEl>
                                        <p:attrNameLst>
                                          <p:attrName>ppt_y</p:attrName>
                                        </p:attrNameLst>
                                      </p:cBhvr>
                                      <p:tavLst>
                                        <p:tav tm="0">
                                          <p:val>
                                            <p:strVal val="#ppt_y"/>
                                          </p:val>
                                        </p:tav>
                                        <p:tav tm="100000">
                                          <p:val>
                                            <p:strVal val="#ppt_y"/>
                                          </p:val>
                                        </p:tav>
                                      </p:tavLst>
                                    </p:anim>
                                  </p:childTnLst>
                                </p:cTn>
                              </p:par>
                              <p:par>
                                <p:cTn id="12" presetID="2" presetClass="entr" presetSubtype="2" fill="hold" nodeType="withEffect">
                                  <p:stCondLst>
                                    <p:cond delay="1000"/>
                                  </p:stCondLst>
                                  <p:childTnLst>
                                    <p:set>
                                      <p:cBhvr>
                                        <p:cTn id="13" dur="1" fill="hold">
                                          <p:stCondLst>
                                            <p:cond delay="0"/>
                                          </p:stCondLst>
                                        </p:cTn>
                                        <p:tgtEl>
                                          <p:spTgt spid="29"/>
                                        </p:tgtEl>
                                        <p:attrNameLst>
                                          <p:attrName>style.visibility</p:attrName>
                                        </p:attrNameLst>
                                      </p:cBhvr>
                                      <p:to>
                                        <p:strVal val="visible"/>
                                      </p:to>
                                    </p:set>
                                    <p:anim calcmode="lin" valueType="num">
                                      <p:cBhvr additive="base">
                                        <p:cTn id="14" dur="1000" fill="hold"/>
                                        <p:tgtEl>
                                          <p:spTgt spid="29"/>
                                        </p:tgtEl>
                                        <p:attrNameLst>
                                          <p:attrName>ppt_x</p:attrName>
                                        </p:attrNameLst>
                                      </p:cBhvr>
                                      <p:tavLst>
                                        <p:tav tm="0">
                                          <p:val>
                                            <p:strVal val="1+#ppt_w/2"/>
                                          </p:val>
                                        </p:tav>
                                        <p:tav tm="100000">
                                          <p:val>
                                            <p:strVal val="#ppt_x"/>
                                          </p:val>
                                        </p:tav>
                                      </p:tavLst>
                                    </p:anim>
                                    <p:anim calcmode="lin" valueType="num">
                                      <p:cBhvr additive="base">
                                        <p:cTn id="15" dur="1000" fill="hold"/>
                                        <p:tgtEl>
                                          <p:spTgt spid="29"/>
                                        </p:tgtEl>
                                        <p:attrNameLst>
                                          <p:attrName>ppt_y</p:attrName>
                                        </p:attrNameLst>
                                      </p:cBhvr>
                                      <p:tavLst>
                                        <p:tav tm="0">
                                          <p:val>
                                            <p:strVal val="#ppt_y"/>
                                          </p:val>
                                        </p:tav>
                                        <p:tav tm="100000">
                                          <p:val>
                                            <p:strVal val="#ppt_y"/>
                                          </p:val>
                                        </p:tav>
                                      </p:tavLst>
                                    </p:anim>
                                  </p:childTnLst>
                                </p:cTn>
                              </p:par>
                              <p:par>
                                <p:cTn id="16" presetID="53" presetClass="entr" presetSubtype="16" fill="hold" grpId="0" nodeType="withEffect">
                                  <p:stCondLst>
                                    <p:cond delay="1000"/>
                                  </p:stCondLst>
                                  <p:childTnLst>
                                    <p:set>
                                      <p:cBhvr>
                                        <p:cTn id="17" dur="1" fill="hold">
                                          <p:stCondLst>
                                            <p:cond delay="0"/>
                                          </p:stCondLst>
                                        </p:cTn>
                                        <p:tgtEl>
                                          <p:spTgt spid="48"/>
                                        </p:tgtEl>
                                        <p:attrNameLst>
                                          <p:attrName>style.visibility</p:attrName>
                                        </p:attrNameLst>
                                      </p:cBhvr>
                                      <p:to>
                                        <p:strVal val="visible"/>
                                      </p:to>
                                    </p:set>
                                    <p:anim calcmode="lin" valueType="num">
                                      <p:cBhvr>
                                        <p:cTn id="18" dur="750" fill="hold"/>
                                        <p:tgtEl>
                                          <p:spTgt spid="48"/>
                                        </p:tgtEl>
                                        <p:attrNameLst>
                                          <p:attrName>ppt_w</p:attrName>
                                        </p:attrNameLst>
                                      </p:cBhvr>
                                      <p:tavLst>
                                        <p:tav tm="0">
                                          <p:val>
                                            <p:fltVal val="0"/>
                                          </p:val>
                                        </p:tav>
                                        <p:tav tm="100000">
                                          <p:val>
                                            <p:strVal val="#ppt_w"/>
                                          </p:val>
                                        </p:tav>
                                      </p:tavLst>
                                    </p:anim>
                                    <p:anim calcmode="lin" valueType="num">
                                      <p:cBhvr>
                                        <p:cTn id="19" dur="750" fill="hold"/>
                                        <p:tgtEl>
                                          <p:spTgt spid="48"/>
                                        </p:tgtEl>
                                        <p:attrNameLst>
                                          <p:attrName>ppt_h</p:attrName>
                                        </p:attrNameLst>
                                      </p:cBhvr>
                                      <p:tavLst>
                                        <p:tav tm="0">
                                          <p:val>
                                            <p:fltVal val="0"/>
                                          </p:val>
                                        </p:tav>
                                        <p:tav tm="100000">
                                          <p:val>
                                            <p:strVal val="#ppt_h"/>
                                          </p:val>
                                        </p:tav>
                                      </p:tavLst>
                                    </p:anim>
                                    <p:animEffect transition="in" filter="fade">
                                      <p:cBhvr>
                                        <p:cTn id="20" dur="750"/>
                                        <p:tgtEl>
                                          <p:spTgt spid="48"/>
                                        </p:tgtEl>
                                      </p:cBhvr>
                                    </p:animEffect>
                                  </p:childTnLst>
                                </p:cTn>
                              </p:par>
                              <p:par>
                                <p:cTn id="21" presetID="53" presetClass="entr" presetSubtype="16" fill="hold" grpId="0" nodeType="withEffect">
                                  <p:stCondLst>
                                    <p:cond delay="1200"/>
                                  </p:stCondLst>
                                  <p:childTnLst>
                                    <p:set>
                                      <p:cBhvr>
                                        <p:cTn id="22" dur="1" fill="hold">
                                          <p:stCondLst>
                                            <p:cond delay="0"/>
                                          </p:stCondLst>
                                        </p:cTn>
                                        <p:tgtEl>
                                          <p:spTgt spid="49"/>
                                        </p:tgtEl>
                                        <p:attrNameLst>
                                          <p:attrName>style.visibility</p:attrName>
                                        </p:attrNameLst>
                                      </p:cBhvr>
                                      <p:to>
                                        <p:strVal val="visible"/>
                                      </p:to>
                                    </p:set>
                                    <p:anim calcmode="lin" valueType="num">
                                      <p:cBhvr>
                                        <p:cTn id="23" dur="750" fill="hold"/>
                                        <p:tgtEl>
                                          <p:spTgt spid="49"/>
                                        </p:tgtEl>
                                        <p:attrNameLst>
                                          <p:attrName>ppt_w</p:attrName>
                                        </p:attrNameLst>
                                      </p:cBhvr>
                                      <p:tavLst>
                                        <p:tav tm="0">
                                          <p:val>
                                            <p:fltVal val="0"/>
                                          </p:val>
                                        </p:tav>
                                        <p:tav tm="100000">
                                          <p:val>
                                            <p:strVal val="#ppt_w"/>
                                          </p:val>
                                        </p:tav>
                                      </p:tavLst>
                                    </p:anim>
                                    <p:anim calcmode="lin" valueType="num">
                                      <p:cBhvr>
                                        <p:cTn id="24" dur="750" fill="hold"/>
                                        <p:tgtEl>
                                          <p:spTgt spid="49"/>
                                        </p:tgtEl>
                                        <p:attrNameLst>
                                          <p:attrName>ppt_h</p:attrName>
                                        </p:attrNameLst>
                                      </p:cBhvr>
                                      <p:tavLst>
                                        <p:tav tm="0">
                                          <p:val>
                                            <p:fltVal val="0"/>
                                          </p:val>
                                        </p:tav>
                                        <p:tav tm="100000">
                                          <p:val>
                                            <p:strVal val="#ppt_h"/>
                                          </p:val>
                                        </p:tav>
                                      </p:tavLst>
                                    </p:anim>
                                    <p:animEffect transition="in" filter="fade">
                                      <p:cBhvr>
                                        <p:cTn id="25" dur="750"/>
                                        <p:tgtEl>
                                          <p:spTgt spid="4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 grpId="0" animBg="1"/>
      <p:bldP spid="49"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4" name="直接连接符 7"/>
          <p:cNvCxnSpPr/>
          <p:nvPr/>
        </p:nvCxnSpPr>
        <p:spPr>
          <a:xfrm>
            <a:off x="6411087" y="1541333"/>
            <a:ext cx="0" cy="4954609"/>
          </a:xfrm>
          <a:prstGeom prst="line">
            <a:avLst/>
          </a:prstGeom>
          <a:ln w="9525">
            <a:solidFill>
              <a:schemeClr val="bg1">
                <a:lumMod val="65000"/>
              </a:schemeClr>
            </a:solidFill>
          </a:ln>
          <a:effectLst/>
        </p:spPr>
        <p:style>
          <a:lnRef idx="1">
            <a:schemeClr val="accent1"/>
          </a:lnRef>
          <a:fillRef idx="0">
            <a:schemeClr val="accent1"/>
          </a:fillRef>
          <a:effectRef idx="0">
            <a:schemeClr val="accent1"/>
          </a:effectRef>
          <a:fontRef idx="minor">
            <a:schemeClr val="tx1"/>
          </a:fontRef>
        </p:style>
      </p:cxnSp>
      <p:grpSp>
        <p:nvGrpSpPr>
          <p:cNvPr id="9" name="Group 8"/>
          <p:cNvGrpSpPr/>
          <p:nvPr/>
        </p:nvGrpSpPr>
        <p:grpSpPr>
          <a:xfrm>
            <a:off x="6308677" y="1878528"/>
            <a:ext cx="980210" cy="204820"/>
            <a:chOff x="5964215" y="1531583"/>
            <a:chExt cx="1070244" cy="223633"/>
          </a:xfrm>
        </p:grpSpPr>
        <p:sp>
          <p:nvSpPr>
            <p:cNvPr id="5" name="椭圆 8"/>
            <p:cNvSpPr/>
            <p:nvPr/>
          </p:nvSpPr>
          <p:spPr>
            <a:xfrm>
              <a:off x="5964215" y="153158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8" name="直接连接符 12"/>
            <p:cNvCxnSpPr>
              <a:stCxn id="5" idx="6"/>
            </p:cNvCxnSpPr>
            <p:nvPr/>
          </p:nvCxnSpPr>
          <p:spPr>
            <a:xfrm flipV="1">
              <a:off x="6187848" y="1643399"/>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3" name="Group 12"/>
          <p:cNvGrpSpPr/>
          <p:nvPr/>
        </p:nvGrpSpPr>
        <p:grpSpPr>
          <a:xfrm>
            <a:off x="6308676" y="4863192"/>
            <a:ext cx="981941" cy="204820"/>
            <a:chOff x="5964215" y="4790393"/>
            <a:chExt cx="1072134" cy="223633"/>
          </a:xfrm>
        </p:grpSpPr>
        <p:sp>
          <p:nvSpPr>
            <p:cNvPr id="7" name="椭圆 10"/>
            <p:cNvSpPr/>
            <p:nvPr/>
          </p:nvSpPr>
          <p:spPr>
            <a:xfrm>
              <a:off x="5964215" y="4790393"/>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0" name="直接连接符 14"/>
            <p:cNvCxnSpPr/>
            <p:nvPr/>
          </p:nvCxnSpPr>
          <p:spPr>
            <a:xfrm flipV="1">
              <a:off x="6189738" y="4902208"/>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grpSp>
        <p:nvGrpSpPr>
          <p:cNvPr id="11" name="Group 10"/>
          <p:cNvGrpSpPr/>
          <p:nvPr/>
        </p:nvGrpSpPr>
        <p:grpSpPr>
          <a:xfrm>
            <a:off x="6308676" y="3253894"/>
            <a:ext cx="981941" cy="204820"/>
            <a:chOff x="5964215" y="3033279"/>
            <a:chExt cx="1072134" cy="223633"/>
          </a:xfrm>
        </p:grpSpPr>
        <p:sp>
          <p:nvSpPr>
            <p:cNvPr id="6" name="椭圆 9"/>
            <p:cNvSpPr/>
            <p:nvPr/>
          </p:nvSpPr>
          <p:spPr>
            <a:xfrm>
              <a:off x="5964215" y="3033279"/>
              <a:ext cx="223633" cy="223633"/>
            </a:xfrm>
            <a:prstGeom prst="ellipse">
              <a:avLst/>
            </a:prstGeom>
            <a:solidFill>
              <a:schemeClr val="bg1"/>
            </a:solidFill>
            <a:ln w="9525">
              <a:solidFill>
                <a:schemeClr val="bg1">
                  <a:lumMod val="65000"/>
                </a:schemeClr>
              </a:solidFill>
            </a:ln>
            <a:effectLst>
              <a:innerShdw blurRad="114300">
                <a:prstClr val="black"/>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800">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12" name="直接连接符 16"/>
            <p:cNvCxnSpPr/>
            <p:nvPr/>
          </p:nvCxnSpPr>
          <p:spPr>
            <a:xfrm flipV="1">
              <a:off x="6189738" y="3145093"/>
              <a:ext cx="846611" cy="1"/>
            </a:xfrm>
            <a:prstGeom prst="line">
              <a:avLst/>
            </a:prstGeom>
            <a:ln w="9525">
              <a:solidFill>
                <a:schemeClr val="bg1">
                  <a:lumMod val="65000"/>
                </a:schemeClr>
              </a:solidFill>
              <a:prstDash val="lgDash"/>
              <a:headEnd type="none"/>
              <a:tailEnd type="oval" w="lg" len="lg"/>
            </a:ln>
            <a:effectLst/>
          </p:spPr>
          <p:style>
            <a:lnRef idx="1">
              <a:schemeClr val="accent1"/>
            </a:lnRef>
            <a:fillRef idx="0">
              <a:schemeClr val="accent1"/>
            </a:fillRef>
            <a:effectRef idx="0">
              <a:schemeClr val="accent1"/>
            </a:effectRef>
            <a:fontRef idx="minor">
              <a:schemeClr val="tx1"/>
            </a:fontRef>
          </p:style>
        </p:cxnSp>
      </p:grpSp>
      <p:sp>
        <p:nvSpPr>
          <p:cNvPr id="30" name="TextBox 29"/>
          <p:cNvSpPr txBox="1"/>
          <p:nvPr/>
        </p:nvSpPr>
        <p:spPr>
          <a:xfrm>
            <a:off x="7387993" y="1817792"/>
            <a:ext cx="639919" cy="387798"/>
          </a:xfrm>
          <a:prstGeom prst="rect">
            <a:avLst/>
          </a:prstGeom>
          <a:noFill/>
        </p:spPr>
        <p:txBody>
          <a:bodyPr wrap="none" rtlCol="0">
            <a:spAutoFit/>
          </a:bodyPr>
          <a:lstStyle/>
          <a:p>
            <a:pPr algn="just">
              <a:lnSpc>
                <a:spcPct val="120000"/>
              </a:lnSpc>
            </a:pPr>
            <a:r>
              <a:rPr lang="en-US"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2015</a:t>
            </a:r>
            <a:endParaRPr lang="en-GB" sz="16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TextBox 30"/>
          <p:cNvSpPr txBox="1"/>
          <p:nvPr/>
        </p:nvSpPr>
        <p:spPr>
          <a:xfrm>
            <a:off x="7387992" y="3192811"/>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2014</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TextBox 31"/>
          <p:cNvSpPr txBox="1"/>
          <p:nvPr/>
        </p:nvSpPr>
        <p:spPr>
          <a:xfrm>
            <a:off x="7387992" y="4812879"/>
            <a:ext cx="639919" cy="387798"/>
          </a:xfrm>
          <a:prstGeom prst="rect">
            <a:avLst/>
          </a:prstGeom>
          <a:noFill/>
        </p:spPr>
        <p:txBody>
          <a:bodyPr wrap="none" rtlCol="0">
            <a:spAutoFit/>
          </a:bodyPr>
          <a:lstStyle/>
          <a:p>
            <a:pPr algn="just">
              <a:lnSpc>
                <a:spcPct val="120000"/>
              </a:lnSpc>
            </a:pPr>
            <a:r>
              <a:rPr lang="en-US"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2013</a:t>
            </a:r>
            <a:endParaRPr lang="en-GB" sz="16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35" name="Group 34"/>
          <p:cNvGrpSpPr/>
          <p:nvPr/>
        </p:nvGrpSpPr>
        <p:grpSpPr>
          <a:xfrm>
            <a:off x="2364657" y="2138535"/>
            <a:ext cx="2561167" cy="831542"/>
            <a:chOff x="-158386" y="2124222"/>
            <a:chExt cx="4463257" cy="907922"/>
          </a:xfrm>
        </p:grpSpPr>
        <p:sp>
          <p:nvSpPr>
            <p:cNvPr id="33" name="TextBox 32"/>
            <p:cNvSpPr txBox="1"/>
            <p:nvPr/>
          </p:nvSpPr>
          <p:spPr>
            <a:xfrm>
              <a:off x="1792958" y="2124222"/>
              <a:ext cx="2511913"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Rectangle 33"/>
            <p:cNvSpPr/>
            <p:nvPr/>
          </p:nvSpPr>
          <p:spPr>
            <a:xfrm>
              <a:off x="-158386" y="2447422"/>
              <a:ext cx="4451858"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6" name="Group 35"/>
          <p:cNvGrpSpPr/>
          <p:nvPr/>
        </p:nvGrpSpPr>
        <p:grpSpPr>
          <a:xfrm>
            <a:off x="2364657" y="5210834"/>
            <a:ext cx="2562925" cy="831542"/>
            <a:chOff x="-159167" y="2124222"/>
            <a:chExt cx="4466319" cy="907922"/>
          </a:xfrm>
        </p:grpSpPr>
        <p:sp>
          <p:nvSpPr>
            <p:cNvPr id="37" name="TextBox 36"/>
            <p:cNvSpPr txBox="1"/>
            <p:nvPr/>
          </p:nvSpPr>
          <p:spPr>
            <a:xfrm>
              <a:off x="1795240" y="2124222"/>
              <a:ext cx="2511912" cy="383093"/>
            </a:xfrm>
            <a:prstGeom prst="rect">
              <a:avLst/>
            </a:prstGeom>
            <a:noFill/>
          </p:spPr>
          <p:txBody>
            <a:bodyPr wrap="none" rtlCol="0">
              <a:spAutoFit/>
            </a:bodyPr>
            <a:lstStyle/>
            <a:p>
              <a:pPr algn="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8" name="Rectangle 37"/>
            <p:cNvSpPr/>
            <p:nvPr/>
          </p:nvSpPr>
          <p:spPr>
            <a:xfrm>
              <a:off x="-159167" y="2447422"/>
              <a:ext cx="4452636" cy="584722"/>
            </a:xfrm>
            <a:prstGeom prst="rect">
              <a:avLst/>
            </a:prstGeom>
          </p:spPr>
          <p:txBody>
            <a:bodyPr wrap="square">
              <a:spAutoFit/>
            </a:bodyPr>
            <a:lstStyle/>
            <a:p>
              <a:pPr algn="r">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8"/>
          <p:cNvGrpSpPr/>
          <p:nvPr/>
        </p:nvGrpSpPr>
        <p:grpSpPr>
          <a:xfrm>
            <a:off x="7393769" y="3636455"/>
            <a:ext cx="2725120" cy="831540"/>
            <a:chOff x="257395" y="2124222"/>
            <a:chExt cx="4036076" cy="907921"/>
          </a:xfrm>
        </p:grpSpPr>
        <p:sp>
          <p:nvSpPr>
            <p:cNvPr id="40" name="TextBox 39"/>
            <p:cNvSpPr txBox="1"/>
            <p:nvPr/>
          </p:nvSpPr>
          <p:spPr>
            <a:xfrm>
              <a:off x="257395" y="2124222"/>
              <a:ext cx="2134835" cy="383094"/>
            </a:xfrm>
            <a:prstGeom prst="rect">
              <a:avLst/>
            </a:prstGeom>
            <a:noFill/>
          </p:spPr>
          <p:txBody>
            <a:bodyPr wrap="none" rtlCol="0">
              <a:spAutoFit/>
            </a:bodyPr>
            <a:lstStyle/>
            <a:p>
              <a:pPr>
                <a:lnSpc>
                  <a:spcPct val="120000"/>
                </a:lnSpc>
              </a:pPr>
              <a:r>
                <a:rPr lang="zh-CN" altLang="en-US" sz="140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1" name="Rectangle 40"/>
            <p:cNvSpPr/>
            <p:nvPr/>
          </p:nvSpPr>
          <p:spPr>
            <a:xfrm>
              <a:off x="276738" y="2447421"/>
              <a:ext cx="4016733" cy="584722"/>
            </a:xfrm>
            <a:prstGeom prst="rect">
              <a:avLst/>
            </a:prstGeom>
          </p:spPr>
          <p:txBody>
            <a:bodyPr wrap="square">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a:off x="5745423" y="2317574"/>
            <a:ext cx="3913520" cy="614460"/>
            <a:chOff x="5349226" y="2010956"/>
            <a:chExt cx="4272984" cy="670899"/>
          </a:xfrm>
        </p:grpSpPr>
        <p:sp>
          <p:nvSpPr>
            <p:cNvPr id="14" name="燕尾形 18"/>
            <p:cNvSpPr/>
            <p:nvPr/>
          </p:nvSpPr>
          <p:spPr>
            <a:xfrm rot="10800000">
              <a:off x="5349226" y="2010956"/>
              <a:ext cx="4272984" cy="670899"/>
            </a:xfrm>
            <a:prstGeom prst="chevron">
              <a:avLst>
                <a:gd name="adj" fmla="val 67746"/>
              </a:avLst>
            </a:pr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2" name="TextBox 41"/>
            <p:cNvSpPr txBox="1"/>
            <p:nvPr/>
          </p:nvSpPr>
          <p:spPr>
            <a:xfrm>
              <a:off x="5986016" y="216257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6" name="Group 15"/>
          <p:cNvGrpSpPr/>
          <p:nvPr/>
        </p:nvGrpSpPr>
        <p:grpSpPr>
          <a:xfrm>
            <a:off x="3199806" y="3815499"/>
            <a:ext cx="3913520" cy="614460"/>
            <a:chOff x="2569789" y="3646467"/>
            <a:chExt cx="4272984" cy="670899"/>
          </a:xfrm>
        </p:grpSpPr>
        <p:sp>
          <p:nvSpPr>
            <p:cNvPr id="17" name="燕尾形 20"/>
            <p:cNvSpPr/>
            <p:nvPr/>
          </p:nvSpPr>
          <p:spPr>
            <a:xfrm>
              <a:off x="2569789" y="3646467"/>
              <a:ext cx="4272984" cy="670899"/>
            </a:xfrm>
            <a:prstGeom prst="chevron">
              <a:avLst>
                <a:gd name="adj" fmla="val 67746"/>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3" name="TextBox 42"/>
            <p:cNvSpPr txBox="1"/>
            <p:nvPr/>
          </p:nvSpPr>
          <p:spPr>
            <a:xfrm>
              <a:off x="3206579" y="3795078"/>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8" name="Group 17"/>
          <p:cNvGrpSpPr/>
          <p:nvPr/>
        </p:nvGrpSpPr>
        <p:grpSpPr>
          <a:xfrm>
            <a:off x="5745423" y="5389872"/>
            <a:ext cx="3913520" cy="614460"/>
            <a:chOff x="5349226" y="5365450"/>
            <a:chExt cx="4272984" cy="670899"/>
          </a:xfrm>
        </p:grpSpPr>
        <p:sp>
          <p:nvSpPr>
            <p:cNvPr id="19" name="燕尾形 23"/>
            <p:cNvSpPr/>
            <p:nvPr/>
          </p:nvSpPr>
          <p:spPr>
            <a:xfrm rot="10800000">
              <a:off x="5349226" y="5365450"/>
              <a:ext cx="4272984" cy="670899"/>
            </a:xfrm>
            <a:prstGeom prst="chevron">
              <a:avLst>
                <a:gd name="adj" fmla="val 67746"/>
              </a:avLst>
            </a:prstGeom>
            <a:solidFill>
              <a:schemeClr val="accent4"/>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4" name="TextBox 43"/>
            <p:cNvSpPr txBox="1"/>
            <p:nvPr/>
          </p:nvSpPr>
          <p:spPr>
            <a:xfrm>
              <a:off x="5991099" y="5516234"/>
              <a:ext cx="1561566" cy="380923"/>
            </a:xfrm>
            <a:prstGeom prst="rect">
              <a:avLst/>
            </a:prstGeom>
            <a:noFill/>
          </p:spPr>
          <p:txBody>
            <a:bodyPr wrap="none" rtlCol="0">
              <a:spAutoFit/>
            </a:bodyPr>
            <a:lstStyle/>
            <a:p>
              <a:pPr algn="just">
                <a:lnSpc>
                  <a:spcPct val="120000"/>
                </a:lnSpc>
              </a:pPr>
              <a:r>
                <a:rPr lang="zh-CN" alt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GB" sz="14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5"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46"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2580744877"/>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9"/>
                                        </p:tgtEl>
                                        <p:attrNameLst>
                                          <p:attrName>style.visibility</p:attrName>
                                        </p:attrNameLst>
                                      </p:cBhvr>
                                      <p:to>
                                        <p:strVal val="visible"/>
                                      </p:to>
                                    </p:set>
                                    <p:animEffect transition="in" filter="wipe(left)">
                                      <p:cBhvr>
                                        <p:cTn id="11" dur="500"/>
                                        <p:tgtEl>
                                          <p:spTgt spid="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500"/>
                                        <p:tgtEl>
                                          <p:spTgt spid="30"/>
                                        </p:tgtEl>
                                      </p:cBhvr>
                                    </p:animEffect>
                                  </p:childTnLst>
                                </p:cTn>
                              </p:par>
                            </p:childTnLst>
                          </p:cTn>
                        </p:par>
                        <p:par>
                          <p:cTn id="16" fill="hold">
                            <p:stCondLst>
                              <p:cond delay="1500"/>
                            </p:stCondLst>
                            <p:childTnLst>
                              <p:par>
                                <p:cTn id="17" presetID="12" presetClass="entr" presetSubtype="2" fill="hold" nodeType="afterEffect">
                                  <p:stCondLst>
                                    <p:cond delay="0"/>
                                  </p:stCondLst>
                                  <p:childTnLst>
                                    <p:set>
                                      <p:cBhvr>
                                        <p:cTn id="18" dur="1" fill="hold">
                                          <p:stCondLst>
                                            <p:cond delay="0"/>
                                          </p:stCondLst>
                                        </p:cTn>
                                        <p:tgtEl>
                                          <p:spTgt spid="15"/>
                                        </p:tgtEl>
                                        <p:attrNameLst>
                                          <p:attrName>style.visibility</p:attrName>
                                        </p:attrNameLst>
                                      </p:cBhvr>
                                      <p:to>
                                        <p:strVal val="visible"/>
                                      </p:to>
                                    </p:set>
                                    <p:anim calcmode="lin" valueType="num">
                                      <p:cBhvr additive="base">
                                        <p:cTn id="19" dur="500"/>
                                        <p:tgtEl>
                                          <p:spTgt spid="15"/>
                                        </p:tgtEl>
                                        <p:attrNameLst>
                                          <p:attrName>ppt_x</p:attrName>
                                        </p:attrNameLst>
                                      </p:cBhvr>
                                      <p:tavLst>
                                        <p:tav tm="0">
                                          <p:val>
                                            <p:strVal val="#ppt_x+#ppt_w*1.125000"/>
                                          </p:val>
                                        </p:tav>
                                        <p:tav tm="100000">
                                          <p:val>
                                            <p:strVal val="#ppt_x"/>
                                          </p:val>
                                        </p:tav>
                                      </p:tavLst>
                                    </p:anim>
                                    <p:animEffect transition="in" filter="wipe(left)">
                                      <p:cBhvr>
                                        <p:cTn id="20" dur="500"/>
                                        <p:tgtEl>
                                          <p:spTgt spid="15"/>
                                        </p:tgtEl>
                                      </p:cBhvr>
                                    </p:animEffect>
                                  </p:childTnLst>
                                </p:cTn>
                              </p:par>
                            </p:childTnLst>
                          </p:cTn>
                        </p:par>
                        <p:par>
                          <p:cTn id="21" fill="hold">
                            <p:stCondLst>
                              <p:cond delay="2000"/>
                            </p:stCondLst>
                            <p:childTnLst>
                              <p:par>
                                <p:cTn id="22" presetID="10" presetClass="entr" presetSubtype="0" fill="hold"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fade">
                                      <p:cBhvr>
                                        <p:cTn id="24" dur="500"/>
                                        <p:tgtEl>
                                          <p:spTgt spid="35"/>
                                        </p:tgtEl>
                                      </p:cBhvr>
                                    </p:animEffect>
                                  </p:childTnLst>
                                </p:cTn>
                              </p:par>
                            </p:childTnLst>
                          </p:cTn>
                        </p:par>
                        <p:par>
                          <p:cTn id="25" fill="hold">
                            <p:stCondLst>
                              <p:cond delay="2500"/>
                            </p:stCondLst>
                            <p:childTnLst>
                              <p:par>
                                <p:cTn id="26" presetID="22" presetClass="entr" presetSubtype="8" fill="hold" nodeType="after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wipe(left)">
                                      <p:cBhvr>
                                        <p:cTn id="28" dur="500"/>
                                        <p:tgtEl>
                                          <p:spTgt spid="11"/>
                                        </p:tgtEl>
                                      </p:cBhvr>
                                    </p:animEffect>
                                  </p:childTnLst>
                                </p:cTn>
                              </p:par>
                            </p:childTnLst>
                          </p:cTn>
                        </p:par>
                        <p:par>
                          <p:cTn id="29" fill="hold">
                            <p:stCondLst>
                              <p:cond delay="3000"/>
                            </p:stCondLst>
                            <p:childTnLst>
                              <p:par>
                                <p:cTn id="30" presetID="10" presetClass="entr" presetSubtype="0" fill="hold" grpId="0" nodeType="afterEffect">
                                  <p:stCondLst>
                                    <p:cond delay="0"/>
                                  </p:stCondLst>
                                  <p:childTnLst>
                                    <p:set>
                                      <p:cBhvr>
                                        <p:cTn id="31" dur="1" fill="hold">
                                          <p:stCondLst>
                                            <p:cond delay="0"/>
                                          </p:stCondLst>
                                        </p:cTn>
                                        <p:tgtEl>
                                          <p:spTgt spid="31"/>
                                        </p:tgtEl>
                                        <p:attrNameLst>
                                          <p:attrName>style.visibility</p:attrName>
                                        </p:attrNameLst>
                                      </p:cBhvr>
                                      <p:to>
                                        <p:strVal val="visible"/>
                                      </p:to>
                                    </p:set>
                                    <p:animEffect transition="in" filter="fade">
                                      <p:cBhvr>
                                        <p:cTn id="32" dur="500"/>
                                        <p:tgtEl>
                                          <p:spTgt spid="31"/>
                                        </p:tgtEl>
                                      </p:cBhvr>
                                    </p:animEffect>
                                  </p:childTnLst>
                                </p:cTn>
                              </p:par>
                            </p:childTnLst>
                          </p:cTn>
                        </p:par>
                        <p:par>
                          <p:cTn id="33" fill="hold">
                            <p:stCondLst>
                              <p:cond delay="3500"/>
                            </p:stCondLst>
                            <p:childTnLst>
                              <p:par>
                                <p:cTn id="34" presetID="12" presetClass="entr" presetSubtype="8" fill="hold" nodeType="afterEffect">
                                  <p:stCondLst>
                                    <p:cond delay="0"/>
                                  </p:stCondLst>
                                  <p:childTnLst>
                                    <p:set>
                                      <p:cBhvr>
                                        <p:cTn id="35" dur="1" fill="hold">
                                          <p:stCondLst>
                                            <p:cond delay="0"/>
                                          </p:stCondLst>
                                        </p:cTn>
                                        <p:tgtEl>
                                          <p:spTgt spid="16"/>
                                        </p:tgtEl>
                                        <p:attrNameLst>
                                          <p:attrName>style.visibility</p:attrName>
                                        </p:attrNameLst>
                                      </p:cBhvr>
                                      <p:to>
                                        <p:strVal val="visible"/>
                                      </p:to>
                                    </p:set>
                                    <p:anim calcmode="lin" valueType="num">
                                      <p:cBhvr additive="base">
                                        <p:cTn id="36" dur="500"/>
                                        <p:tgtEl>
                                          <p:spTgt spid="16"/>
                                        </p:tgtEl>
                                        <p:attrNameLst>
                                          <p:attrName>ppt_x</p:attrName>
                                        </p:attrNameLst>
                                      </p:cBhvr>
                                      <p:tavLst>
                                        <p:tav tm="0">
                                          <p:val>
                                            <p:strVal val="#ppt_x-#ppt_w*1.125000"/>
                                          </p:val>
                                        </p:tav>
                                        <p:tav tm="100000">
                                          <p:val>
                                            <p:strVal val="#ppt_x"/>
                                          </p:val>
                                        </p:tav>
                                      </p:tavLst>
                                    </p:anim>
                                    <p:animEffect transition="in" filter="wipe(right)">
                                      <p:cBhvr>
                                        <p:cTn id="37" dur="500"/>
                                        <p:tgtEl>
                                          <p:spTgt spid="16"/>
                                        </p:tgtEl>
                                      </p:cBhvr>
                                    </p:animEffect>
                                  </p:childTnLst>
                                </p:cTn>
                              </p:par>
                            </p:childTnLst>
                          </p:cTn>
                        </p:par>
                        <p:par>
                          <p:cTn id="38" fill="hold">
                            <p:stCondLst>
                              <p:cond delay="4000"/>
                            </p:stCondLst>
                            <p:childTnLst>
                              <p:par>
                                <p:cTn id="39" presetID="10" presetClass="entr" presetSubtype="0" fill="hold" nodeType="afterEffect">
                                  <p:stCondLst>
                                    <p:cond delay="0"/>
                                  </p:stCondLst>
                                  <p:childTnLst>
                                    <p:set>
                                      <p:cBhvr>
                                        <p:cTn id="40" dur="1" fill="hold">
                                          <p:stCondLst>
                                            <p:cond delay="0"/>
                                          </p:stCondLst>
                                        </p:cTn>
                                        <p:tgtEl>
                                          <p:spTgt spid="39"/>
                                        </p:tgtEl>
                                        <p:attrNameLst>
                                          <p:attrName>style.visibility</p:attrName>
                                        </p:attrNameLst>
                                      </p:cBhvr>
                                      <p:to>
                                        <p:strVal val="visible"/>
                                      </p:to>
                                    </p:set>
                                    <p:animEffect transition="in" filter="fade">
                                      <p:cBhvr>
                                        <p:cTn id="41" dur="500"/>
                                        <p:tgtEl>
                                          <p:spTgt spid="39"/>
                                        </p:tgtEl>
                                      </p:cBhvr>
                                    </p:animEffect>
                                  </p:childTnLst>
                                </p:cTn>
                              </p:par>
                            </p:childTnLst>
                          </p:cTn>
                        </p:par>
                        <p:par>
                          <p:cTn id="42" fill="hold">
                            <p:stCondLst>
                              <p:cond delay="4500"/>
                            </p:stCondLst>
                            <p:childTnLst>
                              <p:par>
                                <p:cTn id="43" presetID="22" presetClass="entr" presetSubtype="8" fill="hold" nodeType="afterEffect">
                                  <p:stCondLst>
                                    <p:cond delay="0"/>
                                  </p:stCondLst>
                                  <p:childTnLst>
                                    <p:set>
                                      <p:cBhvr>
                                        <p:cTn id="44" dur="1" fill="hold">
                                          <p:stCondLst>
                                            <p:cond delay="0"/>
                                          </p:stCondLst>
                                        </p:cTn>
                                        <p:tgtEl>
                                          <p:spTgt spid="13"/>
                                        </p:tgtEl>
                                        <p:attrNameLst>
                                          <p:attrName>style.visibility</p:attrName>
                                        </p:attrNameLst>
                                      </p:cBhvr>
                                      <p:to>
                                        <p:strVal val="visible"/>
                                      </p:to>
                                    </p:set>
                                    <p:animEffect transition="in" filter="wipe(left)">
                                      <p:cBhvr>
                                        <p:cTn id="45" dur="500"/>
                                        <p:tgtEl>
                                          <p:spTgt spid="13"/>
                                        </p:tgtEl>
                                      </p:cBhvr>
                                    </p:animEffect>
                                  </p:childTnLst>
                                </p:cTn>
                              </p:par>
                            </p:childTnLst>
                          </p:cTn>
                        </p:par>
                        <p:par>
                          <p:cTn id="46" fill="hold">
                            <p:stCondLst>
                              <p:cond delay="5000"/>
                            </p:stCondLst>
                            <p:childTnLst>
                              <p:par>
                                <p:cTn id="47" presetID="10" presetClass="entr" presetSubtype="0" fill="hold" grpId="0" nodeType="afterEffect">
                                  <p:stCondLst>
                                    <p:cond delay="0"/>
                                  </p:stCondLst>
                                  <p:childTnLst>
                                    <p:set>
                                      <p:cBhvr>
                                        <p:cTn id="48" dur="1" fill="hold">
                                          <p:stCondLst>
                                            <p:cond delay="0"/>
                                          </p:stCondLst>
                                        </p:cTn>
                                        <p:tgtEl>
                                          <p:spTgt spid="32"/>
                                        </p:tgtEl>
                                        <p:attrNameLst>
                                          <p:attrName>style.visibility</p:attrName>
                                        </p:attrNameLst>
                                      </p:cBhvr>
                                      <p:to>
                                        <p:strVal val="visible"/>
                                      </p:to>
                                    </p:set>
                                    <p:animEffect transition="in" filter="fade">
                                      <p:cBhvr>
                                        <p:cTn id="49" dur="500"/>
                                        <p:tgtEl>
                                          <p:spTgt spid="32"/>
                                        </p:tgtEl>
                                      </p:cBhvr>
                                    </p:animEffect>
                                  </p:childTnLst>
                                </p:cTn>
                              </p:par>
                            </p:childTnLst>
                          </p:cTn>
                        </p:par>
                        <p:par>
                          <p:cTn id="50" fill="hold">
                            <p:stCondLst>
                              <p:cond delay="5500"/>
                            </p:stCondLst>
                            <p:childTnLst>
                              <p:par>
                                <p:cTn id="51" presetID="12" presetClass="entr" presetSubtype="2" fill="hold" nodeType="afterEffect">
                                  <p:stCondLst>
                                    <p:cond delay="0"/>
                                  </p:stCondLst>
                                  <p:childTnLst>
                                    <p:set>
                                      <p:cBhvr>
                                        <p:cTn id="52" dur="1" fill="hold">
                                          <p:stCondLst>
                                            <p:cond delay="0"/>
                                          </p:stCondLst>
                                        </p:cTn>
                                        <p:tgtEl>
                                          <p:spTgt spid="18"/>
                                        </p:tgtEl>
                                        <p:attrNameLst>
                                          <p:attrName>style.visibility</p:attrName>
                                        </p:attrNameLst>
                                      </p:cBhvr>
                                      <p:to>
                                        <p:strVal val="visible"/>
                                      </p:to>
                                    </p:set>
                                    <p:anim calcmode="lin" valueType="num">
                                      <p:cBhvr additive="base">
                                        <p:cTn id="53" dur="500"/>
                                        <p:tgtEl>
                                          <p:spTgt spid="18"/>
                                        </p:tgtEl>
                                        <p:attrNameLst>
                                          <p:attrName>ppt_x</p:attrName>
                                        </p:attrNameLst>
                                      </p:cBhvr>
                                      <p:tavLst>
                                        <p:tav tm="0">
                                          <p:val>
                                            <p:strVal val="#ppt_x+#ppt_w*1.125000"/>
                                          </p:val>
                                        </p:tav>
                                        <p:tav tm="100000">
                                          <p:val>
                                            <p:strVal val="#ppt_x"/>
                                          </p:val>
                                        </p:tav>
                                      </p:tavLst>
                                    </p:anim>
                                    <p:animEffect transition="in" filter="wipe(left)">
                                      <p:cBhvr>
                                        <p:cTn id="54" dur="500"/>
                                        <p:tgtEl>
                                          <p:spTgt spid="18"/>
                                        </p:tgtEl>
                                      </p:cBhvr>
                                    </p:animEffect>
                                  </p:childTnLst>
                                </p:cTn>
                              </p:par>
                            </p:childTnLst>
                          </p:cTn>
                        </p:par>
                        <p:par>
                          <p:cTn id="55" fill="hold">
                            <p:stCondLst>
                              <p:cond delay="6000"/>
                            </p:stCondLst>
                            <p:childTnLst>
                              <p:par>
                                <p:cTn id="56" presetID="10" presetClass="entr" presetSubtype="0" fill="hold" nodeType="afterEffect">
                                  <p:stCondLst>
                                    <p:cond delay="0"/>
                                  </p:stCondLst>
                                  <p:childTnLst>
                                    <p:set>
                                      <p:cBhvr>
                                        <p:cTn id="57" dur="1" fill="hold">
                                          <p:stCondLst>
                                            <p:cond delay="0"/>
                                          </p:stCondLst>
                                        </p:cTn>
                                        <p:tgtEl>
                                          <p:spTgt spid="36"/>
                                        </p:tgtEl>
                                        <p:attrNameLst>
                                          <p:attrName>style.visibility</p:attrName>
                                        </p:attrNameLst>
                                      </p:cBhvr>
                                      <p:to>
                                        <p:strVal val="visible"/>
                                      </p:to>
                                    </p:set>
                                    <p:animEffect transition="in" filter="fade">
                                      <p:cBhvr>
                                        <p:cTn id="58"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31" grpId="0"/>
      <p:bldP spid="3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52" y="0"/>
            <a:ext cx="12858045" cy="7232650"/>
          </a:xfrm>
          <a:prstGeom prst="rect">
            <a:avLst/>
          </a:prstGeom>
        </p:spPr>
      </p:pic>
      <p:sp>
        <p:nvSpPr>
          <p:cNvPr id="13" name="MH_Entry_1"/>
          <p:cNvSpPr/>
          <p:nvPr>
            <p:custDataLst>
              <p:tags r:id="rId2"/>
            </p:custDataLst>
          </p:nvPr>
        </p:nvSpPr>
        <p:spPr>
          <a:xfrm flipH="1">
            <a:off x="4989375" y="2844886"/>
            <a:ext cx="4757654" cy="1542881"/>
          </a:xfrm>
          <a:prstGeom prst="roundRect">
            <a:avLst>
              <a:gd name="adj" fmla="val 23973"/>
            </a:avLst>
          </a:prstGeom>
          <a:solidFill>
            <a:srgbClr val="000000"/>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Number_1"/>
          <p:cNvSpPr/>
          <p:nvPr>
            <p:custDataLst>
              <p:tags r:id="rId3"/>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rgbClr val="000000"/>
          </a:solidFill>
          <a:ln w="12700" cap="flat" cmpd="sng" algn="ctr">
            <a:noFill/>
            <a:prstDash val="solid"/>
          </a:ln>
          <a:effectLst/>
        </p:spPr>
        <p:txBody>
          <a:bodyPr wrap="square" lIns="0" tIns="49351" rIns="189812" bIns="49351" anchor="ctr">
            <a:noAutofit/>
          </a:bodyPr>
          <a:lstStyle/>
          <a:p>
            <a:pPr algn="ctr">
              <a:defRPr/>
            </a:pPr>
            <a:r>
              <a:rPr lang="en-US" altLang="zh-CN"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03</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矩形 7"/>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成功项目展示</a:t>
            </a:r>
          </a:p>
        </p:txBody>
      </p:sp>
      <p:sp>
        <p:nvSpPr>
          <p:cNvPr id="9"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xmlns="" val="2862118471"/>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8" grpId="0"/>
      <p:bldP spid="9" grpId="0"/>
      <p:bldP spid="10" grpId="0"/>
      <p:bldP spid="11" grpId="0"/>
      <p:bldP spid="1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Freeform 5"/>
          <p:cNvSpPr>
            <a:spLocks/>
          </p:cNvSpPr>
          <p:nvPr/>
        </p:nvSpPr>
        <p:spPr bwMode="auto">
          <a:xfrm>
            <a:off x="4888790" y="4034984"/>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4"/>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5"/>
          <p:cNvSpPr>
            <a:spLocks/>
          </p:cNvSpPr>
          <p:nvPr/>
        </p:nvSpPr>
        <p:spPr bwMode="auto">
          <a:xfrm>
            <a:off x="4888790" y="3580350"/>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3"/>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5"/>
          <p:cNvSpPr>
            <a:spLocks/>
          </p:cNvSpPr>
          <p:nvPr/>
        </p:nvSpPr>
        <p:spPr bwMode="auto">
          <a:xfrm>
            <a:off x="4888790" y="3130426"/>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2"/>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5"/>
          <p:cNvSpPr>
            <a:spLocks/>
          </p:cNvSpPr>
          <p:nvPr/>
        </p:nvSpPr>
        <p:spPr bwMode="auto">
          <a:xfrm>
            <a:off x="4888790" y="2598057"/>
            <a:ext cx="3081172" cy="1886088"/>
          </a:xfrm>
          <a:custGeom>
            <a:avLst/>
            <a:gdLst>
              <a:gd name="T0" fmla="*/ 17 w 618"/>
              <a:gd name="T1" fmla="*/ 170 h 377"/>
              <a:gd name="T2" fmla="*/ 278 w 618"/>
              <a:gd name="T3" fmla="*/ 11 h 377"/>
              <a:gd name="T4" fmla="*/ 344 w 618"/>
              <a:gd name="T5" fmla="*/ 13 h 377"/>
              <a:gd name="T6" fmla="*/ 597 w 618"/>
              <a:gd name="T7" fmla="*/ 167 h 377"/>
              <a:gd name="T8" fmla="*/ 601 w 618"/>
              <a:gd name="T9" fmla="*/ 208 h 377"/>
              <a:gd name="T10" fmla="*/ 340 w 618"/>
              <a:gd name="T11" fmla="*/ 367 h 377"/>
              <a:gd name="T12" fmla="*/ 274 w 618"/>
              <a:gd name="T13" fmla="*/ 364 h 377"/>
              <a:gd name="T14" fmla="*/ 21 w 618"/>
              <a:gd name="T15" fmla="*/ 210 h 377"/>
              <a:gd name="T16" fmla="*/ 17 w 618"/>
              <a:gd name="T17" fmla="*/ 170 h 3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18" h="377">
                <a:moveTo>
                  <a:pt x="17" y="170"/>
                </a:moveTo>
                <a:cubicBezTo>
                  <a:pt x="278" y="11"/>
                  <a:pt x="278" y="11"/>
                  <a:pt x="278" y="11"/>
                </a:cubicBezTo>
                <a:cubicBezTo>
                  <a:pt x="295" y="0"/>
                  <a:pt x="325" y="1"/>
                  <a:pt x="344" y="13"/>
                </a:cubicBezTo>
                <a:cubicBezTo>
                  <a:pt x="597" y="167"/>
                  <a:pt x="597" y="167"/>
                  <a:pt x="597" y="167"/>
                </a:cubicBezTo>
                <a:cubicBezTo>
                  <a:pt x="617" y="179"/>
                  <a:pt x="618" y="197"/>
                  <a:pt x="601" y="208"/>
                </a:cubicBezTo>
                <a:cubicBezTo>
                  <a:pt x="340" y="367"/>
                  <a:pt x="340" y="367"/>
                  <a:pt x="340" y="367"/>
                </a:cubicBezTo>
                <a:cubicBezTo>
                  <a:pt x="323" y="377"/>
                  <a:pt x="293" y="376"/>
                  <a:pt x="274" y="364"/>
                </a:cubicBezTo>
                <a:cubicBezTo>
                  <a:pt x="21" y="210"/>
                  <a:pt x="21" y="210"/>
                  <a:pt x="21" y="210"/>
                </a:cubicBezTo>
                <a:cubicBezTo>
                  <a:pt x="2" y="198"/>
                  <a:pt x="0" y="180"/>
                  <a:pt x="17" y="170"/>
                </a:cubicBezTo>
                <a:close/>
              </a:path>
            </a:pathLst>
          </a:custGeom>
          <a:solidFill>
            <a:schemeClr val="accent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Rectangle 10"/>
          <p:cNvSpPr/>
          <p:nvPr/>
        </p:nvSpPr>
        <p:spPr>
          <a:xfrm>
            <a:off x="960774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Rectangle 11"/>
          <p:cNvSpPr/>
          <p:nvPr/>
        </p:nvSpPr>
        <p:spPr>
          <a:xfrm>
            <a:off x="960774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Rounded Rectangle 12"/>
          <p:cNvSpPr/>
          <p:nvPr/>
        </p:nvSpPr>
        <p:spPr>
          <a:xfrm>
            <a:off x="8648785" y="3318666"/>
            <a:ext cx="797230" cy="770485"/>
          </a:xfrm>
          <a:prstGeom prst="round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Rounded Rectangle 13"/>
          <p:cNvSpPr/>
          <p:nvPr/>
        </p:nvSpPr>
        <p:spPr>
          <a:xfrm>
            <a:off x="8648785" y="4453801"/>
            <a:ext cx="797230" cy="770485"/>
          </a:xfrm>
          <a:prstGeom prst="round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Rectangle 14"/>
          <p:cNvSpPr/>
          <p:nvPr/>
        </p:nvSpPr>
        <p:spPr>
          <a:xfrm>
            <a:off x="1532831" y="3367278"/>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Rectangle 15"/>
          <p:cNvSpPr/>
          <p:nvPr/>
        </p:nvSpPr>
        <p:spPr>
          <a:xfrm>
            <a:off x="1532831" y="4502414"/>
            <a:ext cx="1770872" cy="429605"/>
          </a:xfrm>
          <a:prstGeom prst="rect">
            <a:avLst/>
          </a:prstGeom>
        </p:spPr>
        <p:txBody>
          <a:bodyPr wrap="square" lIns="0" tIns="0" rIns="0" bIns="0">
            <a:spAutoFit/>
          </a:bodyPr>
          <a:lstStyle/>
          <a:p>
            <a:pPr algn="just">
              <a:lnSpc>
                <a:spcPct val="120000"/>
              </a:lnSpc>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7" name="Rounded Rectangle 16"/>
          <p:cNvSpPr/>
          <p:nvPr/>
        </p:nvSpPr>
        <p:spPr>
          <a:xfrm>
            <a:off x="3437821" y="3318666"/>
            <a:ext cx="797230" cy="770485"/>
          </a:xfrm>
          <a:prstGeom prst="round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8" name="Rounded Rectangle 17"/>
          <p:cNvSpPr/>
          <p:nvPr/>
        </p:nvSpPr>
        <p:spPr>
          <a:xfrm>
            <a:off x="3437821" y="4453801"/>
            <a:ext cx="797230" cy="770485"/>
          </a:xfrm>
          <a:prstGeom prst="round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9" name="Group 18"/>
          <p:cNvGrpSpPr/>
          <p:nvPr/>
        </p:nvGrpSpPr>
        <p:grpSpPr>
          <a:xfrm>
            <a:off x="8773670" y="3433635"/>
            <a:ext cx="547455" cy="543707"/>
            <a:chOff x="1979613" y="3067051"/>
            <a:chExt cx="231775" cy="230188"/>
          </a:xfrm>
          <a:solidFill>
            <a:schemeClr val="bg1"/>
          </a:solidFill>
        </p:grpSpPr>
        <p:sp>
          <p:nvSpPr>
            <p:cNvPr id="20" name="Freeform 38"/>
            <p:cNvSpPr>
              <a:spLocks noEditPoints="1"/>
            </p:cNvSpPr>
            <p:nvPr/>
          </p:nvSpPr>
          <p:spPr bwMode="auto">
            <a:xfrm>
              <a:off x="1979613" y="3067051"/>
              <a:ext cx="231775" cy="230188"/>
            </a:xfrm>
            <a:custGeom>
              <a:avLst/>
              <a:gdLst>
                <a:gd name="T0" fmla="*/ 61 w 122"/>
                <a:gd name="T1" fmla="*/ 0 h 122"/>
                <a:gd name="T2" fmla="*/ 0 w 122"/>
                <a:gd name="T3" fmla="*/ 61 h 122"/>
                <a:gd name="T4" fmla="*/ 61 w 122"/>
                <a:gd name="T5" fmla="*/ 122 h 122"/>
                <a:gd name="T6" fmla="*/ 122 w 122"/>
                <a:gd name="T7" fmla="*/ 61 h 122"/>
                <a:gd name="T8" fmla="*/ 61 w 122"/>
                <a:gd name="T9" fmla="*/ 0 h 122"/>
                <a:gd name="T10" fmla="*/ 64 w 122"/>
                <a:gd name="T11" fmla="*/ 109 h 122"/>
                <a:gd name="T12" fmla="*/ 64 w 122"/>
                <a:gd name="T13" fmla="*/ 102 h 122"/>
                <a:gd name="T14" fmla="*/ 57 w 122"/>
                <a:gd name="T15" fmla="*/ 102 h 122"/>
                <a:gd name="T16" fmla="*/ 57 w 122"/>
                <a:gd name="T17" fmla="*/ 109 h 122"/>
                <a:gd name="T18" fmla="*/ 29 w 122"/>
                <a:gd name="T19" fmla="*/ 97 h 122"/>
                <a:gd name="T20" fmla="*/ 28 w 122"/>
                <a:gd name="T21" fmla="*/ 97 h 122"/>
                <a:gd name="T22" fmla="*/ 27 w 122"/>
                <a:gd name="T23" fmla="*/ 95 h 122"/>
                <a:gd name="T24" fmla="*/ 25 w 122"/>
                <a:gd name="T25" fmla="*/ 93 h 122"/>
                <a:gd name="T26" fmla="*/ 24 w 122"/>
                <a:gd name="T27" fmla="*/ 93 h 122"/>
                <a:gd name="T28" fmla="*/ 13 w 122"/>
                <a:gd name="T29" fmla="*/ 65 h 122"/>
                <a:gd name="T30" fmla="*/ 20 w 122"/>
                <a:gd name="T31" fmla="*/ 65 h 122"/>
                <a:gd name="T32" fmla="*/ 20 w 122"/>
                <a:gd name="T33" fmla="*/ 58 h 122"/>
                <a:gd name="T34" fmla="*/ 13 w 122"/>
                <a:gd name="T35" fmla="*/ 58 h 122"/>
                <a:gd name="T36" fmla="*/ 57 w 122"/>
                <a:gd name="T37" fmla="*/ 13 h 122"/>
                <a:gd name="T38" fmla="*/ 57 w 122"/>
                <a:gd name="T39" fmla="*/ 20 h 122"/>
                <a:gd name="T40" fmla="*/ 64 w 122"/>
                <a:gd name="T41" fmla="*/ 20 h 122"/>
                <a:gd name="T42" fmla="*/ 64 w 122"/>
                <a:gd name="T43" fmla="*/ 13 h 122"/>
                <a:gd name="T44" fmla="*/ 83 w 122"/>
                <a:gd name="T45" fmla="*/ 18 h 122"/>
                <a:gd name="T46" fmla="*/ 83 w 122"/>
                <a:gd name="T47" fmla="*/ 19 h 122"/>
                <a:gd name="T48" fmla="*/ 86 w 122"/>
                <a:gd name="T49" fmla="*/ 21 h 122"/>
                <a:gd name="T50" fmla="*/ 87 w 122"/>
                <a:gd name="T51" fmla="*/ 21 h 122"/>
                <a:gd name="T52" fmla="*/ 90 w 122"/>
                <a:gd name="T53" fmla="*/ 23 h 122"/>
                <a:gd name="T54" fmla="*/ 91 w 122"/>
                <a:gd name="T55" fmla="*/ 24 h 122"/>
                <a:gd name="T56" fmla="*/ 93 w 122"/>
                <a:gd name="T57" fmla="*/ 26 h 122"/>
                <a:gd name="T58" fmla="*/ 94 w 122"/>
                <a:gd name="T59" fmla="*/ 27 h 122"/>
                <a:gd name="T60" fmla="*/ 96 w 122"/>
                <a:gd name="T61" fmla="*/ 29 h 122"/>
                <a:gd name="T62" fmla="*/ 98 w 122"/>
                <a:gd name="T63" fmla="*/ 31 h 122"/>
                <a:gd name="T64" fmla="*/ 99 w 122"/>
                <a:gd name="T65" fmla="*/ 32 h 122"/>
                <a:gd name="T66" fmla="*/ 101 w 122"/>
                <a:gd name="T67" fmla="*/ 35 h 122"/>
                <a:gd name="T68" fmla="*/ 101 w 122"/>
                <a:gd name="T69" fmla="*/ 36 h 122"/>
                <a:gd name="T70" fmla="*/ 103 w 122"/>
                <a:gd name="T71" fmla="*/ 39 h 122"/>
                <a:gd name="T72" fmla="*/ 103 w 122"/>
                <a:gd name="T73" fmla="*/ 39 h 122"/>
                <a:gd name="T74" fmla="*/ 108 w 122"/>
                <a:gd name="T75" fmla="*/ 58 h 122"/>
                <a:gd name="T76" fmla="*/ 102 w 122"/>
                <a:gd name="T77" fmla="*/ 58 h 122"/>
                <a:gd name="T78" fmla="*/ 102 w 122"/>
                <a:gd name="T79" fmla="*/ 65 h 122"/>
                <a:gd name="T80" fmla="*/ 108 w 122"/>
                <a:gd name="T81" fmla="*/ 65 h 122"/>
                <a:gd name="T82" fmla="*/ 64 w 122"/>
                <a:gd name="T83" fmla="*/ 109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Lst>
              <a:rect l="0" t="0" r="r" b="b"/>
              <a:pathLst>
                <a:path w="122" h="122">
                  <a:moveTo>
                    <a:pt x="61" y="0"/>
                  </a:moveTo>
                  <a:cubicBezTo>
                    <a:pt x="27" y="0"/>
                    <a:pt x="0" y="27"/>
                    <a:pt x="0" y="61"/>
                  </a:cubicBezTo>
                  <a:cubicBezTo>
                    <a:pt x="0" y="95"/>
                    <a:pt x="27" y="122"/>
                    <a:pt x="61" y="122"/>
                  </a:cubicBezTo>
                  <a:cubicBezTo>
                    <a:pt x="94" y="122"/>
                    <a:pt x="122" y="95"/>
                    <a:pt x="122" y="61"/>
                  </a:cubicBezTo>
                  <a:cubicBezTo>
                    <a:pt x="122" y="27"/>
                    <a:pt x="94" y="0"/>
                    <a:pt x="61" y="0"/>
                  </a:cubicBezTo>
                  <a:close/>
                  <a:moveTo>
                    <a:pt x="64" y="109"/>
                  </a:moveTo>
                  <a:cubicBezTo>
                    <a:pt x="64" y="102"/>
                    <a:pt x="64" y="102"/>
                    <a:pt x="64" y="102"/>
                  </a:cubicBezTo>
                  <a:cubicBezTo>
                    <a:pt x="57" y="102"/>
                    <a:pt x="57" y="102"/>
                    <a:pt x="57" y="102"/>
                  </a:cubicBezTo>
                  <a:cubicBezTo>
                    <a:pt x="57" y="109"/>
                    <a:pt x="57" y="109"/>
                    <a:pt x="57" y="109"/>
                  </a:cubicBezTo>
                  <a:cubicBezTo>
                    <a:pt x="46" y="108"/>
                    <a:pt x="37" y="104"/>
                    <a:pt x="29" y="97"/>
                  </a:cubicBezTo>
                  <a:cubicBezTo>
                    <a:pt x="29" y="97"/>
                    <a:pt x="29" y="97"/>
                    <a:pt x="28" y="97"/>
                  </a:cubicBezTo>
                  <a:cubicBezTo>
                    <a:pt x="28" y="96"/>
                    <a:pt x="27" y="96"/>
                    <a:pt x="27" y="95"/>
                  </a:cubicBezTo>
                  <a:cubicBezTo>
                    <a:pt x="26" y="95"/>
                    <a:pt x="25" y="94"/>
                    <a:pt x="25" y="93"/>
                  </a:cubicBezTo>
                  <a:cubicBezTo>
                    <a:pt x="25" y="93"/>
                    <a:pt x="25" y="93"/>
                    <a:pt x="24" y="93"/>
                  </a:cubicBezTo>
                  <a:cubicBezTo>
                    <a:pt x="18" y="85"/>
                    <a:pt x="13" y="75"/>
                    <a:pt x="13" y="65"/>
                  </a:cubicBezTo>
                  <a:cubicBezTo>
                    <a:pt x="20" y="65"/>
                    <a:pt x="20" y="65"/>
                    <a:pt x="20" y="65"/>
                  </a:cubicBezTo>
                  <a:cubicBezTo>
                    <a:pt x="20" y="58"/>
                    <a:pt x="20" y="58"/>
                    <a:pt x="20" y="58"/>
                  </a:cubicBezTo>
                  <a:cubicBezTo>
                    <a:pt x="13" y="58"/>
                    <a:pt x="13" y="58"/>
                    <a:pt x="13" y="58"/>
                  </a:cubicBezTo>
                  <a:cubicBezTo>
                    <a:pt x="15" y="34"/>
                    <a:pt x="33" y="15"/>
                    <a:pt x="57" y="13"/>
                  </a:cubicBezTo>
                  <a:cubicBezTo>
                    <a:pt x="57" y="20"/>
                    <a:pt x="57" y="20"/>
                    <a:pt x="57" y="20"/>
                  </a:cubicBezTo>
                  <a:cubicBezTo>
                    <a:pt x="64" y="20"/>
                    <a:pt x="64" y="20"/>
                    <a:pt x="64" y="20"/>
                  </a:cubicBezTo>
                  <a:cubicBezTo>
                    <a:pt x="64" y="13"/>
                    <a:pt x="64" y="13"/>
                    <a:pt x="64" y="13"/>
                  </a:cubicBezTo>
                  <a:cubicBezTo>
                    <a:pt x="71" y="14"/>
                    <a:pt x="77" y="16"/>
                    <a:pt x="83" y="18"/>
                  </a:cubicBezTo>
                  <a:cubicBezTo>
                    <a:pt x="83" y="19"/>
                    <a:pt x="83" y="19"/>
                    <a:pt x="83" y="19"/>
                  </a:cubicBezTo>
                  <a:cubicBezTo>
                    <a:pt x="84" y="19"/>
                    <a:pt x="85" y="20"/>
                    <a:pt x="86" y="21"/>
                  </a:cubicBezTo>
                  <a:cubicBezTo>
                    <a:pt x="87" y="21"/>
                    <a:pt x="87" y="21"/>
                    <a:pt x="87" y="21"/>
                  </a:cubicBezTo>
                  <a:cubicBezTo>
                    <a:pt x="88" y="22"/>
                    <a:pt x="89" y="22"/>
                    <a:pt x="90" y="23"/>
                  </a:cubicBezTo>
                  <a:cubicBezTo>
                    <a:pt x="90" y="23"/>
                    <a:pt x="91" y="24"/>
                    <a:pt x="91" y="24"/>
                  </a:cubicBezTo>
                  <a:cubicBezTo>
                    <a:pt x="92" y="25"/>
                    <a:pt x="92" y="25"/>
                    <a:pt x="93" y="26"/>
                  </a:cubicBezTo>
                  <a:cubicBezTo>
                    <a:pt x="94" y="26"/>
                    <a:pt x="94" y="27"/>
                    <a:pt x="94" y="27"/>
                  </a:cubicBezTo>
                  <a:cubicBezTo>
                    <a:pt x="95" y="28"/>
                    <a:pt x="96" y="28"/>
                    <a:pt x="96" y="29"/>
                  </a:cubicBezTo>
                  <a:cubicBezTo>
                    <a:pt x="97" y="29"/>
                    <a:pt x="97" y="30"/>
                    <a:pt x="98" y="31"/>
                  </a:cubicBezTo>
                  <a:cubicBezTo>
                    <a:pt x="98" y="31"/>
                    <a:pt x="98" y="32"/>
                    <a:pt x="99" y="32"/>
                  </a:cubicBezTo>
                  <a:cubicBezTo>
                    <a:pt x="99" y="33"/>
                    <a:pt x="100" y="34"/>
                    <a:pt x="101" y="35"/>
                  </a:cubicBezTo>
                  <a:cubicBezTo>
                    <a:pt x="101" y="35"/>
                    <a:pt x="101" y="35"/>
                    <a:pt x="101" y="36"/>
                  </a:cubicBezTo>
                  <a:cubicBezTo>
                    <a:pt x="102" y="37"/>
                    <a:pt x="103" y="38"/>
                    <a:pt x="103" y="39"/>
                  </a:cubicBezTo>
                  <a:cubicBezTo>
                    <a:pt x="103" y="39"/>
                    <a:pt x="103" y="39"/>
                    <a:pt x="103" y="39"/>
                  </a:cubicBezTo>
                  <a:cubicBezTo>
                    <a:pt x="106" y="45"/>
                    <a:pt x="108" y="51"/>
                    <a:pt x="108" y="58"/>
                  </a:cubicBezTo>
                  <a:cubicBezTo>
                    <a:pt x="102" y="58"/>
                    <a:pt x="102" y="58"/>
                    <a:pt x="102" y="58"/>
                  </a:cubicBezTo>
                  <a:cubicBezTo>
                    <a:pt x="102" y="65"/>
                    <a:pt x="102" y="65"/>
                    <a:pt x="102" y="65"/>
                  </a:cubicBezTo>
                  <a:cubicBezTo>
                    <a:pt x="108" y="65"/>
                    <a:pt x="108" y="65"/>
                    <a:pt x="108" y="65"/>
                  </a:cubicBezTo>
                  <a:cubicBezTo>
                    <a:pt x="107" y="88"/>
                    <a:pt x="88" y="107"/>
                    <a:pt x="64" y="109"/>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Freeform 39"/>
            <p:cNvSpPr>
              <a:spLocks noEditPoints="1"/>
            </p:cNvSpPr>
            <p:nvPr/>
          </p:nvSpPr>
          <p:spPr bwMode="auto">
            <a:xfrm>
              <a:off x="2063750" y="3125788"/>
              <a:ext cx="69850" cy="98425"/>
            </a:xfrm>
            <a:custGeom>
              <a:avLst/>
              <a:gdLst>
                <a:gd name="T0" fmla="*/ 9 w 36"/>
                <a:gd name="T1" fmla="*/ 29 h 52"/>
                <a:gd name="T2" fmla="*/ 9 w 36"/>
                <a:gd name="T3" fmla="*/ 29 h 52"/>
                <a:gd name="T4" fmla="*/ 0 w 36"/>
                <a:gd name="T5" fmla="*/ 52 h 52"/>
                <a:gd name="T6" fmla="*/ 20 w 36"/>
                <a:gd name="T7" fmla="*/ 36 h 52"/>
                <a:gd name="T8" fmla="*/ 20 w 36"/>
                <a:gd name="T9" fmla="*/ 36 h 52"/>
                <a:gd name="T10" fmla="*/ 22 w 36"/>
                <a:gd name="T11" fmla="*/ 32 h 52"/>
                <a:gd name="T12" fmla="*/ 36 w 36"/>
                <a:gd name="T13" fmla="*/ 0 h 52"/>
                <a:gd name="T14" fmla="*/ 11 w 36"/>
                <a:gd name="T15" fmla="*/ 25 h 52"/>
                <a:gd name="T16" fmla="*/ 9 w 36"/>
                <a:gd name="T17" fmla="*/ 29 h 52"/>
                <a:gd name="T18" fmla="*/ 16 w 36"/>
                <a:gd name="T19" fmla="*/ 27 h 52"/>
                <a:gd name="T20" fmla="*/ 19 w 36"/>
                <a:gd name="T21" fmla="*/ 30 h 52"/>
                <a:gd name="T22" fmla="*/ 16 w 36"/>
                <a:gd name="T23" fmla="*/ 33 h 52"/>
                <a:gd name="T24" fmla="*/ 13 w 36"/>
                <a:gd name="T25" fmla="*/ 30 h 52"/>
                <a:gd name="T26" fmla="*/ 16 w 36"/>
                <a:gd name="T27" fmla="*/ 27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36" h="52">
                  <a:moveTo>
                    <a:pt x="9" y="29"/>
                  </a:moveTo>
                  <a:cubicBezTo>
                    <a:pt x="9" y="29"/>
                    <a:pt x="9" y="29"/>
                    <a:pt x="9" y="29"/>
                  </a:cubicBezTo>
                  <a:cubicBezTo>
                    <a:pt x="0" y="52"/>
                    <a:pt x="0" y="52"/>
                    <a:pt x="0" y="52"/>
                  </a:cubicBezTo>
                  <a:cubicBezTo>
                    <a:pt x="20" y="36"/>
                    <a:pt x="20" y="36"/>
                    <a:pt x="20" y="36"/>
                  </a:cubicBezTo>
                  <a:cubicBezTo>
                    <a:pt x="20" y="36"/>
                    <a:pt x="20" y="36"/>
                    <a:pt x="20" y="36"/>
                  </a:cubicBezTo>
                  <a:cubicBezTo>
                    <a:pt x="22" y="35"/>
                    <a:pt x="22" y="33"/>
                    <a:pt x="22" y="32"/>
                  </a:cubicBezTo>
                  <a:cubicBezTo>
                    <a:pt x="36" y="0"/>
                    <a:pt x="36" y="0"/>
                    <a:pt x="36" y="0"/>
                  </a:cubicBezTo>
                  <a:cubicBezTo>
                    <a:pt x="11" y="25"/>
                    <a:pt x="11" y="25"/>
                    <a:pt x="11" y="25"/>
                  </a:cubicBezTo>
                  <a:cubicBezTo>
                    <a:pt x="10" y="26"/>
                    <a:pt x="9" y="27"/>
                    <a:pt x="9" y="29"/>
                  </a:cubicBezTo>
                  <a:close/>
                  <a:moveTo>
                    <a:pt x="16" y="27"/>
                  </a:moveTo>
                  <a:cubicBezTo>
                    <a:pt x="17" y="27"/>
                    <a:pt x="19" y="28"/>
                    <a:pt x="19" y="30"/>
                  </a:cubicBezTo>
                  <a:cubicBezTo>
                    <a:pt x="19" y="32"/>
                    <a:pt x="17" y="33"/>
                    <a:pt x="16" y="33"/>
                  </a:cubicBezTo>
                  <a:cubicBezTo>
                    <a:pt x="14" y="33"/>
                    <a:pt x="13" y="32"/>
                    <a:pt x="13" y="30"/>
                  </a:cubicBezTo>
                  <a:cubicBezTo>
                    <a:pt x="13" y="28"/>
                    <a:pt x="14" y="27"/>
                    <a:pt x="16" y="2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2" name="Oval 40"/>
            <p:cNvSpPr>
              <a:spLocks noChangeArrowheads="1"/>
            </p:cNvSpPr>
            <p:nvPr/>
          </p:nvSpPr>
          <p:spPr bwMode="auto">
            <a:xfrm>
              <a:off x="2090738" y="3179763"/>
              <a:ext cx="6350" cy="6350"/>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3" name="Group 22"/>
          <p:cNvGrpSpPr/>
          <p:nvPr/>
        </p:nvGrpSpPr>
        <p:grpSpPr>
          <a:xfrm>
            <a:off x="8810511" y="4651787"/>
            <a:ext cx="451276" cy="434685"/>
            <a:chOff x="4616450" y="1549401"/>
            <a:chExt cx="215900" cy="207963"/>
          </a:xfrm>
          <a:solidFill>
            <a:schemeClr val="bg1"/>
          </a:solidFill>
        </p:grpSpPr>
        <p:sp>
          <p:nvSpPr>
            <p:cNvPr id="24" name="Freeform 6"/>
            <p:cNvSpPr>
              <a:spLocks noEditPoints="1"/>
            </p:cNvSpPr>
            <p:nvPr/>
          </p:nvSpPr>
          <p:spPr bwMode="auto">
            <a:xfrm>
              <a:off x="4616450" y="1549401"/>
              <a:ext cx="215900" cy="207963"/>
            </a:xfrm>
            <a:custGeom>
              <a:avLst/>
              <a:gdLst>
                <a:gd name="T0" fmla="*/ 124 w 133"/>
                <a:gd name="T1" fmla="*/ 0 h 127"/>
                <a:gd name="T2" fmla="*/ 9 w 133"/>
                <a:gd name="T3" fmla="*/ 0 h 127"/>
                <a:gd name="T4" fmla="*/ 0 w 133"/>
                <a:gd name="T5" fmla="*/ 9 h 127"/>
                <a:gd name="T6" fmla="*/ 0 w 133"/>
                <a:gd name="T7" fmla="*/ 91 h 127"/>
                <a:gd name="T8" fmla="*/ 9 w 133"/>
                <a:gd name="T9" fmla="*/ 100 h 127"/>
                <a:gd name="T10" fmla="*/ 53 w 133"/>
                <a:gd name="T11" fmla="*/ 100 h 127"/>
                <a:gd name="T12" fmla="*/ 39 w 133"/>
                <a:gd name="T13" fmla="*/ 118 h 127"/>
                <a:gd name="T14" fmla="*/ 39 w 133"/>
                <a:gd name="T15" fmla="*/ 127 h 127"/>
                <a:gd name="T16" fmla="*/ 53 w 133"/>
                <a:gd name="T17" fmla="*/ 127 h 127"/>
                <a:gd name="T18" fmla="*/ 80 w 133"/>
                <a:gd name="T19" fmla="*/ 127 h 127"/>
                <a:gd name="T20" fmla="*/ 93 w 133"/>
                <a:gd name="T21" fmla="*/ 127 h 127"/>
                <a:gd name="T22" fmla="*/ 93 w 133"/>
                <a:gd name="T23" fmla="*/ 118 h 127"/>
                <a:gd name="T24" fmla="*/ 80 w 133"/>
                <a:gd name="T25" fmla="*/ 100 h 127"/>
                <a:gd name="T26" fmla="*/ 124 w 133"/>
                <a:gd name="T27" fmla="*/ 100 h 127"/>
                <a:gd name="T28" fmla="*/ 133 w 133"/>
                <a:gd name="T29" fmla="*/ 91 h 127"/>
                <a:gd name="T30" fmla="*/ 133 w 133"/>
                <a:gd name="T31" fmla="*/ 9 h 127"/>
                <a:gd name="T32" fmla="*/ 124 w 133"/>
                <a:gd name="T33" fmla="*/ 0 h 127"/>
                <a:gd name="T34" fmla="*/ 59 w 133"/>
                <a:gd name="T35" fmla="*/ 89 h 127"/>
                <a:gd name="T36" fmla="*/ 67 w 133"/>
                <a:gd name="T37" fmla="*/ 82 h 127"/>
                <a:gd name="T38" fmla="*/ 75 w 133"/>
                <a:gd name="T39" fmla="*/ 89 h 127"/>
                <a:gd name="T40" fmla="*/ 67 w 133"/>
                <a:gd name="T41" fmla="*/ 97 h 127"/>
                <a:gd name="T42" fmla="*/ 59 w 133"/>
                <a:gd name="T43" fmla="*/ 89 h 127"/>
                <a:gd name="T44" fmla="*/ 123 w 133"/>
                <a:gd name="T45" fmla="*/ 79 h 127"/>
                <a:gd name="T46" fmla="*/ 9 w 133"/>
                <a:gd name="T47" fmla="*/ 79 h 127"/>
                <a:gd name="T48" fmla="*/ 9 w 133"/>
                <a:gd name="T49" fmla="*/ 10 h 127"/>
                <a:gd name="T50" fmla="*/ 123 w 133"/>
                <a:gd name="T51" fmla="*/ 10 h 127"/>
                <a:gd name="T52" fmla="*/ 123 w 133"/>
                <a:gd name="T53" fmla="*/ 79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33" h="127">
                  <a:moveTo>
                    <a:pt x="124" y="0"/>
                  </a:moveTo>
                  <a:cubicBezTo>
                    <a:pt x="9" y="0"/>
                    <a:pt x="9" y="0"/>
                    <a:pt x="9" y="0"/>
                  </a:cubicBezTo>
                  <a:cubicBezTo>
                    <a:pt x="4" y="0"/>
                    <a:pt x="0" y="4"/>
                    <a:pt x="0" y="9"/>
                  </a:cubicBezTo>
                  <a:cubicBezTo>
                    <a:pt x="0" y="91"/>
                    <a:pt x="0" y="91"/>
                    <a:pt x="0" y="91"/>
                  </a:cubicBezTo>
                  <a:cubicBezTo>
                    <a:pt x="0" y="96"/>
                    <a:pt x="4" y="100"/>
                    <a:pt x="9" y="100"/>
                  </a:cubicBezTo>
                  <a:cubicBezTo>
                    <a:pt x="53" y="100"/>
                    <a:pt x="53" y="100"/>
                    <a:pt x="53" y="100"/>
                  </a:cubicBezTo>
                  <a:cubicBezTo>
                    <a:pt x="53" y="100"/>
                    <a:pt x="55" y="118"/>
                    <a:pt x="39" y="118"/>
                  </a:cubicBezTo>
                  <a:cubicBezTo>
                    <a:pt x="39" y="127"/>
                    <a:pt x="39" y="127"/>
                    <a:pt x="39" y="127"/>
                  </a:cubicBezTo>
                  <a:cubicBezTo>
                    <a:pt x="53" y="127"/>
                    <a:pt x="53" y="127"/>
                    <a:pt x="53" y="127"/>
                  </a:cubicBezTo>
                  <a:cubicBezTo>
                    <a:pt x="80" y="127"/>
                    <a:pt x="80" y="127"/>
                    <a:pt x="80" y="127"/>
                  </a:cubicBezTo>
                  <a:cubicBezTo>
                    <a:pt x="93" y="127"/>
                    <a:pt x="93" y="127"/>
                    <a:pt x="93" y="127"/>
                  </a:cubicBezTo>
                  <a:cubicBezTo>
                    <a:pt x="93" y="118"/>
                    <a:pt x="93" y="118"/>
                    <a:pt x="93" y="118"/>
                  </a:cubicBezTo>
                  <a:cubicBezTo>
                    <a:pt x="77" y="118"/>
                    <a:pt x="80" y="100"/>
                    <a:pt x="80" y="100"/>
                  </a:cubicBezTo>
                  <a:cubicBezTo>
                    <a:pt x="124" y="100"/>
                    <a:pt x="124" y="100"/>
                    <a:pt x="124" y="100"/>
                  </a:cubicBezTo>
                  <a:cubicBezTo>
                    <a:pt x="129" y="100"/>
                    <a:pt x="133" y="96"/>
                    <a:pt x="133" y="91"/>
                  </a:cubicBezTo>
                  <a:cubicBezTo>
                    <a:pt x="133" y="9"/>
                    <a:pt x="133" y="9"/>
                    <a:pt x="133" y="9"/>
                  </a:cubicBezTo>
                  <a:cubicBezTo>
                    <a:pt x="133" y="4"/>
                    <a:pt x="129" y="0"/>
                    <a:pt x="124" y="0"/>
                  </a:cubicBezTo>
                  <a:close/>
                  <a:moveTo>
                    <a:pt x="59" y="89"/>
                  </a:moveTo>
                  <a:cubicBezTo>
                    <a:pt x="59" y="85"/>
                    <a:pt x="63" y="82"/>
                    <a:pt x="67" y="82"/>
                  </a:cubicBezTo>
                  <a:cubicBezTo>
                    <a:pt x="71" y="82"/>
                    <a:pt x="75" y="85"/>
                    <a:pt x="75" y="89"/>
                  </a:cubicBezTo>
                  <a:cubicBezTo>
                    <a:pt x="75" y="93"/>
                    <a:pt x="71" y="97"/>
                    <a:pt x="67" y="97"/>
                  </a:cubicBezTo>
                  <a:cubicBezTo>
                    <a:pt x="63" y="97"/>
                    <a:pt x="59" y="93"/>
                    <a:pt x="59" y="89"/>
                  </a:cubicBezTo>
                  <a:close/>
                  <a:moveTo>
                    <a:pt x="123" y="79"/>
                  </a:moveTo>
                  <a:cubicBezTo>
                    <a:pt x="9" y="79"/>
                    <a:pt x="9" y="79"/>
                    <a:pt x="9" y="79"/>
                  </a:cubicBezTo>
                  <a:cubicBezTo>
                    <a:pt x="9" y="10"/>
                    <a:pt x="9" y="10"/>
                    <a:pt x="9" y="10"/>
                  </a:cubicBezTo>
                  <a:cubicBezTo>
                    <a:pt x="123" y="10"/>
                    <a:pt x="123" y="10"/>
                    <a:pt x="123" y="10"/>
                  </a:cubicBezTo>
                  <a:lnTo>
                    <a:pt x="123" y="7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Oval 7"/>
            <p:cNvSpPr>
              <a:spLocks noChangeArrowheads="1"/>
            </p:cNvSpPr>
            <p:nvPr/>
          </p:nvSpPr>
          <p:spPr bwMode="auto">
            <a:xfrm>
              <a:off x="4718050" y="1685926"/>
              <a:ext cx="15875" cy="17463"/>
            </a:xfrm>
            <a:prstGeom prst="ellipse">
              <a:avLst/>
            </a:pr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26" name="Freeform 59"/>
          <p:cNvSpPr>
            <a:spLocks noEditPoints="1"/>
          </p:cNvSpPr>
          <p:nvPr/>
        </p:nvSpPr>
        <p:spPr bwMode="auto">
          <a:xfrm>
            <a:off x="3629618" y="4560369"/>
            <a:ext cx="392299" cy="526104"/>
          </a:xfrm>
          <a:custGeom>
            <a:avLst/>
            <a:gdLst>
              <a:gd name="T0" fmla="*/ 108 w 108"/>
              <a:gd name="T1" fmla="*/ 145 h 145"/>
              <a:gd name="T2" fmla="*/ 0 w 108"/>
              <a:gd name="T3" fmla="*/ 145 h 145"/>
              <a:gd name="T4" fmla="*/ 0 w 108"/>
              <a:gd name="T5" fmla="*/ 135 h 145"/>
              <a:gd name="T6" fmla="*/ 13 w 108"/>
              <a:gd name="T7" fmla="*/ 124 h 145"/>
              <a:gd name="T8" fmla="*/ 96 w 108"/>
              <a:gd name="T9" fmla="*/ 124 h 145"/>
              <a:gd name="T10" fmla="*/ 108 w 108"/>
              <a:gd name="T11" fmla="*/ 135 h 145"/>
              <a:gd name="T12" fmla="*/ 108 w 108"/>
              <a:gd name="T13" fmla="*/ 145 h 145"/>
              <a:gd name="T14" fmla="*/ 16 w 108"/>
              <a:gd name="T15" fmla="*/ 116 h 145"/>
              <a:gd name="T16" fmla="*/ 24 w 108"/>
              <a:gd name="T17" fmla="*/ 91 h 145"/>
              <a:gd name="T18" fmla="*/ 85 w 108"/>
              <a:gd name="T19" fmla="*/ 91 h 145"/>
              <a:gd name="T20" fmla="*/ 93 w 108"/>
              <a:gd name="T21" fmla="*/ 116 h 145"/>
              <a:gd name="T22" fmla="*/ 16 w 108"/>
              <a:gd name="T23" fmla="*/ 116 h 145"/>
              <a:gd name="T24" fmla="*/ 28 w 108"/>
              <a:gd name="T25" fmla="*/ 76 h 145"/>
              <a:gd name="T26" fmla="*/ 36 w 108"/>
              <a:gd name="T27" fmla="*/ 51 h 145"/>
              <a:gd name="T28" fmla="*/ 72 w 108"/>
              <a:gd name="T29" fmla="*/ 51 h 145"/>
              <a:gd name="T30" fmla="*/ 80 w 108"/>
              <a:gd name="T31" fmla="*/ 76 h 145"/>
              <a:gd name="T32" fmla="*/ 28 w 108"/>
              <a:gd name="T33" fmla="*/ 76 h 145"/>
              <a:gd name="T34" fmla="*/ 49 w 108"/>
              <a:gd name="T35" fmla="*/ 12 h 145"/>
              <a:gd name="T36" fmla="*/ 60 w 108"/>
              <a:gd name="T37" fmla="*/ 12 h 145"/>
              <a:gd name="T38" fmla="*/ 68 w 108"/>
              <a:gd name="T39" fmla="*/ 36 h 145"/>
              <a:gd name="T40" fmla="*/ 41 w 108"/>
              <a:gd name="T41" fmla="*/ 36 h 145"/>
              <a:gd name="T42" fmla="*/ 49 w 108"/>
              <a:gd name="T43" fmla="*/ 12 h 1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8" h="145">
                <a:moveTo>
                  <a:pt x="108" y="145"/>
                </a:moveTo>
                <a:cubicBezTo>
                  <a:pt x="0" y="145"/>
                  <a:pt x="0" y="145"/>
                  <a:pt x="0" y="145"/>
                </a:cubicBezTo>
                <a:cubicBezTo>
                  <a:pt x="0" y="135"/>
                  <a:pt x="0" y="135"/>
                  <a:pt x="0" y="135"/>
                </a:cubicBezTo>
                <a:cubicBezTo>
                  <a:pt x="13" y="124"/>
                  <a:pt x="13" y="124"/>
                  <a:pt x="13" y="124"/>
                </a:cubicBezTo>
                <a:cubicBezTo>
                  <a:pt x="96" y="124"/>
                  <a:pt x="96" y="124"/>
                  <a:pt x="96" y="124"/>
                </a:cubicBezTo>
                <a:cubicBezTo>
                  <a:pt x="108" y="135"/>
                  <a:pt x="108" y="135"/>
                  <a:pt x="108" y="135"/>
                </a:cubicBezTo>
                <a:lnTo>
                  <a:pt x="108" y="145"/>
                </a:lnTo>
                <a:close/>
                <a:moveTo>
                  <a:pt x="16" y="116"/>
                </a:moveTo>
                <a:cubicBezTo>
                  <a:pt x="24" y="91"/>
                  <a:pt x="24" y="91"/>
                  <a:pt x="24" y="91"/>
                </a:cubicBezTo>
                <a:cubicBezTo>
                  <a:pt x="85" y="91"/>
                  <a:pt x="85" y="91"/>
                  <a:pt x="85" y="91"/>
                </a:cubicBezTo>
                <a:cubicBezTo>
                  <a:pt x="93" y="116"/>
                  <a:pt x="93" y="116"/>
                  <a:pt x="93" y="116"/>
                </a:cubicBezTo>
                <a:lnTo>
                  <a:pt x="16" y="116"/>
                </a:lnTo>
                <a:close/>
                <a:moveTo>
                  <a:pt x="28" y="76"/>
                </a:moveTo>
                <a:cubicBezTo>
                  <a:pt x="36" y="51"/>
                  <a:pt x="36" y="51"/>
                  <a:pt x="36" y="51"/>
                </a:cubicBezTo>
                <a:cubicBezTo>
                  <a:pt x="72" y="51"/>
                  <a:pt x="72" y="51"/>
                  <a:pt x="72" y="51"/>
                </a:cubicBezTo>
                <a:cubicBezTo>
                  <a:pt x="80" y="76"/>
                  <a:pt x="80" y="76"/>
                  <a:pt x="80" y="76"/>
                </a:cubicBezTo>
                <a:lnTo>
                  <a:pt x="28" y="76"/>
                </a:lnTo>
                <a:close/>
                <a:moveTo>
                  <a:pt x="49" y="12"/>
                </a:moveTo>
                <a:cubicBezTo>
                  <a:pt x="49" y="12"/>
                  <a:pt x="54" y="0"/>
                  <a:pt x="60" y="12"/>
                </a:cubicBezTo>
                <a:cubicBezTo>
                  <a:pt x="68" y="36"/>
                  <a:pt x="68" y="36"/>
                  <a:pt x="68" y="36"/>
                </a:cubicBezTo>
                <a:cubicBezTo>
                  <a:pt x="41" y="36"/>
                  <a:pt x="41" y="36"/>
                  <a:pt x="41" y="36"/>
                </a:cubicBezTo>
                <a:lnTo>
                  <a:pt x="49" y="12"/>
                </a:lnTo>
                <a:close/>
              </a:path>
            </a:pathLst>
          </a:custGeom>
          <a:solidFill>
            <a:schemeClr val="bg1"/>
          </a:solidFill>
          <a:ln>
            <a:noFill/>
          </a:ln>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7" name="Group 26"/>
          <p:cNvGrpSpPr/>
          <p:nvPr/>
        </p:nvGrpSpPr>
        <p:grpSpPr>
          <a:xfrm>
            <a:off x="3650953" y="3490624"/>
            <a:ext cx="370965" cy="429731"/>
            <a:chOff x="3581400" y="3905251"/>
            <a:chExt cx="160338" cy="185738"/>
          </a:xfrm>
          <a:solidFill>
            <a:schemeClr val="bg1"/>
          </a:solidFill>
        </p:grpSpPr>
        <p:sp>
          <p:nvSpPr>
            <p:cNvPr id="28" name="Rectangle 33"/>
            <p:cNvSpPr>
              <a:spLocks noChangeArrowheads="1"/>
            </p:cNvSpPr>
            <p:nvPr/>
          </p:nvSpPr>
          <p:spPr bwMode="auto">
            <a:xfrm>
              <a:off x="3670300" y="3941763"/>
              <a:ext cx="28575" cy="149225"/>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Rectangle 34"/>
            <p:cNvSpPr>
              <a:spLocks noChangeArrowheads="1"/>
            </p:cNvSpPr>
            <p:nvPr/>
          </p:nvSpPr>
          <p:spPr bwMode="auto">
            <a:xfrm>
              <a:off x="3627438" y="3971926"/>
              <a:ext cx="26988" cy="119063"/>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35"/>
            <p:cNvSpPr>
              <a:spLocks noChangeArrowheads="1"/>
            </p:cNvSpPr>
            <p:nvPr/>
          </p:nvSpPr>
          <p:spPr bwMode="auto">
            <a:xfrm>
              <a:off x="3581400" y="3994151"/>
              <a:ext cx="26988" cy="968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Rectangle 36"/>
            <p:cNvSpPr>
              <a:spLocks noChangeArrowheads="1"/>
            </p:cNvSpPr>
            <p:nvPr/>
          </p:nvSpPr>
          <p:spPr bwMode="auto">
            <a:xfrm>
              <a:off x="3714750" y="3905251"/>
              <a:ext cx="26988" cy="18573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111664" tIns="55832" rIns="111664" bIns="55832" numCol="1" anchor="t" anchorCtr="0" compatLnSpc="1">
              <a:prstTxWarp prst="textNoShape">
                <a:avLst/>
              </a:prstTxWarp>
            </a:bodyPr>
            <a:lstStyle/>
            <a:p>
              <a:pPr algn="just">
                <a:lnSpc>
                  <a:spcPct val="120000"/>
                </a:lnSpc>
              </a:pPr>
              <a:endParaRPr lang="en-US" sz="695">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2"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3"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3438348434"/>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after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250" fill="hold"/>
                                        <p:tgtEl>
                                          <p:spTgt spid="8"/>
                                        </p:tgtEl>
                                        <p:attrNameLst>
                                          <p:attrName>ppt_x</p:attrName>
                                        </p:attrNameLst>
                                      </p:cBhvr>
                                      <p:tavLst>
                                        <p:tav tm="0">
                                          <p:val>
                                            <p:strVal val="#ppt_x"/>
                                          </p:val>
                                        </p:tav>
                                        <p:tav tm="100000">
                                          <p:val>
                                            <p:strVal val="#ppt_x"/>
                                          </p:val>
                                        </p:tav>
                                      </p:tavLst>
                                    </p:anim>
                                    <p:anim calcmode="lin" valueType="num">
                                      <p:cBhvr additive="base">
                                        <p:cTn id="8" dur="250" fill="hold"/>
                                        <p:tgtEl>
                                          <p:spTgt spid="8"/>
                                        </p:tgtEl>
                                        <p:attrNameLst>
                                          <p:attrName>ppt_y</p:attrName>
                                        </p:attrNameLst>
                                      </p:cBhvr>
                                      <p:tavLst>
                                        <p:tav tm="0">
                                          <p:val>
                                            <p:strVal val="1+#ppt_h/2"/>
                                          </p:val>
                                        </p:tav>
                                        <p:tav tm="100000">
                                          <p:val>
                                            <p:strVal val="#ppt_y"/>
                                          </p:val>
                                        </p:tav>
                                      </p:tavLst>
                                    </p:anim>
                                  </p:childTnLst>
                                </p:cTn>
                              </p:par>
                            </p:childTnLst>
                          </p:cTn>
                        </p:par>
                        <p:par>
                          <p:cTn id="9" fill="hold">
                            <p:stCondLst>
                              <p:cond delay="250"/>
                            </p:stCondLst>
                            <p:childTnLst>
                              <p:par>
                                <p:cTn id="10" presetID="2" presetClass="entr" presetSubtype="4" fill="hold" grpId="0" nodeType="after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250" fill="hold"/>
                                        <p:tgtEl>
                                          <p:spTgt spid="9"/>
                                        </p:tgtEl>
                                        <p:attrNameLst>
                                          <p:attrName>ppt_x</p:attrName>
                                        </p:attrNameLst>
                                      </p:cBhvr>
                                      <p:tavLst>
                                        <p:tav tm="0">
                                          <p:val>
                                            <p:strVal val="#ppt_x"/>
                                          </p:val>
                                        </p:tav>
                                        <p:tav tm="100000">
                                          <p:val>
                                            <p:strVal val="#ppt_x"/>
                                          </p:val>
                                        </p:tav>
                                      </p:tavLst>
                                    </p:anim>
                                    <p:anim calcmode="lin" valueType="num">
                                      <p:cBhvr additive="base">
                                        <p:cTn id="13" dur="250" fill="hold"/>
                                        <p:tgtEl>
                                          <p:spTgt spid="9"/>
                                        </p:tgtEl>
                                        <p:attrNameLst>
                                          <p:attrName>ppt_y</p:attrName>
                                        </p:attrNameLst>
                                      </p:cBhvr>
                                      <p:tavLst>
                                        <p:tav tm="0">
                                          <p:val>
                                            <p:strVal val="1+#ppt_h/2"/>
                                          </p:val>
                                        </p:tav>
                                        <p:tav tm="100000">
                                          <p:val>
                                            <p:strVal val="#ppt_y"/>
                                          </p:val>
                                        </p:tav>
                                      </p:tavLst>
                                    </p:anim>
                                  </p:childTnLst>
                                </p:cTn>
                              </p:par>
                            </p:childTnLst>
                          </p:cTn>
                        </p:par>
                        <p:par>
                          <p:cTn id="14" fill="hold">
                            <p:stCondLst>
                              <p:cond delay="500"/>
                            </p:stCondLst>
                            <p:childTnLst>
                              <p:par>
                                <p:cTn id="15" presetID="2" presetClass="entr" presetSubtype="4"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50" fill="hold"/>
                                        <p:tgtEl>
                                          <p:spTgt spid="7"/>
                                        </p:tgtEl>
                                        <p:attrNameLst>
                                          <p:attrName>ppt_x</p:attrName>
                                        </p:attrNameLst>
                                      </p:cBhvr>
                                      <p:tavLst>
                                        <p:tav tm="0">
                                          <p:val>
                                            <p:strVal val="#ppt_x"/>
                                          </p:val>
                                        </p:tav>
                                        <p:tav tm="100000">
                                          <p:val>
                                            <p:strVal val="#ppt_x"/>
                                          </p:val>
                                        </p:tav>
                                      </p:tavLst>
                                    </p:anim>
                                    <p:anim calcmode="lin" valueType="num">
                                      <p:cBhvr additive="base">
                                        <p:cTn id="18" dur="250" fill="hold"/>
                                        <p:tgtEl>
                                          <p:spTgt spid="7"/>
                                        </p:tgtEl>
                                        <p:attrNameLst>
                                          <p:attrName>ppt_y</p:attrName>
                                        </p:attrNameLst>
                                      </p:cBhvr>
                                      <p:tavLst>
                                        <p:tav tm="0">
                                          <p:val>
                                            <p:strVal val="1+#ppt_h/2"/>
                                          </p:val>
                                        </p:tav>
                                        <p:tav tm="100000">
                                          <p:val>
                                            <p:strVal val="#ppt_y"/>
                                          </p:val>
                                        </p:tav>
                                      </p:tavLst>
                                    </p:anim>
                                  </p:childTnLst>
                                </p:cTn>
                              </p:par>
                            </p:childTnLst>
                          </p:cTn>
                        </p:par>
                        <p:par>
                          <p:cTn id="19" fill="hold">
                            <p:stCondLst>
                              <p:cond delay="750"/>
                            </p:stCondLst>
                            <p:childTnLst>
                              <p:par>
                                <p:cTn id="20" presetID="2" presetClass="entr" presetSubtype="4" fill="hold" grpId="0" nodeType="afterEffect">
                                  <p:stCondLst>
                                    <p:cond delay="0"/>
                                  </p:stCondLst>
                                  <p:childTnLst>
                                    <p:set>
                                      <p:cBhvr>
                                        <p:cTn id="21" dur="1" fill="hold">
                                          <p:stCondLst>
                                            <p:cond delay="0"/>
                                          </p:stCondLst>
                                        </p:cTn>
                                        <p:tgtEl>
                                          <p:spTgt spid="10"/>
                                        </p:tgtEl>
                                        <p:attrNameLst>
                                          <p:attrName>style.visibility</p:attrName>
                                        </p:attrNameLst>
                                      </p:cBhvr>
                                      <p:to>
                                        <p:strVal val="visible"/>
                                      </p:to>
                                    </p:set>
                                    <p:anim calcmode="lin" valueType="num">
                                      <p:cBhvr additive="base">
                                        <p:cTn id="22" dur="250" fill="hold"/>
                                        <p:tgtEl>
                                          <p:spTgt spid="10"/>
                                        </p:tgtEl>
                                        <p:attrNameLst>
                                          <p:attrName>ppt_x</p:attrName>
                                        </p:attrNameLst>
                                      </p:cBhvr>
                                      <p:tavLst>
                                        <p:tav tm="0">
                                          <p:val>
                                            <p:strVal val="#ppt_x"/>
                                          </p:val>
                                        </p:tav>
                                        <p:tav tm="100000">
                                          <p:val>
                                            <p:strVal val="#ppt_x"/>
                                          </p:val>
                                        </p:tav>
                                      </p:tavLst>
                                    </p:anim>
                                    <p:anim calcmode="lin" valueType="num">
                                      <p:cBhvr additive="base">
                                        <p:cTn id="23" dur="250" fill="hold"/>
                                        <p:tgtEl>
                                          <p:spTgt spid="10"/>
                                        </p:tgtEl>
                                        <p:attrNameLst>
                                          <p:attrName>ppt_y</p:attrName>
                                        </p:attrNameLst>
                                      </p:cBhvr>
                                      <p:tavLst>
                                        <p:tav tm="0">
                                          <p:val>
                                            <p:strVal val="1+#ppt_h/2"/>
                                          </p:val>
                                        </p:tav>
                                        <p:tav tm="100000">
                                          <p:val>
                                            <p:strVal val="#ppt_y"/>
                                          </p:val>
                                        </p:tav>
                                      </p:tavLst>
                                    </p:anim>
                                  </p:childTnLst>
                                </p:cTn>
                              </p:par>
                            </p:childTnLst>
                          </p:cTn>
                        </p:par>
                        <p:par>
                          <p:cTn id="24" fill="hold">
                            <p:stCondLst>
                              <p:cond delay="1000"/>
                            </p:stCondLst>
                            <p:childTnLst>
                              <p:par>
                                <p:cTn id="25" presetID="2" presetClass="entr" presetSubtype="4" fill="hold" grpId="0" nodeType="afterEffect">
                                  <p:stCondLst>
                                    <p:cond delay="0"/>
                                  </p:stCondLst>
                                  <p:childTnLst>
                                    <p:set>
                                      <p:cBhvr>
                                        <p:cTn id="26" dur="1" fill="hold">
                                          <p:stCondLst>
                                            <p:cond delay="0"/>
                                          </p:stCondLst>
                                        </p:cTn>
                                        <p:tgtEl>
                                          <p:spTgt spid="17"/>
                                        </p:tgtEl>
                                        <p:attrNameLst>
                                          <p:attrName>style.visibility</p:attrName>
                                        </p:attrNameLst>
                                      </p:cBhvr>
                                      <p:to>
                                        <p:strVal val="visible"/>
                                      </p:to>
                                    </p:set>
                                    <p:anim calcmode="lin" valueType="num">
                                      <p:cBhvr additive="base">
                                        <p:cTn id="27" dur="250" fill="hold"/>
                                        <p:tgtEl>
                                          <p:spTgt spid="17"/>
                                        </p:tgtEl>
                                        <p:attrNameLst>
                                          <p:attrName>ppt_x</p:attrName>
                                        </p:attrNameLst>
                                      </p:cBhvr>
                                      <p:tavLst>
                                        <p:tav tm="0">
                                          <p:val>
                                            <p:strVal val="#ppt_x"/>
                                          </p:val>
                                        </p:tav>
                                        <p:tav tm="100000">
                                          <p:val>
                                            <p:strVal val="#ppt_x"/>
                                          </p:val>
                                        </p:tav>
                                      </p:tavLst>
                                    </p:anim>
                                    <p:anim calcmode="lin" valueType="num">
                                      <p:cBhvr additive="base">
                                        <p:cTn id="28" dur="250" fill="hold"/>
                                        <p:tgtEl>
                                          <p:spTgt spid="17"/>
                                        </p:tgtEl>
                                        <p:attrNameLst>
                                          <p:attrName>ppt_y</p:attrName>
                                        </p:attrNameLst>
                                      </p:cBhvr>
                                      <p:tavLst>
                                        <p:tav tm="0">
                                          <p:val>
                                            <p:strVal val="1+#ppt_h/2"/>
                                          </p:val>
                                        </p:tav>
                                        <p:tav tm="100000">
                                          <p:val>
                                            <p:strVal val="#ppt_y"/>
                                          </p:val>
                                        </p:tav>
                                      </p:tavLst>
                                    </p:anim>
                                  </p:childTnLst>
                                </p:cTn>
                              </p:par>
                            </p:childTnLst>
                          </p:cTn>
                        </p:par>
                        <p:par>
                          <p:cTn id="29" fill="hold">
                            <p:stCondLst>
                              <p:cond delay="1250"/>
                            </p:stCondLst>
                            <p:childTnLst>
                              <p:par>
                                <p:cTn id="30" presetID="2" presetClass="entr" presetSubtype="4" fill="hold" nodeType="afterEffect">
                                  <p:stCondLst>
                                    <p:cond delay="0"/>
                                  </p:stCondLst>
                                  <p:childTnLst>
                                    <p:set>
                                      <p:cBhvr>
                                        <p:cTn id="31" dur="1" fill="hold">
                                          <p:stCondLst>
                                            <p:cond delay="0"/>
                                          </p:stCondLst>
                                        </p:cTn>
                                        <p:tgtEl>
                                          <p:spTgt spid="27"/>
                                        </p:tgtEl>
                                        <p:attrNameLst>
                                          <p:attrName>style.visibility</p:attrName>
                                        </p:attrNameLst>
                                      </p:cBhvr>
                                      <p:to>
                                        <p:strVal val="visible"/>
                                      </p:to>
                                    </p:set>
                                    <p:anim calcmode="lin" valueType="num">
                                      <p:cBhvr additive="base">
                                        <p:cTn id="32" dur="250" fill="hold"/>
                                        <p:tgtEl>
                                          <p:spTgt spid="27"/>
                                        </p:tgtEl>
                                        <p:attrNameLst>
                                          <p:attrName>ppt_x</p:attrName>
                                        </p:attrNameLst>
                                      </p:cBhvr>
                                      <p:tavLst>
                                        <p:tav tm="0">
                                          <p:val>
                                            <p:strVal val="#ppt_x"/>
                                          </p:val>
                                        </p:tav>
                                        <p:tav tm="100000">
                                          <p:val>
                                            <p:strVal val="#ppt_x"/>
                                          </p:val>
                                        </p:tav>
                                      </p:tavLst>
                                    </p:anim>
                                    <p:anim calcmode="lin" valueType="num">
                                      <p:cBhvr additive="base">
                                        <p:cTn id="33" dur="250" fill="hold"/>
                                        <p:tgtEl>
                                          <p:spTgt spid="27"/>
                                        </p:tgtEl>
                                        <p:attrNameLst>
                                          <p:attrName>ppt_y</p:attrName>
                                        </p:attrNameLst>
                                      </p:cBhvr>
                                      <p:tavLst>
                                        <p:tav tm="0">
                                          <p:val>
                                            <p:strVal val="1+#ppt_h/2"/>
                                          </p:val>
                                        </p:tav>
                                        <p:tav tm="100000">
                                          <p:val>
                                            <p:strVal val="#ppt_y"/>
                                          </p:val>
                                        </p:tav>
                                      </p:tavLst>
                                    </p:anim>
                                  </p:childTnLst>
                                </p:cTn>
                              </p:par>
                            </p:childTnLst>
                          </p:cTn>
                        </p:par>
                        <p:par>
                          <p:cTn id="34" fill="hold">
                            <p:stCondLst>
                              <p:cond delay="1500"/>
                            </p:stCondLst>
                            <p:childTnLst>
                              <p:par>
                                <p:cTn id="35" presetID="2" presetClass="entr" presetSubtype="4"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 calcmode="lin" valueType="num">
                                      <p:cBhvr additive="base">
                                        <p:cTn id="37" dur="250" fill="hold"/>
                                        <p:tgtEl>
                                          <p:spTgt spid="15"/>
                                        </p:tgtEl>
                                        <p:attrNameLst>
                                          <p:attrName>ppt_x</p:attrName>
                                        </p:attrNameLst>
                                      </p:cBhvr>
                                      <p:tavLst>
                                        <p:tav tm="0">
                                          <p:val>
                                            <p:strVal val="#ppt_x"/>
                                          </p:val>
                                        </p:tav>
                                        <p:tav tm="100000">
                                          <p:val>
                                            <p:strVal val="#ppt_x"/>
                                          </p:val>
                                        </p:tav>
                                      </p:tavLst>
                                    </p:anim>
                                    <p:anim calcmode="lin" valueType="num">
                                      <p:cBhvr additive="base">
                                        <p:cTn id="38" dur="250" fill="hold"/>
                                        <p:tgtEl>
                                          <p:spTgt spid="15"/>
                                        </p:tgtEl>
                                        <p:attrNameLst>
                                          <p:attrName>ppt_y</p:attrName>
                                        </p:attrNameLst>
                                      </p:cBhvr>
                                      <p:tavLst>
                                        <p:tav tm="0">
                                          <p:val>
                                            <p:strVal val="1+#ppt_h/2"/>
                                          </p:val>
                                        </p:tav>
                                        <p:tav tm="100000">
                                          <p:val>
                                            <p:strVal val="#ppt_y"/>
                                          </p:val>
                                        </p:tav>
                                      </p:tavLst>
                                    </p:anim>
                                  </p:childTnLst>
                                </p:cTn>
                              </p:par>
                            </p:childTnLst>
                          </p:cTn>
                        </p:par>
                        <p:par>
                          <p:cTn id="39" fill="hold">
                            <p:stCondLst>
                              <p:cond delay="1750"/>
                            </p:stCondLst>
                            <p:childTnLst>
                              <p:par>
                                <p:cTn id="40" presetID="2" presetClass="entr" presetSubtype="4" fill="hold" grpId="0" nodeType="afterEffect">
                                  <p:stCondLst>
                                    <p:cond delay="0"/>
                                  </p:stCondLst>
                                  <p:childTnLst>
                                    <p:set>
                                      <p:cBhvr>
                                        <p:cTn id="41" dur="1" fill="hold">
                                          <p:stCondLst>
                                            <p:cond delay="0"/>
                                          </p:stCondLst>
                                        </p:cTn>
                                        <p:tgtEl>
                                          <p:spTgt spid="18"/>
                                        </p:tgtEl>
                                        <p:attrNameLst>
                                          <p:attrName>style.visibility</p:attrName>
                                        </p:attrNameLst>
                                      </p:cBhvr>
                                      <p:to>
                                        <p:strVal val="visible"/>
                                      </p:to>
                                    </p:set>
                                    <p:anim calcmode="lin" valueType="num">
                                      <p:cBhvr additive="base">
                                        <p:cTn id="42" dur="250" fill="hold"/>
                                        <p:tgtEl>
                                          <p:spTgt spid="18"/>
                                        </p:tgtEl>
                                        <p:attrNameLst>
                                          <p:attrName>ppt_x</p:attrName>
                                        </p:attrNameLst>
                                      </p:cBhvr>
                                      <p:tavLst>
                                        <p:tav tm="0">
                                          <p:val>
                                            <p:strVal val="#ppt_x"/>
                                          </p:val>
                                        </p:tav>
                                        <p:tav tm="100000">
                                          <p:val>
                                            <p:strVal val="#ppt_x"/>
                                          </p:val>
                                        </p:tav>
                                      </p:tavLst>
                                    </p:anim>
                                    <p:anim calcmode="lin" valueType="num">
                                      <p:cBhvr additive="base">
                                        <p:cTn id="43" dur="250" fill="hold"/>
                                        <p:tgtEl>
                                          <p:spTgt spid="18"/>
                                        </p:tgtEl>
                                        <p:attrNameLst>
                                          <p:attrName>ppt_y</p:attrName>
                                        </p:attrNameLst>
                                      </p:cBhvr>
                                      <p:tavLst>
                                        <p:tav tm="0">
                                          <p:val>
                                            <p:strVal val="1+#ppt_h/2"/>
                                          </p:val>
                                        </p:tav>
                                        <p:tav tm="100000">
                                          <p:val>
                                            <p:strVal val="#ppt_y"/>
                                          </p:val>
                                        </p:tav>
                                      </p:tavLst>
                                    </p:anim>
                                  </p:childTnLst>
                                </p:cTn>
                              </p:par>
                            </p:childTnLst>
                          </p:cTn>
                        </p:par>
                        <p:par>
                          <p:cTn id="44" fill="hold">
                            <p:stCondLst>
                              <p:cond delay="2000"/>
                            </p:stCondLst>
                            <p:childTnLst>
                              <p:par>
                                <p:cTn id="45" presetID="2" presetClass="entr" presetSubtype="4" fill="hold" grpId="0" nodeType="afterEffect">
                                  <p:stCondLst>
                                    <p:cond delay="0"/>
                                  </p:stCondLst>
                                  <p:childTnLst>
                                    <p:set>
                                      <p:cBhvr>
                                        <p:cTn id="46" dur="1" fill="hold">
                                          <p:stCondLst>
                                            <p:cond delay="0"/>
                                          </p:stCondLst>
                                        </p:cTn>
                                        <p:tgtEl>
                                          <p:spTgt spid="26"/>
                                        </p:tgtEl>
                                        <p:attrNameLst>
                                          <p:attrName>style.visibility</p:attrName>
                                        </p:attrNameLst>
                                      </p:cBhvr>
                                      <p:to>
                                        <p:strVal val="visible"/>
                                      </p:to>
                                    </p:set>
                                    <p:anim calcmode="lin" valueType="num">
                                      <p:cBhvr additive="base">
                                        <p:cTn id="47" dur="250" fill="hold"/>
                                        <p:tgtEl>
                                          <p:spTgt spid="26"/>
                                        </p:tgtEl>
                                        <p:attrNameLst>
                                          <p:attrName>ppt_x</p:attrName>
                                        </p:attrNameLst>
                                      </p:cBhvr>
                                      <p:tavLst>
                                        <p:tav tm="0">
                                          <p:val>
                                            <p:strVal val="#ppt_x"/>
                                          </p:val>
                                        </p:tav>
                                        <p:tav tm="100000">
                                          <p:val>
                                            <p:strVal val="#ppt_x"/>
                                          </p:val>
                                        </p:tav>
                                      </p:tavLst>
                                    </p:anim>
                                    <p:anim calcmode="lin" valueType="num">
                                      <p:cBhvr additive="base">
                                        <p:cTn id="48" dur="250" fill="hold"/>
                                        <p:tgtEl>
                                          <p:spTgt spid="26"/>
                                        </p:tgtEl>
                                        <p:attrNameLst>
                                          <p:attrName>ppt_y</p:attrName>
                                        </p:attrNameLst>
                                      </p:cBhvr>
                                      <p:tavLst>
                                        <p:tav tm="0">
                                          <p:val>
                                            <p:strVal val="1+#ppt_h/2"/>
                                          </p:val>
                                        </p:tav>
                                        <p:tav tm="100000">
                                          <p:val>
                                            <p:strVal val="#ppt_y"/>
                                          </p:val>
                                        </p:tav>
                                      </p:tavLst>
                                    </p:anim>
                                  </p:childTnLst>
                                </p:cTn>
                              </p:par>
                            </p:childTnLst>
                          </p:cTn>
                        </p:par>
                        <p:par>
                          <p:cTn id="49" fill="hold">
                            <p:stCondLst>
                              <p:cond delay="2250"/>
                            </p:stCondLst>
                            <p:childTnLst>
                              <p:par>
                                <p:cTn id="50" presetID="2" presetClass="entr" presetSubtype="4" fill="hold" grpId="0" nodeType="afterEffect">
                                  <p:stCondLst>
                                    <p:cond delay="0"/>
                                  </p:stCondLst>
                                  <p:childTnLst>
                                    <p:set>
                                      <p:cBhvr>
                                        <p:cTn id="51" dur="1" fill="hold">
                                          <p:stCondLst>
                                            <p:cond delay="0"/>
                                          </p:stCondLst>
                                        </p:cTn>
                                        <p:tgtEl>
                                          <p:spTgt spid="16"/>
                                        </p:tgtEl>
                                        <p:attrNameLst>
                                          <p:attrName>style.visibility</p:attrName>
                                        </p:attrNameLst>
                                      </p:cBhvr>
                                      <p:to>
                                        <p:strVal val="visible"/>
                                      </p:to>
                                    </p:set>
                                    <p:anim calcmode="lin" valueType="num">
                                      <p:cBhvr additive="base">
                                        <p:cTn id="52" dur="250" fill="hold"/>
                                        <p:tgtEl>
                                          <p:spTgt spid="16"/>
                                        </p:tgtEl>
                                        <p:attrNameLst>
                                          <p:attrName>ppt_x</p:attrName>
                                        </p:attrNameLst>
                                      </p:cBhvr>
                                      <p:tavLst>
                                        <p:tav tm="0">
                                          <p:val>
                                            <p:strVal val="#ppt_x"/>
                                          </p:val>
                                        </p:tav>
                                        <p:tav tm="100000">
                                          <p:val>
                                            <p:strVal val="#ppt_x"/>
                                          </p:val>
                                        </p:tav>
                                      </p:tavLst>
                                    </p:anim>
                                    <p:anim calcmode="lin" valueType="num">
                                      <p:cBhvr additive="base">
                                        <p:cTn id="53" dur="250" fill="hold"/>
                                        <p:tgtEl>
                                          <p:spTgt spid="16"/>
                                        </p:tgtEl>
                                        <p:attrNameLst>
                                          <p:attrName>ppt_y</p:attrName>
                                        </p:attrNameLst>
                                      </p:cBhvr>
                                      <p:tavLst>
                                        <p:tav tm="0">
                                          <p:val>
                                            <p:strVal val="1+#ppt_h/2"/>
                                          </p:val>
                                        </p:tav>
                                        <p:tav tm="100000">
                                          <p:val>
                                            <p:strVal val="#ppt_y"/>
                                          </p:val>
                                        </p:tav>
                                      </p:tavLst>
                                    </p:anim>
                                  </p:childTnLst>
                                </p:cTn>
                              </p:par>
                            </p:childTnLst>
                          </p:cTn>
                        </p:par>
                        <p:par>
                          <p:cTn id="54" fill="hold">
                            <p:stCondLst>
                              <p:cond delay="2500"/>
                            </p:stCondLst>
                            <p:childTnLst>
                              <p:par>
                                <p:cTn id="55" presetID="2" presetClass="entr" presetSubtype="4" fill="hold" grpId="0" nodeType="afterEffect">
                                  <p:stCondLst>
                                    <p:cond delay="0"/>
                                  </p:stCondLst>
                                  <p:childTnLst>
                                    <p:set>
                                      <p:cBhvr>
                                        <p:cTn id="56" dur="1" fill="hold">
                                          <p:stCondLst>
                                            <p:cond delay="0"/>
                                          </p:stCondLst>
                                        </p:cTn>
                                        <p:tgtEl>
                                          <p:spTgt spid="13"/>
                                        </p:tgtEl>
                                        <p:attrNameLst>
                                          <p:attrName>style.visibility</p:attrName>
                                        </p:attrNameLst>
                                      </p:cBhvr>
                                      <p:to>
                                        <p:strVal val="visible"/>
                                      </p:to>
                                    </p:set>
                                    <p:anim calcmode="lin" valueType="num">
                                      <p:cBhvr additive="base">
                                        <p:cTn id="57" dur="250" fill="hold"/>
                                        <p:tgtEl>
                                          <p:spTgt spid="13"/>
                                        </p:tgtEl>
                                        <p:attrNameLst>
                                          <p:attrName>ppt_x</p:attrName>
                                        </p:attrNameLst>
                                      </p:cBhvr>
                                      <p:tavLst>
                                        <p:tav tm="0">
                                          <p:val>
                                            <p:strVal val="#ppt_x"/>
                                          </p:val>
                                        </p:tav>
                                        <p:tav tm="100000">
                                          <p:val>
                                            <p:strVal val="#ppt_x"/>
                                          </p:val>
                                        </p:tav>
                                      </p:tavLst>
                                    </p:anim>
                                    <p:anim calcmode="lin" valueType="num">
                                      <p:cBhvr additive="base">
                                        <p:cTn id="58" dur="250" fill="hold"/>
                                        <p:tgtEl>
                                          <p:spTgt spid="13"/>
                                        </p:tgtEl>
                                        <p:attrNameLst>
                                          <p:attrName>ppt_y</p:attrName>
                                        </p:attrNameLst>
                                      </p:cBhvr>
                                      <p:tavLst>
                                        <p:tav tm="0">
                                          <p:val>
                                            <p:strVal val="1+#ppt_h/2"/>
                                          </p:val>
                                        </p:tav>
                                        <p:tav tm="100000">
                                          <p:val>
                                            <p:strVal val="#ppt_y"/>
                                          </p:val>
                                        </p:tav>
                                      </p:tavLst>
                                    </p:anim>
                                  </p:childTnLst>
                                </p:cTn>
                              </p:par>
                            </p:childTnLst>
                          </p:cTn>
                        </p:par>
                        <p:par>
                          <p:cTn id="59" fill="hold">
                            <p:stCondLst>
                              <p:cond delay="2750"/>
                            </p:stCondLst>
                            <p:childTnLst>
                              <p:par>
                                <p:cTn id="60" presetID="2" presetClass="entr" presetSubtype="4" fill="hold" nodeType="afterEffect">
                                  <p:stCondLst>
                                    <p:cond delay="0"/>
                                  </p:stCondLst>
                                  <p:childTnLst>
                                    <p:set>
                                      <p:cBhvr>
                                        <p:cTn id="61" dur="1" fill="hold">
                                          <p:stCondLst>
                                            <p:cond delay="0"/>
                                          </p:stCondLst>
                                        </p:cTn>
                                        <p:tgtEl>
                                          <p:spTgt spid="19"/>
                                        </p:tgtEl>
                                        <p:attrNameLst>
                                          <p:attrName>style.visibility</p:attrName>
                                        </p:attrNameLst>
                                      </p:cBhvr>
                                      <p:to>
                                        <p:strVal val="visible"/>
                                      </p:to>
                                    </p:set>
                                    <p:anim calcmode="lin" valueType="num">
                                      <p:cBhvr additive="base">
                                        <p:cTn id="62" dur="250" fill="hold"/>
                                        <p:tgtEl>
                                          <p:spTgt spid="19"/>
                                        </p:tgtEl>
                                        <p:attrNameLst>
                                          <p:attrName>ppt_x</p:attrName>
                                        </p:attrNameLst>
                                      </p:cBhvr>
                                      <p:tavLst>
                                        <p:tav tm="0">
                                          <p:val>
                                            <p:strVal val="#ppt_x"/>
                                          </p:val>
                                        </p:tav>
                                        <p:tav tm="100000">
                                          <p:val>
                                            <p:strVal val="#ppt_x"/>
                                          </p:val>
                                        </p:tav>
                                      </p:tavLst>
                                    </p:anim>
                                    <p:anim calcmode="lin" valueType="num">
                                      <p:cBhvr additive="base">
                                        <p:cTn id="63" dur="250" fill="hold"/>
                                        <p:tgtEl>
                                          <p:spTgt spid="19"/>
                                        </p:tgtEl>
                                        <p:attrNameLst>
                                          <p:attrName>ppt_y</p:attrName>
                                        </p:attrNameLst>
                                      </p:cBhvr>
                                      <p:tavLst>
                                        <p:tav tm="0">
                                          <p:val>
                                            <p:strVal val="1+#ppt_h/2"/>
                                          </p:val>
                                        </p:tav>
                                        <p:tav tm="100000">
                                          <p:val>
                                            <p:strVal val="#ppt_y"/>
                                          </p:val>
                                        </p:tav>
                                      </p:tavLst>
                                    </p:anim>
                                  </p:childTnLst>
                                </p:cTn>
                              </p:par>
                            </p:childTnLst>
                          </p:cTn>
                        </p:par>
                        <p:par>
                          <p:cTn id="64" fill="hold">
                            <p:stCondLst>
                              <p:cond delay="3000"/>
                            </p:stCondLst>
                            <p:childTnLst>
                              <p:par>
                                <p:cTn id="65" presetID="2" presetClass="entr" presetSubtype="4" fill="hold" grpId="0" nodeType="afterEffect">
                                  <p:stCondLst>
                                    <p:cond delay="0"/>
                                  </p:stCondLst>
                                  <p:childTnLst>
                                    <p:set>
                                      <p:cBhvr>
                                        <p:cTn id="66" dur="1" fill="hold">
                                          <p:stCondLst>
                                            <p:cond delay="0"/>
                                          </p:stCondLst>
                                        </p:cTn>
                                        <p:tgtEl>
                                          <p:spTgt spid="11"/>
                                        </p:tgtEl>
                                        <p:attrNameLst>
                                          <p:attrName>style.visibility</p:attrName>
                                        </p:attrNameLst>
                                      </p:cBhvr>
                                      <p:to>
                                        <p:strVal val="visible"/>
                                      </p:to>
                                    </p:set>
                                    <p:anim calcmode="lin" valueType="num">
                                      <p:cBhvr additive="base">
                                        <p:cTn id="67" dur="250" fill="hold"/>
                                        <p:tgtEl>
                                          <p:spTgt spid="11"/>
                                        </p:tgtEl>
                                        <p:attrNameLst>
                                          <p:attrName>ppt_x</p:attrName>
                                        </p:attrNameLst>
                                      </p:cBhvr>
                                      <p:tavLst>
                                        <p:tav tm="0">
                                          <p:val>
                                            <p:strVal val="#ppt_x"/>
                                          </p:val>
                                        </p:tav>
                                        <p:tav tm="100000">
                                          <p:val>
                                            <p:strVal val="#ppt_x"/>
                                          </p:val>
                                        </p:tav>
                                      </p:tavLst>
                                    </p:anim>
                                    <p:anim calcmode="lin" valueType="num">
                                      <p:cBhvr additive="base">
                                        <p:cTn id="68" dur="250" fill="hold"/>
                                        <p:tgtEl>
                                          <p:spTgt spid="11"/>
                                        </p:tgtEl>
                                        <p:attrNameLst>
                                          <p:attrName>ppt_y</p:attrName>
                                        </p:attrNameLst>
                                      </p:cBhvr>
                                      <p:tavLst>
                                        <p:tav tm="0">
                                          <p:val>
                                            <p:strVal val="1+#ppt_h/2"/>
                                          </p:val>
                                        </p:tav>
                                        <p:tav tm="100000">
                                          <p:val>
                                            <p:strVal val="#ppt_y"/>
                                          </p:val>
                                        </p:tav>
                                      </p:tavLst>
                                    </p:anim>
                                  </p:childTnLst>
                                </p:cTn>
                              </p:par>
                            </p:childTnLst>
                          </p:cTn>
                        </p:par>
                        <p:par>
                          <p:cTn id="69" fill="hold">
                            <p:stCondLst>
                              <p:cond delay="3250"/>
                            </p:stCondLst>
                            <p:childTnLst>
                              <p:par>
                                <p:cTn id="70" presetID="2" presetClass="entr" presetSubtype="4" fill="hold" grpId="0" nodeType="afterEffect">
                                  <p:stCondLst>
                                    <p:cond delay="0"/>
                                  </p:stCondLst>
                                  <p:childTnLst>
                                    <p:set>
                                      <p:cBhvr>
                                        <p:cTn id="71" dur="1" fill="hold">
                                          <p:stCondLst>
                                            <p:cond delay="0"/>
                                          </p:stCondLst>
                                        </p:cTn>
                                        <p:tgtEl>
                                          <p:spTgt spid="14"/>
                                        </p:tgtEl>
                                        <p:attrNameLst>
                                          <p:attrName>style.visibility</p:attrName>
                                        </p:attrNameLst>
                                      </p:cBhvr>
                                      <p:to>
                                        <p:strVal val="visible"/>
                                      </p:to>
                                    </p:set>
                                    <p:anim calcmode="lin" valueType="num">
                                      <p:cBhvr additive="base">
                                        <p:cTn id="72" dur="250" fill="hold"/>
                                        <p:tgtEl>
                                          <p:spTgt spid="14"/>
                                        </p:tgtEl>
                                        <p:attrNameLst>
                                          <p:attrName>ppt_x</p:attrName>
                                        </p:attrNameLst>
                                      </p:cBhvr>
                                      <p:tavLst>
                                        <p:tav tm="0">
                                          <p:val>
                                            <p:strVal val="#ppt_x"/>
                                          </p:val>
                                        </p:tav>
                                        <p:tav tm="100000">
                                          <p:val>
                                            <p:strVal val="#ppt_x"/>
                                          </p:val>
                                        </p:tav>
                                      </p:tavLst>
                                    </p:anim>
                                    <p:anim calcmode="lin" valueType="num">
                                      <p:cBhvr additive="base">
                                        <p:cTn id="73" dur="250" fill="hold"/>
                                        <p:tgtEl>
                                          <p:spTgt spid="14"/>
                                        </p:tgtEl>
                                        <p:attrNameLst>
                                          <p:attrName>ppt_y</p:attrName>
                                        </p:attrNameLst>
                                      </p:cBhvr>
                                      <p:tavLst>
                                        <p:tav tm="0">
                                          <p:val>
                                            <p:strVal val="1+#ppt_h/2"/>
                                          </p:val>
                                        </p:tav>
                                        <p:tav tm="100000">
                                          <p:val>
                                            <p:strVal val="#ppt_y"/>
                                          </p:val>
                                        </p:tav>
                                      </p:tavLst>
                                    </p:anim>
                                  </p:childTnLst>
                                </p:cTn>
                              </p:par>
                            </p:childTnLst>
                          </p:cTn>
                        </p:par>
                        <p:par>
                          <p:cTn id="74" fill="hold">
                            <p:stCondLst>
                              <p:cond delay="3500"/>
                            </p:stCondLst>
                            <p:childTnLst>
                              <p:par>
                                <p:cTn id="75" presetID="2" presetClass="entr" presetSubtype="4" fill="hold" nodeType="afterEffect">
                                  <p:stCondLst>
                                    <p:cond delay="0"/>
                                  </p:stCondLst>
                                  <p:childTnLst>
                                    <p:set>
                                      <p:cBhvr>
                                        <p:cTn id="76" dur="1" fill="hold">
                                          <p:stCondLst>
                                            <p:cond delay="0"/>
                                          </p:stCondLst>
                                        </p:cTn>
                                        <p:tgtEl>
                                          <p:spTgt spid="23"/>
                                        </p:tgtEl>
                                        <p:attrNameLst>
                                          <p:attrName>style.visibility</p:attrName>
                                        </p:attrNameLst>
                                      </p:cBhvr>
                                      <p:to>
                                        <p:strVal val="visible"/>
                                      </p:to>
                                    </p:set>
                                    <p:anim calcmode="lin" valueType="num">
                                      <p:cBhvr additive="base">
                                        <p:cTn id="77" dur="250" fill="hold"/>
                                        <p:tgtEl>
                                          <p:spTgt spid="23"/>
                                        </p:tgtEl>
                                        <p:attrNameLst>
                                          <p:attrName>ppt_x</p:attrName>
                                        </p:attrNameLst>
                                      </p:cBhvr>
                                      <p:tavLst>
                                        <p:tav tm="0">
                                          <p:val>
                                            <p:strVal val="#ppt_x"/>
                                          </p:val>
                                        </p:tav>
                                        <p:tav tm="100000">
                                          <p:val>
                                            <p:strVal val="#ppt_x"/>
                                          </p:val>
                                        </p:tav>
                                      </p:tavLst>
                                    </p:anim>
                                    <p:anim calcmode="lin" valueType="num">
                                      <p:cBhvr additive="base">
                                        <p:cTn id="78" dur="250" fill="hold"/>
                                        <p:tgtEl>
                                          <p:spTgt spid="23"/>
                                        </p:tgtEl>
                                        <p:attrNameLst>
                                          <p:attrName>ppt_y</p:attrName>
                                        </p:attrNameLst>
                                      </p:cBhvr>
                                      <p:tavLst>
                                        <p:tav tm="0">
                                          <p:val>
                                            <p:strVal val="1+#ppt_h/2"/>
                                          </p:val>
                                        </p:tav>
                                        <p:tav tm="100000">
                                          <p:val>
                                            <p:strVal val="#ppt_y"/>
                                          </p:val>
                                        </p:tav>
                                      </p:tavLst>
                                    </p:anim>
                                  </p:childTnLst>
                                </p:cTn>
                              </p:par>
                            </p:childTnLst>
                          </p:cTn>
                        </p:par>
                        <p:par>
                          <p:cTn id="79" fill="hold">
                            <p:stCondLst>
                              <p:cond delay="3750"/>
                            </p:stCondLst>
                            <p:childTnLst>
                              <p:par>
                                <p:cTn id="80" presetID="2" presetClass="entr" presetSubtype="4" fill="hold" grpId="0" nodeType="afterEffect">
                                  <p:stCondLst>
                                    <p:cond delay="0"/>
                                  </p:stCondLst>
                                  <p:childTnLst>
                                    <p:set>
                                      <p:cBhvr>
                                        <p:cTn id="81" dur="1" fill="hold">
                                          <p:stCondLst>
                                            <p:cond delay="0"/>
                                          </p:stCondLst>
                                        </p:cTn>
                                        <p:tgtEl>
                                          <p:spTgt spid="12"/>
                                        </p:tgtEl>
                                        <p:attrNameLst>
                                          <p:attrName>style.visibility</p:attrName>
                                        </p:attrNameLst>
                                      </p:cBhvr>
                                      <p:to>
                                        <p:strVal val="visible"/>
                                      </p:to>
                                    </p:set>
                                    <p:anim calcmode="lin" valueType="num">
                                      <p:cBhvr additive="base">
                                        <p:cTn id="82" dur="250" fill="hold"/>
                                        <p:tgtEl>
                                          <p:spTgt spid="12"/>
                                        </p:tgtEl>
                                        <p:attrNameLst>
                                          <p:attrName>ppt_x</p:attrName>
                                        </p:attrNameLst>
                                      </p:cBhvr>
                                      <p:tavLst>
                                        <p:tav tm="0">
                                          <p:val>
                                            <p:strVal val="#ppt_x"/>
                                          </p:val>
                                        </p:tav>
                                        <p:tav tm="100000">
                                          <p:val>
                                            <p:strVal val="#ppt_x"/>
                                          </p:val>
                                        </p:tav>
                                      </p:tavLst>
                                    </p:anim>
                                    <p:anim calcmode="lin" valueType="num">
                                      <p:cBhvr additive="base">
                                        <p:cTn id="83" dur="250" fill="hold"/>
                                        <p:tgtEl>
                                          <p:spTgt spid="1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7" grpId="0" animBg="1"/>
      <p:bldP spid="9" grpId="0" animBg="1"/>
      <p:bldP spid="8" grpId="0" animBg="1"/>
      <p:bldP spid="11" grpId="0"/>
      <p:bldP spid="12" grpId="0"/>
      <p:bldP spid="13" grpId="0" animBg="1"/>
      <p:bldP spid="14" grpId="0" animBg="1"/>
      <p:bldP spid="15" grpId="0"/>
      <p:bldP spid="16" grpId="0"/>
      <p:bldP spid="17" grpId="0" animBg="1"/>
      <p:bldP spid="18" grpId="0" animBg="1"/>
      <p:bldP spid="26"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62" name="Chart 61"/>
          <p:cNvGraphicFramePr/>
          <p:nvPr>
            <p:extLst/>
          </p:nvPr>
        </p:nvGraphicFramePr>
        <p:xfrm>
          <a:off x="1678294" y="1941374"/>
          <a:ext cx="1998127" cy="2114852"/>
        </p:xfrm>
        <a:graphic>
          <a:graphicData uri="http://schemas.openxmlformats.org/drawingml/2006/chart">
            <c:chart xmlns:c="http://schemas.openxmlformats.org/drawingml/2006/chart" xmlns:r="http://schemas.openxmlformats.org/officeDocument/2006/relationships" r:id="rId3"/>
          </a:graphicData>
        </a:graphic>
      </p:graphicFrame>
      <p:sp>
        <p:nvSpPr>
          <p:cNvPr id="68" name="TextBox 67"/>
          <p:cNvSpPr txBox="1"/>
          <p:nvPr/>
        </p:nvSpPr>
        <p:spPr>
          <a:xfrm>
            <a:off x="2325817"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50" name="TextBox 49"/>
          <p:cNvSpPr txBox="1"/>
          <p:nvPr/>
        </p:nvSpPr>
        <p:spPr>
          <a:xfrm>
            <a:off x="2481407"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2001</a:t>
            </a:r>
          </a:p>
        </p:txBody>
      </p:sp>
      <p:graphicFrame>
        <p:nvGraphicFramePr>
          <p:cNvPr id="36" name="Chart 35"/>
          <p:cNvGraphicFramePr/>
          <p:nvPr>
            <p:extLst/>
          </p:nvPr>
        </p:nvGraphicFramePr>
        <p:xfrm>
          <a:off x="4160854" y="1941374"/>
          <a:ext cx="1998127" cy="2114852"/>
        </p:xfrm>
        <a:graphic>
          <a:graphicData uri="http://schemas.openxmlformats.org/drawingml/2006/chart">
            <c:chart xmlns:c="http://schemas.openxmlformats.org/drawingml/2006/chart" xmlns:r="http://schemas.openxmlformats.org/officeDocument/2006/relationships" r:id="rId4"/>
          </a:graphicData>
        </a:graphic>
      </p:graphicFrame>
      <p:sp>
        <p:nvSpPr>
          <p:cNvPr id="37" name="TextBox 36"/>
          <p:cNvSpPr txBox="1"/>
          <p:nvPr/>
        </p:nvSpPr>
        <p:spPr>
          <a:xfrm>
            <a:off x="4808378"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70%</a:t>
            </a:r>
          </a:p>
        </p:txBody>
      </p:sp>
      <p:sp>
        <p:nvSpPr>
          <p:cNvPr id="38" name="TextBox 37"/>
          <p:cNvSpPr txBox="1"/>
          <p:nvPr/>
        </p:nvSpPr>
        <p:spPr>
          <a:xfrm>
            <a:off x="4970170" y="3962081"/>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2010</a:t>
            </a:r>
          </a:p>
        </p:txBody>
      </p:sp>
      <p:graphicFrame>
        <p:nvGraphicFramePr>
          <p:cNvPr id="43" name="Chart 42"/>
          <p:cNvGraphicFramePr/>
          <p:nvPr>
            <p:extLst/>
          </p:nvPr>
        </p:nvGraphicFramePr>
        <p:xfrm>
          <a:off x="6619879" y="1941374"/>
          <a:ext cx="1998127" cy="2114852"/>
        </p:xfrm>
        <a:graphic>
          <a:graphicData uri="http://schemas.openxmlformats.org/drawingml/2006/chart">
            <c:chart xmlns:c="http://schemas.openxmlformats.org/drawingml/2006/chart" xmlns:r="http://schemas.openxmlformats.org/officeDocument/2006/relationships" r:id="rId5"/>
          </a:graphicData>
        </a:graphic>
      </p:graphicFrame>
      <p:sp>
        <p:nvSpPr>
          <p:cNvPr id="44" name="TextBox 43"/>
          <p:cNvSpPr txBox="1"/>
          <p:nvPr/>
        </p:nvSpPr>
        <p:spPr>
          <a:xfrm>
            <a:off x="7267401"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45" name="TextBox 44"/>
          <p:cNvSpPr txBox="1"/>
          <p:nvPr/>
        </p:nvSpPr>
        <p:spPr>
          <a:xfrm>
            <a:off x="7458931"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2012</a:t>
            </a:r>
          </a:p>
        </p:txBody>
      </p:sp>
      <p:graphicFrame>
        <p:nvGraphicFramePr>
          <p:cNvPr id="54" name="Chart 53"/>
          <p:cNvGraphicFramePr/>
          <p:nvPr>
            <p:extLst/>
          </p:nvPr>
        </p:nvGraphicFramePr>
        <p:xfrm>
          <a:off x="9108169" y="1941374"/>
          <a:ext cx="1998127" cy="2114852"/>
        </p:xfrm>
        <a:graphic>
          <a:graphicData uri="http://schemas.openxmlformats.org/drawingml/2006/chart">
            <c:chart xmlns:c="http://schemas.openxmlformats.org/drawingml/2006/chart" xmlns:r="http://schemas.openxmlformats.org/officeDocument/2006/relationships" r:id="rId6"/>
          </a:graphicData>
        </a:graphic>
      </p:graphicFrame>
      <p:sp>
        <p:nvSpPr>
          <p:cNvPr id="56" name="TextBox 55"/>
          <p:cNvSpPr txBox="1"/>
          <p:nvPr/>
        </p:nvSpPr>
        <p:spPr>
          <a:xfrm>
            <a:off x="9755692" y="2846012"/>
            <a:ext cx="781549" cy="350865"/>
          </a:xfrm>
          <a:prstGeom prst="rect">
            <a:avLst/>
          </a:prstGeom>
          <a:noFill/>
        </p:spPr>
        <p:txBody>
          <a:bodyPr wrap="square" rtlCol="0" anchor="ctr">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40%</a:t>
            </a:r>
          </a:p>
        </p:txBody>
      </p:sp>
      <p:sp>
        <p:nvSpPr>
          <p:cNvPr id="59" name="TextBox 58"/>
          <p:cNvSpPr txBox="1"/>
          <p:nvPr/>
        </p:nvSpPr>
        <p:spPr>
          <a:xfrm>
            <a:off x="9947694" y="3993624"/>
            <a:ext cx="397546" cy="258532"/>
          </a:xfrm>
          <a:prstGeom prst="rect">
            <a:avLst/>
          </a:prstGeom>
          <a:noFill/>
        </p:spPr>
        <p:txBody>
          <a:bodyPr wrap="none" lIns="0" tIns="0" rIns="0" bIns="0" rtlCol="0">
            <a:spAutoFit/>
          </a:bodyPr>
          <a:lstStyle/>
          <a:p>
            <a:pPr algn="ctr">
              <a:lnSpc>
                <a:spcPct val="120000"/>
              </a:lnSpc>
            </a:pPr>
            <a:r>
              <a:rPr lang="en-US" sz="1400" b="1"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2015</a:t>
            </a:r>
          </a:p>
        </p:txBody>
      </p:sp>
      <p:grpSp>
        <p:nvGrpSpPr>
          <p:cNvPr id="28" name="Group 29"/>
          <p:cNvGrpSpPr/>
          <p:nvPr/>
        </p:nvGrpSpPr>
        <p:grpSpPr>
          <a:xfrm>
            <a:off x="1812053" y="4538583"/>
            <a:ext cx="4094328" cy="722185"/>
            <a:chOff x="648100" y="3562350"/>
            <a:chExt cx="3771500" cy="914400"/>
          </a:xfrm>
        </p:grpSpPr>
        <p:sp>
          <p:nvSpPr>
            <p:cNvPr id="29" name="Rectangle 28"/>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Rectangle 29"/>
            <p:cNvSpPr/>
            <p:nvPr/>
          </p:nvSpPr>
          <p:spPr>
            <a:xfrm>
              <a:off x="648100" y="3562350"/>
              <a:ext cx="152400" cy="9144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1" name="Group 32"/>
          <p:cNvGrpSpPr/>
          <p:nvPr/>
        </p:nvGrpSpPr>
        <p:grpSpPr>
          <a:xfrm>
            <a:off x="1812053" y="5332321"/>
            <a:ext cx="4094328" cy="722185"/>
            <a:chOff x="648100" y="3562350"/>
            <a:chExt cx="3771500" cy="914400"/>
          </a:xfrm>
        </p:grpSpPr>
        <p:sp>
          <p:nvSpPr>
            <p:cNvPr id="32" name="Rectangle 31"/>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3" name="Rectangle 32"/>
            <p:cNvSpPr/>
            <p:nvPr/>
          </p:nvSpPr>
          <p:spPr>
            <a:xfrm>
              <a:off x="648100" y="3562350"/>
              <a:ext cx="152400" cy="9144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39" name="Group 35"/>
          <p:cNvGrpSpPr/>
          <p:nvPr/>
        </p:nvGrpSpPr>
        <p:grpSpPr>
          <a:xfrm>
            <a:off x="6987693" y="4534718"/>
            <a:ext cx="4094328" cy="722185"/>
            <a:chOff x="648100" y="3562350"/>
            <a:chExt cx="3771500" cy="914400"/>
          </a:xfrm>
        </p:grpSpPr>
        <p:sp>
          <p:nvSpPr>
            <p:cNvPr id="40" name="Rectangle 39"/>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46" name="Rectangle 45"/>
            <p:cNvSpPr/>
            <p:nvPr/>
          </p:nvSpPr>
          <p:spPr>
            <a:xfrm>
              <a:off x="648100" y="3562350"/>
              <a:ext cx="152400" cy="9144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49" name="TextBox 48"/>
          <p:cNvSpPr txBox="1"/>
          <p:nvPr/>
        </p:nvSpPr>
        <p:spPr>
          <a:xfrm>
            <a:off x="2113453" y="4598841"/>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1"/>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1" name="TextBox 50"/>
          <p:cNvSpPr txBox="1"/>
          <p:nvPr/>
        </p:nvSpPr>
        <p:spPr>
          <a:xfrm>
            <a:off x="2113453" y="53975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2"/>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2" name="TextBox 51"/>
          <p:cNvSpPr txBox="1"/>
          <p:nvPr/>
        </p:nvSpPr>
        <p:spPr>
          <a:xfrm>
            <a:off x="7289093" y="459321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3"/>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53" name="Group 52"/>
          <p:cNvGrpSpPr/>
          <p:nvPr/>
        </p:nvGrpSpPr>
        <p:grpSpPr>
          <a:xfrm>
            <a:off x="6987693" y="5325668"/>
            <a:ext cx="4094328" cy="722185"/>
            <a:chOff x="648100" y="3562350"/>
            <a:chExt cx="3771500" cy="914400"/>
          </a:xfrm>
        </p:grpSpPr>
        <p:sp>
          <p:nvSpPr>
            <p:cNvPr id="55" name="Rectangle 54"/>
            <p:cNvSpPr/>
            <p:nvPr/>
          </p:nvSpPr>
          <p:spPr>
            <a:xfrm>
              <a:off x="800500" y="3562350"/>
              <a:ext cx="3619100" cy="914400"/>
            </a:xfrm>
            <a:prstGeom prst="rect">
              <a:avLst/>
            </a:prstGeom>
            <a:solidFill>
              <a:schemeClr val="tx2">
                <a:lumMod val="10000"/>
                <a:lumOff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7" name="Rectangle 56"/>
            <p:cNvSpPr/>
            <p:nvPr/>
          </p:nvSpPr>
          <p:spPr>
            <a:xfrm>
              <a:off x="648100" y="3562350"/>
              <a:ext cx="152400" cy="9144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58" name="TextBox 57"/>
          <p:cNvSpPr txBox="1"/>
          <p:nvPr/>
        </p:nvSpPr>
        <p:spPr>
          <a:xfrm>
            <a:off x="7289093" y="5384164"/>
            <a:ext cx="3564921" cy="553998"/>
          </a:xfrm>
          <a:prstGeom prst="rect">
            <a:avLst/>
          </a:prstGeom>
          <a:noFill/>
        </p:spPr>
        <p:txBody>
          <a:bodyPr wrap="square" lIns="0" tIns="0" rIns="0" bIns="0" rtlCol="0">
            <a:spAutoFit/>
          </a:bodyPr>
          <a:lstStyle/>
          <a:p>
            <a:pPr>
              <a:lnSpc>
                <a:spcPct val="120000"/>
              </a:lnSpc>
            </a:pPr>
            <a:r>
              <a:rPr lang="zh-CN" alt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dirty="0">
              <a:solidFill>
                <a:schemeClr val="accent4"/>
              </a:solidFill>
              <a:latin typeface="Arial" panose="020B0604020202020204" pitchFamily="34" charset="0"/>
              <a:ea typeface="微软雅黑" panose="020B0503020204020204" pitchFamily="34" charset="-122"/>
              <a:cs typeface="+mn-ea"/>
              <a:sym typeface="Arial" panose="020B0604020202020204" pitchFamily="34" charset="0"/>
            </a:endParaRPr>
          </a:p>
          <a:p>
            <a:pPr>
              <a:lnSpc>
                <a:spcPct val="120000"/>
              </a:lnSpc>
            </a:pPr>
            <a:r>
              <a:rPr lang="en-US" altLang="zh-CN" sz="800" dirty="0" smtClean="0">
                <a:solidFill>
                  <a:schemeClr val="tx1">
                    <a:lumMod val="50000"/>
                    <a:lumOff val="50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endParaRPr lang="en-US" altLang="zh-CN" sz="800" dirty="0">
              <a:solidFill>
                <a:schemeClr val="tx1">
                  <a:lumMod val="65000"/>
                  <a:lumOff val="3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4"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5"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1417050958"/>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edge">
                                      <p:cBhvr>
                                        <p:cTn id="7" dur="500"/>
                                        <p:tgtEl>
                                          <p:spTgt spid="62"/>
                                        </p:tgtEl>
                                      </p:cBhvr>
                                    </p:animEffect>
                                  </p:childTnLst>
                                </p:cTn>
                              </p:par>
                            </p:childTnLst>
                          </p:cTn>
                        </p:par>
                        <p:par>
                          <p:cTn id="8" fill="hold">
                            <p:stCondLst>
                              <p:cond delay="500"/>
                            </p:stCondLst>
                            <p:childTnLst>
                              <p:par>
                                <p:cTn id="9" presetID="23" presetClass="entr" presetSubtype="16" fill="hold" grpId="0" nodeType="afterEffect">
                                  <p:stCondLst>
                                    <p:cond delay="0"/>
                                  </p:stCondLst>
                                  <p:childTnLst>
                                    <p:set>
                                      <p:cBhvr>
                                        <p:cTn id="10" dur="1" fill="hold">
                                          <p:stCondLst>
                                            <p:cond delay="0"/>
                                          </p:stCondLst>
                                        </p:cTn>
                                        <p:tgtEl>
                                          <p:spTgt spid="68"/>
                                        </p:tgtEl>
                                        <p:attrNameLst>
                                          <p:attrName>style.visibility</p:attrName>
                                        </p:attrNameLst>
                                      </p:cBhvr>
                                      <p:to>
                                        <p:strVal val="visible"/>
                                      </p:to>
                                    </p:set>
                                    <p:anim calcmode="lin" valueType="num">
                                      <p:cBhvr>
                                        <p:cTn id="11" dur="500" fill="hold"/>
                                        <p:tgtEl>
                                          <p:spTgt spid="68"/>
                                        </p:tgtEl>
                                        <p:attrNameLst>
                                          <p:attrName>ppt_w</p:attrName>
                                        </p:attrNameLst>
                                      </p:cBhvr>
                                      <p:tavLst>
                                        <p:tav tm="0">
                                          <p:val>
                                            <p:fltVal val="0"/>
                                          </p:val>
                                        </p:tav>
                                        <p:tav tm="100000">
                                          <p:val>
                                            <p:strVal val="#ppt_w"/>
                                          </p:val>
                                        </p:tav>
                                      </p:tavLst>
                                    </p:anim>
                                    <p:anim calcmode="lin" valueType="num">
                                      <p:cBhvr>
                                        <p:cTn id="12" dur="500" fill="hold"/>
                                        <p:tgtEl>
                                          <p:spTgt spid="68"/>
                                        </p:tgtEl>
                                        <p:attrNameLst>
                                          <p:attrName>ppt_h</p:attrName>
                                        </p:attrNameLst>
                                      </p:cBhvr>
                                      <p:tavLst>
                                        <p:tav tm="0">
                                          <p:val>
                                            <p:fltVal val="0"/>
                                          </p:val>
                                        </p:tav>
                                        <p:tav tm="100000">
                                          <p:val>
                                            <p:strVal val="#ppt_h"/>
                                          </p:val>
                                        </p:tav>
                                      </p:tavLst>
                                    </p:anim>
                                  </p:childTnLst>
                                </p:cTn>
                              </p:par>
                            </p:childTnLst>
                          </p:cTn>
                        </p:par>
                        <p:par>
                          <p:cTn id="13" fill="hold">
                            <p:stCondLst>
                              <p:cond delay="1000"/>
                            </p:stCondLst>
                            <p:childTnLst>
                              <p:par>
                                <p:cTn id="14" presetID="23" presetClass="entr" presetSubtype="16" fill="hold" grpId="0" nodeType="afterEffect">
                                  <p:stCondLst>
                                    <p:cond delay="0"/>
                                  </p:stCondLst>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ppt_w</p:attrName>
                                        </p:attrNameLst>
                                      </p:cBhvr>
                                      <p:tavLst>
                                        <p:tav tm="0">
                                          <p:val>
                                            <p:fltVal val="0"/>
                                          </p:val>
                                        </p:tav>
                                        <p:tav tm="100000">
                                          <p:val>
                                            <p:strVal val="#ppt_w"/>
                                          </p:val>
                                        </p:tav>
                                      </p:tavLst>
                                    </p:anim>
                                    <p:anim calcmode="lin" valueType="num">
                                      <p:cBhvr>
                                        <p:cTn id="17" dur="500" fill="hold"/>
                                        <p:tgtEl>
                                          <p:spTgt spid="50"/>
                                        </p:tgtEl>
                                        <p:attrNameLst>
                                          <p:attrName>ppt_h</p:attrName>
                                        </p:attrNameLst>
                                      </p:cBhvr>
                                      <p:tavLst>
                                        <p:tav tm="0">
                                          <p:val>
                                            <p:fltVal val="0"/>
                                          </p:val>
                                        </p:tav>
                                        <p:tav tm="100000">
                                          <p:val>
                                            <p:strVal val="#ppt_h"/>
                                          </p:val>
                                        </p:tav>
                                      </p:tavLst>
                                    </p:anim>
                                  </p:childTnLst>
                                </p:cTn>
                              </p:par>
                            </p:childTnLst>
                          </p:cTn>
                        </p:par>
                        <p:par>
                          <p:cTn id="18" fill="hold">
                            <p:stCondLst>
                              <p:cond delay="1500"/>
                            </p:stCondLst>
                            <p:childTnLst>
                              <p:par>
                                <p:cTn id="19" presetID="20" presetClass="entr" presetSubtype="0" fill="hold" grpId="0" nodeType="afterEffect">
                                  <p:stCondLst>
                                    <p:cond delay="0"/>
                                  </p:stCondLst>
                                  <p:childTnLst>
                                    <p:set>
                                      <p:cBhvr>
                                        <p:cTn id="20" dur="1" fill="hold">
                                          <p:stCondLst>
                                            <p:cond delay="0"/>
                                          </p:stCondLst>
                                        </p:cTn>
                                        <p:tgtEl>
                                          <p:spTgt spid="36"/>
                                        </p:tgtEl>
                                        <p:attrNameLst>
                                          <p:attrName>style.visibility</p:attrName>
                                        </p:attrNameLst>
                                      </p:cBhvr>
                                      <p:to>
                                        <p:strVal val="visible"/>
                                      </p:to>
                                    </p:set>
                                    <p:animEffect transition="in" filter="wedge">
                                      <p:cBhvr>
                                        <p:cTn id="21" dur="500"/>
                                        <p:tgtEl>
                                          <p:spTgt spid="36"/>
                                        </p:tgtEl>
                                      </p:cBhvr>
                                    </p:animEffect>
                                  </p:childTnLst>
                                </p:cTn>
                              </p:par>
                            </p:childTnLst>
                          </p:cTn>
                        </p:par>
                        <p:par>
                          <p:cTn id="22" fill="hold">
                            <p:stCondLst>
                              <p:cond delay="2000"/>
                            </p:stCondLst>
                            <p:childTnLst>
                              <p:par>
                                <p:cTn id="23" presetID="23" presetClass="entr" presetSubtype="16" fill="hold" grpId="0" nodeType="afterEffect">
                                  <p:stCondLst>
                                    <p:cond delay="0"/>
                                  </p:stCondLst>
                                  <p:childTnLst>
                                    <p:set>
                                      <p:cBhvr>
                                        <p:cTn id="24" dur="1" fill="hold">
                                          <p:stCondLst>
                                            <p:cond delay="0"/>
                                          </p:stCondLst>
                                        </p:cTn>
                                        <p:tgtEl>
                                          <p:spTgt spid="37"/>
                                        </p:tgtEl>
                                        <p:attrNameLst>
                                          <p:attrName>style.visibility</p:attrName>
                                        </p:attrNameLst>
                                      </p:cBhvr>
                                      <p:to>
                                        <p:strVal val="visible"/>
                                      </p:to>
                                    </p:set>
                                    <p:anim calcmode="lin" valueType="num">
                                      <p:cBhvr>
                                        <p:cTn id="25" dur="500" fill="hold"/>
                                        <p:tgtEl>
                                          <p:spTgt spid="37"/>
                                        </p:tgtEl>
                                        <p:attrNameLst>
                                          <p:attrName>ppt_w</p:attrName>
                                        </p:attrNameLst>
                                      </p:cBhvr>
                                      <p:tavLst>
                                        <p:tav tm="0">
                                          <p:val>
                                            <p:fltVal val="0"/>
                                          </p:val>
                                        </p:tav>
                                        <p:tav tm="100000">
                                          <p:val>
                                            <p:strVal val="#ppt_w"/>
                                          </p:val>
                                        </p:tav>
                                      </p:tavLst>
                                    </p:anim>
                                    <p:anim calcmode="lin" valueType="num">
                                      <p:cBhvr>
                                        <p:cTn id="26" dur="500" fill="hold"/>
                                        <p:tgtEl>
                                          <p:spTgt spid="37"/>
                                        </p:tgtEl>
                                        <p:attrNameLst>
                                          <p:attrName>ppt_h</p:attrName>
                                        </p:attrNameLst>
                                      </p:cBhvr>
                                      <p:tavLst>
                                        <p:tav tm="0">
                                          <p:val>
                                            <p:fltVal val="0"/>
                                          </p:val>
                                        </p:tav>
                                        <p:tav tm="100000">
                                          <p:val>
                                            <p:strVal val="#ppt_h"/>
                                          </p:val>
                                        </p:tav>
                                      </p:tavLst>
                                    </p:anim>
                                  </p:childTnLst>
                                </p:cTn>
                              </p:par>
                            </p:childTnLst>
                          </p:cTn>
                        </p:par>
                        <p:par>
                          <p:cTn id="27" fill="hold">
                            <p:stCondLst>
                              <p:cond delay="2500"/>
                            </p:stCondLst>
                            <p:childTnLst>
                              <p:par>
                                <p:cTn id="28" presetID="23" presetClass="entr" presetSubtype="16" fill="hold" grpId="0" nodeType="afterEffect">
                                  <p:stCondLst>
                                    <p:cond delay="0"/>
                                  </p:stCondLst>
                                  <p:childTnLst>
                                    <p:set>
                                      <p:cBhvr>
                                        <p:cTn id="29" dur="1" fill="hold">
                                          <p:stCondLst>
                                            <p:cond delay="0"/>
                                          </p:stCondLst>
                                        </p:cTn>
                                        <p:tgtEl>
                                          <p:spTgt spid="38"/>
                                        </p:tgtEl>
                                        <p:attrNameLst>
                                          <p:attrName>style.visibility</p:attrName>
                                        </p:attrNameLst>
                                      </p:cBhvr>
                                      <p:to>
                                        <p:strVal val="visible"/>
                                      </p:to>
                                    </p:set>
                                    <p:anim calcmode="lin" valueType="num">
                                      <p:cBhvr>
                                        <p:cTn id="30" dur="500" fill="hold"/>
                                        <p:tgtEl>
                                          <p:spTgt spid="38"/>
                                        </p:tgtEl>
                                        <p:attrNameLst>
                                          <p:attrName>ppt_w</p:attrName>
                                        </p:attrNameLst>
                                      </p:cBhvr>
                                      <p:tavLst>
                                        <p:tav tm="0">
                                          <p:val>
                                            <p:fltVal val="0"/>
                                          </p:val>
                                        </p:tav>
                                        <p:tav tm="100000">
                                          <p:val>
                                            <p:strVal val="#ppt_w"/>
                                          </p:val>
                                        </p:tav>
                                      </p:tavLst>
                                    </p:anim>
                                    <p:anim calcmode="lin" valueType="num">
                                      <p:cBhvr>
                                        <p:cTn id="31" dur="500" fill="hold"/>
                                        <p:tgtEl>
                                          <p:spTgt spid="38"/>
                                        </p:tgtEl>
                                        <p:attrNameLst>
                                          <p:attrName>ppt_h</p:attrName>
                                        </p:attrNameLst>
                                      </p:cBhvr>
                                      <p:tavLst>
                                        <p:tav tm="0">
                                          <p:val>
                                            <p:fltVal val="0"/>
                                          </p:val>
                                        </p:tav>
                                        <p:tav tm="100000">
                                          <p:val>
                                            <p:strVal val="#ppt_h"/>
                                          </p:val>
                                        </p:tav>
                                      </p:tavLst>
                                    </p:anim>
                                  </p:childTnLst>
                                </p:cTn>
                              </p:par>
                            </p:childTnLst>
                          </p:cTn>
                        </p:par>
                        <p:par>
                          <p:cTn id="32" fill="hold">
                            <p:stCondLst>
                              <p:cond delay="3000"/>
                            </p:stCondLst>
                            <p:childTnLst>
                              <p:par>
                                <p:cTn id="33" presetID="20" presetClass="entr" presetSubtype="0" fill="hold" grpId="0" nodeType="afterEffect">
                                  <p:stCondLst>
                                    <p:cond delay="0"/>
                                  </p:stCondLst>
                                  <p:childTnLst>
                                    <p:set>
                                      <p:cBhvr>
                                        <p:cTn id="34" dur="1" fill="hold">
                                          <p:stCondLst>
                                            <p:cond delay="0"/>
                                          </p:stCondLst>
                                        </p:cTn>
                                        <p:tgtEl>
                                          <p:spTgt spid="43"/>
                                        </p:tgtEl>
                                        <p:attrNameLst>
                                          <p:attrName>style.visibility</p:attrName>
                                        </p:attrNameLst>
                                      </p:cBhvr>
                                      <p:to>
                                        <p:strVal val="visible"/>
                                      </p:to>
                                    </p:set>
                                    <p:animEffect transition="in" filter="wedge">
                                      <p:cBhvr>
                                        <p:cTn id="35" dur="500"/>
                                        <p:tgtEl>
                                          <p:spTgt spid="43"/>
                                        </p:tgtEl>
                                      </p:cBhvr>
                                    </p:animEffect>
                                  </p:childTnLst>
                                </p:cTn>
                              </p:par>
                            </p:childTnLst>
                          </p:cTn>
                        </p:par>
                        <p:par>
                          <p:cTn id="36" fill="hold">
                            <p:stCondLst>
                              <p:cond delay="3500"/>
                            </p:stCondLst>
                            <p:childTnLst>
                              <p:par>
                                <p:cTn id="37" presetID="23" presetClass="entr" presetSubtype="16" fill="hold" grpId="0" nodeType="afterEffect">
                                  <p:stCondLst>
                                    <p:cond delay="0"/>
                                  </p:stCondLst>
                                  <p:childTnLst>
                                    <p:set>
                                      <p:cBhvr>
                                        <p:cTn id="38" dur="1" fill="hold">
                                          <p:stCondLst>
                                            <p:cond delay="0"/>
                                          </p:stCondLst>
                                        </p:cTn>
                                        <p:tgtEl>
                                          <p:spTgt spid="44"/>
                                        </p:tgtEl>
                                        <p:attrNameLst>
                                          <p:attrName>style.visibility</p:attrName>
                                        </p:attrNameLst>
                                      </p:cBhvr>
                                      <p:to>
                                        <p:strVal val="visible"/>
                                      </p:to>
                                    </p:set>
                                    <p:anim calcmode="lin" valueType="num">
                                      <p:cBhvr>
                                        <p:cTn id="39" dur="500" fill="hold"/>
                                        <p:tgtEl>
                                          <p:spTgt spid="44"/>
                                        </p:tgtEl>
                                        <p:attrNameLst>
                                          <p:attrName>ppt_w</p:attrName>
                                        </p:attrNameLst>
                                      </p:cBhvr>
                                      <p:tavLst>
                                        <p:tav tm="0">
                                          <p:val>
                                            <p:fltVal val="0"/>
                                          </p:val>
                                        </p:tav>
                                        <p:tav tm="100000">
                                          <p:val>
                                            <p:strVal val="#ppt_w"/>
                                          </p:val>
                                        </p:tav>
                                      </p:tavLst>
                                    </p:anim>
                                    <p:anim calcmode="lin" valueType="num">
                                      <p:cBhvr>
                                        <p:cTn id="40" dur="500" fill="hold"/>
                                        <p:tgtEl>
                                          <p:spTgt spid="44"/>
                                        </p:tgtEl>
                                        <p:attrNameLst>
                                          <p:attrName>ppt_h</p:attrName>
                                        </p:attrNameLst>
                                      </p:cBhvr>
                                      <p:tavLst>
                                        <p:tav tm="0">
                                          <p:val>
                                            <p:fltVal val="0"/>
                                          </p:val>
                                        </p:tav>
                                        <p:tav tm="100000">
                                          <p:val>
                                            <p:strVal val="#ppt_h"/>
                                          </p:val>
                                        </p:tav>
                                      </p:tavLst>
                                    </p:anim>
                                  </p:childTnLst>
                                </p:cTn>
                              </p:par>
                            </p:childTnLst>
                          </p:cTn>
                        </p:par>
                        <p:par>
                          <p:cTn id="41" fill="hold">
                            <p:stCondLst>
                              <p:cond delay="4000"/>
                            </p:stCondLst>
                            <p:childTnLst>
                              <p:par>
                                <p:cTn id="42" presetID="23" presetClass="entr" presetSubtype="16" fill="hold" grpId="0" nodeType="afterEffect">
                                  <p:stCondLst>
                                    <p:cond delay="0"/>
                                  </p:stCondLst>
                                  <p:childTnLst>
                                    <p:set>
                                      <p:cBhvr>
                                        <p:cTn id="43" dur="1" fill="hold">
                                          <p:stCondLst>
                                            <p:cond delay="0"/>
                                          </p:stCondLst>
                                        </p:cTn>
                                        <p:tgtEl>
                                          <p:spTgt spid="45"/>
                                        </p:tgtEl>
                                        <p:attrNameLst>
                                          <p:attrName>style.visibility</p:attrName>
                                        </p:attrNameLst>
                                      </p:cBhvr>
                                      <p:to>
                                        <p:strVal val="visible"/>
                                      </p:to>
                                    </p:set>
                                    <p:anim calcmode="lin" valueType="num">
                                      <p:cBhvr>
                                        <p:cTn id="44" dur="500" fill="hold"/>
                                        <p:tgtEl>
                                          <p:spTgt spid="45"/>
                                        </p:tgtEl>
                                        <p:attrNameLst>
                                          <p:attrName>ppt_w</p:attrName>
                                        </p:attrNameLst>
                                      </p:cBhvr>
                                      <p:tavLst>
                                        <p:tav tm="0">
                                          <p:val>
                                            <p:fltVal val="0"/>
                                          </p:val>
                                        </p:tav>
                                        <p:tav tm="100000">
                                          <p:val>
                                            <p:strVal val="#ppt_w"/>
                                          </p:val>
                                        </p:tav>
                                      </p:tavLst>
                                    </p:anim>
                                    <p:anim calcmode="lin" valueType="num">
                                      <p:cBhvr>
                                        <p:cTn id="45" dur="500" fill="hold"/>
                                        <p:tgtEl>
                                          <p:spTgt spid="45"/>
                                        </p:tgtEl>
                                        <p:attrNameLst>
                                          <p:attrName>ppt_h</p:attrName>
                                        </p:attrNameLst>
                                      </p:cBhvr>
                                      <p:tavLst>
                                        <p:tav tm="0">
                                          <p:val>
                                            <p:fltVal val="0"/>
                                          </p:val>
                                        </p:tav>
                                        <p:tav tm="100000">
                                          <p:val>
                                            <p:strVal val="#ppt_h"/>
                                          </p:val>
                                        </p:tav>
                                      </p:tavLst>
                                    </p:anim>
                                  </p:childTnLst>
                                </p:cTn>
                              </p:par>
                            </p:childTnLst>
                          </p:cTn>
                        </p:par>
                        <p:par>
                          <p:cTn id="46" fill="hold">
                            <p:stCondLst>
                              <p:cond delay="4500"/>
                            </p:stCondLst>
                            <p:childTnLst>
                              <p:par>
                                <p:cTn id="47" presetID="20" presetClass="entr" presetSubtype="0" fill="hold" grpId="0" nodeType="afterEffect">
                                  <p:stCondLst>
                                    <p:cond delay="0"/>
                                  </p:stCondLst>
                                  <p:childTnLst>
                                    <p:set>
                                      <p:cBhvr>
                                        <p:cTn id="48" dur="1" fill="hold">
                                          <p:stCondLst>
                                            <p:cond delay="0"/>
                                          </p:stCondLst>
                                        </p:cTn>
                                        <p:tgtEl>
                                          <p:spTgt spid="54"/>
                                        </p:tgtEl>
                                        <p:attrNameLst>
                                          <p:attrName>style.visibility</p:attrName>
                                        </p:attrNameLst>
                                      </p:cBhvr>
                                      <p:to>
                                        <p:strVal val="visible"/>
                                      </p:to>
                                    </p:set>
                                    <p:animEffect transition="in" filter="wedge">
                                      <p:cBhvr>
                                        <p:cTn id="49" dur="500"/>
                                        <p:tgtEl>
                                          <p:spTgt spid="54"/>
                                        </p:tgtEl>
                                      </p:cBhvr>
                                    </p:animEffect>
                                  </p:childTnLst>
                                </p:cTn>
                              </p:par>
                            </p:childTnLst>
                          </p:cTn>
                        </p:par>
                        <p:par>
                          <p:cTn id="50" fill="hold">
                            <p:stCondLst>
                              <p:cond delay="5000"/>
                            </p:stCondLst>
                            <p:childTnLst>
                              <p:par>
                                <p:cTn id="51" presetID="23" presetClass="entr" presetSubtype="16" fill="hold" grpId="0" nodeType="afterEffect">
                                  <p:stCondLst>
                                    <p:cond delay="0"/>
                                  </p:stCondLst>
                                  <p:childTnLst>
                                    <p:set>
                                      <p:cBhvr>
                                        <p:cTn id="52" dur="1" fill="hold">
                                          <p:stCondLst>
                                            <p:cond delay="0"/>
                                          </p:stCondLst>
                                        </p:cTn>
                                        <p:tgtEl>
                                          <p:spTgt spid="56"/>
                                        </p:tgtEl>
                                        <p:attrNameLst>
                                          <p:attrName>style.visibility</p:attrName>
                                        </p:attrNameLst>
                                      </p:cBhvr>
                                      <p:to>
                                        <p:strVal val="visible"/>
                                      </p:to>
                                    </p:set>
                                    <p:anim calcmode="lin" valueType="num">
                                      <p:cBhvr>
                                        <p:cTn id="53" dur="500" fill="hold"/>
                                        <p:tgtEl>
                                          <p:spTgt spid="56"/>
                                        </p:tgtEl>
                                        <p:attrNameLst>
                                          <p:attrName>ppt_w</p:attrName>
                                        </p:attrNameLst>
                                      </p:cBhvr>
                                      <p:tavLst>
                                        <p:tav tm="0">
                                          <p:val>
                                            <p:fltVal val="0"/>
                                          </p:val>
                                        </p:tav>
                                        <p:tav tm="100000">
                                          <p:val>
                                            <p:strVal val="#ppt_w"/>
                                          </p:val>
                                        </p:tav>
                                      </p:tavLst>
                                    </p:anim>
                                    <p:anim calcmode="lin" valueType="num">
                                      <p:cBhvr>
                                        <p:cTn id="54" dur="500" fill="hold"/>
                                        <p:tgtEl>
                                          <p:spTgt spid="56"/>
                                        </p:tgtEl>
                                        <p:attrNameLst>
                                          <p:attrName>ppt_h</p:attrName>
                                        </p:attrNameLst>
                                      </p:cBhvr>
                                      <p:tavLst>
                                        <p:tav tm="0">
                                          <p:val>
                                            <p:fltVal val="0"/>
                                          </p:val>
                                        </p:tav>
                                        <p:tav tm="100000">
                                          <p:val>
                                            <p:strVal val="#ppt_h"/>
                                          </p:val>
                                        </p:tav>
                                      </p:tavLst>
                                    </p:anim>
                                  </p:childTnLst>
                                </p:cTn>
                              </p:par>
                            </p:childTnLst>
                          </p:cTn>
                        </p:par>
                        <p:par>
                          <p:cTn id="55" fill="hold">
                            <p:stCondLst>
                              <p:cond delay="5500"/>
                            </p:stCondLst>
                            <p:childTnLst>
                              <p:par>
                                <p:cTn id="56" presetID="23" presetClass="entr" presetSubtype="16" fill="hold" grpId="0" nodeType="afterEffect">
                                  <p:stCondLst>
                                    <p:cond delay="0"/>
                                  </p:stCondLst>
                                  <p:childTnLst>
                                    <p:set>
                                      <p:cBhvr>
                                        <p:cTn id="57" dur="1" fill="hold">
                                          <p:stCondLst>
                                            <p:cond delay="0"/>
                                          </p:stCondLst>
                                        </p:cTn>
                                        <p:tgtEl>
                                          <p:spTgt spid="59"/>
                                        </p:tgtEl>
                                        <p:attrNameLst>
                                          <p:attrName>style.visibility</p:attrName>
                                        </p:attrNameLst>
                                      </p:cBhvr>
                                      <p:to>
                                        <p:strVal val="visible"/>
                                      </p:to>
                                    </p:set>
                                    <p:anim calcmode="lin" valueType="num">
                                      <p:cBhvr>
                                        <p:cTn id="58" dur="500" fill="hold"/>
                                        <p:tgtEl>
                                          <p:spTgt spid="59"/>
                                        </p:tgtEl>
                                        <p:attrNameLst>
                                          <p:attrName>ppt_w</p:attrName>
                                        </p:attrNameLst>
                                      </p:cBhvr>
                                      <p:tavLst>
                                        <p:tav tm="0">
                                          <p:val>
                                            <p:fltVal val="0"/>
                                          </p:val>
                                        </p:tav>
                                        <p:tav tm="100000">
                                          <p:val>
                                            <p:strVal val="#ppt_w"/>
                                          </p:val>
                                        </p:tav>
                                      </p:tavLst>
                                    </p:anim>
                                    <p:anim calcmode="lin" valueType="num">
                                      <p:cBhvr>
                                        <p:cTn id="59" dur="500" fill="hold"/>
                                        <p:tgtEl>
                                          <p:spTgt spid="59"/>
                                        </p:tgtEl>
                                        <p:attrNameLst>
                                          <p:attrName>ppt_h</p:attrName>
                                        </p:attrNameLst>
                                      </p:cBhvr>
                                      <p:tavLst>
                                        <p:tav tm="0">
                                          <p:val>
                                            <p:fltVal val="0"/>
                                          </p:val>
                                        </p:tav>
                                        <p:tav tm="100000">
                                          <p:val>
                                            <p:strVal val="#ppt_h"/>
                                          </p:val>
                                        </p:tav>
                                      </p:tavLst>
                                    </p:anim>
                                  </p:childTnLst>
                                </p:cTn>
                              </p:par>
                            </p:childTnLst>
                          </p:cTn>
                        </p:par>
                        <p:par>
                          <p:cTn id="60" fill="hold">
                            <p:stCondLst>
                              <p:cond delay="6000"/>
                            </p:stCondLst>
                            <p:childTnLst>
                              <p:par>
                                <p:cTn id="61" presetID="22" presetClass="entr" presetSubtype="8" fill="hold" nodeType="afterEffect">
                                  <p:stCondLst>
                                    <p:cond delay="0"/>
                                  </p:stCondLst>
                                  <p:childTnLst>
                                    <p:set>
                                      <p:cBhvr>
                                        <p:cTn id="62" dur="1" fill="hold">
                                          <p:stCondLst>
                                            <p:cond delay="0"/>
                                          </p:stCondLst>
                                        </p:cTn>
                                        <p:tgtEl>
                                          <p:spTgt spid="28"/>
                                        </p:tgtEl>
                                        <p:attrNameLst>
                                          <p:attrName>style.visibility</p:attrName>
                                        </p:attrNameLst>
                                      </p:cBhvr>
                                      <p:to>
                                        <p:strVal val="visible"/>
                                      </p:to>
                                    </p:set>
                                    <p:animEffect transition="in" filter="wipe(left)">
                                      <p:cBhvr>
                                        <p:cTn id="63" dur="500"/>
                                        <p:tgtEl>
                                          <p:spTgt spid="28"/>
                                        </p:tgtEl>
                                      </p:cBhvr>
                                    </p:animEffect>
                                  </p:childTnLst>
                                </p:cTn>
                              </p:par>
                              <p:par>
                                <p:cTn id="64" presetID="22" presetClass="entr" presetSubtype="8" fill="hold" grpId="0" nodeType="withEffect">
                                  <p:stCondLst>
                                    <p:cond delay="0"/>
                                  </p:stCondLst>
                                  <p:childTnLst>
                                    <p:set>
                                      <p:cBhvr>
                                        <p:cTn id="65" dur="1" fill="hold">
                                          <p:stCondLst>
                                            <p:cond delay="0"/>
                                          </p:stCondLst>
                                        </p:cTn>
                                        <p:tgtEl>
                                          <p:spTgt spid="49"/>
                                        </p:tgtEl>
                                        <p:attrNameLst>
                                          <p:attrName>style.visibility</p:attrName>
                                        </p:attrNameLst>
                                      </p:cBhvr>
                                      <p:to>
                                        <p:strVal val="visible"/>
                                      </p:to>
                                    </p:set>
                                    <p:animEffect transition="in" filter="wipe(left)">
                                      <p:cBhvr>
                                        <p:cTn id="66" dur="500"/>
                                        <p:tgtEl>
                                          <p:spTgt spid="49"/>
                                        </p:tgtEl>
                                      </p:cBhvr>
                                    </p:animEffect>
                                  </p:childTnLst>
                                </p:cTn>
                              </p:par>
                            </p:childTnLst>
                          </p:cTn>
                        </p:par>
                        <p:par>
                          <p:cTn id="67" fill="hold">
                            <p:stCondLst>
                              <p:cond delay="6500"/>
                            </p:stCondLst>
                            <p:childTnLst>
                              <p:par>
                                <p:cTn id="68" presetID="22" presetClass="entr" presetSubtype="8" fill="hold" nodeType="afterEffect">
                                  <p:stCondLst>
                                    <p:cond delay="0"/>
                                  </p:stCondLst>
                                  <p:childTnLst>
                                    <p:set>
                                      <p:cBhvr>
                                        <p:cTn id="69" dur="1" fill="hold">
                                          <p:stCondLst>
                                            <p:cond delay="0"/>
                                          </p:stCondLst>
                                        </p:cTn>
                                        <p:tgtEl>
                                          <p:spTgt spid="31"/>
                                        </p:tgtEl>
                                        <p:attrNameLst>
                                          <p:attrName>style.visibility</p:attrName>
                                        </p:attrNameLst>
                                      </p:cBhvr>
                                      <p:to>
                                        <p:strVal val="visible"/>
                                      </p:to>
                                    </p:set>
                                    <p:animEffect transition="in" filter="wipe(left)">
                                      <p:cBhvr>
                                        <p:cTn id="70" dur="500"/>
                                        <p:tgtEl>
                                          <p:spTgt spid="31"/>
                                        </p:tgtEl>
                                      </p:cBhvr>
                                    </p:animEffect>
                                  </p:childTnLst>
                                </p:cTn>
                              </p:par>
                              <p:par>
                                <p:cTn id="71" presetID="22" presetClass="entr" presetSubtype="8" fill="hold" nodeType="withEffect">
                                  <p:stCondLst>
                                    <p:cond delay="0"/>
                                  </p:stCondLst>
                                  <p:childTnLst>
                                    <p:set>
                                      <p:cBhvr>
                                        <p:cTn id="72" dur="1" fill="hold">
                                          <p:stCondLst>
                                            <p:cond delay="0"/>
                                          </p:stCondLst>
                                        </p:cTn>
                                        <p:tgtEl>
                                          <p:spTgt spid="51"/>
                                        </p:tgtEl>
                                        <p:attrNameLst>
                                          <p:attrName>style.visibility</p:attrName>
                                        </p:attrNameLst>
                                      </p:cBhvr>
                                      <p:to>
                                        <p:strVal val="visible"/>
                                      </p:to>
                                    </p:set>
                                    <p:animEffect transition="in" filter="wipe(left)">
                                      <p:cBhvr>
                                        <p:cTn id="73" dur="500"/>
                                        <p:tgtEl>
                                          <p:spTgt spid="51"/>
                                        </p:tgtEl>
                                      </p:cBhvr>
                                    </p:animEffect>
                                  </p:childTnLst>
                                </p:cTn>
                              </p:par>
                            </p:childTnLst>
                          </p:cTn>
                        </p:par>
                        <p:par>
                          <p:cTn id="74" fill="hold">
                            <p:stCondLst>
                              <p:cond delay="7000"/>
                            </p:stCondLst>
                            <p:childTnLst>
                              <p:par>
                                <p:cTn id="75" presetID="22" presetClass="entr" presetSubtype="8" fill="hold" nodeType="afterEffect">
                                  <p:stCondLst>
                                    <p:cond delay="0"/>
                                  </p:stCondLst>
                                  <p:childTnLst>
                                    <p:set>
                                      <p:cBhvr>
                                        <p:cTn id="76" dur="1" fill="hold">
                                          <p:stCondLst>
                                            <p:cond delay="0"/>
                                          </p:stCondLst>
                                        </p:cTn>
                                        <p:tgtEl>
                                          <p:spTgt spid="39"/>
                                        </p:tgtEl>
                                        <p:attrNameLst>
                                          <p:attrName>style.visibility</p:attrName>
                                        </p:attrNameLst>
                                      </p:cBhvr>
                                      <p:to>
                                        <p:strVal val="visible"/>
                                      </p:to>
                                    </p:set>
                                    <p:animEffect transition="in" filter="wipe(left)">
                                      <p:cBhvr>
                                        <p:cTn id="77" dur="500"/>
                                        <p:tgtEl>
                                          <p:spTgt spid="39"/>
                                        </p:tgtEl>
                                      </p:cBhvr>
                                    </p:animEffect>
                                  </p:childTnLst>
                                </p:cTn>
                              </p:par>
                              <p:par>
                                <p:cTn id="78" presetID="22" presetClass="entr" presetSubtype="8" fill="hold" nodeType="withEffect">
                                  <p:stCondLst>
                                    <p:cond delay="0"/>
                                  </p:stCondLst>
                                  <p:childTnLst>
                                    <p:set>
                                      <p:cBhvr>
                                        <p:cTn id="79" dur="1" fill="hold">
                                          <p:stCondLst>
                                            <p:cond delay="0"/>
                                          </p:stCondLst>
                                        </p:cTn>
                                        <p:tgtEl>
                                          <p:spTgt spid="52"/>
                                        </p:tgtEl>
                                        <p:attrNameLst>
                                          <p:attrName>style.visibility</p:attrName>
                                        </p:attrNameLst>
                                      </p:cBhvr>
                                      <p:to>
                                        <p:strVal val="visible"/>
                                      </p:to>
                                    </p:set>
                                    <p:animEffect transition="in" filter="wipe(left)">
                                      <p:cBhvr>
                                        <p:cTn id="80" dur="500"/>
                                        <p:tgtEl>
                                          <p:spTgt spid="52"/>
                                        </p:tgtEl>
                                      </p:cBhvr>
                                    </p:animEffect>
                                  </p:childTnLst>
                                </p:cTn>
                              </p:par>
                            </p:childTnLst>
                          </p:cTn>
                        </p:par>
                        <p:par>
                          <p:cTn id="81" fill="hold">
                            <p:stCondLst>
                              <p:cond delay="7500"/>
                            </p:stCondLst>
                            <p:childTnLst>
                              <p:par>
                                <p:cTn id="82" presetID="22" presetClass="entr" presetSubtype="8" fill="hold" nodeType="afterEffect">
                                  <p:stCondLst>
                                    <p:cond delay="0"/>
                                  </p:stCondLst>
                                  <p:childTnLst>
                                    <p:set>
                                      <p:cBhvr>
                                        <p:cTn id="83" dur="1" fill="hold">
                                          <p:stCondLst>
                                            <p:cond delay="0"/>
                                          </p:stCondLst>
                                        </p:cTn>
                                        <p:tgtEl>
                                          <p:spTgt spid="53"/>
                                        </p:tgtEl>
                                        <p:attrNameLst>
                                          <p:attrName>style.visibility</p:attrName>
                                        </p:attrNameLst>
                                      </p:cBhvr>
                                      <p:to>
                                        <p:strVal val="visible"/>
                                      </p:to>
                                    </p:set>
                                    <p:animEffect transition="in" filter="wipe(left)">
                                      <p:cBhvr>
                                        <p:cTn id="84" dur="500"/>
                                        <p:tgtEl>
                                          <p:spTgt spid="53"/>
                                        </p:tgtEl>
                                      </p:cBhvr>
                                    </p:animEffect>
                                  </p:childTnLst>
                                </p:cTn>
                              </p:par>
                              <p:par>
                                <p:cTn id="85" presetID="22" presetClass="entr" presetSubtype="8" fill="hold" nodeType="withEffect">
                                  <p:stCondLst>
                                    <p:cond delay="0"/>
                                  </p:stCondLst>
                                  <p:childTnLst>
                                    <p:set>
                                      <p:cBhvr>
                                        <p:cTn id="86" dur="1" fill="hold">
                                          <p:stCondLst>
                                            <p:cond delay="0"/>
                                          </p:stCondLst>
                                        </p:cTn>
                                        <p:tgtEl>
                                          <p:spTgt spid="58"/>
                                        </p:tgtEl>
                                        <p:attrNameLst>
                                          <p:attrName>style.visibility</p:attrName>
                                        </p:attrNameLst>
                                      </p:cBhvr>
                                      <p:to>
                                        <p:strVal val="visible"/>
                                      </p:to>
                                    </p:set>
                                    <p:animEffect transition="in" filter="wipe(left)">
                                      <p:cBhvr>
                                        <p:cTn id="87"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62" grpId="0">
        <p:bldAsOne/>
      </p:bldGraphic>
      <p:bldP spid="68" grpId="0"/>
      <p:bldP spid="50" grpId="0"/>
      <p:bldGraphic spid="36" grpId="0">
        <p:bldAsOne/>
      </p:bldGraphic>
      <p:bldP spid="37" grpId="0"/>
      <p:bldP spid="38" grpId="0"/>
      <p:bldGraphic spid="43" grpId="0">
        <p:bldAsOne/>
      </p:bldGraphic>
      <p:bldP spid="44" grpId="0"/>
      <p:bldP spid="45" grpId="0"/>
      <p:bldGraphic spid="54" grpId="0">
        <p:bldAsOne/>
      </p:bldGraphic>
      <p:bldP spid="56" grpId="0"/>
      <p:bldP spid="59" grpId="0"/>
      <p:bldP spid="4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Content Placeholder 2"/>
          <p:cNvSpPr txBox="1">
            <a:spLocks/>
          </p:cNvSpPr>
          <p:nvPr/>
        </p:nvSpPr>
        <p:spPr>
          <a:xfrm>
            <a:off x="1578065" y="3465652"/>
            <a:ext cx="2106786"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3" name="Content Placeholder 2"/>
          <p:cNvSpPr txBox="1">
            <a:spLocks/>
          </p:cNvSpPr>
          <p:nvPr/>
        </p:nvSpPr>
        <p:spPr>
          <a:xfrm>
            <a:off x="3807397" y="3976882"/>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Content Placeholder 2"/>
          <p:cNvSpPr txBox="1">
            <a:spLocks/>
          </p:cNvSpPr>
          <p:nvPr/>
        </p:nvSpPr>
        <p:spPr>
          <a:xfrm>
            <a:off x="6029602" y="4366390"/>
            <a:ext cx="2099520"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5" name="Content Placeholder 2"/>
          <p:cNvSpPr txBox="1">
            <a:spLocks/>
          </p:cNvSpPr>
          <p:nvPr/>
        </p:nvSpPr>
        <p:spPr>
          <a:xfrm>
            <a:off x="8250555" y="4877620"/>
            <a:ext cx="2165014" cy="527880"/>
          </a:xfrm>
          <a:prstGeom prst="rect">
            <a:avLst/>
          </a:prstGeom>
        </p:spPr>
        <p:txBody>
          <a:bodyPr vert="horz" wrap="square" lIns="96435" tIns="48218" rIns="96435" bIns="48218" rtlCol="0">
            <a:spAutoFit/>
          </a:bodyPr>
          <a:lstStyle>
            <a:lvl1pPr marL="342900" indent="-342900" algn="l" defTabSz="914400" rtl="0" eaLnBrk="1" latinLnBrk="0" hangingPunct="1">
              <a:spcBef>
                <a:spcPct val="20000"/>
              </a:spcBef>
              <a:buFont typeface="Arial" pitchFamily="34" charset="0"/>
              <a:buChar char="•"/>
              <a:defRPr sz="1400" kern="1200">
                <a:solidFill>
                  <a:schemeClr val="bg1">
                    <a:lumMod val="65000"/>
                  </a:schemeClr>
                </a:solidFill>
                <a:latin typeface="+mn-lt"/>
                <a:ea typeface="+mn-ea"/>
                <a:cs typeface="+mn-cs"/>
              </a:defRPr>
            </a:lvl1pPr>
            <a:lvl2pPr marL="742950" indent="-285750" algn="l" defTabSz="914400" rtl="0" eaLnBrk="1" latinLnBrk="0" hangingPunct="1">
              <a:spcBef>
                <a:spcPct val="20000"/>
              </a:spcBef>
              <a:buFont typeface="Arial" pitchFamily="34" charset="0"/>
              <a:buChar char="–"/>
              <a:defRPr sz="1200" kern="1200">
                <a:solidFill>
                  <a:schemeClr val="bg1">
                    <a:lumMod val="65000"/>
                  </a:schemeClr>
                </a:solidFill>
                <a:latin typeface="+mn-lt"/>
                <a:ea typeface="+mn-ea"/>
                <a:cs typeface="+mn-cs"/>
              </a:defRPr>
            </a:lvl2pPr>
            <a:lvl3pPr marL="1143000" indent="-228600" algn="l" defTabSz="914400" rtl="0" eaLnBrk="1" latinLnBrk="0" hangingPunct="1">
              <a:spcBef>
                <a:spcPct val="20000"/>
              </a:spcBef>
              <a:buFont typeface="Arial" pitchFamily="34" charset="0"/>
              <a:buChar char="•"/>
              <a:defRPr sz="1100" kern="1200">
                <a:solidFill>
                  <a:schemeClr val="bg1">
                    <a:lumMod val="65000"/>
                  </a:schemeClr>
                </a:solidFill>
                <a:latin typeface="+mn-lt"/>
                <a:ea typeface="+mn-ea"/>
                <a:cs typeface="+mn-cs"/>
              </a:defRPr>
            </a:lvl3pPr>
            <a:lvl4pPr marL="16002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4pPr>
            <a:lvl5pPr marL="2057400" indent="-228600" algn="l" defTabSz="914400" rtl="0" eaLnBrk="1" latinLnBrk="0" hangingPunct="1">
              <a:spcBef>
                <a:spcPct val="20000"/>
              </a:spcBef>
              <a:buFont typeface="Arial" pitchFamily="34" charset="0"/>
              <a:buChar char="»"/>
              <a:defRPr sz="1050" kern="1200">
                <a:solidFill>
                  <a:schemeClr val="bg1">
                    <a:lumMod val="65000"/>
                  </a:schemeClr>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lgn="just">
              <a:lnSpc>
                <a:spcPct val="120000"/>
              </a:lnSpc>
              <a:spcBef>
                <a:spcPts val="0"/>
              </a:spcBef>
              <a:spcAft>
                <a:spcPts val="0"/>
              </a:spcAft>
              <a:buNone/>
            </a:pPr>
            <a:r>
              <a:rPr lang="en-US" altLang="zh-CN" sz="800" dirty="0" smtClean="0">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latin typeface="Arial" panose="020B0604020202020204" pitchFamily="34" charset="0"/>
                <a:ea typeface="微软雅黑" panose="020B0503020204020204" pitchFamily="34" charset="-122"/>
                <a:cs typeface="+mn-ea"/>
                <a:sym typeface="Arial" panose="020B0604020202020204" pitchFamily="34" charset="0"/>
              </a:rPr>
              <a:t>。</a:t>
            </a:r>
            <a:endParaRPr lang="en-US" altLang="zh-CN" sz="800" dirty="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任意多边形 4"/>
          <p:cNvSpPr/>
          <p:nvPr/>
        </p:nvSpPr>
        <p:spPr>
          <a:xfrm>
            <a:off x="1653379" y="2295997"/>
            <a:ext cx="9581341" cy="1394942"/>
          </a:xfrm>
          <a:custGeom>
            <a:avLst/>
            <a:gdLst>
              <a:gd name="connsiteX0" fmla="*/ 0 w 9581341"/>
              <a:gd name="connsiteY0" fmla="*/ 348736 h 1394942"/>
              <a:gd name="connsiteX1" fmla="*/ 8883870 w 9581341"/>
              <a:gd name="connsiteY1" fmla="*/ 348736 h 1394942"/>
              <a:gd name="connsiteX2" fmla="*/ 8883870 w 9581341"/>
              <a:gd name="connsiteY2" fmla="*/ 0 h 1394942"/>
              <a:gd name="connsiteX3" fmla="*/ 9581341 w 9581341"/>
              <a:gd name="connsiteY3" fmla="*/ 697471 h 1394942"/>
              <a:gd name="connsiteX4" fmla="*/ 8883870 w 9581341"/>
              <a:gd name="connsiteY4" fmla="*/ 1394942 h 1394942"/>
              <a:gd name="connsiteX5" fmla="*/ 8883870 w 9581341"/>
              <a:gd name="connsiteY5" fmla="*/ 1046207 h 1394942"/>
              <a:gd name="connsiteX6" fmla="*/ 0 w 9581341"/>
              <a:gd name="connsiteY6" fmla="*/ 1046207 h 1394942"/>
              <a:gd name="connsiteX7" fmla="*/ 0 w 95813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581341" h="1394942">
                <a:moveTo>
                  <a:pt x="0" y="348736"/>
                </a:moveTo>
                <a:lnTo>
                  <a:pt x="8883870" y="348736"/>
                </a:lnTo>
                <a:lnTo>
                  <a:pt x="8883870" y="0"/>
                </a:lnTo>
                <a:lnTo>
                  <a:pt x="9581341" y="697471"/>
                </a:lnTo>
                <a:lnTo>
                  <a:pt x="8883870" y="1394942"/>
                </a:lnTo>
                <a:lnTo>
                  <a:pt x="8883870" y="1046207"/>
                </a:lnTo>
                <a:lnTo>
                  <a:pt x="0" y="1046207"/>
                </a:lnTo>
                <a:lnTo>
                  <a:pt x="0" y="348736"/>
                </a:lnTo>
                <a:close/>
              </a:path>
            </a:pathLst>
          </a:custGeom>
          <a:ln>
            <a:noFill/>
          </a:ln>
        </p:spPr>
        <p:style>
          <a:lnRef idx="2">
            <a:scrgbClr r="0" g="0" b="0"/>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任意多边形 6"/>
          <p:cNvSpPr/>
          <p:nvPr/>
        </p:nvSpPr>
        <p:spPr>
          <a:xfrm>
            <a:off x="3861878" y="2852514"/>
            <a:ext cx="7372841" cy="1394942"/>
          </a:xfrm>
          <a:custGeom>
            <a:avLst/>
            <a:gdLst>
              <a:gd name="connsiteX0" fmla="*/ 0 w 7372841"/>
              <a:gd name="connsiteY0" fmla="*/ 348736 h 1394942"/>
              <a:gd name="connsiteX1" fmla="*/ 6675370 w 7372841"/>
              <a:gd name="connsiteY1" fmla="*/ 348736 h 1394942"/>
              <a:gd name="connsiteX2" fmla="*/ 6675370 w 7372841"/>
              <a:gd name="connsiteY2" fmla="*/ 0 h 1394942"/>
              <a:gd name="connsiteX3" fmla="*/ 7372841 w 7372841"/>
              <a:gd name="connsiteY3" fmla="*/ 697471 h 1394942"/>
              <a:gd name="connsiteX4" fmla="*/ 6675370 w 7372841"/>
              <a:gd name="connsiteY4" fmla="*/ 1394942 h 1394942"/>
              <a:gd name="connsiteX5" fmla="*/ 6675370 w 7372841"/>
              <a:gd name="connsiteY5" fmla="*/ 1046207 h 1394942"/>
              <a:gd name="connsiteX6" fmla="*/ 0 w 7372841"/>
              <a:gd name="connsiteY6" fmla="*/ 1046207 h 1394942"/>
              <a:gd name="connsiteX7" fmla="*/ 0 w 7372841"/>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7372841" h="1394942">
                <a:moveTo>
                  <a:pt x="0" y="348736"/>
                </a:moveTo>
                <a:lnTo>
                  <a:pt x="6675370" y="348736"/>
                </a:lnTo>
                <a:lnTo>
                  <a:pt x="6675370" y="0"/>
                </a:lnTo>
                <a:lnTo>
                  <a:pt x="7372841" y="697471"/>
                </a:lnTo>
                <a:lnTo>
                  <a:pt x="6675370" y="1394942"/>
                </a:lnTo>
                <a:lnTo>
                  <a:pt x="6675370" y="1046207"/>
                </a:lnTo>
                <a:lnTo>
                  <a:pt x="0" y="1046207"/>
                </a:lnTo>
                <a:lnTo>
                  <a:pt x="0" y="348736"/>
                </a:lnTo>
                <a:close/>
              </a:path>
            </a:pathLst>
          </a:custGeom>
          <a:ln>
            <a:noFill/>
          </a:ln>
        </p:spPr>
        <p:style>
          <a:lnRef idx="2">
            <a:scrgbClr r="0" g="0" b="0"/>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任意多边形 7"/>
          <p:cNvSpPr/>
          <p:nvPr/>
        </p:nvSpPr>
        <p:spPr>
          <a:xfrm>
            <a:off x="6070377" y="3256285"/>
            <a:ext cx="5164342" cy="1394942"/>
          </a:xfrm>
          <a:custGeom>
            <a:avLst/>
            <a:gdLst>
              <a:gd name="connsiteX0" fmla="*/ 0 w 5164342"/>
              <a:gd name="connsiteY0" fmla="*/ 348736 h 1394942"/>
              <a:gd name="connsiteX1" fmla="*/ 4466871 w 5164342"/>
              <a:gd name="connsiteY1" fmla="*/ 348736 h 1394942"/>
              <a:gd name="connsiteX2" fmla="*/ 4466871 w 5164342"/>
              <a:gd name="connsiteY2" fmla="*/ 0 h 1394942"/>
              <a:gd name="connsiteX3" fmla="*/ 5164342 w 5164342"/>
              <a:gd name="connsiteY3" fmla="*/ 697471 h 1394942"/>
              <a:gd name="connsiteX4" fmla="*/ 4466871 w 5164342"/>
              <a:gd name="connsiteY4" fmla="*/ 1394942 h 1394942"/>
              <a:gd name="connsiteX5" fmla="*/ 4466871 w 5164342"/>
              <a:gd name="connsiteY5" fmla="*/ 1046207 h 1394942"/>
              <a:gd name="connsiteX6" fmla="*/ 0 w 5164342"/>
              <a:gd name="connsiteY6" fmla="*/ 1046207 h 1394942"/>
              <a:gd name="connsiteX7" fmla="*/ 0 w 5164342"/>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5164342" h="1394942">
                <a:moveTo>
                  <a:pt x="0" y="348736"/>
                </a:moveTo>
                <a:lnTo>
                  <a:pt x="4466871" y="348736"/>
                </a:lnTo>
                <a:lnTo>
                  <a:pt x="4466871" y="0"/>
                </a:lnTo>
                <a:lnTo>
                  <a:pt x="5164342" y="697471"/>
                </a:lnTo>
                <a:lnTo>
                  <a:pt x="4466871" y="1394942"/>
                </a:lnTo>
                <a:lnTo>
                  <a:pt x="4466871" y="1046207"/>
                </a:lnTo>
                <a:lnTo>
                  <a:pt x="0" y="1046207"/>
                </a:lnTo>
                <a:lnTo>
                  <a:pt x="0" y="348736"/>
                </a:lnTo>
                <a:close/>
              </a:path>
            </a:pathLst>
          </a:custGeom>
          <a:ln>
            <a:noFill/>
          </a:ln>
        </p:spPr>
        <p:style>
          <a:lnRef idx="2">
            <a:scrgbClr r="0" g="0" b="0"/>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任意多边形 8"/>
          <p:cNvSpPr/>
          <p:nvPr/>
        </p:nvSpPr>
        <p:spPr>
          <a:xfrm>
            <a:off x="8278876" y="3720987"/>
            <a:ext cx="2955843" cy="1394942"/>
          </a:xfrm>
          <a:custGeom>
            <a:avLst/>
            <a:gdLst>
              <a:gd name="connsiteX0" fmla="*/ 0 w 2955843"/>
              <a:gd name="connsiteY0" fmla="*/ 348736 h 1394942"/>
              <a:gd name="connsiteX1" fmla="*/ 2258372 w 2955843"/>
              <a:gd name="connsiteY1" fmla="*/ 348736 h 1394942"/>
              <a:gd name="connsiteX2" fmla="*/ 2258372 w 2955843"/>
              <a:gd name="connsiteY2" fmla="*/ 0 h 1394942"/>
              <a:gd name="connsiteX3" fmla="*/ 2955843 w 2955843"/>
              <a:gd name="connsiteY3" fmla="*/ 697471 h 1394942"/>
              <a:gd name="connsiteX4" fmla="*/ 2258372 w 2955843"/>
              <a:gd name="connsiteY4" fmla="*/ 1394942 h 1394942"/>
              <a:gd name="connsiteX5" fmla="*/ 2258372 w 2955843"/>
              <a:gd name="connsiteY5" fmla="*/ 1046207 h 1394942"/>
              <a:gd name="connsiteX6" fmla="*/ 0 w 2955843"/>
              <a:gd name="connsiteY6" fmla="*/ 1046207 h 1394942"/>
              <a:gd name="connsiteX7" fmla="*/ 0 w 2955843"/>
              <a:gd name="connsiteY7" fmla="*/ 348736 h 13949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843" h="1394942">
                <a:moveTo>
                  <a:pt x="0" y="348736"/>
                </a:moveTo>
                <a:lnTo>
                  <a:pt x="2258372" y="348736"/>
                </a:lnTo>
                <a:lnTo>
                  <a:pt x="2258372" y="0"/>
                </a:lnTo>
                <a:lnTo>
                  <a:pt x="2955843" y="697471"/>
                </a:lnTo>
                <a:lnTo>
                  <a:pt x="2258372" y="1394942"/>
                </a:lnTo>
                <a:lnTo>
                  <a:pt x="2258372" y="1046207"/>
                </a:lnTo>
                <a:lnTo>
                  <a:pt x="0" y="1046207"/>
                </a:lnTo>
                <a:lnTo>
                  <a:pt x="0" y="348736"/>
                </a:lnTo>
                <a:close/>
              </a:path>
            </a:pathLst>
          </a:custGeom>
          <a:ln>
            <a:noFill/>
          </a:ln>
        </p:spPr>
        <p:style>
          <a:lnRef idx="2">
            <a:scrgbClr r="0" g="0" b="0"/>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spcFirstLastPara="0" vert="horz" wrap="square" lIns="540000" tIns="379216" rIns="602735" bIns="570182" numCol="1" spcCol="1270" anchor="ctr" anchorCtr="0">
            <a:noAutofit/>
          </a:bodyPr>
          <a:lstStyle/>
          <a:p>
            <a:pPr lvl="0" algn="ctr" defTabSz="355600">
              <a:lnSpc>
                <a:spcPct val="120000"/>
              </a:lnSpc>
              <a:spcAft>
                <a:spcPts val="0"/>
              </a:spcAft>
            </a:pPr>
            <a:r>
              <a:rPr lang="zh-CN" altLang="en-US" sz="1400" smtClean="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en-US" sz="1400" kern="1200"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6" name="Freeform 26"/>
          <p:cNvSpPr>
            <a:spLocks/>
          </p:cNvSpPr>
          <p:nvPr/>
        </p:nvSpPr>
        <p:spPr bwMode="auto">
          <a:xfrm>
            <a:off x="8374712" y="4204507"/>
            <a:ext cx="379667" cy="379667"/>
          </a:xfrm>
          <a:custGeom>
            <a:avLst/>
            <a:gdLst>
              <a:gd name="T0" fmla="*/ 103 w 274"/>
              <a:gd name="T1" fmla="*/ 284 h 284"/>
              <a:gd name="T2" fmla="*/ 80 w 274"/>
              <a:gd name="T3" fmla="*/ 273 h 284"/>
              <a:gd name="T4" fmla="*/ 9 w 274"/>
              <a:gd name="T5" fmla="*/ 178 h 284"/>
              <a:gd name="T6" fmla="*/ 14 w 274"/>
              <a:gd name="T7" fmla="*/ 139 h 284"/>
              <a:gd name="T8" fmla="*/ 53 w 274"/>
              <a:gd name="T9" fmla="*/ 145 h 284"/>
              <a:gd name="T10" fmla="*/ 100 w 274"/>
              <a:gd name="T11" fmla="*/ 207 h 284"/>
              <a:gd name="T12" fmla="*/ 219 w 274"/>
              <a:gd name="T13" fmla="*/ 17 h 284"/>
              <a:gd name="T14" fmla="*/ 257 w 274"/>
              <a:gd name="T15" fmla="*/ 8 h 284"/>
              <a:gd name="T16" fmla="*/ 266 w 274"/>
              <a:gd name="T17" fmla="*/ 47 h 284"/>
              <a:gd name="T18" fmla="*/ 126 w 274"/>
              <a:gd name="T19" fmla="*/ 271 h 284"/>
              <a:gd name="T20" fmla="*/ 104 w 274"/>
              <a:gd name="T21" fmla="*/ 284 h 284"/>
              <a:gd name="T22" fmla="*/ 103 w 274"/>
              <a:gd name="T23" fmla="*/ 284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274" h="284">
                <a:moveTo>
                  <a:pt x="103" y="284"/>
                </a:moveTo>
                <a:cubicBezTo>
                  <a:pt x="94" y="284"/>
                  <a:pt x="86" y="280"/>
                  <a:pt x="80" y="273"/>
                </a:cubicBezTo>
                <a:cubicBezTo>
                  <a:pt x="9" y="178"/>
                  <a:pt x="9" y="178"/>
                  <a:pt x="9" y="178"/>
                </a:cubicBezTo>
                <a:cubicBezTo>
                  <a:pt x="0" y="166"/>
                  <a:pt x="2" y="149"/>
                  <a:pt x="14" y="139"/>
                </a:cubicBezTo>
                <a:cubicBezTo>
                  <a:pt x="27" y="130"/>
                  <a:pt x="44" y="133"/>
                  <a:pt x="53" y="145"/>
                </a:cubicBezTo>
                <a:cubicBezTo>
                  <a:pt x="100" y="207"/>
                  <a:pt x="100" y="207"/>
                  <a:pt x="100" y="207"/>
                </a:cubicBezTo>
                <a:cubicBezTo>
                  <a:pt x="219" y="17"/>
                  <a:pt x="219" y="17"/>
                  <a:pt x="219" y="17"/>
                </a:cubicBezTo>
                <a:cubicBezTo>
                  <a:pt x="227" y="4"/>
                  <a:pt x="244" y="0"/>
                  <a:pt x="257" y="8"/>
                </a:cubicBezTo>
                <a:cubicBezTo>
                  <a:pt x="270" y="16"/>
                  <a:pt x="274" y="33"/>
                  <a:pt x="266" y="47"/>
                </a:cubicBezTo>
                <a:cubicBezTo>
                  <a:pt x="126" y="271"/>
                  <a:pt x="126" y="271"/>
                  <a:pt x="126" y="271"/>
                </a:cubicBezTo>
                <a:cubicBezTo>
                  <a:pt x="121" y="279"/>
                  <a:pt x="113" y="283"/>
                  <a:pt x="104" y="284"/>
                </a:cubicBezTo>
                <a:cubicBezTo>
                  <a:pt x="104" y="284"/>
                  <a:pt x="103" y="284"/>
                  <a:pt x="103" y="284"/>
                </a:cubicBezTo>
                <a:close/>
              </a:path>
            </a:pathLst>
          </a:custGeom>
          <a:solidFill>
            <a:schemeClr val="bg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dirty="0">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17" name="Group 16"/>
          <p:cNvGrpSpPr/>
          <p:nvPr/>
        </p:nvGrpSpPr>
        <p:grpSpPr>
          <a:xfrm>
            <a:off x="6212289" y="3773072"/>
            <a:ext cx="379667" cy="379667"/>
            <a:chOff x="3526798" y="4057329"/>
            <a:chExt cx="284519" cy="359394"/>
          </a:xfrm>
          <a:solidFill>
            <a:schemeClr val="bg1"/>
          </a:solidFill>
        </p:grpSpPr>
        <p:sp>
          <p:nvSpPr>
            <p:cNvPr id="18" name="Freeform 107"/>
            <p:cNvSpPr>
              <a:spLocks/>
            </p:cNvSpPr>
            <p:nvPr/>
          </p:nvSpPr>
          <p:spPr bwMode="auto">
            <a:xfrm>
              <a:off x="3561739" y="4092269"/>
              <a:ext cx="214637" cy="289511"/>
            </a:xfrm>
            <a:custGeom>
              <a:avLst/>
              <a:gdLst>
                <a:gd name="T0" fmla="*/ 0 w 86"/>
                <a:gd name="T1" fmla="*/ 10 h 116"/>
                <a:gd name="T2" fmla="*/ 76 w 86"/>
                <a:gd name="T3" fmla="*/ 10 h 116"/>
                <a:gd name="T4" fmla="*/ 76 w 86"/>
                <a:gd name="T5" fmla="*/ 116 h 116"/>
                <a:gd name="T6" fmla="*/ 86 w 86"/>
                <a:gd name="T7" fmla="*/ 116 h 116"/>
                <a:gd name="T8" fmla="*/ 86 w 86"/>
                <a:gd name="T9" fmla="*/ 0 h 116"/>
                <a:gd name="T10" fmla="*/ 0 w 86"/>
                <a:gd name="T11" fmla="*/ 0 h 116"/>
                <a:gd name="T12" fmla="*/ 0 w 86"/>
                <a:gd name="T13" fmla="*/ 10 h 116"/>
              </a:gdLst>
              <a:ahLst/>
              <a:cxnLst>
                <a:cxn ang="0">
                  <a:pos x="T0" y="T1"/>
                </a:cxn>
                <a:cxn ang="0">
                  <a:pos x="T2" y="T3"/>
                </a:cxn>
                <a:cxn ang="0">
                  <a:pos x="T4" y="T5"/>
                </a:cxn>
                <a:cxn ang="0">
                  <a:pos x="T6" y="T7"/>
                </a:cxn>
                <a:cxn ang="0">
                  <a:pos x="T8" y="T9"/>
                </a:cxn>
                <a:cxn ang="0">
                  <a:pos x="T10" y="T11"/>
                </a:cxn>
                <a:cxn ang="0">
                  <a:pos x="T12" y="T13"/>
                </a:cxn>
              </a:cxnLst>
              <a:rect l="0" t="0" r="r" b="b"/>
              <a:pathLst>
                <a:path w="86" h="116">
                  <a:moveTo>
                    <a:pt x="0" y="10"/>
                  </a:moveTo>
                  <a:lnTo>
                    <a:pt x="76" y="10"/>
                  </a:lnTo>
                  <a:lnTo>
                    <a:pt x="76" y="116"/>
                  </a:lnTo>
                  <a:lnTo>
                    <a:pt x="86" y="116"/>
                  </a:lnTo>
                  <a:lnTo>
                    <a:pt x="86" y="0"/>
                  </a:lnTo>
                  <a:lnTo>
                    <a:pt x="0" y="0"/>
                  </a:lnTo>
                  <a:lnTo>
                    <a:pt x="0" y="1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Freeform 108"/>
            <p:cNvSpPr>
              <a:spLocks/>
            </p:cNvSpPr>
            <p:nvPr/>
          </p:nvSpPr>
          <p:spPr bwMode="auto">
            <a:xfrm>
              <a:off x="3599175" y="4057329"/>
              <a:ext cx="212142" cy="284519"/>
            </a:xfrm>
            <a:custGeom>
              <a:avLst/>
              <a:gdLst>
                <a:gd name="T0" fmla="*/ 0 w 85"/>
                <a:gd name="T1" fmla="*/ 0 h 114"/>
                <a:gd name="T2" fmla="*/ 0 w 85"/>
                <a:gd name="T3" fmla="*/ 9 h 114"/>
                <a:gd name="T4" fmla="*/ 76 w 85"/>
                <a:gd name="T5" fmla="*/ 9 h 114"/>
                <a:gd name="T6" fmla="*/ 76 w 85"/>
                <a:gd name="T7" fmla="*/ 114 h 114"/>
                <a:gd name="T8" fmla="*/ 85 w 85"/>
                <a:gd name="T9" fmla="*/ 114 h 114"/>
                <a:gd name="T10" fmla="*/ 85 w 85"/>
                <a:gd name="T11" fmla="*/ 0 h 114"/>
                <a:gd name="T12" fmla="*/ 0 w 85"/>
                <a:gd name="T13" fmla="*/ 0 h 114"/>
              </a:gdLst>
              <a:ahLst/>
              <a:cxnLst>
                <a:cxn ang="0">
                  <a:pos x="T0" y="T1"/>
                </a:cxn>
                <a:cxn ang="0">
                  <a:pos x="T2" y="T3"/>
                </a:cxn>
                <a:cxn ang="0">
                  <a:pos x="T4" y="T5"/>
                </a:cxn>
                <a:cxn ang="0">
                  <a:pos x="T6" y="T7"/>
                </a:cxn>
                <a:cxn ang="0">
                  <a:pos x="T8" y="T9"/>
                </a:cxn>
                <a:cxn ang="0">
                  <a:pos x="T10" y="T11"/>
                </a:cxn>
                <a:cxn ang="0">
                  <a:pos x="T12" y="T13"/>
                </a:cxn>
              </a:cxnLst>
              <a:rect l="0" t="0" r="r" b="b"/>
              <a:pathLst>
                <a:path w="85" h="114">
                  <a:moveTo>
                    <a:pt x="0" y="0"/>
                  </a:moveTo>
                  <a:lnTo>
                    <a:pt x="0" y="9"/>
                  </a:lnTo>
                  <a:lnTo>
                    <a:pt x="76" y="9"/>
                  </a:lnTo>
                  <a:lnTo>
                    <a:pt x="76" y="114"/>
                  </a:lnTo>
                  <a:lnTo>
                    <a:pt x="85" y="114"/>
                  </a:lnTo>
                  <a:lnTo>
                    <a:pt x="85"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Freeform 109"/>
            <p:cNvSpPr>
              <a:spLocks/>
            </p:cNvSpPr>
            <p:nvPr/>
          </p:nvSpPr>
          <p:spPr bwMode="auto">
            <a:xfrm>
              <a:off x="3526798" y="4129707"/>
              <a:ext cx="212142" cy="287016"/>
            </a:xfrm>
            <a:custGeom>
              <a:avLst/>
              <a:gdLst>
                <a:gd name="T0" fmla="*/ 0 w 85"/>
                <a:gd name="T1" fmla="*/ 0 h 115"/>
                <a:gd name="T2" fmla="*/ 0 w 85"/>
                <a:gd name="T3" fmla="*/ 115 h 115"/>
                <a:gd name="T4" fmla="*/ 85 w 85"/>
                <a:gd name="T5" fmla="*/ 115 h 115"/>
                <a:gd name="T6" fmla="*/ 85 w 85"/>
                <a:gd name="T7" fmla="*/ 105 h 115"/>
                <a:gd name="T8" fmla="*/ 85 w 85"/>
                <a:gd name="T9" fmla="*/ 0 h 115"/>
                <a:gd name="T10" fmla="*/ 10 w 85"/>
                <a:gd name="T11" fmla="*/ 0 h 115"/>
                <a:gd name="T12" fmla="*/ 0 w 85"/>
                <a:gd name="T13" fmla="*/ 0 h 115"/>
              </a:gdLst>
              <a:ahLst/>
              <a:cxnLst>
                <a:cxn ang="0">
                  <a:pos x="T0" y="T1"/>
                </a:cxn>
                <a:cxn ang="0">
                  <a:pos x="T2" y="T3"/>
                </a:cxn>
                <a:cxn ang="0">
                  <a:pos x="T4" y="T5"/>
                </a:cxn>
                <a:cxn ang="0">
                  <a:pos x="T6" y="T7"/>
                </a:cxn>
                <a:cxn ang="0">
                  <a:pos x="T8" y="T9"/>
                </a:cxn>
                <a:cxn ang="0">
                  <a:pos x="T10" y="T11"/>
                </a:cxn>
                <a:cxn ang="0">
                  <a:pos x="T12" y="T13"/>
                </a:cxn>
              </a:cxnLst>
              <a:rect l="0" t="0" r="r" b="b"/>
              <a:pathLst>
                <a:path w="85" h="115">
                  <a:moveTo>
                    <a:pt x="0" y="0"/>
                  </a:moveTo>
                  <a:lnTo>
                    <a:pt x="0" y="115"/>
                  </a:lnTo>
                  <a:lnTo>
                    <a:pt x="85" y="115"/>
                  </a:lnTo>
                  <a:lnTo>
                    <a:pt x="85" y="105"/>
                  </a:lnTo>
                  <a:lnTo>
                    <a:pt x="85" y="0"/>
                  </a:lnTo>
                  <a:lnTo>
                    <a:pt x="10" y="0"/>
                  </a:lnTo>
                  <a:lnTo>
                    <a:pt x="0"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1" name="Group 20"/>
          <p:cNvGrpSpPr/>
          <p:nvPr/>
        </p:nvGrpSpPr>
        <p:grpSpPr>
          <a:xfrm>
            <a:off x="1804660" y="2787842"/>
            <a:ext cx="379667" cy="379667"/>
            <a:chOff x="4669866" y="3800264"/>
            <a:chExt cx="279527" cy="416797"/>
          </a:xfrm>
          <a:solidFill>
            <a:schemeClr val="bg1"/>
          </a:solidFill>
        </p:grpSpPr>
        <p:sp>
          <p:nvSpPr>
            <p:cNvPr id="22" name="Freeform 141"/>
            <p:cNvSpPr>
              <a:spLocks noEditPoints="1"/>
            </p:cNvSpPr>
            <p:nvPr/>
          </p:nvSpPr>
          <p:spPr bwMode="auto">
            <a:xfrm>
              <a:off x="4669866" y="3800264"/>
              <a:ext cx="279527" cy="316965"/>
            </a:xfrm>
            <a:custGeom>
              <a:avLst/>
              <a:gdLst>
                <a:gd name="T0" fmla="*/ 84 w 84"/>
                <a:gd name="T1" fmla="*/ 42 h 95"/>
                <a:gd name="T2" fmla="*/ 42 w 84"/>
                <a:gd name="T3" fmla="*/ 0 h 95"/>
                <a:gd name="T4" fmla="*/ 0 w 84"/>
                <a:gd name="T5" fmla="*/ 42 h 95"/>
                <a:gd name="T6" fmla="*/ 28 w 84"/>
                <a:gd name="T7" fmla="*/ 81 h 95"/>
                <a:gd name="T8" fmla="*/ 25 w 84"/>
                <a:gd name="T9" fmla="*/ 81 h 95"/>
                <a:gd name="T10" fmla="*/ 25 w 84"/>
                <a:gd name="T11" fmla="*/ 95 h 95"/>
                <a:gd name="T12" fmla="*/ 60 w 84"/>
                <a:gd name="T13" fmla="*/ 95 h 95"/>
                <a:gd name="T14" fmla="*/ 60 w 84"/>
                <a:gd name="T15" fmla="*/ 81 h 95"/>
                <a:gd name="T16" fmla="*/ 57 w 84"/>
                <a:gd name="T17" fmla="*/ 81 h 95"/>
                <a:gd name="T18" fmla="*/ 84 w 84"/>
                <a:gd name="T19" fmla="*/ 42 h 95"/>
                <a:gd name="T20" fmla="*/ 42 w 84"/>
                <a:gd name="T21" fmla="*/ 77 h 95"/>
                <a:gd name="T22" fmla="*/ 7 w 84"/>
                <a:gd name="T23" fmla="*/ 42 h 95"/>
                <a:gd name="T24" fmla="*/ 42 w 84"/>
                <a:gd name="T25" fmla="*/ 7 h 95"/>
                <a:gd name="T26" fmla="*/ 77 w 84"/>
                <a:gd name="T27" fmla="*/ 42 h 95"/>
                <a:gd name="T28" fmla="*/ 42 w 84"/>
                <a:gd name="T29" fmla="*/ 77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84" h="95">
                  <a:moveTo>
                    <a:pt x="84" y="42"/>
                  </a:moveTo>
                  <a:cubicBezTo>
                    <a:pt x="84" y="19"/>
                    <a:pt x="65" y="0"/>
                    <a:pt x="42" y="0"/>
                  </a:cubicBezTo>
                  <a:cubicBezTo>
                    <a:pt x="19" y="0"/>
                    <a:pt x="0" y="19"/>
                    <a:pt x="0" y="42"/>
                  </a:cubicBezTo>
                  <a:cubicBezTo>
                    <a:pt x="0" y="60"/>
                    <a:pt x="12" y="75"/>
                    <a:pt x="28" y="81"/>
                  </a:cubicBezTo>
                  <a:cubicBezTo>
                    <a:pt x="25" y="81"/>
                    <a:pt x="25" y="81"/>
                    <a:pt x="25" y="81"/>
                  </a:cubicBezTo>
                  <a:cubicBezTo>
                    <a:pt x="25" y="95"/>
                    <a:pt x="25" y="95"/>
                    <a:pt x="25" y="95"/>
                  </a:cubicBezTo>
                  <a:cubicBezTo>
                    <a:pt x="60" y="95"/>
                    <a:pt x="60" y="95"/>
                    <a:pt x="60" y="95"/>
                  </a:cubicBezTo>
                  <a:cubicBezTo>
                    <a:pt x="60" y="81"/>
                    <a:pt x="60" y="81"/>
                    <a:pt x="60" y="81"/>
                  </a:cubicBezTo>
                  <a:cubicBezTo>
                    <a:pt x="57" y="81"/>
                    <a:pt x="57" y="81"/>
                    <a:pt x="57" y="81"/>
                  </a:cubicBezTo>
                  <a:cubicBezTo>
                    <a:pt x="73" y="75"/>
                    <a:pt x="84" y="60"/>
                    <a:pt x="84" y="42"/>
                  </a:cubicBezTo>
                  <a:close/>
                  <a:moveTo>
                    <a:pt x="42" y="77"/>
                  </a:moveTo>
                  <a:cubicBezTo>
                    <a:pt x="23" y="77"/>
                    <a:pt x="7" y="61"/>
                    <a:pt x="7" y="42"/>
                  </a:cubicBezTo>
                  <a:cubicBezTo>
                    <a:pt x="7" y="23"/>
                    <a:pt x="23" y="7"/>
                    <a:pt x="42" y="7"/>
                  </a:cubicBezTo>
                  <a:cubicBezTo>
                    <a:pt x="62" y="7"/>
                    <a:pt x="77" y="23"/>
                    <a:pt x="77" y="42"/>
                  </a:cubicBezTo>
                  <a:cubicBezTo>
                    <a:pt x="77" y="61"/>
                    <a:pt x="62" y="77"/>
                    <a:pt x="42" y="77"/>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Rectangle 142"/>
            <p:cNvSpPr>
              <a:spLocks noChangeArrowheads="1"/>
            </p:cNvSpPr>
            <p:nvPr/>
          </p:nvSpPr>
          <p:spPr bwMode="auto">
            <a:xfrm>
              <a:off x="4752226" y="4127210"/>
              <a:ext cx="117302" cy="42429"/>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Freeform 143"/>
            <p:cNvSpPr>
              <a:spLocks/>
            </p:cNvSpPr>
            <p:nvPr/>
          </p:nvSpPr>
          <p:spPr bwMode="auto">
            <a:xfrm>
              <a:off x="4752226" y="4179623"/>
              <a:ext cx="117302" cy="37438"/>
            </a:xfrm>
            <a:custGeom>
              <a:avLst/>
              <a:gdLst>
                <a:gd name="T0" fmla="*/ 0 w 47"/>
                <a:gd name="T1" fmla="*/ 9 h 15"/>
                <a:gd name="T2" fmla="*/ 16 w 47"/>
                <a:gd name="T3" fmla="*/ 9 h 15"/>
                <a:gd name="T4" fmla="*/ 16 w 47"/>
                <a:gd name="T5" fmla="*/ 15 h 15"/>
                <a:gd name="T6" fmla="*/ 31 w 47"/>
                <a:gd name="T7" fmla="*/ 15 h 15"/>
                <a:gd name="T8" fmla="*/ 31 w 47"/>
                <a:gd name="T9" fmla="*/ 9 h 15"/>
                <a:gd name="T10" fmla="*/ 47 w 47"/>
                <a:gd name="T11" fmla="*/ 9 h 15"/>
                <a:gd name="T12" fmla="*/ 47 w 47"/>
                <a:gd name="T13" fmla="*/ 0 h 15"/>
                <a:gd name="T14" fmla="*/ 0 w 47"/>
                <a:gd name="T15" fmla="*/ 0 h 15"/>
                <a:gd name="T16" fmla="*/ 0 w 47"/>
                <a:gd name="T17" fmla="*/ 9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15">
                  <a:moveTo>
                    <a:pt x="0" y="9"/>
                  </a:moveTo>
                  <a:lnTo>
                    <a:pt x="16" y="9"/>
                  </a:lnTo>
                  <a:lnTo>
                    <a:pt x="16" y="15"/>
                  </a:lnTo>
                  <a:lnTo>
                    <a:pt x="31" y="15"/>
                  </a:lnTo>
                  <a:lnTo>
                    <a:pt x="31" y="9"/>
                  </a:lnTo>
                  <a:lnTo>
                    <a:pt x="47" y="9"/>
                  </a:lnTo>
                  <a:lnTo>
                    <a:pt x="47" y="0"/>
                  </a:lnTo>
                  <a:lnTo>
                    <a:pt x="0" y="0"/>
                  </a:lnTo>
                  <a:lnTo>
                    <a:pt x="0" y="9"/>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Freeform 144"/>
            <p:cNvSpPr>
              <a:spLocks noEditPoints="1"/>
            </p:cNvSpPr>
            <p:nvPr/>
          </p:nvSpPr>
          <p:spPr bwMode="auto">
            <a:xfrm>
              <a:off x="4769697" y="3890112"/>
              <a:ext cx="82362" cy="162227"/>
            </a:xfrm>
            <a:custGeom>
              <a:avLst/>
              <a:gdLst>
                <a:gd name="T0" fmla="*/ 32 w 33"/>
                <a:gd name="T1" fmla="*/ 3 h 65"/>
                <a:gd name="T2" fmla="*/ 28 w 33"/>
                <a:gd name="T3" fmla="*/ 0 h 65"/>
                <a:gd name="T4" fmla="*/ 16 w 33"/>
                <a:gd name="T5" fmla="*/ 5 h 65"/>
                <a:gd name="T6" fmla="*/ 4 w 33"/>
                <a:gd name="T7" fmla="*/ 0 h 65"/>
                <a:gd name="T8" fmla="*/ 0 w 33"/>
                <a:gd name="T9" fmla="*/ 3 h 65"/>
                <a:gd name="T10" fmla="*/ 0 w 33"/>
                <a:gd name="T11" fmla="*/ 3 h 65"/>
                <a:gd name="T12" fmla="*/ 0 w 33"/>
                <a:gd name="T13" fmla="*/ 3 h 65"/>
                <a:gd name="T14" fmla="*/ 15 w 33"/>
                <a:gd name="T15" fmla="*/ 65 h 65"/>
                <a:gd name="T16" fmla="*/ 19 w 33"/>
                <a:gd name="T17" fmla="*/ 65 h 65"/>
                <a:gd name="T18" fmla="*/ 33 w 33"/>
                <a:gd name="T19" fmla="*/ 3 h 65"/>
                <a:gd name="T20" fmla="*/ 33 w 33"/>
                <a:gd name="T21" fmla="*/ 3 h 65"/>
                <a:gd name="T22" fmla="*/ 33 w 33"/>
                <a:gd name="T23" fmla="*/ 3 h 65"/>
                <a:gd name="T24" fmla="*/ 33 w 33"/>
                <a:gd name="T25" fmla="*/ 3 h 65"/>
                <a:gd name="T26" fmla="*/ 32 w 33"/>
                <a:gd name="T27" fmla="*/ 3 h 65"/>
                <a:gd name="T28" fmla="*/ 16 w 33"/>
                <a:gd name="T29" fmla="*/ 57 h 65"/>
                <a:gd name="T30" fmla="*/ 4 w 33"/>
                <a:gd name="T31" fmla="*/ 4 h 65"/>
                <a:gd name="T32" fmla="*/ 16 w 33"/>
                <a:gd name="T33" fmla="*/ 8 h 65"/>
                <a:gd name="T34" fmla="*/ 29 w 33"/>
                <a:gd name="T35" fmla="*/ 4 h 65"/>
                <a:gd name="T36" fmla="*/ 16 w 33"/>
                <a:gd name="T37" fmla="*/ 57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33" h="65">
                  <a:moveTo>
                    <a:pt x="32" y="3"/>
                  </a:moveTo>
                  <a:lnTo>
                    <a:pt x="28" y="0"/>
                  </a:lnTo>
                  <a:lnTo>
                    <a:pt x="16" y="5"/>
                  </a:lnTo>
                  <a:lnTo>
                    <a:pt x="4" y="0"/>
                  </a:lnTo>
                  <a:lnTo>
                    <a:pt x="0" y="3"/>
                  </a:lnTo>
                  <a:lnTo>
                    <a:pt x="0" y="3"/>
                  </a:lnTo>
                  <a:lnTo>
                    <a:pt x="0" y="3"/>
                  </a:lnTo>
                  <a:lnTo>
                    <a:pt x="15" y="65"/>
                  </a:lnTo>
                  <a:lnTo>
                    <a:pt x="19" y="65"/>
                  </a:lnTo>
                  <a:lnTo>
                    <a:pt x="33" y="3"/>
                  </a:lnTo>
                  <a:lnTo>
                    <a:pt x="33" y="3"/>
                  </a:lnTo>
                  <a:lnTo>
                    <a:pt x="33" y="3"/>
                  </a:lnTo>
                  <a:lnTo>
                    <a:pt x="33" y="3"/>
                  </a:lnTo>
                  <a:lnTo>
                    <a:pt x="32" y="3"/>
                  </a:lnTo>
                  <a:close/>
                  <a:moveTo>
                    <a:pt x="16" y="57"/>
                  </a:moveTo>
                  <a:lnTo>
                    <a:pt x="4" y="4"/>
                  </a:lnTo>
                  <a:lnTo>
                    <a:pt x="16" y="8"/>
                  </a:lnTo>
                  <a:lnTo>
                    <a:pt x="29" y="4"/>
                  </a:lnTo>
                  <a:lnTo>
                    <a:pt x="16" y="57"/>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26" name="Group 25"/>
          <p:cNvGrpSpPr/>
          <p:nvPr/>
        </p:nvGrpSpPr>
        <p:grpSpPr>
          <a:xfrm>
            <a:off x="4030296" y="3349692"/>
            <a:ext cx="379667" cy="379667"/>
            <a:chOff x="3440113" y="1050925"/>
            <a:chExt cx="390525" cy="333376"/>
          </a:xfrm>
          <a:solidFill>
            <a:schemeClr val="bg1"/>
          </a:solidFill>
        </p:grpSpPr>
        <p:sp>
          <p:nvSpPr>
            <p:cNvPr id="27" name="Freeform 8"/>
            <p:cNvSpPr>
              <a:spLocks/>
            </p:cNvSpPr>
            <p:nvPr/>
          </p:nvSpPr>
          <p:spPr bwMode="auto">
            <a:xfrm>
              <a:off x="3563938" y="1244600"/>
              <a:ext cx="69850" cy="71438"/>
            </a:xfrm>
            <a:custGeom>
              <a:avLst/>
              <a:gdLst>
                <a:gd name="T0" fmla="*/ 44 w 44"/>
                <a:gd name="T1" fmla="*/ 25 h 45"/>
                <a:gd name="T2" fmla="*/ 19 w 44"/>
                <a:gd name="T3" fmla="*/ 0 h 45"/>
                <a:gd name="T4" fmla="*/ 19 w 44"/>
                <a:gd name="T5" fmla="*/ 0 h 45"/>
                <a:gd name="T6" fmla="*/ 0 w 44"/>
                <a:gd name="T7" fmla="*/ 45 h 45"/>
                <a:gd name="T8" fmla="*/ 44 w 44"/>
                <a:gd name="T9" fmla="*/ 25 h 45"/>
              </a:gdLst>
              <a:ahLst/>
              <a:cxnLst>
                <a:cxn ang="0">
                  <a:pos x="T0" y="T1"/>
                </a:cxn>
                <a:cxn ang="0">
                  <a:pos x="T2" y="T3"/>
                </a:cxn>
                <a:cxn ang="0">
                  <a:pos x="T4" y="T5"/>
                </a:cxn>
                <a:cxn ang="0">
                  <a:pos x="T6" y="T7"/>
                </a:cxn>
                <a:cxn ang="0">
                  <a:pos x="T8" y="T9"/>
                </a:cxn>
              </a:cxnLst>
              <a:rect l="0" t="0" r="r" b="b"/>
              <a:pathLst>
                <a:path w="44" h="45">
                  <a:moveTo>
                    <a:pt x="44" y="25"/>
                  </a:moveTo>
                  <a:lnTo>
                    <a:pt x="19" y="0"/>
                  </a:lnTo>
                  <a:lnTo>
                    <a:pt x="19" y="0"/>
                  </a:lnTo>
                  <a:lnTo>
                    <a:pt x="0" y="45"/>
                  </a:lnTo>
                  <a:lnTo>
                    <a:pt x="44" y="25"/>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Rectangle 9"/>
            <p:cNvSpPr>
              <a:spLocks noChangeArrowheads="1"/>
            </p:cNvSpPr>
            <p:nvPr/>
          </p:nvSpPr>
          <p:spPr bwMode="auto">
            <a:xfrm>
              <a:off x="3633788" y="1284288"/>
              <a:ext cx="1588" cy="1588"/>
            </a:xfrm>
            <a:prstGeom prst="rect">
              <a:avLst/>
            </a:prstGeom>
            <a:grpFill/>
            <a:ln>
              <a:noFill/>
            </a:ln>
            <a:extLst>
              <a:ext uri="{91240B29-F687-4F45-9708-019B960494DF}">
                <a14:hiddenLine xmlns:a14="http://schemas.microsoft.com/office/drawing/2010/main" xmlns="" w="9525">
                  <a:solidFill>
                    <a:srgbClr val="000000"/>
                  </a:solidFill>
                  <a:miter lim="800000"/>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Freeform 10"/>
            <p:cNvSpPr>
              <a:spLocks/>
            </p:cNvSpPr>
            <p:nvPr/>
          </p:nvSpPr>
          <p:spPr bwMode="auto">
            <a:xfrm>
              <a:off x="3605213" y="1074738"/>
              <a:ext cx="176213" cy="176213"/>
            </a:xfrm>
            <a:custGeom>
              <a:avLst/>
              <a:gdLst>
                <a:gd name="T0" fmla="*/ 101 w 111"/>
                <a:gd name="T1" fmla="*/ 0 h 111"/>
                <a:gd name="T2" fmla="*/ 0 w 111"/>
                <a:gd name="T3" fmla="*/ 101 h 111"/>
                <a:gd name="T4" fmla="*/ 10 w 111"/>
                <a:gd name="T5" fmla="*/ 111 h 111"/>
                <a:gd name="T6" fmla="*/ 111 w 111"/>
                <a:gd name="T7" fmla="*/ 10 h 111"/>
                <a:gd name="T8" fmla="*/ 101 w 111"/>
                <a:gd name="T9" fmla="*/ 0 h 111"/>
              </a:gdLst>
              <a:ahLst/>
              <a:cxnLst>
                <a:cxn ang="0">
                  <a:pos x="T0" y="T1"/>
                </a:cxn>
                <a:cxn ang="0">
                  <a:pos x="T2" y="T3"/>
                </a:cxn>
                <a:cxn ang="0">
                  <a:pos x="T4" y="T5"/>
                </a:cxn>
                <a:cxn ang="0">
                  <a:pos x="T6" y="T7"/>
                </a:cxn>
                <a:cxn ang="0">
                  <a:pos x="T8" y="T9"/>
                </a:cxn>
              </a:cxnLst>
              <a:rect l="0" t="0" r="r" b="b"/>
              <a:pathLst>
                <a:path w="111" h="111">
                  <a:moveTo>
                    <a:pt x="101" y="0"/>
                  </a:moveTo>
                  <a:lnTo>
                    <a:pt x="0" y="101"/>
                  </a:lnTo>
                  <a:lnTo>
                    <a:pt x="10" y="111"/>
                  </a:lnTo>
                  <a:lnTo>
                    <a:pt x="111" y="10"/>
                  </a:lnTo>
                  <a:lnTo>
                    <a:pt x="101" y="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0" name="Freeform 11"/>
            <p:cNvSpPr>
              <a:spLocks/>
            </p:cNvSpPr>
            <p:nvPr/>
          </p:nvSpPr>
          <p:spPr bwMode="auto">
            <a:xfrm>
              <a:off x="3629025" y="1098550"/>
              <a:ext cx="177800" cy="177800"/>
            </a:xfrm>
            <a:custGeom>
              <a:avLst/>
              <a:gdLst>
                <a:gd name="T0" fmla="*/ 0 w 112"/>
                <a:gd name="T1" fmla="*/ 102 h 112"/>
                <a:gd name="T2" fmla="*/ 10 w 112"/>
                <a:gd name="T3" fmla="*/ 112 h 112"/>
                <a:gd name="T4" fmla="*/ 112 w 112"/>
                <a:gd name="T5" fmla="*/ 12 h 112"/>
                <a:gd name="T6" fmla="*/ 102 w 112"/>
                <a:gd name="T7" fmla="*/ 0 h 112"/>
                <a:gd name="T8" fmla="*/ 0 w 112"/>
                <a:gd name="T9" fmla="*/ 102 h 112"/>
              </a:gdLst>
              <a:ahLst/>
              <a:cxnLst>
                <a:cxn ang="0">
                  <a:pos x="T0" y="T1"/>
                </a:cxn>
                <a:cxn ang="0">
                  <a:pos x="T2" y="T3"/>
                </a:cxn>
                <a:cxn ang="0">
                  <a:pos x="T4" y="T5"/>
                </a:cxn>
                <a:cxn ang="0">
                  <a:pos x="T6" y="T7"/>
                </a:cxn>
                <a:cxn ang="0">
                  <a:pos x="T8" y="T9"/>
                </a:cxn>
              </a:cxnLst>
              <a:rect l="0" t="0" r="r" b="b"/>
              <a:pathLst>
                <a:path w="112" h="112">
                  <a:moveTo>
                    <a:pt x="0" y="102"/>
                  </a:moveTo>
                  <a:lnTo>
                    <a:pt x="10" y="112"/>
                  </a:lnTo>
                  <a:lnTo>
                    <a:pt x="112" y="12"/>
                  </a:lnTo>
                  <a:lnTo>
                    <a:pt x="102" y="0"/>
                  </a:lnTo>
                  <a:lnTo>
                    <a:pt x="0" y="102"/>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1" name="Freeform 12"/>
            <p:cNvSpPr>
              <a:spLocks/>
            </p:cNvSpPr>
            <p:nvPr/>
          </p:nvSpPr>
          <p:spPr bwMode="auto">
            <a:xfrm>
              <a:off x="3775075" y="1050925"/>
              <a:ext cx="55563" cy="52388"/>
            </a:xfrm>
            <a:custGeom>
              <a:avLst/>
              <a:gdLst>
                <a:gd name="T0" fmla="*/ 14 w 21"/>
                <a:gd name="T1" fmla="*/ 6 h 20"/>
                <a:gd name="T2" fmla="*/ 0 w 21"/>
                <a:gd name="T3" fmla="*/ 6 h 20"/>
                <a:gd name="T4" fmla="*/ 15 w 21"/>
                <a:gd name="T5" fmla="*/ 20 h 20"/>
                <a:gd name="T6" fmla="*/ 14 w 21"/>
                <a:gd name="T7" fmla="*/ 6 h 20"/>
              </a:gdLst>
              <a:ahLst/>
              <a:cxnLst>
                <a:cxn ang="0">
                  <a:pos x="T0" y="T1"/>
                </a:cxn>
                <a:cxn ang="0">
                  <a:pos x="T2" y="T3"/>
                </a:cxn>
                <a:cxn ang="0">
                  <a:pos x="T4" y="T5"/>
                </a:cxn>
                <a:cxn ang="0">
                  <a:pos x="T6" y="T7"/>
                </a:cxn>
              </a:cxnLst>
              <a:rect l="0" t="0" r="r" b="b"/>
              <a:pathLst>
                <a:path w="21" h="20">
                  <a:moveTo>
                    <a:pt x="14" y="6"/>
                  </a:moveTo>
                  <a:cubicBezTo>
                    <a:pt x="8" y="0"/>
                    <a:pt x="0" y="6"/>
                    <a:pt x="0" y="6"/>
                  </a:cubicBezTo>
                  <a:cubicBezTo>
                    <a:pt x="15" y="20"/>
                    <a:pt x="15" y="20"/>
                    <a:pt x="15" y="20"/>
                  </a:cubicBezTo>
                  <a:cubicBezTo>
                    <a:pt x="15" y="20"/>
                    <a:pt x="21" y="14"/>
                    <a:pt x="14" y="6"/>
                  </a:cubicBez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2" name="Freeform 13"/>
            <p:cNvSpPr>
              <a:spLocks/>
            </p:cNvSpPr>
            <p:nvPr/>
          </p:nvSpPr>
          <p:spPr bwMode="auto">
            <a:xfrm>
              <a:off x="3440113" y="1058863"/>
              <a:ext cx="327025" cy="325438"/>
            </a:xfrm>
            <a:custGeom>
              <a:avLst/>
              <a:gdLst>
                <a:gd name="T0" fmla="*/ 182 w 206"/>
                <a:gd name="T1" fmla="*/ 180 h 205"/>
                <a:gd name="T2" fmla="*/ 25 w 206"/>
                <a:gd name="T3" fmla="*/ 180 h 205"/>
                <a:gd name="T4" fmla="*/ 25 w 206"/>
                <a:gd name="T5" fmla="*/ 25 h 205"/>
                <a:gd name="T6" fmla="*/ 172 w 206"/>
                <a:gd name="T7" fmla="*/ 25 h 205"/>
                <a:gd name="T8" fmla="*/ 198 w 206"/>
                <a:gd name="T9" fmla="*/ 0 h 205"/>
                <a:gd name="T10" fmla="*/ 0 w 206"/>
                <a:gd name="T11" fmla="*/ 0 h 205"/>
                <a:gd name="T12" fmla="*/ 0 w 206"/>
                <a:gd name="T13" fmla="*/ 205 h 205"/>
                <a:gd name="T14" fmla="*/ 206 w 206"/>
                <a:gd name="T15" fmla="*/ 205 h 205"/>
                <a:gd name="T16" fmla="*/ 206 w 206"/>
                <a:gd name="T17" fmla="*/ 76 h 205"/>
                <a:gd name="T18" fmla="*/ 182 w 206"/>
                <a:gd name="T19" fmla="*/ 101 h 205"/>
                <a:gd name="T20" fmla="*/ 182 w 206"/>
                <a:gd name="T21" fmla="*/ 180 h 2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06" h="205">
                  <a:moveTo>
                    <a:pt x="182" y="180"/>
                  </a:moveTo>
                  <a:lnTo>
                    <a:pt x="25" y="180"/>
                  </a:lnTo>
                  <a:lnTo>
                    <a:pt x="25" y="25"/>
                  </a:lnTo>
                  <a:lnTo>
                    <a:pt x="172" y="25"/>
                  </a:lnTo>
                  <a:lnTo>
                    <a:pt x="198" y="0"/>
                  </a:lnTo>
                  <a:lnTo>
                    <a:pt x="0" y="0"/>
                  </a:lnTo>
                  <a:lnTo>
                    <a:pt x="0" y="205"/>
                  </a:lnTo>
                  <a:lnTo>
                    <a:pt x="206" y="205"/>
                  </a:lnTo>
                  <a:lnTo>
                    <a:pt x="206" y="76"/>
                  </a:lnTo>
                  <a:lnTo>
                    <a:pt x="182" y="101"/>
                  </a:lnTo>
                  <a:lnTo>
                    <a:pt x="182" y="180"/>
                  </a:lnTo>
                  <a:close/>
                </a:path>
              </a:pathLst>
            </a:custGeom>
            <a:grpFill/>
            <a:ln>
              <a:noFill/>
            </a:ln>
            <a:extLst>
              <a:ext uri="{91240B29-F687-4F45-9708-019B960494DF}">
                <a14:hiddenLine xmlns:a14="http://schemas.microsoft.com/office/drawing/2010/main" xmlns="" w="9525">
                  <a:solidFill>
                    <a:srgbClr val="000000"/>
                  </a:solidFill>
                  <a:round/>
                  <a:headEnd/>
                  <a:tailEnd/>
                </a14:hiddenLine>
              </a:ext>
            </a:extLst>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3095050879"/>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left)">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wipe(left)">
                                      <p:cBhvr>
                                        <p:cTn id="12" dur="500"/>
                                        <p:tgtEl>
                                          <p:spTgt spid="7"/>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ipe(left)">
                                      <p:cBhvr>
                                        <p:cTn id="17" dur="500"/>
                                        <p:tgtEl>
                                          <p:spTgt spid="8"/>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grpId="0" nodeType="click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wipe(left)">
                                      <p:cBhvr>
                                        <p:cTn id="22" dur="500"/>
                                        <p:tgtEl>
                                          <p:spTgt spid="9"/>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21"/>
                                        </p:tgtEl>
                                        <p:attrNameLst>
                                          <p:attrName>style.visibility</p:attrName>
                                        </p:attrNameLst>
                                      </p:cBhvr>
                                      <p:to>
                                        <p:strVal val="visible"/>
                                      </p:to>
                                    </p:set>
                                    <p:anim calcmode="lin" valueType="num">
                                      <p:cBhvr>
                                        <p:cTn id="27" dur="500" fill="hold"/>
                                        <p:tgtEl>
                                          <p:spTgt spid="21"/>
                                        </p:tgtEl>
                                        <p:attrNameLst>
                                          <p:attrName>ppt_w</p:attrName>
                                        </p:attrNameLst>
                                      </p:cBhvr>
                                      <p:tavLst>
                                        <p:tav tm="0">
                                          <p:val>
                                            <p:fltVal val="0"/>
                                          </p:val>
                                        </p:tav>
                                        <p:tav tm="100000">
                                          <p:val>
                                            <p:strVal val="#ppt_w"/>
                                          </p:val>
                                        </p:tav>
                                      </p:tavLst>
                                    </p:anim>
                                    <p:anim calcmode="lin" valueType="num">
                                      <p:cBhvr>
                                        <p:cTn id="28" dur="500" fill="hold"/>
                                        <p:tgtEl>
                                          <p:spTgt spid="21"/>
                                        </p:tgtEl>
                                        <p:attrNameLst>
                                          <p:attrName>ppt_h</p:attrName>
                                        </p:attrNameLst>
                                      </p:cBhvr>
                                      <p:tavLst>
                                        <p:tav tm="0">
                                          <p:val>
                                            <p:fltVal val="0"/>
                                          </p:val>
                                        </p:tav>
                                        <p:tav tm="100000">
                                          <p:val>
                                            <p:strVal val="#ppt_h"/>
                                          </p:val>
                                        </p:tav>
                                      </p:tavLst>
                                    </p:anim>
                                    <p:animEffect transition="in" filter="fade">
                                      <p:cBhvr>
                                        <p:cTn id="29" dur="500"/>
                                        <p:tgtEl>
                                          <p:spTgt spid="21"/>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16" fill="hold" nodeType="clickEffect">
                                  <p:stCondLst>
                                    <p:cond delay="0"/>
                                  </p:stCondLst>
                                  <p:childTnLst>
                                    <p:set>
                                      <p:cBhvr>
                                        <p:cTn id="33" dur="1" fill="hold">
                                          <p:stCondLst>
                                            <p:cond delay="0"/>
                                          </p:stCondLst>
                                        </p:cTn>
                                        <p:tgtEl>
                                          <p:spTgt spid="26"/>
                                        </p:tgtEl>
                                        <p:attrNameLst>
                                          <p:attrName>style.visibility</p:attrName>
                                        </p:attrNameLst>
                                      </p:cBhvr>
                                      <p:to>
                                        <p:strVal val="visible"/>
                                      </p:to>
                                    </p:set>
                                    <p:anim calcmode="lin" valueType="num">
                                      <p:cBhvr>
                                        <p:cTn id="34" dur="500" fill="hold"/>
                                        <p:tgtEl>
                                          <p:spTgt spid="26"/>
                                        </p:tgtEl>
                                        <p:attrNameLst>
                                          <p:attrName>ppt_w</p:attrName>
                                        </p:attrNameLst>
                                      </p:cBhvr>
                                      <p:tavLst>
                                        <p:tav tm="0">
                                          <p:val>
                                            <p:fltVal val="0"/>
                                          </p:val>
                                        </p:tav>
                                        <p:tav tm="100000">
                                          <p:val>
                                            <p:strVal val="#ppt_w"/>
                                          </p:val>
                                        </p:tav>
                                      </p:tavLst>
                                    </p:anim>
                                    <p:anim calcmode="lin" valueType="num">
                                      <p:cBhvr>
                                        <p:cTn id="35" dur="500" fill="hold"/>
                                        <p:tgtEl>
                                          <p:spTgt spid="26"/>
                                        </p:tgtEl>
                                        <p:attrNameLst>
                                          <p:attrName>ppt_h</p:attrName>
                                        </p:attrNameLst>
                                      </p:cBhvr>
                                      <p:tavLst>
                                        <p:tav tm="0">
                                          <p:val>
                                            <p:fltVal val="0"/>
                                          </p:val>
                                        </p:tav>
                                        <p:tav tm="100000">
                                          <p:val>
                                            <p:strVal val="#ppt_h"/>
                                          </p:val>
                                        </p:tav>
                                      </p:tavLst>
                                    </p:anim>
                                    <p:animEffect transition="in" filter="fade">
                                      <p:cBhvr>
                                        <p:cTn id="36" dur="500"/>
                                        <p:tgtEl>
                                          <p:spTgt spid="26"/>
                                        </p:tgtEl>
                                      </p:cBhvr>
                                    </p:animEffect>
                                  </p:childTnLst>
                                </p:cTn>
                              </p:par>
                            </p:childTnLst>
                          </p:cTn>
                        </p:par>
                      </p:childTnLst>
                    </p:cTn>
                  </p:par>
                  <p:par>
                    <p:cTn id="37" fill="hold">
                      <p:stCondLst>
                        <p:cond delay="indefinite"/>
                      </p:stCondLst>
                      <p:childTnLst>
                        <p:par>
                          <p:cTn id="38" fill="hold">
                            <p:stCondLst>
                              <p:cond delay="0"/>
                            </p:stCondLst>
                            <p:childTnLst>
                              <p:par>
                                <p:cTn id="39" presetID="53" presetClass="entr" presetSubtype="16" fill="hold" nodeType="clickEffect">
                                  <p:stCondLst>
                                    <p:cond delay="0"/>
                                  </p:stCondLst>
                                  <p:childTnLst>
                                    <p:set>
                                      <p:cBhvr>
                                        <p:cTn id="40" dur="1" fill="hold">
                                          <p:stCondLst>
                                            <p:cond delay="0"/>
                                          </p:stCondLst>
                                        </p:cTn>
                                        <p:tgtEl>
                                          <p:spTgt spid="17"/>
                                        </p:tgtEl>
                                        <p:attrNameLst>
                                          <p:attrName>style.visibility</p:attrName>
                                        </p:attrNameLst>
                                      </p:cBhvr>
                                      <p:to>
                                        <p:strVal val="visible"/>
                                      </p:to>
                                    </p:set>
                                    <p:anim calcmode="lin" valueType="num">
                                      <p:cBhvr>
                                        <p:cTn id="41" dur="500" fill="hold"/>
                                        <p:tgtEl>
                                          <p:spTgt spid="17"/>
                                        </p:tgtEl>
                                        <p:attrNameLst>
                                          <p:attrName>ppt_w</p:attrName>
                                        </p:attrNameLst>
                                      </p:cBhvr>
                                      <p:tavLst>
                                        <p:tav tm="0">
                                          <p:val>
                                            <p:fltVal val="0"/>
                                          </p:val>
                                        </p:tav>
                                        <p:tav tm="100000">
                                          <p:val>
                                            <p:strVal val="#ppt_w"/>
                                          </p:val>
                                        </p:tav>
                                      </p:tavLst>
                                    </p:anim>
                                    <p:anim calcmode="lin" valueType="num">
                                      <p:cBhvr>
                                        <p:cTn id="42" dur="500" fill="hold"/>
                                        <p:tgtEl>
                                          <p:spTgt spid="17"/>
                                        </p:tgtEl>
                                        <p:attrNameLst>
                                          <p:attrName>ppt_h</p:attrName>
                                        </p:attrNameLst>
                                      </p:cBhvr>
                                      <p:tavLst>
                                        <p:tav tm="0">
                                          <p:val>
                                            <p:fltVal val="0"/>
                                          </p:val>
                                        </p:tav>
                                        <p:tav tm="100000">
                                          <p:val>
                                            <p:strVal val="#ppt_h"/>
                                          </p:val>
                                        </p:tav>
                                      </p:tavLst>
                                    </p:anim>
                                    <p:animEffect transition="in" filter="fade">
                                      <p:cBhvr>
                                        <p:cTn id="43" dur="500"/>
                                        <p:tgtEl>
                                          <p:spTgt spid="17"/>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grpId="0" nodeType="clickEffect">
                                  <p:stCondLst>
                                    <p:cond delay="0"/>
                                  </p:stCondLst>
                                  <p:childTnLst>
                                    <p:set>
                                      <p:cBhvr>
                                        <p:cTn id="47" dur="1" fill="hold">
                                          <p:stCondLst>
                                            <p:cond delay="0"/>
                                          </p:stCondLst>
                                        </p:cTn>
                                        <p:tgtEl>
                                          <p:spTgt spid="16"/>
                                        </p:tgtEl>
                                        <p:attrNameLst>
                                          <p:attrName>style.visibility</p:attrName>
                                        </p:attrNameLst>
                                      </p:cBhvr>
                                      <p:to>
                                        <p:strVal val="visible"/>
                                      </p:to>
                                    </p:set>
                                    <p:anim calcmode="lin" valueType="num">
                                      <p:cBhvr>
                                        <p:cTn id="48" dur="500" fill="hold"/>
                                        <p:tgtEl>
                                          <p:spTgt spid="16"/>
                                        </p:tgtEl>
                                        <p:attrNameLst>
                                          <p:attrName>ppt_w</p:attrName>
                                        </p:attrNameLst>
                                      </p:cBhvr>
                                      <p:tavLst>
                                        <p:tav tm="0">
                                          <p:val>
                                            <p:fltVal val="0"/>
                                          </p:val>
                                        </p:tav>
                                        <p:tav tm="100000">
                                          <p:val>
                                            <p:strVal val="#ppt_w"/>
                                          </p:val>
                                        </p:tav>
                                      </p:tavLst>
                                    </p:anim>
                                    <p:anim calcmode="lin" valueType="num">
                                      <p:cBhvr>
                                        <p:cTn id="49" dur="500" fill="hold"/>
                                        <p:tgtEl>
                                          <p:spTgt spid="16"/>
                                        </p:tgtEl>
                                        <p:attrNameLst>
                                          <p:attrName>ppt_h</p:attrName>
                                        </p:attrNameLst>
                                      </p:cBhvr>
                                      <p:tavLst>
                                        <p:tav tm="0">
                                          <p:val>
                                            <p:fltVal val="0"/>
                                          </p:val>
                                        </p:tav>
                                        <p:tav tm="100000">
                                          <p:val>
                                            <p:strVal val="#ppt_h"/>
                                          </p:val>
                                        </p:tav>
                                      </p:tavLst>
                                    </p:anim>
                                    <p:animEffect transition="in" filter="fade">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0" presetClass="entr" presetSubtype="0" fill="hold" grpId="0" nodeType="clickEffect">
                                  <p:stCondLst>
                                    <p:cond delay="0"/>
                                  </p:stCondLst>
                                  <p:childTnLst>
                                    <p:set>
                                      <p:cBhvr>
                                        <p:cTn id="54" dur="1" fill="hold">
                                          <p:stCondLst>
                                            <p:cond delay="0"/>
                                          </p:stCondLst>
                                        </p:cTn>
                                        <p:tgtEl>
                                          <p:spTgt spid="12"/>
                                        </p:tgtEl>
                                        <p:attrNameLst>
                                          <p:attrName>style.visibility</p:attrName>
                                        </p:attrNameLst>
                                      </p:cBhvr>
                                      <p:to>
                                        <p:strVal val="visible"/>
                                      </p:to>
                                    </p:set>
                                    <p:animEffect transition="in" filter="fade">
                                      <p:cBhvr>
                                        <p:cTn id="55" dur="500"/>
                                        <p:tgtEl>
                                          <p:spTgt spid="12"/>
                                        </p:tgtEl>
                                      </p:cBhvr>
                                    </p:animEffect>
                                  </p:childTnLst>
                                </p:cTn>
                              </p:par>
                            </p:childTnLst>
                          </p:cTn>
                        </p:par>
                      </p:childTnLst>
                    </p:cTn>
                  </p:par>
                  <p:par>
                    <p:cTn id="56" fill="hold">
                      <p:stCondLst>
                        <p:cond delay="indefinite"/>
                      </p:stCondLst>
                      <p:childTnLst>
                        <p:par>
                          <p:cTn id="57" fill="hold">
                            <p:stCondLst>
                              <p:cond delay="0"/>
                            </p:stCondLst>
                            <p:childTnLst>
                              <p:par>
                                <p:cTn id="58" presetID="10" presetClass="entr" presetSubtype="0" fill="hold" grpId="0" nodeType="clickEffect">
                                  <p:stCondLst>
                                    <p:cond delay="0"/>
                                  </p:stCondLst>
                                  <p:childTnLst>
                                    <p:set>
                                      <p:cBhvr>
                                        <p:cTn id="59" dur="1" fill="hold">
                                          <p:stCondLst>
                                            <p:cond delay="0"/>
                                          </p:stCondLst>
                                        </p:cTn>
                                        <p:tgtEl>
                                          <p:spTgt spid="13"/>
                                        </p:tgtEl>
                                        <p:attrNameLst>
                                          <p:attrName>style.visibility</p:attrName>
                                        </p:attrNameLst>
                                      </p:cBhvr>
                                      <p:to>
                                        <p:strVal val="visible"/>
                                      </p:to>
                                    </p:set>
                                    <p:animEffect transition="in" filter="fade">
                                      <p:cBhvr>
                                        <p:cTn id="60" dur="500"/>
                                        <p:tgtEl>
                                          <p:spTgt spid="13"/>
                                        </p:tgtEl>
                                      </p:cBhvr>
                                    </p:animEffect>
                                  </p:childTnLst>
                                </p:cTn>
                              </p:par>
                            </p:childTnLst>
                          </p:cTn>
                        </p:par>
                      </p:childTnLst>
                    </p:cTn>
                  </p:par>
                  <p:par>
                    <p:cTn id="61" fill="hold">
                      <p:stCondLst>
                        <p:cond delay="indefinite"/>
                      </p:stCondLst>
                      <p:childTnLst>
                        <p:par>
                          <p:cTn id="62" fill="hold">
                            <p:stCondLst>
                              <p:cond delay="0"/>
                            </p:stCondLst>
                            <p:childTnLst>
                              <p:par>
                                <p:cTn id="63" presetID="10" presetClass="entr" presetSubtype="0" fill="hold" grpId="0" nodeType="clickEffect">
                                  <p:stCondLst>
                                    <p:cond delay="0"/>
                                  </p:stCondLst>
                                  <p:childTnLst>
                                    <p:set>
                                      <p:cBhvr>
                                        <p:cTn id="64" dur="1" fill="hold">
                                          <p:stCondLst>
                                            <p:cond delay="0"/>
                                          </p:stCondLst>
                                        </p:cTn>
                                        <p:tgtEl>
                                          <p:spTgt spid="14"/>
                                        </p:tgtEl>
                                        <p:attrNameLst>
                                          <p:attrName>style.visibility</p:attrName>
                                        </p:attrNameLst>
                                      </p:cBhvr>
                                      <p:to>
                                        <p:strVal val="visible"/>
                                      </p:to>
                                    </p:set>
                                    <p:animEffect transition="in" filter="fade">
                                      <p:cBhvr>
                                        <p:cTn id="65" dur="500"/>
                                        <p:tgtEl>
                                          <p:spTgt spid="14"/>
                                        </p:tgtEl>
                                      </p:cBhvr>
                                    </p:animEffect>
                                  </p:childTnLst>
                                </p:cTn>
                              </p:par>
                            </p:childTnLst>
                          </p:cTn>
                        </p:par>
                      </p:childTnLst>
                    </p:cTn>
                  </p:par>
                  <p:par>
                    <p:cTn id="66" fill="hold">
                      <p:stCondLst>
                        <p:cond delay="indefinite"/>
                      </p:stCondLst>
                      <p:childTnLst>
                        <p:par>
                          <p:cTn id="67" fill="hold">
                            <p:stCondLst>
                              <p:cond delay="0"/>
                            </p:stCondLst>
                            <p:childTnLst>
                              <p:par>
                                <p:cTn id="68" presetID="10" presetClass="entr" presetSubtype="0" fill="hold" grpId="0" nodeType="clickEffect">
                                  <p:stCondLst>
                                    <p:cond delay="0"/>
                                  </p:stCondLst>
                                  <p:childTnLst>
                                    <p:set>
                                      <p:cBhvr>
                                        <p:cTn id="69" dur="1" fill="hold">
                                          <p:stCondLst>
                                            <p:cond delay="0"/>
                                          </p:stCondLst>
                                        </p:cTn>
                                        <p:tgtEl>
                                          <p:spTgt spid="15"/>
                                        </p:tgtEl>
                                        <p:attrNameLst>
                                          <p:attrName>style.visibility</p:attrName>
                                        </p:attrNameLst>
                                      </p:cBhvr>
                                      <p:to>
                                        <p:strVal val="visible"/>
                                      </p:to>
                                    </p:set>
                                    <p:animEffect transition="in" filter="fade">
                                      <p:cBhvr>
                                        <p:cTn id="70"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P spid="14" grpId="0"/>
      <p:bldP spid="15" grpId="0"/>
      <p:bldP spid="5" grpId="0" animBg="1"/>
      <p:bldP spid="7" grpId="0" animBg="1"/>
      <p:bldP spid="8" grpId="0" animBg="1"/>
      <p:bldP spid="9" grpId="0" animBg="1"/>
      <p:bldP spid="1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353" y="0"/>
            <a:ext cx="12858044" cy="3616325"/>
          </a:xfrm>
          <a:prstGeom prst="rect">
            <a:avLst/>
          </a:prstGeom>
          <a:blipFill dpi="0" rotWithShape="1">
            <a:blip r:embed="rId3" cstate="print">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nvGrpSpPr>
          <p:cNvPr id="32" name="组合 7"/>
          <p:cNvGrpSpPr>
            <a:grpSpLocks/>
          </p:cNvGrpSpPr>
          <p:nvPr/>
        </p:nvGrpSpPr>
        <p:grpSpPr bwMode="auto">
          <a:xfrm>
            <a:off x="8085858" y="4277902"/>
            <a:ext cx="3960092" cy="1703629"/>
            <a:chOff x="2989865" y="607026"/>
            <a:chExt cx="2814868" cy="1211710"/>
          </a:xfrm>
        </p:grpSpPr>
        <p:sp>
          <p:nvSpPr>
            <p:cNvPr id="33"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34"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35"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36" name="任意多边形 35"/>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grpSp>
        <p:nvGrpSpPr>
          <p:cNvPr id="43" name="组合 7"/>
          <p:cNvGrpSpPr>
            <a:grpSpLocks/>
          </p:cNvGrpSpPr>
          <p:nvPr/>
        </p:nvGrpSpPr>
        <p:grpSpPr bwMode="auto">
          <a:xfrm>
            <a:off x="1195531" y="4277902"/>
            <a:ext cx="3960092" cy="1703629"/>
            <a:chOff x="2989865" y="607026"/>
            <a:chExt cx="2814868" cy="1211710"/>
          </a:xfrm>
        </p:grpSpPr>
        <p:sp>
          <p:nvSpPr>
            <p:cNvPr id="44" name="文本框 66"/>
            <p:cNvSpPr txBox="1">
              <a:spLocks noChangeArrowheads="1"/>
            </p:cNvSpPr>
            <p:nvPr/>
          </p:nvSpPr>
          <p:spPr bwMode="auto">
            <a:xfrm>
              <a:off x="2989865" y="1374629"/>
              <a:ext cx="2814868" cy="44410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pPr>
                <a:lnSpc>
                  <a:spcPct val="150000"/>
                </a:lnSpc>
              </a:pPr>
              <a:r>
                <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点击添加相关标题文字，点击添加相关标题文字，点击添加相关标题文字，点击添加相关标题文字。点击添加相关标题文字，点击添加相关标题文字，点击添加相关标题文字，点击添加相关标题文字。</a:t>
              </a:r>
              <a:endParaRPr lang="en-GB" altLang="zh-CN" sz="800" dirty="0">
                <a:solidFill>
                  <a:schemeClr val="bg1">
                    <a:lumMod val="65000"/>
                  </a:schemeClr>
                </a:solidFill>
                <a:latin typeface="Arial" panose="020B0604020202020204" pitchFamily="34" charset="0"/>
                <a:ea typeface="微软雅黑" panose="020B0503020204020204" pitchFamily="34" charset="-122"/>
                <a:cs typeface="+mn-ea"/>
                <a:sym typeface="+mn-lt"/>
              </a:endParaRPr>
            </a:p>
          </p:txBody>
        </p:sp>
        <p:sp>
          <p:nvSpPr>
            <p:cNvPr id="45" name="文本框 13"/>
            <p:cNvSpPr txBox="1">
              <a:spLocks noChangeArrowheads="1"/>
            </p:cNvSpPr>
            <p:nvPr/>
          </p:nvSpPr>
          <p:spPr bwMode="auto">
            <a:xfrm>
              <a:off x="2990709" y="607026"/>
              <a:ext cx="1152190" cy="24079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none">
              <a:spAutoFit/>
            </a:bodyPr>
            <a:lstStyle>
              <a:lvl1pPr eaLnBrk="0" hangingPunct="0">
                <a:defRPr sz="1300">
                  <a:solidFill>
                    <a:schemeClr val="tx1"/>
                  </a:solidFill>
                  <a:latin typeface="Calibri" panose="020F0502020204030204" pitchFamily="34" charset="0"/>
                  <a:ea typeface="宋体" panose="02010600030101010101" pitchFamily="2" charset="-122"/>
                </a:defRPr>
              </a:lvl1pPr>
              <a:lvl2pPr marL="742950" indent="-285750" eaLnBrk="0" hangingPunct="0">
                <a:defRPr sz="1300">
                  <a:solidFill>
                    <a:schemeClr val="tx1"/>
                  </a:solidFill>
                  <a:latin typeface="Calibri" panose="020F0502020204030204" pitchFamily="34" charset="0"/>
                  <a:ea typeface="宋体" panose="02010600030101010101" pitchFamily="2" charset="-122"/>
                </a:defRPr>
              </a:lvl2pPr>
              <a:lvl3pPr marL="1143000" indent="-228600" eaLnBrk="0" hangingPunct="0">
                <a:defRPr sz="1300">
                  <a:solidFill>
                    <a:schemeClr val="tx1"/>
                  </a:solidFill>
                  <a:latin typeface="Calibri" panose="020F0502020204030204" pitchFamily="34" charset="0"/>
                  <a:ea typeface="宋体" panose="02010600030101010101" pitchFamily="2" charset="-122"/>
                </a:defRPr>
              </a:lvl3pPr>
              <a:lvl4pPr marL="1600200" indent="-228600" eaLnBrk="0" hangingPunct="0">
                <a:defRPr sz="1300">
                  <a:solidFill>
                    <a:schemeClr val="tx1"/>
                  </a:solidFill>
                  <a:latin typeface="Calibri" panose="020F0502020204030204" pitchFamily="34" charset="0"/>
                  <a:ea typeface="宋体" panose="02010600030101010101" pitchFamily="2" charset="-122"/>
                </a:defRPr>
              </a:lvl4pPr>
              <a:lvl5pPr marL="2057400" indent="-228600" eaLnBrk="0" hangingPunct="0">
                <a:defRPr sz="1300">
                  <a:solidFill>
                    <a:schemeClr val="tx1"/>
                  </a:solidFill>
                  <a:latin typeface="Calibri" panose="020F0502020204030204" pitchFamily="34" charset="0"/>
                  <a:ea typeface="宋体" panose="02010600030101010101" pitchFamily="2" charset="-122"/>
                </a:defRPr>
              </a:lvl5pPr>
              <a:lvl6pPr marL="25146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6pPr>
              <a:lvl7pPr marL="29718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7pPr>
              <a:lvl8pPr marL="34290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8pPr>
              <a:lvl9pPr marL="3886200" indent="-228600" defTabSz="685800" eaLnBrk="0" fontAlgn="base" hangingPunct="0">
                <a:spcBef>
                  <a:spcPct val="0"/>
                </a:spcBef>
                <a:spcAft>
                  <a:spcPct val="0"/>
                </a:spcAft>
                <a:defRPr sz="1300">
                  <a:solidFill>
                    <a:schemeClr val="tx1"/>
                  </a:solidFill>
                  <a:latin typeface="Calibri" panose="020F0502020204030204" pitchFamily="34" charset="0"/>
                  <a:ea typeface="宋体" panose="02010600030101010101" pitchFamily="2" charset="-122"/>
                </a:defRPr>
              </a:lvl9pPr>
            </a:lstStyle>
            <a:p>
              <a:r>
                <a:rPr lang="zh-CN" altLang="en-US" sz="1600" dirty="0">
                  <a:solidFill>
                    <a:schemeClr val="bg1">
                      <a:lumMod val="65000"/>
                    </a:schemeClr>
                  </a:solidFill>
                  <a:ea typeface="微软雅黑" panose="020B0503020204020204" pitchFamily="34" charset="-122"/>
                </a:rPr>
                <a:t>请替换文字内容</a:t>
              </a:r>
            </a:p>
          </p:txBody>
        </p:sp>
        <p:sp>
          <p:nvSpPr>
            <p:cNvPr id="46" name="文本框 66"/>
            <p:cNvSpPr txBox="1">
              <a:spLocks noChangeArrowheads="1"/>
            </p:cNvSpPr>
            <p:nvPr/>
          </p:nvSpPr>
          <p:spPr bwMode="auto">
            <a:xfrm>
              <a:off x="2989865" y="880115"/>
              <a:ext cx="2306067" cy="235006"/>
            </a:xfrm>
            <a:prstGeom prst="rect">
              <a:avLst/>
            </a:prstGeom>
            <a:noFill/>
            <a:ln>
              <a:noFill/>
            </a:ln>
            <a:extLst/>
          </p:spPr>
          <p:txBody>
            <a:bodyPr wrap="none">
              <a:spAutoFit/>
            </a:bodyPr>
            <a:lstStyle>
              <a:defPPr>
                <a:defRPr lang="zh-CN"/>
              </a:defPPr>
              <a:lvl1pPr eaLnBrk="1" hangingPunct="1">
                <a:defRPr sz="4400">
                  <a:latin typeface="Simply City Light" panose="020B0303020202080204" pitchFamily="34" charset="0"/>
                  <a:ea typeface="SimSun-ExtB" panose="02010609060101010101" pitchFamily="49" charset="-122"/>
                  <a:cs typeface="Arial" panose="020B0604020202020204" pitchFamily="34" charset="0"/>
                </a:defRPr>
              </a:lvl1pPr>
              <a:lvl2pPr marL="742950" indent="-285750"/>
              <a:lvl3pPr marL="1143000" indent="-228600"/>
              <a:lvl4pPr marL="1600200" indent="-228600"/>
              <a:lvl5pPr marL="2057400" indent="-228600"/>
              <a:lvl6pPr marL="2514600" indent="-228600" defTabSz="685800" fontAlgn="base">
                <a:spcBef>
                  <a:spcPct val="0"/>
                </a:spcBef>
                <a:spcAft>
                  <a:spcPct val="0"/>
                </a:spcAft>
              </a:lvl6pPr>
              <a:lvl7pPr marL="2971800" indent="-228600" defTabSz="685800" fontAlgn="base">
                <a:spcBef>
                  <a:spcPct val="0"/>
                </a:spcBef>
                <a:spcAft>
                  <a:spcPct val="0"/>
                </a:spcAft>
              </a:lvl7pPr>
              <a:lvl8pPr marL="3429000" indent="-228600" defTabSz="685800" fontAlgn="base">
                <a:spcBef>
                  <a:spcPct val="0"/>
                </a:spcBef>
                <a:spcAft>
                  <a:spcPct val="0"/>
                </a:spcAft>
              </a:lvl8pPr>
              <a:lvl9pPr marL="3886200" indent="-228600" defTabSz="685800" fontAlgn="base">
                <a:spcBef>
                  <a:spcPct val="0"/>
                </a:spcBef>
                <a:spcAft>
                  <a:spcPct val="0"/>
                </a:spcAft>
              </a:lvl9pPr>
            </a:lstStyle>
            <a:p>
              <a:pPr>
                <a:defRPr/>
              </a:pPr>
              <a:r>
                <a:rPr lang="en-US" altLang="zh-CN" sz="1547" dirty="0">
                  <a:solidFill>
                    <a:schemeClr val="bg1">
                      <a:lumMod val="65000"/>
                    </a:schemeClr>
                  </a:solidFill>
                  <a:latin typeface="+mj-lt"/>
                </a:rPr>
                <a:t>PLEASE ADD YOUR TITLE HERE</a:t>
              </a:r>
              <a:endParaRPr lang="zh-CN" altLang="en-US" sz="1547" dirty="0">
                <a:solidFill>
                  <a:schemeClr val="bg1">
                    <a:lumMod val="65000"/>
                  </a:schemeClr>
                </a:solidFill>
                <a:latin typeface="+mj-lt"/>
              </a:endParaRPr>
            </a:p>
          </p:txBody>
        </p:sp>
        <p:sp>
          <p:nvSpPr>
            <p:cNvPr id="47" name="任意多边形 46"/>
            <p:cNvSpPr/>
            <p:nvPr/>
          </p:nvSpPr>
          <p:spPr>
            <a:xfrm>
              <a:off x="3078717" y="1286573"/>
              <a:ext cx="287199" cy="0"/>
            </a:xfrm>
            <a:custGeom>
              <a:avLst/>
              <a:gdLst>
                <a:gd name="connsiteX0" fmla="*/ 0 w 504825"/>
                <a:gd name="connsiteY0" fmla="*/ 0 h 0"/>
                <a:gd name="connsiteX1" fmla="*/ 504825 w 504825"/>
                <a:gd name="connsiteY1" fmla="*/ 0 h 0"/>
              </a:gdLst>
              <a:ahLst/>
              <a:cxnLst>
                <a:cxn ang="0">
                  <a:pos x="connsiteX0" y="connsiteY0"/>
                </a:cxn>
                <a:cxn ang="0">
                  <a:pos x="connsiteX1" y="connsiteY1"/>
                </a:cxn>
              </a:cxnLst>
              <a:rect l="l" t="t" r="r" b="b"/>
              <a:pathLst>
                <a:path w="504825">
                  <a:moveTo>
                    <a:pt x="0" y="0"/>
                  </a:moveTo>
                  <a:lnTo>
                    <a:pt x="504825" y="0"/>
                  </a:lnTo>
                </a:path>
              </a:pathLst>
            </a:custGeom>
            <a:noFill/>
            <a:ln w="1270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0" hangingPunct="0">
                <a:defRPr/>
              </a:pPr>
              <a:endParaRPr lang="zh-CN" altLang="en-US"/>
            </a:p>
          </p:txBody>
        </p:sp>
      </p:grpSp>
      <p:sp>
        <p:nvSpPr>
          <p:cNvPr id="3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accent2"/>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accent2"/>
              </a:solidFill>
              <a:latin typeface="微软雅黑" panose="020B0503020204020204" pitchFamily="34" charset="-122"/>
              <a:ea typeface="微软雅黑" panose="020B0503020204020204" pitchFamily="34" charset="-122"/>
              <a:cs typeface="+mn-ea"/>
              <a:sym typeface="+mn-lt"/>
            </a:endParaRPr>
          </a:p>
        </p:txBody>
      </p:sp>
      <p:sp>
        <p:nvSpPr>
          <p:cNvPr id="48"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accent2"/>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1211176590"/>
      </p:ext>
    </p:extLst>
  </p:cSld>
  <p:clrMapOvr>
    <a:masterClrMapping/>
  </p:clrMapOvr>
  <mc:AlternateContent xmlns:mc="http://schemas.openxmlformats.org/markup-compatibility/2006">
    <mc:Choice xmlns:p14="http://schemas.microsoft.com/office/powerpoint/2010/main" xmlns="" Requires="p14">
      <p:transition spd="slow" p14:dur="1250" advTm="4000">
        <p14:flip dir="r"/>
      </p:transition>
    </mc:Choice>
    <mc:Fallback>
      <p:transition spd="slow" advTm="400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2" fill="hold" nodeType="withEffect">
                                  <p:stCondLst>
                                    <p:cond delay="1000"/>
                                  </p:stCondLst>
                                  <p:childTnLst>
                                    <p:set>
                                      <p:cBhvr>
                                        <p:cTn id="6" dur="1" fill="hold">
                                          <p:stCondLst>
                                            <p:cond delay="0"/>
                                          </p:stCondLst>
                                        </p:cTn>
                                        <p:tgtEl>
                                          <p:spTgt spid="32"/>
                                        </p:tgtEl>
                                        <p:attrNameLst>
                                          <p:attrName>style.visibility</p:attrName>
                                        </p:attrNameLst>
                                      </p:cBhvr>
                                      <p:to>
                                        <p:strVal val="visible"/>
                                      </p:to>
                                    </p:set>
                                    <p:anim calcmode="lin" valueType="num">
                                      <p:cBhvr additive="base">
                                        <p:cTn id="7" dur="1000" fill="hold"/>
                                        <p:tgtEl>
                                          <p:spTgt spid="32"/>
                                        </p:tgtEl>
                                        <p:attrNameLst>
                                          <p:attrName>ppt_x</p:attrName>
                                        </p:attrNameLst>
                                      </p:cBhvr>
                                      <p:tavLst>
                                        <p:tav tm="0">
                                          <p:val>
                                            <p:strVal val="1+#ppt_w/2"/>
                                          </p:val>
                                        </p:tav>
                                        <p:tav tm="100000">
                                          <p:val>
                                            <p:strVal val="#ppt_x"/>
                                          </p:val>
                                        </p:tav>
                                      </p:tavLst>
                                    </p:anim>
                                    <p:anim calcmode="lin" valueType="num">
                                      <p:cBhvr additive="base">
                                        <p:cTn id="8" dur="1000" fill="hold"/>
                                        <p:tgtEl>
                                          <p:spTgt spid="32"/>
                                        </p:tgtEl>
                                        <p:attrNameLst>
                                          <p:attrName>ppt_y</p:attrName>
                                        </p:attrNameLst>
                                      </p:cBhvr>
                                      <p:tavLst>
                                        <p:tav tm="0">
                                          <p:val>
                                            <p:strVal val="#ppt_y"/>
                                          </p:val>
                                        </p:tav>
                                        <p:tav tm="100000">
                                          <p:val>
                                            <p:strVal val="#ppt_y"/>
                                          </p:val>
                                        </p:tav>
                                      </p:tavLst>
                                    </p:anim>
                                  </p:childTnLst>
                                </p:cTn>
                              </p:par>
                              <p:par>
                                <p:cTn id="9" presetID="2" presetClass="entr" presetSubtype="2" fill="hold" nodeType="withEffect">
                                  <p:stCondLst>
                                    <p:cond delay="1000"/>
                                  </p:stCondLst>
                                  <p:childTnLst>
                                    <p:set>
                                      <p:cBhvr>
                                        <p:cTn id="10" dur="1" fill="hold">
                                          <p:stCondLst>
                                            <p:cond delay="0"/>
                                          </p:stCondLst>
                                        </p:cTn>
                                        <p:tgtEl>
                                          <p:spTgt spid="43"/>
                                        </p:tgtEl>
                                        <p:attrNameLst>
                                          <p:attrName>style.visibility</p:attrName>
                                        </p:attrNameLst>
                                      </p:cBhvr>
                                      <p:to>
                                        <p:strVal val="visible"/>
                                      </p:to>
                                    </p:set>
                                    <p:anim calcmode="lin" valueType="num">
                                      <p:cBhvr additive="base">
                                        <p:cTn id="11" dur="1000" fill="hold"/>
                                        <p:tgtEl>
                                          <p:spTgt spid="43"/>
                                        </p:tgtEl>
                                        <p:attrNameLst>
                                          <p:attrName>ppt_x</p:attrName>
                                        </p:attrNameLst>
                                      </p:cBhvr>
                                      <p:tavLst>
                                        <p:tav tm="0">
                                          <p:val>
                                            <p:strVal val="1+#ppt_w/2"/>
                                          </p:val>
                                        </p:tav>
                                        <p:tav tm="100000">
                                          <p:val>
                                            <p:strVal val="#ppt_x"/>
                                          </p:val>
                                        </p:tav>
                                      </p:tavLst>
                                    </p:anim>
                                    <p:anim calcmode="lin" valueType="num">
                                      <p:cBhvr additive="base">
                                        <p:cTn id="12" dur="1000" fill="hold"/>
                                        <p:tgtEl>
                                          <p:spTgt spid="4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 name="图片 14"/>
          <p:cNvPicPr>
            <a:picLocks noChangeAspect="1"/>
          </p:cNvPicPr>
          <p:nvPr/>
        </p:nvPicPr>
        <p:blipFill>
          <a:blip r:embed="rId6">
            <a:extLst>
              <a:ext uri="{28A0092B-C50C-407E-A947-70E740481C1C}">
                <a14:useLocalDpi xmlns:a14="http://schemas.microsoft.com/office/drawing/2010/main" xmlns=""/>
              </a:ext>
            </a:extLst>
          </a:blip>
          <a:stretch>
            <a:fillRect/>
          </a:stretch>
        </p:blipFill>
        <p:spPr>
          <a:xfrm>
            <a:off x="352" y="0"/>
            <a:ext cx="12858045" cy="7232650"/>
          </a:xfrm>
          <a:prstGeom prst="rect">
            <a:avLst/>
          </a:prstGeom>
        </p:spPr>
      </p:pic>
      <p:sp>
        <p:nvSpPr>
          <p:cNvPr id="13" name="MH_Entry_1"/>
          <p:cNvSpPr/>
          <p:nvPr>
            <p:custDataLst>
              <p:tags r:id="rId2"/>
            </p:custDataLst>
          </p:nvPr>
        </p:nvSpPr>
        <p:spPr>
          <a:xfrm flipH="1">
            <a:off x="4989375" y="2844886"/>
            <a:ext cx="4757654" cy="1542881"/>
          </a:xfrm>
          <a:prstGeom prst="roundRect">
            <a:avLst>
              <a:gd name="adj" fmla="val 23973"/>
            </a:avLst>
          </a:prstGeom>
          <a:solidFill>
            <a:schemeClr val="accent1"/>
          </a:solidFill>
          <a:ln w="25400" cap="flat" cmpd="sng" algn="ctr">
            <a:noFill/>
            <a:prstDash val="solid"/>
          </a:ln>
          <a:effectLst/>
        </p:spPr>
        <p:txBody>
          <a:bodyPr wrap="square" lIns="0" tIns="0" rIns="0" bIns="0" anchor="ctr">
            <a:noAutofit/>
          </a:bodyPr>
          <a:lstStyle/>
          <a:p>
            <a:pPr algn="ctr"/>
            <a:endParaRPr lang="zh-CN" altLang="en-US" sz="1100"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4" name="MH_Number_1"/>
          <p:cNvSpPr/>
          <p:nvPr>
            <p:custDataLst>
              <p:tags r:id="rId3"/>
            </p:custDataLst>
          </p:nvPr>
        </p:nvSpPr>
        <p:spPr>
          <a:xfrm flipH="1">
            <a:off x="2775758" y="2807087"/>
            <a:ext cx="1977755" cy="1618478"/>
          </a:xfrm>
          <a:custGeom>
            <a:avLst/>
            <a:gdLst>
              <a:gd name="connsiteX0" fmla="*/ 472018 w 1569959"/>
              <a:gd name="connsiteY0" fmla="*/ 0 h 1149634"/>
              <a:gd name="connsiteX1" fmla="*/ 1378350 w 1569959"/>
              <a:gd name="connsiteY1" fmla="*/ 0 h 1149634"/>
              <a:gd name="connsiteX2" fmla="*/ 1569959 w 1569959"/>
              <a:gd name="connsiteY2" fmla="*/ 191609 h 1149634"/>
              <a:gd name="connsiteX3" fmla="*/ 1569959 w 1569959"/>
              <a:gd name="connsiteY3" fmla="*/ 958025 h 1149634"/>
              <a:gd name="connsiteX4" fmla="*/ 1378350 w 1569959"/>
              <a:gd name="connsiteY4" fmla="*/ 1149634 h 1149634"/>
              <a:gd name="connsiteX5" fmla="*/ 472018 w 1569959"/>
              <a:gd name="connsiteY5" fmla="*/ 1149634 h 1149634"/>
              <a:gd name="connsiteX6" fmla="*/ 280409 w 1569959"/>
              <a:gd name="connsiteY6" fmla="*/ 958025 h 1149634"/>
              <a:gd name="connsiteX7" fmla="*/ 280409 w 1569959"/>
              <a:gd name="connsiteY7" fmla="*/ 795367 h 1149634"/>
              <a:gd name="connsiteX8" fmla="*/ 0 w 1569959"/>
              <a:gd name="connsiteY8" fmla="*/ 587517 h 1149634"/>
              <a:gd name="connsiteX9" fmla="*/ 280409 w 1569959"/>
              <a:gd name="connsiteY9" fmla="*/ 379666 h 1149634"/>
              <a:gd name="connsiteX10" fmla="*/ 280409 w 1569959"/>
              <a:gd name="connsiteY10" fmla="*/ 191609 h 1149634"/>
              <a:gd name="connsiteX11" fmla="*/ 472018 w 1569959"/>
              <a:gd name="connsiteY11" fmla="*/ 0 h 11496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569959" h="1149634">
                <a:moveTo>
                  <a:pt x="472018" y="0"/>
                </a:moveTo>
                <a:lnTo>
                  <a:pt x="1378350" y="0"/>
                </a:lnTo>
                <a:cubicBezTo>
                  <a:pt x="1484173" y="0"/>
                  <a:pt x="1569959" y="85786"/>
                  <a:pt x="1569959" y="191609"/>
                </a:cubicBezTo>
                <a:lnTo>
                  <a:pt x="1569959" y="958025"/>
                </a:lnTo>
                <a:cubicBezTo>
                  <a:pt x="1569959" y="1063848"/>
                  <a:pt x="1484173" y="1149634"/>
                  <a:pt x="1378350" y="1149634"/>
                </a:cubicBezTo>
                <a:lnTo>
                  <a:pt x="472018" y="1149634"/>
                </a:lnTo>
                <a:cubicBezTo>
                  <a:pt x="366195" y="1149634"/>
                  <a:pt x="280409" y="1063848"/>
                  <a:pt x="280409" y="958025"/>
                </a:cubicBezTo>
                <a:lnTo>
                  <a:pt x="280409" y="795367"/>
                </a:lnTo>
                <a:lnTo>
                  <a:pt x="0" y="587517"/>
                </a:lnTo>
                <a:lnTo>
                  <a:pt x="280409" y="379666"/>
                </a:lnTo>
                <a:lnTo>
                  <a:pt x="280409" y="191609"/>
                </a:lnTo>
                <a:cubicBezTo>
                  <a:pt x="280409" y="85786"/>
                  <a:pt x="366195" y="0"/>
                  <a:pt x="472018" y="0"/>
                </a:cubicBezTo>
                <a:close/>
              </a:path>
            </a:pathLst>
          </a:custGeom>
          <a:solidFill>
            <a:schemeClr val="accent1"/>
          </a:solidFill>
          <a:ln w="12700" cap="flat" cmpd="sng" algn="ctr">
            <a:noFill/>
            <a:prstDash val="solid"/>
          </a:ln>
          <a:effectLst/>
        </p:spPr>
        <p:txBody>
          <a:bodyPr wrap="square" lIns="0" tIns="49351" rIns="189812" bIns="49351" anchor="ctr">
            <a:noAutofit/>
          </a:bodyPr>
          <a:lstStyle/>
          <a:p>
            <a:pPr algn="ctr">
              <a:defRPr/>
            </a:pPr>
            <a:r>
              <a:rPr lang="en-US" altLang="zh-CN"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rPr>
              <a:t>04</a:t>
            </a:r>
            <a:endParaRPr lang="zh-CN" altLang="en-US" sz="2953" kern="0" dirty="0">
              <a:solidFill>
                <a:srgbClr val="FFFFFF"/>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8" name="矩形 7"/>
          <p:cNvSpPr/>
          <p:nvPr/>
        </p:nvSpPr>
        <p:spPr>
          <a:xfrm>
            <a:off x="5782291" y="2962291"/>
            <a:ext cx="3518782" cy="677108"/>
          </a:xfrm>
          <a:prstGeom prst="rect">
            <a:avLst/>
          </a:prstGeom>
        </p:spPr>
        <p:txBody>
          <a:bodyPr wrap="square" lIns="0" tIns="0" rIns="0" bIns="0">
            <a:spAutoFit/>
          </a:bodyPr>
          <a:lstStyle/>
          <a:p>
            <a:r>
              <a:rPr lang="zh-CN" altLang="en-US" sz="4400" b="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明年工作计划</a:t>
            </a:r>
          </a:p>
        </p:txBody>
      </p:sp>
      <p:sp>
        <p:nvSpPr>
          <p:cNvPr id="9" name="TextBox 11"/>
          <p:cNvSpPr txBox="1"/>
          <p:nvPr/>
        </p:nvSpPr>
        <p:spPr>
          <a:xfrm>
            <a:off x="56489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0" name="TextBox 11"/>
          <p:cNvSpPr txBox="1"/>
          <p:nvPr/>
        </p:nvSpPr>
        <p:spPr>
          <a:xfrm>
            <a:off x="7539157" y="3709834"/>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1" name="TextBox 11"/>
          <p:cNvSpPr txBox="1"/>
          <p:nvPr/>
        </p:nvSpPr>
        <p:spPr>
          <a:xfrm>
            <a:off x="56489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
        <p:nvSpPr>
          <p:cNvPr id="12" name="TextBox 11"/>
          <p:cNvSpPr txBox="1"/>
          <p:nvPr/>
        </p:nvSpPr>
        <p:spPr>
          <a:xfrm>
            <a:off x="7539157" y="3979461"/>
            <a:ext cx="1609415" cy="215572"/>
          </a:xfrm>
          <a:prstGeom prst="rect">
            <a:avLst/>
          </a:prstGeom>
          <a:noFill/>
        </p:spPr>
        <p:txBody>
          <a:bodyPr wrap="none" lIns="0" tIns="0" rIns="0" bIns="0" rtlCol="0">
            <a:spAutoFit/>
          </a:bodyPr>
          <a:lstStyle/>
          <a:p>
            <a:pPr marL="171433" lvl="1" indent="-171433">
              <a:buFont typeface="Arial" panose="020B0604020202020204" pitchFamily="34" charset="0"/>
              <a:buChar char="•"/>
            </a:pPr>
            <a:r>
              <a:rPr lang="zh-CN" altLang="en-US" sz="1401" dirty="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添加相关标题文字</a:t>
            </a:r>
            <a:endParaRPr lang="en-US" altLang="zh-CN" sz="1401" dirty="0">
              <a:solidFill>
                <a:schemeClr val="bg1"/>
              </a:solidFill>
              <a:latin typeface="Arial" panose="020B0604020202020204" pitchFamily="34" charset="0"/>
              <a:ea typeface="微软雅黑" panose="020B0503020204020204" pitchFamily="34" charset="-122"/>
              <a:sym typeface="Arial" panose="020B0604020202020204" pitchFamily="34" charset="0"/>
            </a:endParaRPr>
          </a:p>
        </p:txBody>
      </p:sp>
    </p:spTree>
    <p:custDataLst>
      <p:tags r:id="rId1"/>
    </p:custDataLst>
    <p:extLst>
      <p:ext uri="{BB962C8B-B14F-4D97-AF65-F5344CB8AC3E}">
        <p14:creationId xmlns:p14="http://schemas.microsoft.com/office/powerpoint/2010/main" xmlns="" val="2179209879"/>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15"/>
                                        </p:tgtEl>
                                        <p:attrNameLst>
                                          <p:attrName>style.visibility</p:attrName>
                                        </p:attrNameLst>
                                      </p:cBhvr>
                                      <p:to>
                                        <p:strVal val="visible"/>
                                      </p:to>
                                    </p:set>
                                    <p:anim calcmode="lin" valueType="num">
                                      <p:cBhvr>
                                        <p:cTn id="7" dur="500" fill="hold"/>
                                        <p:tgtEl>
                                          <p:spTgt spid="15"/>
                                        </p:tgtEl>
                                        <p:attrNameLst>
                                          <p:attrName>ppt_w</p:attrName>
                                        </p:attrNameLst>
                                      </p:cBhvr>
                                      <p:tavLst>
                                        <p:tav tm="0">
                                          <p:val>
                                            <p:strVal val="(6*min(max(#ppt_w*#ppt_h,.3),1)-7.4)/-.7*#ppt_w"/>
                                          </p:val>
                                        </p:tav>
                                        <p:tav tm="100000">
                                          <p:val>
                                            <p:strVal val="#ppt_w"/>
                                          </p:val>
                                        </p:tav>
                                      </p:tavLst>
                                    </p:anim>
                                    <p:anim calcmode="lin" valueType="num">
                                      <p:cBhvr>
                                        <p:cTn id="8" dur="500" fill="hold"/>
                                        <p:tgtEl>
                                          <p:spTgt spid="15"/>
                                        </p:tgtEl>
                                        <p:attrNameLst>
                                          <p:attrName>ppt_h</p:attrName>
                                        </p:attrNameLst>
                                      </p:cBhvr>
                                      <p:tavLst>
                                        <p:tav tm="0">
                                          <p:val>
                                            <p:strVal val="(6*min(max(#ppt_w*#ppt_h,.3),1)-7.4)/-.7*#ppt_h"/>
                                          </p:val>
                                        </p:tav>
                                        <p:tav tm="100000">
                                          <p:val>
                                            <p:strVal val="#ppt_h"/>
                                          </p:val>
                                        </p:tav>
                                      </p:tavLst>
                                    </p:anim>
                                    <p:anim calcmode="lin" valueType="num">
                                      <p:cBhvr>
                                        <p:cTn id="9" dur="500" fill="hold"/>
                                        <p:tgtEl>
                                          <p:spTgt spid="15"/>
                                        </p:tgtEl>
                                        <p:attrNameLst>
                                          <p:attrName>ppt_x</p:attrName>
                                        </p:attrNameLst>
                                      </p:cBhvr>
                                      <p:tavLst>
                                        <p:tav tm="0">
                                          <p:val>
                                            <p:fltVal val="0.5"/>
                                          </p:val>
                                        </p:tav>
                                        <p:tav tm="100000">
                                          <p:val>
                                            <p:strVal val="#ppt_x"/>
                                          </p:val>
                                        </p:tav>
                                      </p:tavLst>
                                    </p:anim>
                                    <p:anim calcmode="lin" valueType="num">
                                      <p:cBhvr>
                                        <p:cTn id="10" dur="500" fill="hold"/>
                                        <p:tgtEl>
                                          <p:spTgt spid="15"/>
                                        </p:tgtEl>
                                        <p:attrNameLst>
                                          <p:attrName>ppt_y</p:attrName>
                                        </p:attrNameLst>
                                      </p:cBhvr>
                                      <p:tavLst>
                                        <p:tav tm="0">
                                          <p:val>
                                            <p:strVal val="1+(6*min(max(#ppt_w*#ppt_h,.3),1)-7.4)/-.7*#ppt_h/2"/>
                                          </p:val>
                                        </p:tav>
                                        <p:tav tm="100000">
                                          <p:val>
                                            <p:strVal val="#ppt_y"/>
                                          </p:val>
                                        </p:tav>
                                      </p:tavLst>
                                    </p:anim>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14"/>
                                        </p:tgtEl>
                                        <p:attrNameLst>
                                          <p:attrName>style.visibility</p:attrName>
                                        </p:attrNameLst>
                                      </p:cBhvr>
                                      <p:to>
                                        <p:strVal val="visible"/>
                                      </p:to>
                                    </p:set>
                                    <p:anim calcmode="lin" valueType="num">
                                      <p:cBhvr additive="base">
                                        <p:cTn id="15" dur="500" fill="hold"/>
                                        <p:tgtEl>
                                          <p:spTgt spid="14"/>
                                        </p:tgtEl>
                                        <p:attrNameLst>
                                          <p:attrName>ppt_x</p:attrName>
                                        </p:attrNameLst>
                                      </p:cBhvr>
                                      <p:tavLst>
                                        <p:tav tm="0">
                                          <p:val>
                                            <p:strVal val="0-#ppt_w/2"/>
                                          </p:val>
                                        </p:tav>
                                        <p:tav tm="100000">
                                          <p:val>
                                            <p:strVal val="#ppt_x"/>
                                          </p:val>
                                        </p:tav>
                                      </p:tavLst>
                                    </p:anim>
                                    <p:anim calcmode="lin" valueType="num">
                                      <p:cBhvr additive="base">
                                        <p:cTn id="16" dur="500" fill="hold"/>
                                        <p:tgtEl>
                                          <p:spTgt spid="14"/>
                                        </p:tgtEl>
                                        <p:attrNameLst>
                                          <p:attrName>ppt_y</p:attrName>
                                        </p:attrNameLst>
                                      </p:cBhvr>
                                      <p:tavLst>
                                        <p:tav tm="0">
                                          <p:val>
                                            <p:strVal val="#ppt_y"/>
                                          </p:val>
                                        </p:tav>
                                        <p:tav tm="100000">
                                          <p:val>
                                            <p:strVal val="#ppt_y"/>
                                          </p:val>
                                        </p:tav>
                                      </p:tavLst>
                                    </p:anim>
                                  </p:childTnLst>
                                </p:cTn>
                              </p:par>
                              <p:par>
                                <p:cTn id="17" presetID="2" presetClass="entr" presetSubtype="2"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anim calcmode="lin" valueType="num">
                                      <p:cBhvr additive="base">
                                        <p:cTn id="19" dur="500" fill="hold"/>
                                        <p:tgtEl>
                                          <p:spTgt spid="13"/>
                                        </p:tgtEl>
                                        <p:attrNameLst>
                                          <p:attrName>ppt_x</p:attrName>
                                        </p:attrNameLst>
                                      </p:cBhvr>
                                      <p:tavLst>
                                        <p:tav tm="0">
                                          <p:val>
                                            <p:strVal val="1+#ppt_w/2"/>
                                          </p:val>
                                        </p:tav>
                                        <p:tav tm="100000">
                                          <p:val>
                                            <p:strVal val="#ppt_x"/>
                                          </p:val>
                                        </p:tav>
                                      </p:tavLst>
                                    </p:anim>
                                    <p:anim calcmode="lin" valueType="num">
                                      <p:cBhvr additive="base">
                                        <p:cTn id="20" dur="500" fill="hold"/>
                                        <p:tgtEl>
                                          <p:spTgt spid="13"/>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500" fill="hold"/>
                                        <p:tgtEl>
                                          <p:spTgt spid="8"/>
                                        </p:tgtEl>
                                        <p:attrNameLst>
                                          <p:attrName>ppt_x</p:attrName>
                                        </p:attrNameLst>
                                      </p:cBhvr>
                                      <p:tavLst>
                                        <p:tav tm="0">
                                          <p:val>
                                            <p:strVal val="0-#ppt_w/2"/>
                                          </p:val>
                                        </p:tav>
                                        <p:tav tm="100000">
                                          <p:val>
                                            <p:strVal val="#ppt_x"/>
                                          </p:val>
                                        </p:tav>
                                      </p:tavLst>
                                    </p:anim>
                                    <p:anim calcmode="lin" valueType="num">
                                      <p:cBhvr additive="base">
                                        <p:cTn id="26"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additive="base">
                                        <p:cTn id="31" dur="500" fill="hold"/>
                                        <p:tgtEl>
                                          <p:spTgt spid="9"/>
                                        </p:tgtEl>
                                        <p:attrNameLst>
                                          <p:attrName>ppt_x</p:attrName>
                                        </p:attrNameLst>
                                      </p:cBhvr>
                                      <p:tavLst>
                                        <p:tav tm="0">
                                          <p:val>
                                            <p:strVal val="0-#ppt_w/2"/>
                                          </p:val>
                                        </p:tav>
                                        <p:tav tm="100000">
                                          <p:val>
                                            <p:strVal val="#ppt_x"/>
                                          </p:val>
                                        </p:tav>
                                      </p:tavLst>
                                    </p:anim>
                                    <p:anim calcmode="lin" valueType="num">
                                      <p:cBhvr additive="base">
                                        <p:cTn id="32" dur="500" fill="hold"/>
                                        <p:tgtEl>
                                          <p:spTgt spid="9"/>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10"/>
                                        </p:tgtEl>
                                        <p:attrNameLst>
                                          <p:attrName>style.visibility</p:attrName>
                                        </p:attrNameLst>
                                      </p:cBhvr>
                                      <p:to>
                                        <p:strVal val="visible"/>
                                      </p:to>
                                    </p:set>
                                    <p:anim calcmode="lin" valueType="num">
                                      <p:cBhvr additive="base">
                                        <p:cTn id="35" dur="500" fill="hold"/>
                                        <p:tgtEl>
                                          <p:spTgt spid="10"/>
                                        </p:tgtEl>
                                        <p:attrNameLst>
                                          <p:attrName>ppt_x</p:attrName>
                                        </p:attrNameLst>
                                      </p:cBhvr>
                                      <p:tavLst>
                                        <p:tav tm="0">
                                          <p:val>
                                            <p:strVal val="0-#ppt_w/2"/>
                                          </p:val>
                                        </p:tav>
                                        <p:tav tm="100000">
                                          <p:val>
                                            <p:strVal val="#ppt_x"/>
                                          </p:val>
                                        </p:tav>
                                      </p:tavLst>
                                    </p:anim>
                                    <p:anim calcmode="lin" valueType="num">
                                      <p:cBhvr additive="base">
                                        <p:cTn id="36" dur="500" fill="hold"/>
                                        <p:tgtEl>
                                          <p:spTgt spid="10"/>
                                        </p:tgtEl>
                                        <p:attrNameLst>
                                          <p:attrName>ppt_y</p:attrName>
                                        </p:attrNameLst>
                                      </p:cBhvr>
                                      <p:tavLst>
                                        <p:tav tm="0">
                                          <p:val>
                                            <p:strVal val="#ppt_y"/>
                                          </p:val>
                                        </p:tav>
                                        <p:tav tm="100000">
                                          <p:val>
                                            <p:strVal val="#ppt_y"/>
                                          </p:val>
                                        </p:tav>
                                      </p:tavLst>
                                    </p:anim>
                                  </p:childTnLst>
                                </p:cTn>
                              </p:par>
                              <p:par>
                                <p:cTn id="37" presetID="2" presetClass="entr" presetSubtype="8" fill="hold" grpId="0" nodeType="withEffect">
                                  <p:stCondLst>
                                    <p:cond delay="0"/>
                                  </p:stCondLst>
                                  <p:childTnLst>
                                    <p:set>
                                      <p:cBhvr>
                                        <p:cTn id="38" dur="1" fill="hold">
                                          <p:stCondLst>
                                            <p:cond delay="0"/>
                                          </p:stCondLst>
                                        </p:cTn>
                                        <p:tgtEl>
                                          <p:spTgt spid="11"/>
                                        </p:tgtEl>
                                        <p:attrNameLst>
                                          <p:attrName>style.visibility</p:attrName>
                                        </p:attrNameLst>
                                      </p:cBhvr>
                                      <p:to>
                                        <p:strVal val="visible"/>
                                      </p:to>
                                    </p:set>
                                    <p:anim calcmode="lin" valueType="num">
                                      <p:cBhvr additive="base">
                                        <p:cTn id="39" dur="500" fill="hold"/>
                                        <p:tgtEl>
                                          <p:spTgt spid="11"/>
                                        </p:tgtEl>
                                        <p:attrNameLst>
                                          <p:attrName>ppt_x</p:attrName>
                                        </p:attrNameLst>
                                      </p:cBhvr>
                                      <p:tavLst>
                                        <p:tav tm="0">
                                          <p:val>
                                            <p:strVal val="0-#ppt_w/2"/>
                                          </p:val>
                                        </p:tav>
                                        <p:tav tm="100000">
                                          <p:val>
                                            <p:strVal val="#ppt_x"/>
                                          </p:val>
                                        </p:tav>
                                      </p:tavLst>
                                    </p:anim>
                                    <p:anim calcmode="lin" valueType="num">
                                      <p:cBhvr additive="base">
                                        <p:cTn id="40" dur="500" fill="hold"/>
                                        <p:tgtEl>
                                          <p:spTgt spid="11"/>
                                        </p:tgtEl>
                                        <p:attrNameLst>
                                          <p:attrName>ppt_y</p:attrName>
                                        </p:attrNameLst>
                                      </p:cBhvr>
                                      <p:tavLst>
                                        <p:tav tm="0">
                                          <p:val>
                                            <p:strVal val="#ppt_y"/>
                                          </p:val>
                                        </p:tav>
                                        <p:tav tm="100000">
                                          <p:val>
                                            <p:strVal val="#ppt_y"/>
                                          </p:val>
                                        </p:tav>
                                      </p:tavLst>
                                    </p:anim>
                                  </p:childTnLst>
                                </p:cTn>
                              </p:par>
                              <p:par>
                                <p:cTn id="41" presetID="2" presetClass="entr" presetSubtype="8" fill="hold" grpId="0" nodeType="withEffect">
                                  <p:stCondLst>
                                    <p:cond delay="0"/>
                                  </p:stCondLst>
                                  <p:childTnLst>
                                    <p:set>
                                      <p:cBhvr>
                                        <p:cTn id="42" dur="1" fill="hold">
                                          <p:stCondLst>
                                            <p:cond delay="0"/>
                                          </p:stCondLst>
                                        </p:cTn>
                                        <p:tgtEl>
                                          <p:spTgt spid="12"/>
                                        </p:tgtEl>
                                        <p:attrNameLst>
                                          <p:attrName>style.visibility</p:attrName>
                                        </p:attrNameLst>
                                      </p:cBhvr>
                                      <p:to>
                                        <p:strVal val="visible"/>
                                      </p:to>
                                    </p:set>
                                    <p:anim calcmode="lin" valueType="num">
                                      <p:cBhvr additive="base">
                                        <p:cTn id="43" dur="500" fill="hold"/>
                                        <p:tgtEl>
                                          <p:spTgt spid="12"/>
                                        </p:tgtEl>
                                        <p:attrNameLst>
                                          <p:attrName>ppt_x</p:attrName>
                                        </p:attrNameLst>
                                      </p:cBhvr>
                                      <p:tavLst>
                                        <p:tav tm="0">
                                          <p:val>
                                            <p:strVal val="0-#ppt_w/2"/>
                                          </p:val>
                                        </p:tav>
                                        <p:tav tm="100000">
                                          <p:val>
                                            <p:strVal val="#ppt_x"/>
                                          </p:val>
                                        </p:tav>
                                      </p:tavLst>
                                    </p:anim>
                                    <p:anim calcmode="lin" valueType="num">
                                      <p:cBhvr additive="base">
                                        <p:cTn id="44" dur="5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4" grpId="0" animBg="1"/>
      <p:bldP spid="8" grpId="0"/>
      <p:bldP spid="9" grpId="0"/>
      <p:bldP spid="10" grpId="0"/>
      <p:bldP spid="11" grpId="0"/>
      <p:bldP spid="1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9457" name="Group 1"/>
          <p:cNvGrpSpPr>
            <a:grpSpLocks/>
          </p:cNvGrpSpPr>
          <p:nvPr/>
        </p:nvGrpSpPr>
        <p:grpSpPr bwMode="auto">
          <a:xfrm>
            <a:off x="353" y="1665296"/>
            <a:ext cx="2571609" cy="5058390"/>
            <a:chOff x="-1" y="0"/>
            <a:chExt cx="1829063" cy="3596384"/>
          </a:xfrm>
        </p:grpSpPr>
        <p:sp>
          <p:nvSpPr>
            <p:cNvPr id="19458" name="AutoShape 2" descr="pic12.jpg"/>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blipFill dpi="0" rotWithShape="1">
              <a:blip r:embed="rId3" cstate="screen">
                <a:extLst>
                  <a:ext uri="{28A0092B-C50C-407E-A947-70E740481C1C}">
                    <a14:useLocalDpi xmlns:a14="http://schemas.microsoft.com/office/drawing/2010/main" xmlns=""/>
                  </a:ext>
                </a:extLst>
              </a:blip>
              <a:srcRect/>
              <a:stretch>
                <a:fillRect/>
              </a:stretch>
            </a:blip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59" name="AutoShape 3"/>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60" name="AutoShape 4"/>
            <p:cNvSpPr>
              <a:spLocks/>
            </p:cNvSpPr>
            <p:nvPr/>
          </p:nvSpPr>
          <p:spPr bwMode="auto">
            <a:xfrm>
              <a:off x="188939" y="2493345"/>
              <a:ext cx="1436893"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1" name="AutoShape 5"/>
            <p:cNvSpPr>
              <a:spLocks/>
            </p:cNvSpPr>
            <p:nvPr/>
          </p:nvSpPr>
          <p:spPr bwMode="auto">
            <a:xfrm>
              <a:off x="187351" y="2212427"/>
              <a:ext cx="1260656"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r>
                <a:rPr lang="zh-CN" altLang="en-US" sz="1400" dirty="0">
                  <a:solidFill>
                    <a:schemeClr val="bg1"/>
                  </a:solidFill>
                  <a:latin typeface="Arial" panose="020B0604020202020204" pitchFamily="34" charset="0"/>
                  <a:ea typeface="微软雅黑" panose="020B0503020204020204" pitchFamily="34" charset="-122"/>
                  <a:sym typeface="Arial" panose="020B0604020202020204" pitchFamily="34" charset="0"/>
                </a:rPr>
                <a:t>点击请替换文字内容</a:t>
              </a:r>
            </a:p>
          </p:txBody>
        </p:sp>
      </p:grpSp>
      <p:grpSp>
        <p:nvGrpSpPr>
          <p:cNvPr id="19462" name="Group 6"/>
          <p:cNvGrpSpPr>
            <a:grpSpLocks/>
          </p:cNvGrpSpPr>
          <p:nvPr/>
        </p:nvGrpSpPr>
        <p:grpSpPr bwMode="auto">
          <a:xfrm>
            <a:off x="5141340" y="1665296"/>
            <a:ext cx="2573840" cy="5058390"/>
            <a:chOff x="0" y="-1"/>
            <a:chExt cx="1830362" cy="3596385"/>
          </a:xfrm>
        </p:grpSpPr>
        <p:pic>
          <p:nvPicPr>
            <p:cNvPr id="19463" name="Picture 7" descr="pic10.jpg"/>
            <p:cNvPicPr>
              <a:picLocks noChangeAspect="1"/>
            </p:cNvPicPr>
            <p:nvPr/>
          </p:nvPicPr>
          <p:blipFill>
            <a:blip r:embed="rId4" cstate="screen">
              <a:extLst>
                <a:ext uri="{28A0092B-C50C-407E-A947-70E740481C1C}">
                  <a14:useLocalDpi xmlns:a14="http://schemas.microsoft.com/office/drawing/2010/main" xmlns=""/>
                </a:ext>
              </a:extLst>
            </a:blip>
            <a:srcRect/>
            <a:stretch>
              <a:fillRect/>
            </a:stretch>
          </p:blipFill>
          <p:spPr bwMode="auto">
            <a:xfrm>
              <a:off x="0" y="-1"/>
              <a:ext cx="1828775" cy="1798193"/>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2" name="AutoShape 8"/>
            <p:cNvSpPr>
              <a:spLocks/>
            </p:cNvSpPr>
            <p:nvPr/>
          </p:nvSpPr>
          <p:spPr bwMode="auto">
            <a:xfrm>
              <a:off x="1587" y="1798192"/>
              <a:ext cx="1828775"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3"/>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grpSp>
      <p:sp>
        <p:nvSpPr>
          <p:cNvPr id="19465" name="AutoShape 9"/>
          <p:cNvSpPr>
            <a:spLocks/>
          </p:cNvSpPr>
          <p:nvPr/>
        </p:nvSpPr>
        <p:spPr bwMode="auto">
          <a:xfrm>
            <a:off x="5344478" y="5170006"/>
            <a:ext cx="2021001" cy="91524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66" name="AutoShape 10"/>
          <p:cNvSpPr>
            <a:spLocks/>
          </p:cNvSpPr>
          <p:nvPr/>
        </p:nvSpPr>
        <p:spPr bwMode="auto">
          <a:xfrm>
            <a:off x="5342247" y="4774890"/>
            <a:ext cx="1620649" cy="43306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4</a:t>
            </a:r>
            <a:endParaRPr lang="es-ES" sz="2669">
              <a:cs typeface="Calibri" charset="0"/>
            </a:endParaRPr>
          </a:p>
        </p:txBody>
      </p:sp>
      <p:grpSp>
        <p:nvGrpSpPr>
          <p:cNvPr id="19467" name="Group 11"/>
          <p:cNvGrpSpPr>
            <a:grpSpLocks/>
          </p:cNvGrpSpPr>
          <p:nvPr/>
        </p:nvGrpSpPr>
        <p:grpSpPr bwMode="auto">
          <a:xfrm>
            <a:off x="7712948" y="1665296"/>
            <a:ext cx="2571609" cy="5058390"/>
            <a:chOff x="-1" y="0"/>
            <a:chExt cx="1829063" cy="3596384"/>
          </a:xfrm>
        </p:grpSpPr>
        <p:sp>
          <p:nvSpPr>
            <p:cNvPr id="19468" name="AutoShape 12"/>
            <p:cNvSpPr>
              <a:spLocks/>
            </p:cNvSpPr>
            <p:nvPr/>
          </p:nvSpPr>
          <p:spPr bwMode="auto">
            <a:xfrm>
              <a:off x="-1" y="0"/>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4"/>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69" name="Picture 13" descr="pic9.jpg"/>
            <p:cNvPicPr>
              <a:picLocks noChangeAspect="1"/>
            </p:cNvPicPr>
            <p:nvPr/>
          </p:nvPicPr>
          <p:blipFill>
            <a:blip r:embed="rId5" cstate="screen">
              <a:extLst>
                <a:ext uri="{28A0092B-C50C-407E-A947-70E740481C1C}">
                  <a14:useLocalDpi xmlns:a14="http://schemas.microsoft.com/office/drawing/2010/main" xmlns=""/>
                </a:ext>
              </a:extLst>
            </a:blip>
            <a:srcRect/>
            <a:stretch>
              <a:fillRect/>
            </a:stretch>
          </p:blipFill>
          <p:spPr bwMode="auto">
            <a:xfrm>
              <a:off x="-1" y="1798192"/>
              <a:ext cx="1829063" cy="179819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9470" name="AutoShape 14"/>
            <p:cNvSpPr>
              <a:spLocks/>
            </p:cNvSpPr>
            <p:nvPr/>
          </p:nvSpPr>
          <p:spPr bwMode="auto">
            <a:xfrm>
              <a:off x="204816" y="674521"/>
              <a:ext cx="1443033" cy="650714"/>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1" name="AutoShape 15"/>
            <p:cNvSpPr>
              <a:spLocks/>
            </p:cNvSpPr>
            <p:nvPr/>
          </p:nvSpPr>
          <p:spPr bwMode="auto">
            <a:xfrm>
              <a:off x="203228" y="393602"/>
              <a:ext cx="1616307" cy="307899"/>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2</a:t>
              </a:r>
              <a:endParaRPr lang="es-ES" sz="2669">
                <a:cs typeface="Calibri" charset="0"/>
              </a:endParaRPr>
            </a:p>
          </p:txBody>
        </p:sp>
      </p:grpSp>
      <p:grpSp>
        <p:nvGrpSpPr>
          <p:cNvPr id="19472" name="Group 16"/>
          <p:cNvGrpSpPr>
            <a:grpSpLocks/>
          </p:cNvGrpSpPr>
          <p:nvPr/>
        </p:nvGrpSpPr>
        <p:grpSpPr bwMode="auto">
          <a:xfrm>
            <a:off x="10284557" y="1665296"/>
            <a:ext cx="2571609" cy="5058390"/>
            <a:chOff x="-1" y="0"/>
            <a:chExt cx="1829063" cy="3596384"/>
          </a:xfrm>
        </p:grpSpPr>
        <p:pic>
          <p:nvPicPr>
            <p:cNvPr id="19473" name="Picture 17" descr="pic7.jpg"/>
            <p:cNvPicPr>
              <a:picLocks noChangeAspect="1"/>
            </p:cNvPicPr>
            <p:nvPr/>
          </p:nvPicPr>
          <p:blipFill>
            <a:blip r:embed="rId6" cstate="screen">
              <a:extLst>
                <a:ext uri="{28A0092B-C50C-407E-A947-70E740481C1C}">
                  <a14:useLocalDpi xmlns:a14="http://schemas.microsoft.com/office/drawing/2010/main" xmlns=""/>
                </a:ext>
              </a:extLst>
            </a:blip>
            <a:srcRect/>
            <a:stretch>
              <a:fillRect/>
            </a:stretch>
          </p:blipFill>
          <p:spPr bwMode="auto">
            <a:xfrm>
              <a:off x="-1" y="0"/>
              <a:ext cx="1829063" cy="1798192"/>
            </a:xfrm>
            <a:prstGeom prst="rect">
              <a:avLst/>
            </a:pr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9474" name="AutoShape 18"/>
            <p:cNvSpPr>
              <a:spLocks/>
            </p:cNvSpPr>
            <p:nvPr/>
          </p:nvSpPr>
          <p:spPr bwMode="auto">
            <a:xfrm>
              <a:off x="-1" y="1798192"/>
              <a:ext cx="1829063" cy="179819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1"/>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sp>
          <p:nvSpPr>
            <p:cNvPr id="19475" name="AutoShape 19"/>
            <p:cNvSpPr>
              <a:spLocks/>
            </p:cNvSpPr>
            <p:nvPr/>
          </p:nvSpPr>
          <p:spPr bwMode="auto">
            <a:xfrm>
              <a:off x="179412" y="2493345"/>
              <a:ext cx="1431928" cy="64912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76" name="AutoShape 20"/>
            <p:cNvSpPr>
              <a:spLocks/>
            </p:cNvSpPr>
            <p:nvPr/>
          </p:nvSpPr>
          <p:spPr bwMode="auto">
            <a:xfrm>
              <a:off x="177825" y="2212427"/>
              <a:ext cx="1471824" cy="306312"/>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5</a:t>
              </a:r>
              <a:endParaRPr lang="es-ES" sz="2669">
                <a:cs typeface="Calibri" charset="0"/>
              </a:endParaRPr>
            </a:p>
          </p:txBody>
        </p:sp>
      </p:grpSp>
      <p:grpSp>
        <p:nvGrpSpPr>
          <p:cNvPr id="19477" name="Group 21"/>
          <p:cNvGrpSpPr>
            <a:grpSpLocks/>
          </p:cNvGrpSpPr>
          <p:nvPr/>
        </p:nvGrpSpPr>
        <p:grpSpPr bwMode="auto">
          <a:xfrm>
            <a:off x="2565266" y="1665295"/>
            <a:ext cx="2573840" cy="5056159"/>
            <a:chOff x="-1" y="0"/>
            <a:chExt cx="1829063" cy="3596384"/>
          </a:xfrm>
        </p:grpSpPr>
        <p:sp>
          <p:nvSpPr>
            <p:cNvPr id="19478" name="AutoShape 22"/>
            <p:cNvSpPr>
              <a:spLocks/>
            </p:cNvSpPr>
            <p:nvPr/>
          </p:nvSpPr>
          <p:spPr bwMode="auto">
            <a:xfrm>
              <a:off x="-1" y="0"/>
              <a:ext cx="1829063" cy="1798986"/>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600"/>
                  </a:lnTo>
                  <a:lnTo>
                    <a:pt x="0" y="21600"/>
                  </a:lnTo>
                  <a:close/>
                </a:path>
              </a:pathLst>
            </a:custGeom>
            <a:solidFill>
              <a:schemeClr val="accent2"/>
            </a:solidFill>
            <a:ln>
              <a:noFill/>
            </a:ln>
            <a:effectLst/>
            <a:extLs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lgn="ctr">
                <a:defRPr/>
              </a:pPr>
              <a:endParaRPr lang="es-ES" sz="2669">
                <a:solidFill>
                  <a:srgbClr val="FFFFFF"/>
                </a:solidFill>
                <a:cs typeface="Calibri" charset="0"/>
              </a:endParaRPr>
            </a:p>
          </p:txBody>
        </p:sp>
        <p:pic>
          <p:nvPicPr>
            <p:cNvPr id="19479" name="Picture 23" descr="pic13.jpg"/>
            <p:cNvPicPr>
              <a:picLocks noChangeAspect="1"/>
            </p:cNvPicPr>
            <p:nvPr/>
          </p:nvPicPr>
          <p:blipFill>
            <a:blip r:embed="rId7" cstate="screen">
              <a:extLst>
                <a:ext uri="{28A0092B-C50C-407E-A947-70E740481C1C}">
                  <a14:useLocalDpi xmlns:a14="http://schemas.microsoft.com/office/drawing/2010/main" xmlns=""/>
                </a:ext>
              </a:extLst>
            </a:blip>
            <a:srcRect/>
            <a:stretch>
              <a:fillRect/>
            </a:stretch>
          </p:blipFill>
          <p:spPr bwMode="auto">
            <a:xfrm>
              <a:off x="-1" y="1797398"/>
              <a:ext cx="1829063" cy="1798986"/>
            </a:xfrm>
            <a:prstGeom prst="rect">
              <a:avLst/>
            </a:prstGeom>
            <a:blipFill dpi="0" rotWithShape="1">
              <a:blip r:embed="rId8" cstate="screen">
                <a:extLst>
                  <a:ext uri="{28A0092B-C50C-407E-A947-70E740481C1C}">
                    <a14:useLocalDpi xmlns:a14="http://schemas.microsoft.com/office/drawing/2010/main" xmlns=""/>
                  </a:ext>
                </a:extLst>
              </a:blip>
              <a:srcRect/>
              <a:stretch>
                <a:fillRect/>
              </a:stretch>
            </a:blipFill>
            <a:ln>
              <a:noFill/>
            </a:ln>
            <a:effectLst/>
            <a:extLst>
              <a:ext uri="{91240B29-F687-4F45-9708-019B960494DF}">
                <a14:hiddenLine xmlns:a14="http://schemas.microsoft.com/office/drawing/2010/main" xmlns="" w="12700" cap="flat" cmpd="sng">
                  <a:solidFill>
                    <a:srgbClr val="000000"/>
                  </a:solidFill>
                  <a:prstDash val="solid"/>
                  <a:miter lim="0"/>
                  <a:headEnd type="none" w="med" len="med"/>
                  <a:tailEnd type="none" w="med" len="me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pic>
        <p:sp>
          <p:nvSpPr>
            <p:cNvPr id="19480" name="AutoShape 24"/>
            <p:cNvSpPr>
              <a:spLocks/>
            </p:cNvSpPr>
            <p:nvPr/>
          </p:nvSpPr>
          <p:spPr bwMode="auto">
            <a:xfrm>
              <a:off x="204638" y="674819"/>
              <a:ext cx="1421373" cy="649413"/>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599" y="0"/>
                  </a:lnTo>
                  <a:lnTo>
                    <a:pt x="21599"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64289" tIns="64289" rIns="64289" bIns="64289"/>
            <a:lstStyle/>
            <a:p>
              <a:pPr>
                <a:lnSpc>
                  <a:spcPct val="150000"/>
                </a:lnSpc>
              </a:pPr>
              <a:r>
                <a:rPr lang="zh-CN" altLang="en-US" sz="800" dirty="0">
                  <a:solidFill>
                    <a:schemeClr val="bg1"/>
                  </a:solidFill>
                  <a:latin typeface="Arial" panose="020B0604020202020204" pitchFamily="34" charset="0"/>
                  <a:ea typeface="微软雅黑" panose="020B0503020204020204" pitchFamily="34" charset="-122"/>
                  <a:sym typeface="Arial" panose="020B0604020202020204" pitchFamily="34" charset="0"/>
                </a:rPr>
                <a:t>请替换文字内容，点击添加相关标题文字，修改文字内容，也可以直接复制你的内容到此。请替换文字内容，点击添加相关标题文字，修改文字内容，也可以直接复制你的内容到此。</a:t>
              </a:r>
            </a:p>
          </p:txBody>
        </p:sp>
        <p:sp>
          <p:nvSpPr>
            <p:cNvPr id="19481" name="AutoShape 25"/>
            <p:cNvSpPr>
              <a:spLocks/>
            </p:cNvSpPr>
            <p:nvPr/>
          </p:nvSpPr>
          <p:spPr bwMode="auto">
            <a:xfrm>
              <a:off x="203052" y="393776"/>
              <a:ext cx="1616492" cy="306447"/>
            </a:xfrm>
            <a:custGeom>
              <a:avLst/>
              <a:gdLst>
                <a:gd name="T0" fmla="*/ 10800 w 21600"/>
                <a:gd name="T1" fmla="*/ 10800 h 21600"/>
                <a:gd name="T2" fmla="*/ 10800 w 21600"/>
                <a:gd name="T3" fmla="*/ 10800 h 21600"/>
                <a:gd name="T4" fmla="*/ 10800 w 21600"/>
                <a:gd name="T5" fmla="*/ 10800 h 21600"/>
                <a:gd name="T6" fmla="*/ 10800 w 21600"/>
                <a:gd name="T7" fmla="*/ 10800 h 21600"/>
              </a:gdLst>
              <a:ahLst/>
              <a:cxnLst>
                <a:cxn ang="0">
                  <a:pos x="T0" y="T1"/>
                </a:cxn>
                <a:cxn ang="0">
                  <a:pos x="T2" y="T3"/>
                </a:cxn>
                <a:cxn ang="0">
                  <a:pos x="T4" y="T5"/>
                </a:cxn>
                <a:cxn ang="0">
                  <a:pos x="T6" y="T7"/>
                </a:cxn>
              </a:cxnLst>
              <a:rect l="0" t="0" r="r" b="b"/>
              <a:pathLst>
                <a:path w="21600" h="21600">
                  <a:moveTo>
                    <a:pt x="0" y="0"/>
                  </a:moveTo>
                  <a:lnTo>
                    <a:pt x="21600" y="0"/>
                  </a:lnTo>
                  <a:lnTo>
                    <a:pt x="21600" y="21599"/>
                  </a:lnTo>
                  <a:lnTo>
                    <a:pt x="0" y="21599"/>
                  </a:lnTo>
                  <a:close/>
                </a:path>
              </a:pathLst>
            </a:custGeom>
            <a:noFill/>
            <a:ln>
              <a:noFill/>
            </a:ln>
            <a:effectLst/>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12700" cap="flat" cmpd="sng">
                  <a:solidFill>
                    <a:srgbClr val="000000"/>
                  </a:solidFill>
                  <a:prstDash val="solid"/>
                  <a:miter lim="0"/>
                  <a:headEnd/>
                  <a:tailEnd/>
                </a14:hiddenLine>
              </a:ext>
              <a:ext uri="{AF507438-7753-43E0-B8FC-AC1667EBCBE1}">
                <a14:hiddenEffects xmlns:a14="http://schemas.microsoft.com/office/drawing/2010/main" xmlns="">
                  <a:effectLst>
                    <a:outerShdw blurRad="63500" dist="38099" dir="2700000" algn="ctr" rotWithShape="0">
                      <a:srgbClr val="000000">
                        <a:alpha val="74998"/>
                      </a:srgbClr>
                    </a:outerShdw>
                  </a:effectLst>
                </a14:hiddenEffects>
              </a:ext>
            </a:extLst>
          </p:spPr>
          <p:txBody>
            <a:bodyPr lIns="0" tIns="0" rIns="0" bIns="0" anchor="ctr"/>
            <a:lstStyle/>
            <a:p>
              <a:pPr>
                <a:defRPr/>
              </a:pPr>
              <a:r>
                <a:rPr lang="es-ES" sz="1687" b="1">
                  <a:solidFill>
                    <a:srgbClr val="FFFFFF"/>
                  </a:solidFill>
                  <a:latin typeface="Open Sans" charset="0"/>
                  <a:cs typeface="Open Sans" charset="0"/>
                  <a:sym typeface="Open Sans" charset="0"/>
                </a:rPr>
                <a:t>Portfolio 1</a:t>
              </a:r>
              <a:endParaRPr lang="es-ES" sz="2669">
                <a:cs typeface="Calibri" charset="0"/>
              </a:endParaRPr>
            </a:p>
          </p:txBody>
        </p:sp>
      </p:grpSp>
      <p:sp>
        <p:nvSpPr>
          <p:cNvPr id="29"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0"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3266925725"/>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2" presetClass="entr" presetSubtype="1" fill="hold" nodeType="afterEffect">
                                  <p:stCondLst>
                                    <p:cond delay="0"/>
                                  </p:stCondLst>
                                  <p:childTnLst>
                                    <p:set>
                                      <p:cBhvr>
                                        <p:cTn id="6" dur="1" fill="hold">
                                          <p:stCondLst>
                                            <p:cond delay="0"/>
                                          </p:stCondLst>
                                        </p:cTn>
                                        <p:tgtEl>
                                          <p:spTgt spid="19457"/>
                                        </p:tgtEl>
                                        <p:attrNameLst>
                                          <p:attrName>style.visibility</p:attrName>
                                        </p:attrNameLst>
                                      </p:cBhvr>
                                      <p:to>
                                        <p:strVal val="visible"/>
                                      </p:to>
                                    </p:set>
                                    <p:animEffect transition="in" filter="wipe(up)">
                                      <p:cBhvr>
                                        <p:cTn id="7" dur="500"/>
                                        <p:tgtEl>
                                          <p:spTgt spid="19457"/>
                                        </p:tgtEl>
                                      </p:cBhvr>
                                    </p:animEffect>
                                  </p:childTnLst>
                                </p:cTn>
                              </p:par>
                            </p:childTnLst>
                          </p:cTn>
                        </p:par>
                        <p:par>
                          <p:cTn id="8" fill="hold" nodeType="afterGroup">
                            <p:stCondLst>
                              <p:cond delay="500"/>
                            </p:stCondLst>
                            <p:childTnLst>
                              <p:par>
                                <p:cTn id="9" presetID="22" presetClass="entr" presetSubtype="4" fill="hold" nodeType="afterEffect">
                                  <p:stCondLst>
                                    <p:cond delay="0"/>
                                  </p:stCondLst>
                                  <p:childTnLst>
                                    <p:set>
                                      <p:cBhvr>
                                        <p:cTn id="10" dur="1" fill="hold">
                                          <p:stCondLst>
                                            <p:cond delay="0"/>
                                          </p:stCondLst>
                                        </p:cTn>
                                        <p:tgtEl>
                                          <p:spTgt spid="19477"/>
                                        </p:tgtEl>
                                        <p:attrNameLst>
                                          <p:attrName>style.visibility</p:attrName>
                                        </p:attrNameLst>
                                      </p:cBhvr>
                                      <p:to>
                                        <p:strVal val="visible"/>
                                      </p:to>
                                    </p:set>
                                    <p:animEffect transition="in" filter="wipe(down)">
                                      <p:cBhvr>
                                        <p:cTn id="11" dur="500"/>
                                        <p:tgtEl>
                                          <p:spTgt spid="19477"/>
                                        </p:tgtEl>
                                      </p:cBhvr>
                                    </p:animEffect>
                                  </p:childTnLst>
                                </p:cTn>
                              </p:par>
                            </p:childTnLst>
                          </p:cTn>
                        </p:par>
                        <p:par>
                          <p:cTn id="12" fill="hold" nodeType="afterGroup">
                            <p:stCondLst>
                              <p:cond delay="1000"/>
                            </p:stCondLst>
                            <p:childTnLst>
                              <p:par>
                                <p:cTn id="13" presetID="22" presetClass="entr" presetSubtype="4" fill="hold" nodeType="afterEffect">
                                  <p:stCondLst>
                                    <p:cond delay="0"/>
                                  </p:stCondLst>
                                  <p:childTnLst>
                                    <p:set>
                                      <p:cBhvr>
                                        <p:cTn id="14" dur="1" fill="hold">
                                          <p:stCondLst>
                                            <p:cond delay="0"/>
                                          </p:stCondLst>
                                        </p:cTn>
                                        <p:tgtEl>
                                          <p:spTgt spid="19467"/>
                                        </p:tgtEl>
                                        <p:attrNameLst>
                                          <p:attrName>style.visibility</p:attrName>
                                        </p:attrNameLst>
                                      </p:cBhvr>
                                      <p:to>
                                        <p:strVal val="visible"/>
                                      </p:to>
                                    </p:set>
                                    <p:animEffect transition="in" filter="wipe(down)">
                                      <p:cBhvr>
                                        <p:cTn id="15" dur="500"/>
                                        <p:tgtEl>
                                          <p:spTgt spid="19467"/>
                                        </p:tgtEl>
                                      </p:cBhvr>
                                    </p:animEffect>
                                  </p:childTnLst>
                                </p:cTn>
                              </p:par>
                            </p:childTnLst>
                          </p:cTn>
                        </p:par>
                        <p:par>
                          <p:cTn id="16" fill="hold" nodeType="afterGroup">
                            <p:stCondLst>
                              <p:cond delay="1500"/>
                            </p:stCondLst>
                            <p:childTnLst>
                              <p:par>
                                <p:cTn id="17" presetID="22" presetClass="entr" presetSubtype="1" fill="hold" nodeType="afterEffect">
                                  <p:stCondLst>
                                    <p:cond delay="0"/>
                                  </p:stCondLst>
                                  <p:childTnLst>
                                    <p:set>
                                      <p:cBhvr>
                                        <p:cTn id="18" dur="1" fill="hold">
                                          <p:stCondLst>
                                            <p:cond delay="0"/>
                                          </p:stCondLst>
                                        </p:cTn>
                                        <p:tgtEl>
                                          <p:spTgt spid="19472"/>
                                        </p:tgtEl>
                                        <p:attrNameLst>
                                          <p:attrName>style.visibility</p:attrName>
                                        </p:attrNameLst>
                                      </p:cBhvr>
                                      <p:to>
                                        <p:strVal val="visible"/>
                                      </p:to>
                                    </p:set>
                                    <p:animEffect transition="in" filter="wipe(up)">
                                      <p:cBhvr>
                                        <p:cTn id="19" dur="500"/>
                                        <p:tgtEl>
                                          <p:spTgt spid="19472"/>
                                        </p:tgtEl>
                                      </p:cBhvr>
                                    </p:animEffect>
                                  </p:childTnLst>
                                </p:cTn>
                              </p:par>
                            </p:childTnLst>
                          </p:cTn>
                        </p:par>
                        <p:par>
                          <p:cTn id="20" fill="hold" nodeType="afterGroup">
                            <p:stCondLst>
                              <p:cond delay="2000"/>
                            </p:stCondLst>
                            <p:childTnLst>
                              <p:par>
                                <p:cTn id="21" presetID="22" presetClass="entr" presetSubtype="4" fill="hold" nodeType="afterEffect">
                                  <p:stCondLst>
                                    <p:cond delay="500"/>
                                  </p:stCondLst>
                                  <p:childTnLst>
                                    <p:set>
                                      <p:cBhvr>
                                        <p:cTn id="22" dur="1" fill="hold">
                                          <p:stCondLst>
                                            <p:cond delay="0"/>
                                          </p:stCondLst>
                                        </p:cTn>
                                        <p:tgtEl>
                                          <p:spTgt spid="19462"/>
                                        </p:tgtEl>
                                        <p:attrNameLst>
                                          <p:attrName>style.visibility</p:attrName>
                                        </p:attrNameLst>
                                      </p:cBhvr>
                                      <p:to>
                                        <p:strVal val="visible"/>
                                      </p:to>
                                    </p:set>
                                    <p:animEffect transition="in" filter="wipe(down)">
                                      <p:cBhvr>
                                        <p:cTn id="23" dur="500"/>
                                        <p:tgtEl>
                                          <p:spTgt spid="194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reeform 7"/>
          <p:cNvSpPr>
            <a:spLocks/>
          </p:cNvSpPr>
          <p:nvPr/>
        </p:nvSpPr>
        <p:spPr bwMode="auto">
          <a:xfrm>
            <a:off x="2125293" y="2703298"/>
            <a:ext cx="1574327" cy="1013902"/>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1"/>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6" name="Freeform 7"/>
          <p:cNvSpPr>
            <a:spLocks/>
          </p:cNvSpPr>
          <p:nvPr/>
        </p:nvSpPr>
        <p:spPr bwMode="auto">
          <a:xfrm>
            <a:off x="3193097"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7" name="Freeform 7"/>
          <p:cNvSpPr>
            <a:spLocks/>
          </p:cNvSpPr>
          <p:nvPr/>
        </p:nvSpPr>
        <p:spPr bwMode="auto">
          <a:xfrm>
            <a:off x="4457201" y="1880205"/>
            <a:ext cx="1574327" cy="1836994"/>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3"/>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Freeform 7"/>
          <p:cNvSpPr>
            <a:spLocks/>
          </p:cNvSpPr>
          <p:nvPr/>
        </p:nvSpPr>
        <p:spPr bwMode="auto">
          <a:xfrm>
            <a:off x="5643175" y="2473415"/>
            <a:ext cx="1574327" cy="124378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4"/>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9" name="Freeform 7"/>
          <p:cNvSpPr>
            <a:spLocks/>
          </p:cNvSpPr>
          <p:nvPr/>
        </p:nvSpPr>
        <p:spPr bwMode="auto">
          <a:xfrm>
            <a:off x="6829380" y="2200984"/>
            <a:ext cx="1574327" cy="1516215"/>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5"/>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2" name="Freeform 7"/>
          <p:cNvSpPr>
            <a:spLocks/>
          </p:cNvSpPr>
          <p:nvPr/>
        </p:nvSpPr>
        <p:spPr bwMode="auto">
          <a:xfrm>
            <a:off x="8024068" y="2628467"/>
            <a:ext cx="1574327" cy="1088731"/>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accent6"/>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Freeform 7"/>
          <p:cNvSpPr>
            <a:spLocks/>
          </p:cNvSpPr>
          <p:nvPr/>
        </p:nvSpPr>
        <p:spPr bwMode="auto">
          <a:xfrm>
            <a:off x="9069420" y="2896245"/>
            <a:ext cx="1574327" cy="820953"/>
          </a:xfrm>
          <a:custGeom>
            <a:avLst/>
            <a:gdLst>
              <a:gd name="T0" fmla="*/ 330 w 660"/>
              <a:gd name="T1" fmla="*/ 262 h 262"/>
              <a:gd name="T2" fmla="*/ 331 w 660"/>
              <a:gd name="T3" fmla="*/ 262 h 262"/>
              <a:gd name="T4" fmla="*/ 660 w 660"/>
              <a:gd name="T5" fmla="*/ 262 h 262"/>
              <a:gd name="T6" fmla="*/ 330 w 660"/>
              <a:gd name="T7" fmla="*/ 4 h 262"/>
              <a:gd name="T8" fmla="*/ 0 w 660"/>
              <a:gd name="T9" fmla="*/ 262 h 262"/>
              <a:gd name="T10" fmla="*/ 330 w 660"/>
              <a:gd name="T11" fmla="*/ 262 h 262"/>
            </a:gdLst>
            <a:ahLst/>
            <a:cxnLst>
              <a:cxn ang="0">
                <a:pos x="T0" y="T1"/>
              </a:cxn>
              <a:cxn ang="0">
                <a:pos x="T2" y="T3"/>
              </a:cxn>
              <a:cxn ang="0">
                <a:pos x="T4" y="T5"/>
              </a:cxn>
              <a:cxn ang="0">
                <a:pos x="T6" y="T7"/>
              </a:cxn>
              <a:cxn ang="0">
                <a:pos x="T8" y="T9"/>
              </a:cxn>
              <a:cxn ang="0">
                <a:pos x="T10" y="T11"/>
              </a:cxn>
            </a:cxnLst>
            <a:rect l="0" t="0" r="r" b="b"/>
            <a:pathLst>
              <a:path w="660" h="262">
                <a:moveTo>
                  <a:pt x="330" y="262"/>
                </a:moveTo>
                <a:cubicBezTo>
                  <a:pt x="331" y="262"/>
                  <a:pt x="331" y="262"/>
                  <a:pt x="331" y="262"/>
                </a:cubicBezTo>
                <a:cubicBezTo>
                  <a:pt x="660" y="262"/>
                  <a:pt x="660" y="262"/>
                  <a:pt x="660" y="262"/>
                </a:cubicBezTo>
                <a:cubicBezTo>
                  <a:pt x="442" y="189"/>
                  <a:pt x="419" y="0"/>
                  <a:pt x="330" y="4"/>
                </a:cubicBezTo>
                <a:cubicBezTo>
                  <a:pt x="242" y="0"/>
                  <a:pt x="219" y="189"/>
                  <a:pt x="0" y="262"/>
                </a:cubicBezTo>
                <a:lnTo>
                  <a:pt x="330" y="262"/>
                </a:lnTo>
                <a:close/>
              </a:path>
            </a:pathLst>
          </a:custGeom>
          <a:solidFill>
            <a:schemeClr val="tx2"/>
          </a:solidFill>
          <a:ln>
            <a:noFill/>
          </a:ln>
        </p:spPr>
        <p:txBody>
          <a:bodyPr vert="horz" wrap="square" lIns="96435" tIns="48218" rIns="96435" bIns="48218" numCol="1" anchor="t" anchorCtr="0" compatLnSpc="1">
            <a:prstTxWarp prst="textNoShape">
              <a:avLst/>
            </a:prstTxWarp>
          </a:bodyPr>
          <a:lstStyle/>
          <a:p>
            <a:pPr algn="just">
              <a:lnSpc>
                <a:spcPct val="120000"/>
              </a:lnSpc>
              <a:spcBef>
                <a:spcPts val="0"/>
              </a:spcBef>
              <a:spcAft>
                <a:spcPts val="0"/>
              </a:spcAft>
            </a:pPr>
            <a:endParaRPr lang="en-US"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 name="TextBox 2"/>
          <p:cNvSpPr txBox="1"/>
          <p:nvPr/>
        </p:nvSpPr>
        <p:spPr>
          <a:xfrm>
            <a:off x="2590177"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45%</a:t>
            </a:r>
          </a:p>
        </p:txBody>
      </p:sp>
      <p:sp>
        <p:nvSpPr>
          <p:cNvPr id="15" name="TextBox 14"/>
          <p:cNvSpPr txBox="1"/>
          <p:nvPr/>
        </p:nvSpPr>
        <p:spPr>
          <a:xfrm>
            <a:off x="3657981"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60%</a:t>
            </a:r>
          </a:p>
        </p:txBody>
      </p:sp>
      <p:sp>
        <p:nvSpPr>
          <p:cNvPr id="16" name="TextBox 15"/>
          <p:cNvSpPr txBox="1"/>
          <p:nvPr/>
        </p:nvSpPr>
        <p:spPr>
          <a:xfrm>
            <a:off x="4880486"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80%</a:t>
            </a:r>
          </a:p>
        </p:txBody>
      </p:sp>
      <p:sp>
        <p:nvSpPr>
          <p:cNvPr id="17" name="TextBox 16"/>
          <p:cNvSpPr txBox="1"/>
          <p:nvPr/>
        </p:nvSpPr>
        <p:spPr>
          <a:xfrm>
            <a:off x="6059705"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8" name="TextBox 17"/>
          <p:cNvSpPr txBox="1"/>
          <p:nvPr/>
        </p:nvSpPr>
        <p:spPr>
          <a:xfrm>
            <a:off x="7294503"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19" name="TextBox 18"/>
          <p:cNvSpPr txBox="1"/>
          <p:nvPr/>
        </p:nvSpPr>
        <p:spPr>
          <a:xfrm>
            <a:off x="8488014"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0" name="TextBox 19"/>
          <p:cNvSpPr txBox="1"/>
          <p:nvPr/>
        </p:nvSpPr>
        <p:spPr>
          <a:xfrm>
            <a:off x="9529292" y="3343640"/>
            <a:ext cx="543739" cy="327077"/>
          </a:xfrm>
          <a:prstGeom prst="rect">
            <a:avLst/>
          </a:prstGeom>
          <a:noFill/>
        </p:spPr>
        <p:txBody>
          <a:bodyPr wrap="none" rtlCol="0">
            <a:spAutoFit/>
          </a:bodyPr>
          <a:lstStyle/>
          <a:p>
            <a:pPr algn="ctr">
              <a:lnSpc>
                <a:spcPct val="120000"/>
              </a:lnSpc>
              <a:spcBef>
                <a:spcPts val="0"/>
              </a:spcBef>
              <a:spcAft>
                <a:spcPts val="0"/>
              </a:spcAft>
            </a:pPr>
            <a:r>
              <a:rPr lang="en-US" sz="1400">
                <a:solidFill>
                  <a:schemeClr val="bg1"/>
                </a:solidFill>
                <a:latin typeface="Arial" panose="020B0604020202020204" pitchFamily="34" charset="0"/>
                <a:ea typeface="微软雅黑" panose="020B0503020204020204" pitchFamily="34" charset="-122"/>
                <a:cs typeface="+mn-ea"/>
                <a:sym typeface="Arial" panose="020B0604020202020204" pitchFamily="34" charset="0"/>
              </a:rPr>
              <a:t>50%</a:t>
            </a:r>
          </a:p>
        </p:txBody>
      </p:sp>
      <p:sp>
        <p:nvSpPr>
          <p:cNvPr id="22" name="TextBox 21"/>
          <p:cNvSpPr txBox="1"/>
          <p:nvPr/>
        </p:nvSpPr>
        <p:spPr>
          <a:xfrm>
            <a:off x="2461049"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3" name="TextBox 22"/>
          <p:cNvSpPr txBox="1"/>
          <p:nvPr/>
        </p:nvSpPr>
        <p:spPr>
          <a:xfrm>
            <a:off x="3621692"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5" name="TextBox 24"/>
          <p:cNvSpPr txBox="1"/>
          <p:nvPr/>
        </p:nvSpPr>
        <p:spPr>
          <a:xfrm>
            <a:off x="478233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5942976"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7103618"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8264260"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36" name="TextBox 27"/>
          <p:cNvSpPr txBox="1"/>
          <p:nvPr/>
        </p:nvSpPr>
        <p:spPr>
          <a:xfrm>
            <a:off x="9424904" y="3916257"/>
            <a:ext cx="902811" cy="328551"/>
          </a:xfrm>
          <a:prstGeom prst="rect">
            <a:avLst/>
          </a:prstGeom>
          <a:noFill/>
        </p:spPr>
        <p:txBody>
          <a:bodyPr wrap="none" rtlCol="0">
            <a:spAutoFit/>
          </a:bodyPr>
          <a:lstStyle/>
          <a:p>
            <a:pPr algn="just">
              <a:lnSpc>
                <a:spcPct val="120000"/>
              </a:lnSpc>
              <a:spcBef>
                <a:spcPts val="0"/>
              </a:spcBef>
              <a:spcAft>
                <a:spcPts val="0"/>
              </a:spcAft>
            </a:pPr>
            <a:r>
              <a:rPr lang="zh-CN" altLang="en-US"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rPr>
              <a:t>文字内容</a:t>
            </a:r>
            <a:endParaRPr lang="en-US" altLang="zh-CN" sz="1400" dirty="0">
              <a:solidFill>
                <a:schemeClr val="bg1">
                  <a:lumMod val="50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4" name="Shape 2411"/>
          <p:cNvSpPr/>
          <p:nvPr/>
        </p:nvSpPr>
        <p:spPr>
          <a:xfrm>
            <a:off x="2093640" y="4702389"/>
            <a:ext cx="1605980" cy="269543"/>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a:defRPr sz="3000">
                <a:solidFill>
                  <a:srgbClr val="53585F"/>
                </a:solidFill>
                <a:latin typeface="Helvetica"/>
                <a:ea typeface="Helvetica"/>
                <a:cs typeface="Helvetica"/>
                <a:sym typeface="Helvetica"/>
              </a:defRPr>
            </a:lvl1pPr>
          </a:lstStyle>
          <a:p>
            <a:pPr lvl="0">
              <a:spcBef>
                <a:spcPts val="0"/>
              </a:spcBef>
              <a:spcAft>
                <a:spcPts val="0"/>
              </a:spcAft>
              <a:defRPr sz="1800">
                <a:solidFill>
                  <a:srgbClr val="000000"/>
                </a:solidFill>
              </a:defRPr>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9" name="Shape 2414"/>
          <p:cNvSpPr/>
          <p:nvPr/>
        </p:nvSpPr>
        <p:spPr>
          <a:xfrm>
            <a:off x="2105141" y="5199878"/>
            <a:ext cx="3319086" cy="780067"/>
          </a:xfrm>
          <a:prstGeom prst="rect">
            <a:avLst/>
          </a:prstGeom>
          <a:ln w="12700">
            <a:miter lim="400000"/>
          </a:ln>
          <a:extLst>
            <a:ext uri="{C572A759-6A51-4108-AA02-DFA0A04FC94B}">
              <ma14:wrappingTextBoxFlag xmlns="" xmlns:ma14="http://schemas.microsoft.com/office/mac/drawingml/2011/main" val="1"/>
            </a:ext>
          </a:extLst>
        </p:spPr>
        <p:txBody>
          <a:bodyPr wrap="square" lIns="26788" tIns="26788" rIns="26788" bIns="26788" anchor="ctr">
            <a:spAutoFit/>
          </a:bodyPr>
          <a:lstStyle>
            <a:lvl1pPr algn="l" defTabSz="457200">
              <a:lnSpc>
                <a:spcPct val="120000"/>
              </a:lnSpc>
              <a:defRPr sz="2000">
                <a:solidFill>
                  <a:srgbClr val="A6AAA9"/>
                </a:solidFill>
                <a:latin typeface="Arial"/>
                <a:ea typeface="Arial"/>
                <a:cs typeface="Arial"/>
                <a:sym typeface="Arial"/>
              </a:defRPr>
            </a:lvl1pPr>
          </a:lstStyle>
          <a:p>
            <a:pPr algn="just">
              <a:spcBef>
                <a:spcPts val="0"/>
              </a:spcBef>
              <a:spcAft>
                <a:spcPts val="0"/>
              </a:spcAft>
              <a:defRPr sz="1800">
                <a:solidFill>
                  <a:srgbClr val="000000"/>
                </a:solidFill>
              </a:defRPr>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a:t>
            </a:r>
            <a:r>
              <a:rPr lang="en-US" altLang="zh-CN" sz="800" dirty="0" err="1"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directly.Please</a:t>
            </a: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 replace text, click add relevant headline, modify the text content, also can copy your content to this directly.</a:t>
            </a:r>
            <a:endParaRPr lang="zh-CN" altLang="en-US"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 name="矩形 1"/>
          <p:cNvSpPr/>
          <p:nvPr/>
        </p:nvSpPr>
        <p:spPr>
          <a:xfrm>
            <a:off x="5942976" y="4702389"/>
            <a:ext cx="4700771" cy="1794256"/>
          </a:xfrm>
          <a:prstGeom prst="rect">
            <a:avLst/>
          </a:prstGeom>
          <a:blipFill dpi="0" rotWithShape="1">
            <a:blip r:embed="rId3" cstate="screen">
              <a:extLst>
                <a:ext uri="{28A0092B-C50C-407E-A947-70E740481C1C}">
                  <a14:useLocalDpi xmlns:a14="http://schemas.microsoft.com/office/drawing/2010/main" xmlns=""/>
                </a:ext>
              </a:extLst>
            </a:blip>
            <a:srcRect/>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Arial" panose="020B0604020202020204" pitchFamily="34" charset="0"/>
              <a:ea typeface="微软雅黑" panose="020B0503020204020204" pitchFamily="34" charset="-122"/>
              <a:sym typeface="Arial" panose="020B0604020202020204" pitchFamily="34" charset="0"/>
            </a:endParaRPr>
          </a:p>
        </p:txBody>
      </p:sp>
      <p:sp>
        <p:nvSpPr>
          <p:cNvPr id="30"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1"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118884557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fade">
                                      <p:cBhvr>
                                        <p:cTn id="17" dur="1000"/>
                                        <p:tgtEl>
                                          <p:spTgt spid="8"/>
                                        </p:tgtEl>
                                      </p:cBhvr>
                                    </p:animEffect>
                                    <p:anim calcmode="lin" valueType="num">
                                      <p:cBhvr>
                                        <p:cTn id="18" dur="1000" fill="hold"/>
                                        <p:tgtEl>
                                          <p:spTgt spid="8"/>
                                        </p:tgtEl>
                                        <p:attrNameLst>
                                          <p:attrName>ppt_x</p:attrName>
                                        </p:attrNameLst>
                                      </p:cBhvr>
                                      <p:tavLst>
                                        <p:tav tm="0">
                                          <p:val>
                                            <p:strVal val="#ppt_x"/>
                                          </p:val>
                                        </p:tav>
                                        <p:tav tm="100000">
                                          <p:val>
                                            <p:strVal val="#ppt_x"/>
                                          </p:val>
                                        </p:tav>
                                      </p:tavLst>
                                    </p:anim>
                                    <p:anim calcmode="lin" valueType="num">
                                      <p:cBhvr>
                                        <p:cTn id="19" dur="1000" fill="hold"/>
                                        <p:tgtEl>
                                          <p:spTgt spid="8"/>
                                        </p:tgtEl>
                                        <p:attrNameLst>
                                          <p:attrName>ppt_y</p:attrName>
                                        </p:attrNameLst>
                                      </p:cBhvr>
                                      <p:tavLst>
                                        <p:tav tm="0">
                                          <p:val>
                                            <p:strVal val="#ppt_y+.1"/>
                                          </p:val>
                                        </p:tav>
                                        <p:tav tm="100000">
                                          <p:val>
                                            <p:strVal val="#ppt_y"/>
                                          </p:val>
                                        </p:tav>
                                      </p:tavLst>
                                    </p:anim>
                                  </p:childTnLst>
                                </p:cTn>
                              </p:par>
                              <p:par>
                                <p:cTn id="20" presetID="42" presetClass="entr" presetSubtype="0" fill="hold" grpId="0" nodeType="with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1000"/>
                                        <p:tgtEl>
                                          <p:spTgt spid="9"/>
                                        </p:tgtEl>
                                      </p:cBhvr>
                                    </p:animEffect>
                                    <p:anim calcmode="lin" valueType="num">
                                      <p:cBhvr>
                                        <p:cTn id="23" dur="1000" fill="hold"/>
                                        <p:tgtEl>
                                          <p:spTgt spid="9"/>
                                        </p:tgtEl>
                                        <p:attrNameLst>
                                          <p:attrName>ppt_x</p:attrName>
                                        </p:attrNameLst>
                                      </p:cBhvr>
                                      <p:tavLst>
                                        <p:tav tm="0">
                                          <p:val>
                                            <p:strVal val="#ppt_x"/>
                                          </p:val>
                                        </p:tav>
                                        <p:tav tm="100000">
                                          <p:val>
                                            <p:strVal val="#ppt_x"/>
                                          </p:val>
                                        </p:tav>
                                      </p:tavLst>
                                    </p:anim>
                                    <p:anim calcmode="lin" valueType="num">
                                      <p:cBhvr>
                                        <p:cTn id="24" dur="1000" fill="hold"/>
                                        <p:tgtEl>
                                          <p:spTgt spid="9"/>
                                        </p:tgtEl>
                                        <p:attrNameLst>
                                          <p:attrName>ppt_y</p:attrName>
                                        </p:attrNameLst>
                                      </p:cBhvr>
                                      <p:tavLst>
                                        <p:tav tm="0">
                                          <p:val>
                                            <p:strVal val="#ppt_y+.1"/>
                                          </p:val>
                                        </p:tav>
                                        <p:tav tm="100000">
                                          <p:val>
                                            <p:strVal val="#ppt_y"/>
                                          </p:val>
                                        </p:tav>
                                      </p:tavLst>
                                    </p:anim>
                                  </p:childTnLst>
                                </p:cTn>
                              </p:par>
                              <p:par>
                                <p:cTn id="25" presetID="42" presetClass="entr" presetSubtype="0" fill="hold" grpId="0" nodeType="with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fade">
                                      <p:cBhvr>
                                        <p:cTn id="27" dur="1000"/>
                                        <p:tgtEl>
                                          <p:spTgt spid="12"/>
                                        </p:tgtEl>
                                      </p:cBhvr>
                                    </p:animEffect>
                                    <p:anim calcmode="lin" valueType="num">
                                      <p:cBhvr>
                                        <p:cTn id="28" dur="1000" fill="hold"/>
                                        <p:tgtEl>
                                          <p:spTgt spid="12"/>
                                        </p:tgtEl>
                                        <p:attrNameLst>
                                          <p:attrName>ppt_x</p:attrName>
                                        </p:attrNameLst>
                                      </p:cBhvr>
                                      <p:tavLst>
                                        <p:tav tm="0">
                                          <p:val>
                                            <p:strVal val="#ppt_x"/>
                                          </p:val>
                                        </p:tav>
                                        <p:tav tm="100000">
                                          <p:val>
                                            <p:strVal val="#ppt_x"/>
                                          </p:val>
                                        </p:tav>
                                      </p:tavLst>
                                    </p:anim>
                                    <p:anim calcmode="lin" valueType="num">
                                      <p:cBhvr>
                                        <p:cTn id="29" dur="1000" fill="hold"/>
                                        <p:tgtEl>
                                          <p:spTgt spid="12"/>
                                        </p:tgtEl>
                                        <p:attrNameLst>
                                          <p:attrName>ppt_y</p:attrName>
                                        </p:attrNameLst>
                                      </p:cBhvr>
                                      <p:tavLst>
                                        <p:tav tm="0">
                                          <p:val>
                                            <p:strVal val="#ppt_y+.1"/>
                                          </p:val>
                                        </p:tav>
                                        <p:tav tm="100000">
                                          <p:val>
                                            <p:strVal val="#ppt_y"/>
                                          </p:val>
                                        </p:tav>
                                      </p:tavLst>
                                    </p:anim>
                                  </p:childTnLst>
                                </p:cTn>
                              </p:par>
                              <p:par>
                                <p:cTn id="30" presetID="42" presetClass="entr" presetSubtype="0" fill="hold" grpId="0" nodeType="withEffect">
                                  <p:stCondLst>
                                    <p:cond delay="0"/>
                                  </p:stCondLst>
                                  <p:childTnLst>
                                    <p:set>
                                      <p:cBhvr>
                                        <p:cTn id="31" dur="1" fill="hold">
                                          <p:stCondLst>
                                            <p:cond delay="0"/>
                                          </p:stCondLst>
                                        </p:cTn>
                                        <p:tgtEl>
                                          <p:spTgt spid="14"/>
                                        </p:tgtEl>
                                        <p:attrNameLst>
                                          <p:attrName>style.visibility</p:attrName>
                                        </p:attrNameLst>
                                      </p:cBhvr>
                                      <p:to>
                                        <p:strVal val="visible"/>
                                      </p:to>
                                    </p:set>
                                    <p:animEffect transition="in" filter="fade">
                                      <p:cBhvr>
                                        <p:cTn id="32" dur="1000"/>
                                        <p:tgtEl>
                                          <p:spTgt spid="14"/>
                                        </p:tgtEl>
                                      </p:cBhvr>
                                    </p:animEffect>
                                    <p:anim calcmode="lin" valueType="num">
                                      <p:cBhvr>
                                        <p:cTn id="33" dur="1000" fill="hold"/>
                                        <p:tgtEl>
                                          <p:spTgt spid="14"/>
                                        </p:tgtEl>
                                        <p:attrNameLst>
                                          <p:attrName>ppt_x</p:attrName>
                                        </p:attrNameLst>
                                      </p:cBhvr>
                                      <p:tavLst>
                                        <p:tav tm="0">
                                          <p:val>
                                            <p:strVal val="#ppt_x"/>
                                          </p:val>
                                        </p:tav>
                                        <p:tav tm="100000">
                                          <p:val>
                                            <p:strVal val="#ppt_x"/>
                                          </p:val>
                                        </p:tav>
                                      </p:tavLst>
                                    </p:anim>
                                    <p:anim calcmode="lin" valueType="num">
                                      <p:cBhvr>
                                        <p:cTn id="34" dur="1000" fill="hold"/>
                                        <p:tgtEl>
                                          <p:spTgt spid="14"/>
                                        </p:tgtEl>
                                        <p:attrNameLst>
                                          <p:attrName>ppt_y</p:attrName>
                                        </p:attrNameLst>
                                      </p:cBhvr>
                                      <p:tavLst>
                                        <p:tav tm="0">
                                          <p:val>
                                            <p:strVal val="#ppt_y+.1"/>
                                          </p:val>
                                        </p:tav>
                                        <p:tav tm="100000">
                                          <p:val>
                                            <p:strVal val="#ppt_y"/>
                                          </p:val>
                                        </p:tav>
                                      </p:tavLst>
                                    </p:anim>
                                  </p:childTnLst>
                                </p:cTn>
                              </p:par>
                              <p:par>
                                <p:cTn id="35" presetID="42" presetClass="entr" presetSubtype="0"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22" presetClass="entr" presetSubtype="4" fill="hold" grpId="0" nodeType="clickEffect">
                                  <p:stCondLst>
                                    <p:cond delay="0"/>
                                  </p:stCondLst>
                                  <p:childTnLst>
                                    <p:set>
                                      <p:cBhvr>
                                        <p:cTn id="43" dur="1" fill="hold">
                                          <p:stCondLst>
                                            <p:cond delay="0"/>
                                          </p:stCondLst>
                                        </p:cTn>
                                        <p:tgtEl>
                                          <p:spTgt spid="3"/>
                                        </p:tgtEl>
                                        <p:attrNameLst>
                                          <p:attrName>style.visibility</p:attrName>
                                        </p:attrNameLst>
                                      </p:cBhvr>
                                      <p:to>
                                        <p:strVal val="visible"/>
                                      </p:to>
                                    </p:set>
                                    <p:animEffect transition="in" filter="wipe(down)">
                                      <p:cBhvr>
                                        <p:cTn id="44" dur="500"/>
                                        <p:tgtEl>
                                          <p:spTgt spid="3"/>
                                        </p:tgtEl>
                                      </p:cBhvr>
                                    </p:animEffect>
                                  </p:childTnLst>
                                </p:cTn>
                              </p:par>
                              <p:par>
                                <p:cTn id="45" presetID="22" presetClass="entr" presetSubtype="4" fill="hold" grpId="0" nodeType="withEffect">
                                  <p:stCondLst>
                                    <p:cond delay="0"/>
                                  </p:stCondLst>
                                  <p:childTnLst>
                                    <p:set>
                                      <p:cBhvr>
                                        <p:cTn id="46" dur="1" fill="hold">
                                          <p:stCondLst>
                                            <p:cond delay="0"/>
                                          </p:stCondLst>
                                        </p:cTn>
                                        <p:tgtEl>
                                          <p:spTgt spid="15"/>
                                        </p:tgtEl>
                                        <p:attrNameLst>
                                          <p:attrName>style.visibility</p:attrName>
                                        </p:attrNameLst>
                                      </p:cBhvr>
                                      <p:to>
                                        <p:strVal val="visible"/>
                                      </p:to>
                                    </p:set>
                                    <p:animEffect transition="in" filter="wipe(down)">
                                      <p:cBhvr>
                                        <p:cTn id="47" dur="500"/>
                                        <p:tgtEl>
                                          <p:spTgt spid="15"/>
                                        </p:tgtEl>
                                      </p:cBhvr>
                                    </p:animEffect>
                                  </p:childTnLst>
                                </p:cTn>
                              </p:par>
                              <p:par>
                                <p:cTn id="48" presetID="22" presetClass="entr" presetSubtype="4" fill="hold" grpId="0" nodeType="with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wipe(down)">
                                      <p:cBhvr>
                                        <p:cTn id="50" dur="500"/>
                                        <p:tgtEl>
                                          <p:spTgt spid="16"/>
                                        </p:tgtEl>
                                      </p:cBhvr>
                                    </p:animEffect>
                                  </p:childTnLst>
                                </p:cTn>
                              </p:par>
                              <p:par>
                                <p:cTn id="51" presetID="22" presetClass="entr" presetSubtype="4" fill="hold" grpId="0" nodeType="withEffect">
                                  <p:stCondLst>
                                    <p:cond delay="0"/>
                                  </p:stCondLst>
                                  <p:childTnLst>
                                    <p:set>
                                      <p:cBhvr>
                                        <p:cTn id="52" dur="1" fill="hold">
                                          <p:stCondLst>
                                            <p:cond delay="0"/>
                                          </p:stCondLst>
                                        </p:cTn>
                                        <p:tgtEl>
                                          <p:spTgt spid="17"/>
                                        </p:tgtEl>
                                        <p:attrNameLst>
                                          <p:attrName>style.visibility</p:attrName>
                                        </p:attrNameLst>
                                      </p:cBhvr>
                                      <p:to>
                                        <p:strVal val="visible"/>
                                      </p:to>
                                    </p:set>
                                    <p:animEffect transition="in" filter="wipe(down)">
                                      <p:cBhvr>
                                        <p:cTn id="53" dur="500"/>
                                        <p:tgtEl>
                                          <p:spTgt spid="17"/>
                                        </p:tgtEl>
                                      </p:cBhvr>
                                    </p:animEffect>
                                  </p:childTnLst>
                                </p:cTn>
                              </p:par>
                              <p:par>
                                <p:cTn id="54" presetID="22" presetClass="entr" presetSubtype="4" fill="hold" grpId="0" nodeType="withEffect">
                                  <p:stCondLst>
                                    <p:cond delay="0"/>
                                  </p:stCondLst>
                                  <p:childTnLst>
                                    <p:set>
                                      <p:cBhvr>
                                        <p:cTn id="55" dur="1" fill="hold">
                                          <p:stCondLst>
                                            <p:cond delay="0"/>
                                          </p:stCondLst>
                                        </p:cTn>
                                        <p:tgtEl>
                                          <p:spTgt spid="18"/>
                                        </p:tgtEl>
                                        <p:attrNameLst>
                                          <p:attrName>style.visibility</p:attrName>
                                        </p:attrNameLst>
                                      </p:cBhvr>
                                      <p:to>
                                        <p:strVal val="visible"/>
                                      </p:to>
                                    </p:set>
                                    <p:animEffect transition="in" filter="wipe(down)">
                                      <p:cBhvr>
                                        <p:cTn id="56" dur="500"/>
                                        <p:tgtEl>
                                          <p:spTgt spid="18"/>
                                        </p:tgtEl>
                                      </p:cBhvr>
                                    </p:animEffect>
                                  </p:childTnLst>
                                </p:cTn>
                              </p:par>
                              <p:par>
                                <p:cTn id="57" presetID="22" presetClass="entr" presetSubtype="4" fill="hold" grpId="0" nodeType="withEffect">
                                  <p:stCondLst>
                                    <p:cond delay="0"/>
                                  </p:stCondLst>
                                  <p:childTnLst>
                                    <p:set>
                                      <p:cBhvr>
                                        <p:cTn id="58" dur="1" fill="hold">
                                          <p:stCondLst>
                                            <p:cond delay="0"/>
                                          </p:stCondLst>
                                        </p:cTn>
                                        <p:tgtEl>
                                          <p:spTgt spid="19"/>
                                        </p:tgtEl>
                                        <p:attrNameLst>
                                          <p:attrName>style.visibility</p:attrName>
                                        </p:attrNameLst>
                                      </p:cBhvr>
                                      <p:to>
                                        <p:strVal val="visible"/>
                                      </p:to>
                                    </p:set>
                                    <p:animEffect transition="in" filter="wipe(down)">
                                      <p:cBhvr>
                                        <p:cTn id="59" dur="500"/>
                                        <p:tgtEl>
                                          <p:spTgt spid="19"/>
                                        </p:tgtEl>
                                      </p:cBhvr>
                                    </p:animEffect>
                                  </p:childTnLst>
                                </p:cTn>
                              </p:par>
                              <p:par>
                                <p:cTn id="60" presetID="22" presetClass="entr" presetSubtype="4" fill="hold" grpId="0" nodeType="withEffect">
                                  <p:stCondLst>
                                    <p:cond delay="0"/>
                                  </p:stCondLst>
                                  <p:childTnLst>
                                    <p:set>
                                      <p:cBhvr>
                                        <p:cTn id="61" dur="1" fill="hold">
                                          <p:stCondLst>
                                            <p:cond delay="0"/>
                                          </p:stCondLst>
                                        </p:cTn>
                                        <p:tgtEl>
                                          <p:spTgt spid="20"/>
                                        </p:tgtEl>
                                        <p:attrNameLst>
                                          <p:attrName>style.visibility</p:attrName>
                                        </p:attrNameLst>
                                      </p:cBhvr>
                                      <p:to>
                                        <p:strVal val="visible"/>
                                      </p:to>
                                    </p:set>
                                    <p:animEffect transition="in" filter="wipe(down)">
                                      <p:cBhvr>
                                        <p:cTn id="62" dur="500"/>
                                        <p:tgtEl>
                                          <p:spTgt spid="20"/>
                                        </p:tgtEl>
                                      </p:cBhvr>
                                    </p:animEffec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249"/>
                                          </p:stCondLst>
                                        </p:cTn>
                                        <p:tgtEl>
                                          <p:spTgt spid="22"/>
                                        </p:tgtEl>
                                        <p:attrNameLst>
                                          <p:attrName>style.visibility</p:attrName>
                                        </p:attrNameLst>
                                      </p:cBhvr>
                                      <p:to>
                                        <p:strVal val="visible"/>
                                      </p:to>
                                    </p:set>
                                  </p:childTnLst>
                                </p:cTn>
                              </p:par>
                            </p:childTnLst>
                          </p:cTn>
                        </p:par>
                      </p:childTnLst>
                    </p:cTn>
                  </p:par>
                  <p:par>
                    <p:cTn id="67" fill="hold">
                      <p:stCondLst>
                        <p:cond delay="indefinite"/>
                      </p:stCondLst>
                      <p:childTnLst>
                        <p:par>
                          <p:cTn id="68" fill="hold">
                            <p:stCondLst>
                              <p:cond delay="0"/>
                            </p:stCondLst>
                            <p:childTnLst>
                              <p:par>
                                <p:cTn id="69" presetID="1" presetClass="entr" presetSubtype="0" fill="hold" grpId="0" nodeType="clickEffect">
                                  <p:stCondLst>
                                    <p:cond delay="0"/>
                                  </p:stCondLst>
                                  <p:childTnLst>
                                    <p:set>
                                      <p:cBhvr>
                                        <p:cTn id="70" dur="1" fill="hold">
                                          <p:stCondLst>
                                            <p:cond delay="249"/>
                                          </p:stCondLst>
                                        </p:cTn>
                                        <p:tgtEl>
                                          <p:spTgt spid="23"/>
                                        </p:tgtEl>
                                        <p:attrNameLst>
                                          <p:attrName>style.visibility</p:attrName>
                                        </p:attrNameLst>
                                      </p:cBhvr>
                                      <p:to>
                                        <p:strVal val="visible"/>
                                      </p:to>
                                    </p:set>
                                  </p:childTnLst>
                                </p:cTn>
                              </p:par>
                            </p:childTnLst>
                          </p:cTn>
                        </p:par>
                      </p:childTnLst>
                    </p:cTn>
                  </p:par>
                  <p:par>
                    <p:cTn id="71" fill="hold">
                      <p:stCondLst>
                        <p:cond delay="indefinite"/>
                      </p:stCondLst>
                      <p:childTnLst>
                        <p:par>
                          <p:cTn id="72" fill="hold">
                            <p:stCondLst>
                              <p:cond delay="0"/>
                            </p:stCondLst>
                            <p:childTnLst>
                              <p:par>
                                <p:cTn id="73" presetID="1" presetClass="entr" presetSubtype="0" fill="hold" grpId="0" nodeType="clickEffect">
                                  <p:stCondLst>
                                    <p:cond delay="0"/>
                                  </p:stCondLst>
                                  <p:childTnLst>
                                    <p:set>
                                      <p:cBhvr>
                                        <p:cTn id="74" dur="1" fill="hold">
                                          <p:stCondLst>
                                            <p:cond delay="249"/>
                                          </p:stCondLst>
                                        </p:cTn>
                                        <p:tgtEl>
                                          <p:spTgt spid="25"/>
                                        </p:tgtEl>
                                        <p:attrNameLst>
                                          <p:attrName>style.visibility</p:attrName>
                                        </p:attrNameLst>
                                      </p:cBhvr>
                                      <p:to>
                                        <p:strVal val="visible"/>
                                      </p:to>
                                    </p:set>
                                  </p:childTnLst>
                                </p:cTn>
                              </p:par>
                            </p:childTnLst>
                          </p:cTn>
                        </p:par>
                      </p:childTnLst>
                    </p:cTn>
                  </p:par>
                  <p:par>
                    <p:cTn id="75" fill="hold">
                      <p:stCondLst>
                        <p:cond delay="indefinite"/>
                      </p:stCondLst>
                      <p:childTnLst>
                        <p:par>
                          <p:cTn id="76" fill="hold">
                            <p:stCondLst>
                              <p:cond delay="0"/>
                            </p:stCondLst>
                            <p:childTnLst>
                              <p:par>
                                <p:cTn id="77" presetID="1" presetClass="entr" presetSubtype="0" fill="hold" grpId="0" nodeType="clickEffect">
                                  <p:stCondLst>
                                    <p:cond delay="0"/>
                                  </p:stCondLst>
                                  <p:childTnLst>
                                    <p:set>
                                      <p:cBhvr>
                                        <p:cTn id="78" dur="1" fill="hold">
                                          <p:stCondLst>
                                            <p:cond delay="249"/>
                                          </p:stCondLst>
                                        </p:cTn>
                                        <p:tgtEl>
                                          <p:spTgt spid="26"/>
                                        </p:tgtEl>
                                        <p:attrNameLst>
                                          <p:attrName>style.visibility</p:attrName>
                                        </p:attrNameLst>
                                      </p:cBhvr>
                                      <p:to>
                                        <p:strVal val="visible"/>
                                      </p:to>
                                    </p:set>
                                  </p:childTnLst>
                                </p:cTn>
                              </p:par>
                            </p:childTnLst>
                          </p:cTn>
                        </p:par>
                      </p:childTnLst>
                    </p:cTn>
                  </p:par>
                  <p:par>
                    <p:cTn id="79" fill="hold">
                      <p:stCondLst>
                        <p:cond delay="indefinite"/>
                      </p:stCondLst>
                      <p:childTnLst>
                        <p:par>
                          <p:cTn id="80" fill="hold">
                            <p:stCondLst>
                              <p:cond delay="0"/>
                            </p:stCondLst>
                            <p:childTnLst>
                              <p:par>
                                <p:cTn id="81" presetID="1" presetClass="entr" presetSubtype="0" fill="hold" grpId="0" nodeType="clickEffect">
                                  <p:stCondLst>
                                    <p:cond delay="0"/>
                                  </p:stCondLst>
                                  <p:childTnLst>
                                    <p:set>
                                      <p:cBhvr>
                                        <p:cTn id="82" dur="1" fill="hold">
                                          <p:stCondLst>
                                            <p:cond delay="249"/>
                                          </p:stCondLst>
                                        </p:cTn>
                                        <p:tgtEl>
                                          <p:spTgt spid="27"/>
                                        </p:tgtEl>
                                        <p:attrNameLst>
                                          <p:attrName>style.visibility</p:attrName>
                                        </p:attrNameLst>
                                      </p:cBhvr>
                                      <p:to>
                                        <p:strVal val="visible"/>
                                      </p:to>
                                    </p:set>
                                  </p:childTnLst>
                                </p:cTn>
                              </p:par>
                            </p:childTnLst>
                          </p:cTn>
                        </p:par>
                      </p:childTnLst>
                    </p:cTn>
                  </p:par>
                  <p:par>
                    <p:cTn id="83" fill="hold">
                      <p:stCondLst>
                        <p:cond delay="indefinite"/>
                      </p:stCondLst>
                      <p:childTnLst>
                        <p:par>
                          <p:cTn id="84" fill="hold">
                            <p:stCondLst>
                              <p:cond delay="0"/>
                            </p:stCondLst>
                            <p:childTnLst>
                              <p:par>
                                <p:cTn id="85" presetID="1" presetClass="entr" presetSubtype="0" fill="hold" grpId="0" nodeType="clickEffect">
                                  <p:stCondLst>
                                    <p:cond delay="0"/>
                                  </p:stCondLst>
                                  <p:childTnLst>
                                    <p:set>
                                      <p:cBhvr>
                                        <p:cTn id="86" dur="1" fill="hold">
                                          <p:stCondLst>
                                            <p:cond delay="249"/>
                                          </p:stCondLst>
                                        </p:cTn>
                                        <p:tgtEl>
                                          <p:spTgt spid="28"/>
                                        </p:tgtEl>
                                        <p:attrNameLst>
                                          <p:attrName>style.visibility</p:attrName>
                                        </p:attrNameLst>
                                      </p:cBhvr>
                                      <p:to>
                                        <p:strVal val="visible"/>
                                      </p:to>
                                    </p:set>
                                  </p:childTnLst>
                                </p:cTn>
                              </p:par>
                            </p:childTnLst>
                          </p:cTn>
                        </p:par>
                      </p:childTnLst>
                    </p:cTn>
                  </p:par>
                  <p:par>
                    <p:cTn id="87" fill="hold">
                      <p:stCondLst>
                        <p:cond delay="indefinite"/>
                      </p:stCondLst>
                      <p:childTnLst>
                        <p:par>
                          <p:cTn id="88" fill="hold">
                            <p:stCondLst>
                              <p:cond delay="0"/>
                            </p:stCondLst>
                            <p:childTnLst>
                              <p:par>
                                <p:cTn id="89" presetID="1" presetClass="entr" presetSubtype="0" fill="hold" grpId="0" nodeType="clickEffect">
                                  <p:stCondLst>
                                    <p:cond delay="0"/>
                                  </p:stCondLst>
                                  <p:childTnLst>
                                    <p:set>
                                      <p:cBhvr>
                                        <p:cTn id="90" dur="1" fill="hold">
                                          <p:stCondLst>
                                            <p:cond delay="249"/>
                                          </p:stCondLst>
                                        </p:cTn>
                                        <p:tgtEl>
                                          <p:spTgt spid="36"/>
                                        </p:tgtEl>
                                        <p:attrNameLst>
                                          <p:attrName>style.visibility</p:attrName>
                                        </p:attrNameLst>
                                      </p:cBhvr>
                                      <p:to>
                                        <p:strVal val="visible"/>
                                      </p:to>
                                    </p:set>
                                  </p:childTnLst>
                                </p:cTn>
                              </p:par>
                            </p:childTnLst>
                          </p:cTn>
                        </p:par>
                      </p:childTnLst>
                    </p:cTn>
                  </p:par>
                  <p:par>
                    <p:cTn id="91" fill="hold">
                      <p:stCondLst>
                        <p:cond delay="indefinite"/>
                      </p:stCondLst>
                      <p:childTnLst>
                        <p:par>
                          <p:cTn id="92" fill="hold">
                            <p:stCondLst>
                              <p:cond delay="0"/>
                            </p:stCondLst>
                            <p:childTnLst>
                              <p:par>
                                <p:cTn id="93" presetID="22" presetClass="entr" presetSubtype="4" fill="hold" grpId="0" nodeType="clickEffect">
                                  <p:stCondLst>
                                    <p:cond delay="0"/>
                                  </p:stCondLst>
                                  <p:childTnLst>
                                    <p:set>
                                      <p:cBhvr>
                                        <p:cTn id="94" dur="1" fill="hold">
                                          <p:stCondLst>
                                            <p:cond delay="0"/>
                                          </p:stCondLst>
                                        </p:cTn>
                                        <p:tgtEl>
                                          <p:spTgt spid="24"/>
                                        </p:tgtEl>
                                        <p:attrNameLst>
                                          <p:attrName>style.visibility</p:attrName>
                                        </p:attrNameLst>
                                      </p:cBhvr>
                                      <p:to>
                                        <p:strVal val="visible"/>
                                      </p:to>
                                    </p:set>
                                    <p:animEffect transition="in" filter="wipe(down)">
                                      <p:cBhvr>
                                        <p:cTn id="95" dur="500"/>
                                        <p:tgtEl>
                                          <p:spTgt spid="24"/>
                                        </p:tgtEl>
                                      </p:cBhvr>
                                    </p:animEffect>
                                  </p:childTnLst>
                                </p:cTn>
                              </p:par>
                            </p:childTnLst>
                          </p:cTn>
                        </p:par>
                      </p:childTnLst>
                    </p:cTn>
                  </p:par>
                  <p:par>
                    <p:cTn id="96" fill="hold">
                      <p:stCondLst>
                        <p:cond delay="indefinite"/>
                      </p:stCondLst>
                      <p:childTnLst>
                        <p:par>
                          <p:cTn id="97" fill="hold">
                            <p:stCondLst>
                              <p:cond delay="0"/>
                            </p:stCondLst>
                            <p:childTnLst>
                              <p:par>
                                <p:cTn id="98" presetID="31" presetClass="entr" presetSubtype="0" fill="hold" grpId="0" nodeType="clickEffect">
                                  <p:stCondLst>
                                    <p:cond delay="0"/>
                                  </p:stCondLst>
                                  <p:childTnLst>
                                    <p:set>
                                      <p:cBhvr>
                                        <p:cTn id="99" dur="1" fill="hold">
                                          <p:stCondLst>
                                            <p:cond delay="0"/>
                                          </p:stCondLst>
                                        </p:cTn>
                                        <p:tgtEl>
                                          <p:spTgt spid="29"/>
                                        </p:tgtEl>
                                        <p:attrNameLst>
                                          <p:attrName>style.visibility</p:attrName>
                                        </p:attrNameLst>
                                      </p:cBhvr>
                                      <p:to>
                                        <p:strVal val="visible"/>
                                      </p:to>
                                    </p:set>
                                    <p:anim calcmode="lin" valueType="num">
                                      <p:cBhvr>
                                        <p:cTn id="100" dur="1000" fill="hold"/>
                                        <p:tgtEl>
                                          <p:spTgt spid="29"/>
                                        </p:tgtEl>
                                        <p:attrNameLst>
                                          <p:attrName>ppt_w</p:attrName>
                                        </p:attrNameLst>
                                      </p:cBhvr>
                                      <p:tavLst>
                                        <p:tav tm="0">
                                          <p:val>
                                            <p:fltVal val="0"/>
                                          </p:val>
                                        </p:tav>
                                        <p:tav tm="100000">
                                          <p:val>
                                            <p:strVal val="#ppt_w"/>
                                          </p:val>
                                        </p:tav>
                                      </p:tavLst>
                                    </p:anim>
                                    <p:anim calcmode="lin" valueType="num">
                                      <p:cBhvr>
                                        <p:cTn id="101" dur="1000" fill="hold"/>
                                        <p:tgtEl>
                                          <p:spTgt spid="29"/>
                                        </p:tgtEl>
                                        <p:attrNameLst>
                                          <p:attrName>ppt_h</p:attrName>
                                        </p:attrNameLst>
                                      </p:cBhvr>
                                      <p:tavLst>
                                        <p:tav tm="0">
                                          <p:val>
                                            <p:fltVal val="0"/>
                                          </p:val>
                                        </p:tav>
                                        <p:tav tm="100000">
                                          <p:val>
                                            <p:strVal val="#ppt_h"/>
                                          </p:val>
                                        </p:tav>
                                      </p:tavLst>
                                    </p:anim>
                                    <p:anim calcmode="lin" valueType="num">
                                      <p:cBhvr>
                                        <p:cTn id="102" dur="1000" fill="hold"/>
                                        <p:tgtEl>
                                          <p:spTgt spid="29"/>
                                        </p:tgtEl>
                                        <p:attrNameLst>
                                          <p:attrName>style.rotation</p:attrName>
                                        </p:attrNameLst>
                                      </p:cBhvr>
                                      <p:tavLst>
                                        <p:tav tm="0">
                                          <p:val>
                                            <p:fltVal val="90"/>
                                          </p:val>
                                        </p:tav>
                                        <p:tav tm="100000">
                                          <p:val>
                                            <p:fltVal val="0"/>
                                          </p:val>
                                        </p:tav>
                                      </p:tavLst>
                                    </p:anim>
                                    <p:animEffect transition="in" filter="fade">
                                      <p:cBhvr>
                                        <p:cTn id="103" dur="1000"/>
                                        <p:tgtEl>
                                          <p:spTgt spid="29"/>
                                        </p:tgtEl>
                                      </p:cBhvr>
                                    </p:animEffect>
                                  </p:childTnLst>
                                </p:cTn>
                              </p:par>
                            </p:childTnLst>
                          </p:cTn>
                        </p:par>
                      </p:childTnLst>
                    </p:cTn>
                  </p:par>
                  <p:par>
                    <p:cTn id="104" fill="hold">
                      <p:stCondLst>
                        <p:cond delay="indefinite"/>
                      </p:stCondLst>
                      <p:childTnLst>
                        <p:par>
                          <p:cTn id="105" fill="hold">
                            <p:stCondLst>
                              <p:cond delay="0"/>
                            </p:stCondLst>
                            <p:childTnLst>
                              <p:par>
                                <p:cTn id="106" presetID="10" presetClass="entr" presetSubtype="0" fill="hold" grpId="0" nodeType="clickEffect">
                                  <p:stCondLst>
                                    <p:cond delay="0"/>
                                  </p:stCondLst>
                                  <p:childTnLst>
                                    <p:set>
                                      <p:cBhvr>
                                        <p:cTn id="107" dur="1" fill="hold">
                                          <p:stCondLst>
                                            <p:cond delay="0"/>
                                          </p:stCondLst>
                                        </p:cTn>
                                        <p:tgtEl>
                                          <p:spTgt spid="2"/>
                                        </p:tgtEl>
                                        <p:attrNameLst>
                                          <p:attrName>style.visibility</p:attrName>
                                        </p:attrNameLst>
                                      </p:cBhvr>
                                      <p:to>
                                        <p:strVal val="visible"/>
                                      </p:to>
                                    </p:set>
                                    <p:animEffect transition="in" filter="fade">
                                      <p:cBhvr>
                                        <p:cTn id="10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P spid="9" grpId="0" animBg="1"/>
      <p:bldP spid="12" grpId="0" animBg="1"/>
      <p:bldP spid="14" grpId="0" animBg="1"/>
      <p:bldP spid="3" grpId="0"/>
      <p:bldP spid="15" grpId="0"/>
      <p:bldP spid="16" grpId="0"/>
      <p:bldP spid="17" grpId="0"/>
      <p:bldP spid="18" grpId="0"/>
      <p:bldP spid="19" grpId="0"/>
      <p:bldP spid="20" grpId="0"/>
      <p:bldP spid="22" grpId="0"/>
      <p:bldP spid="23" grpId="0"/>
      <p:bldP spid="25" grpId="0"/>
      <p:bldP spid="26" grpId="0"/>
      <p:bldP spid="27" grpId="0"/>
      <p:bldP spid="28" grpId="0"/>
      <p:bldP spid="36" grpId="0"/>
      <p:bldP spid="24" grpId="0" animBg="1"/>
      <p:bldP spid="29" grpId="0" animBg="1"/>
      <p:bldP spid="2"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p:cNvGrpSpPr/>
          <p:nvPr/>
        </p:nvGrpSpPr>
        <p:grpSpPr>
          <a:xfrm>
            <a:off x="7221463" y="3832349"/>
            <a:ext cx="4232338" cy="2370606"/>
            <a:chOff x="4455215" y="3178519"/>
            <a:chExt cx="3248025" cy="1819275"/>
          </a:xfrm>
        </p:grpSpPr>
        <p:sp>
          <p:nvSpPr>
            <p:cNvPr id="4" name="Oval 3"/>
            <p:cNvSpPr/>
            <p:nvPr/>
          </p:nvSpPr>
          <p:spPr>
            <a:xfrm>
              <a:off x="4455215" y="3349969"/>
              <a:ext cx="3248025" cy="1647825"/>
            </a:xfrm>
            <a:prstGeom prst="ellipse">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5" name="Oval 4"/>
            <p:cNvSpPr/>
            <p:nvPr/>
          </p:nvSpPr>
          <p:spPr>
            <a:xfrm>
              <a:off x="4474266" y="3178519"/>
              <a:ext cx="3190968" cy="1655497"/>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6" name="Group 5"/>
          <p:cNvGrpSpPr/>
          <p:nvPr/>
        </p:nvGrpSpPr>
        <p:grpSpPr>
          <a:xfrm>
            <a:off x="7751910" y="3392034"/>
            <a:ext cx="3171444" cy="1851539"/>
            <a:chOff x="4872410" y="2840610"/>
            <a:chExt cx="2433863" cy="1420928"/>
          </a:xfrm>
        </p:grpSpPr>
        <p:sp>
          <p:nvSpPr>
            <p:cNvPr id="7" name="Oval 6"/>
            <p:cNvSpPr/>
            <p:nvPr/>
          </p:nvSpPr>
          <p:spPr>
            <a:xfrm>
              <a:off x="4872410" y="3026763"/>
              <a:ext cx="2433863" cy="1234775"/>
            </a:xfrm>
            <a:prstGeom prst="ellipse">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8" name="Oval 7"/>
            <p:cNvSpPr/>
            <p:nvPr/>
          </p:nvSpPr>
          <p:spPr>
            <a:xfrm>
              <a:off x="4885109" y="2840610"/>
              <a:ext cx="2386425" cy="1240523"/>
            </a:xfrm>
            <a:prstGeom prst="ellipse">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9" name="Group 8"/>
          <p:cNvGrpSpPr/>
          <p:nvPr/>
        </p:nvGrpSpPr>
        <p:grpSpPr>
          <a:xfrm>
            <a:off x="8187059" y="2929889"/>
            <a:ext cx="2301148" cy="1396883"/>
            <a:chOff x="5206749" y="2418487"/>
            <a:chExt cx="1765970" cy="1072010"/>
          </a:xfrm>
        </p:grpSpPr>
        <p:sp>
          <p:nvSpPr>
            <p:cNvPr id="10" name="Oval 9"/>
            <p:cNvSpPr/>
            <p:nvPr/>
          </p:nvSpPr>
          <p:spPr>
            <a:xfrm>
              <a:off x="5206749" y="2584321"/>
              <a:ext cx="1765970" cy="906176"/>
            </a:xfrm>
            <a:prstGeom prst="ellipse">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1" name="Oval 10"/>
            <p:cNvSpPr/>
            <p:nvPr/>
          </p:nvSpPr>
          <p:spPr>
            <a:xfrm>
              <a:off x="5219449" y="2418487"/>
              <a:ext cx="1709186" cy="910395"/>
            </a:xfrm>
            <a:prstGeom prst="ellips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2" name="Group 11"/>
          <p:cNvGrpSpPr/>
          <p:nvPr/>
        </p:nvGrpSpPr>
        <p:grpSpPr>
          <a:xfrm>
            <a:off x="8645767" y="2554929"/>
            <a:ext cx="1383725" cy="866294"/>
            <a:chOff x="5567255" y="2130730"/>
            <a:chExt cx="1061912" cy="664820"/>
          </a:xfrm>
        </p:grpSpPr>
        <p:sp>
          <p:nvSpPr>
            <p:cNvPr id="13" name="Oval 12"/>
            <p:cNvSpPr/>
            <p:nvPr/>
          </p:nvSpPr>
          <p:spPr>
            <a:xfrm>
              <a:off x="5567256" y="2250649"/>
              <a:ext cx="1061911" cy="544901"/>
            </a:xfrm>
            <a:prstGeom prst="ellipse">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4" name="Oval 13"/>
            <p:cNvSpPr/>
            <p:nvPr/>
          </p:nvSpPr>
          <p:spPr>
            <a:xfrm>
              <a:off x="5567255" y="2130730"/>
              <a:ext cx="1055562" cy="547438"/>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lnSpc>
                  <a:spcPct val="120000"/>
                </a:lnSpc>
                <a:spcBef>
                  <a:spcPts val="0"/>
                </a:spcBef>
                <a:spcAft>
                  <a:spcPts val="0"/>
                </a:spcAft>
              </a:pPr>
              <a:endParaRPr lang="id-ID" sz="800">
                <a:latin typeface="Arial" panose="020B0604020202020204" pitchFamily="34" charset="0"/>
                <a:ea typeface="微软雅黑" panose="020B0503020204020204" pitchFamily="34" charset="-122"/>
                <a:cs typeface="+mn-ea"/>
                <a:sym typeface="Arial" panose="020B0604020202020204" pitchFamily="34" charset="0"/>
              </a:endParaRPr>
            </a:p>
          </p:txBody>
        </p:sp>
      </p:grpSp>
      <p:grpSp>
        <p:nvGrpSpPr>
          <p:cNvPr id="15" name="Group 14"/>
          <p:cNvGrpSpPr/>
          <p:nvPr/>
        </p:nvGrpSpPr>
        <p:grpSpPr>
          <a:xfrm flipH="1">
            <a:off x="1444486" y="2358243"/>
            <a:ext cx="7301117" cy="497134"/>
            <a:chOff x="4221330" y="2223664"/>
            <a:chExt cx="6091070" cy="471383"/>
          </a:xfrm>
        </p:grpSpPr>
        <p:cxnSp>
          <p:nvCxnSpPr>
            <p:cNvPr id="16" name="Straight Connector 15"/>
            <p:cNvCxnSpPr/>
            <p:nvPr/>
          </p:nvCxnSpPr>
          <p:spPr>
            <a:xfrm flipV="1">
              <a:off x="4221330" y="2223664"/>
              <a:ext cx="691096" cy="471383"/>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912426" y="2224329"/>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18" name="TextBox 17"/>
          <p:cNvSpPr txBox="1"/>
          <p:nvPr/>
        </p:nvSpPr>
        <p:spPr>
          <a:xfrm>
            <a:off x="1585991" y="2663744"/>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19" name="TextBox 18"/>
          <p:cNvSpPr txBox="1"/>
          <p:nvPr/>
        </p:nvSpPr>
        <p:spPr>
          <a:xfrm>
            <a:off x="1585991" y="2376806"/>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0" name="TextBox 19"/>
          <p:cNvSpPr txBox="1"/>
          <p:nvPr/>
        </p:nvSpPr>
        <p:spPr>
          <a:xfrm>
            <a:off x="1957122" y="3621973"/>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1" name="TextBox 20"/>
          <p:cNvSpPr txBox="1"/>
          <p:nvPr/>
        </p:nvSpPr>
        <p:spPr>
          <a:xfrm>
            <a:off x="1957122" y="3390983"/>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grpSp>
        <p:nvGrpSpPr>
          <p:cNvPr id="22" name="Group 21"/>
          <p:cNvGrpSpPr/>
          <p:nvPr/>
        </p:nvGrpSpPr>
        <p:grpSpPr>
          <a:xfrm flipH="1">
            <a:off x="1872580" y="3346662"/>
            <a:ext cx="6381388" cy="293260"/>
            <a:chOff x="4627246" y="3160881"/>
            <a:chExt cx="6050833" cy="278069"/>
          </a:xfrm>
        </p:grpSpPr>
        <p:cxnSp>
          <p:nvCxnSpPr>
            <p:cNvPr id="23" name="Straight Connector 22"/>
            <p:cNvCxnSpPr/>
            <p:nvPr/>
          </p:nvCxnSpPr>
          <p:spPr>
            <a:xfrm flipV="1">
              <a:off x="4627246" y="3160881"/>
              <a:ext cx="658677" cy="278069"/>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24" name="Straight Connector 23"/>
            <p:cNvCxnSpPr/>
            <p:nvPr/>
          </p:nvCxnSpPr>
          <p:spPr>
            <a:xfrm>
              <a:off x="5278105" y="3163402"/>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2320013" y="4536278"/>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6" name="TextBox 25"/>
          <p:cNvSpPr txBox="1"/>
          <p:nvPr/>
        </p:nvSpPr>
        <p:spPr>
          <a:xfrm>
            <a:off x="2320013" y="4249342"/>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7" name="TextBox 26"/>
          <p:cNvSpPr txBox="1"/>
          <p:nvPr/>
        </p:nvSpPr>
        <p:spPr>
          <a:xfrm>
            <a:off x="2834746" y="5494507"/>
            <a:ext cx="4026677" cy="387798"/>
          </a:xfrm>
          <a:prstGeom prst="rect">
            <a:avLst/>
          </a:prstGeom>
          <a:noFill/>
        </p:spPr>
        <p:txBody>
          <a:bodyPr wrap="square" rtlCol="0">
            <a:spAutoFit/>
          </a:bodyPr>
          <a:lstStyle/>
          <a:p>
            <a:pPr algn="just">
              <a:lnSpc>
                <a:spcPct val="120000"/>
              </a:lnSpc>
              <a:spcBef>
                <a:spcPts val="0"/>
              </a:spcBef>
              <a:spcAft>
                <a:spcPts val="0"/>
              </a:spcAft>
            </a:pPr>
            <a:r>
              <a:rPr lang="en-US" altLang="zh-CN"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Please replace text, click add relevant headline, modify the text content, also can copy your content to this directly.</a:t>
            </a:r>
            <a:r>
              <a:rPr lang="zh-CN" altLang="en-US" sz="800" dirty="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a:t>
            </a:r>
            <a:endParaRPr lang="id-ID" altLang="zh-CN" sz="8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sp>
        <p:nvSpPr>
          <p:cNvPr id="28" name="TextBox 27"/>
          <p:cNvSpPr txBox="1"/>
          <p:nvPr/>
        </p:nvSpPr>
        <p:spPr>
          <a:xfrm>
            <a:off x="2834746" y="5263517"/>
            <a:ext cx="1579977" cy="328551"/>
          </a:xfrm>
          <a:prstGeom prst="rect">
            <a:avLst/>
          </a:prstGeom>
          <a:noFill/>
        </p:spPr>
        <p:txBody>
          <a:bodyPr wrap="square" rtlCol="0">
            <a:spAutoFit/>
          </a:bodyPr>
          <a:lstStyle/>
          <a:p>
            <a:pPr>
              <a:lnSpc>
                <a:spcPct val="120000"/>
              </a:lnSpc>
              <a:spcBef>
                <a:spcPts val="0"/>
              </a:spcBef>
              <a:spcAft>
                <a:spcPts val="0"/>
              </a:spcAft>
            </a:pPr>
            <a:r>
              <a:rPr lang="zh-CN" altLang="en-US" sz="1400" smtClean="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rPr>
              <a:t>请替换文字内容</a:t>
            </a:r>
            <a:endParaRPr lang="id-ID" sz="1400" dirty="0">
              <a:solidFill>
                <a:schemeClr val="bg1">
                  <a:lumMod val="65000"/>
                </a:schemeClr>
              </a:solidFill>
              <a:latin typeface="Arial" panose="020B0604020202020204" pitchFamily="34" charset="0"/>
              <a:ea typeface="微软雅黑" panose="020B0503020204020204" pitchFamily="34" charset="-122"/>
              <a:cs typeface="+mn-ea"/>
              <a:sym typeface="Arial" panose="020B0604020202020204" pitchFamily="34" charset="0"/>
            </a:endParaRPr>
          </a:p>
        </p:txBody>
      </p:sp>
      <p:cxnSp>
        <p:nvCxnSpPr>
          <p:cNvPr id="29" name="Straight Connector 28"/>
          <p:cNvCxnSpPr/>
          <p:nvPr/>
        </p:nvCxnSpPr>
        <p:spPr>
          <a:xfrm flipH="1">
            <a:off x="2252812" y="4238370"/>
            <a:ext cx="6001156"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nvGrpSpPr>
          <p:cNvPr id="30" name="Group 29"/>
          <p:cNvGrpSpPr/>
          <p:nvPr/>
        </p:nvGrpSpPr>
        <p:grpSpPr>
          <a:xfrm flipH="1">
            <a:off x="2746806" y="4627634"/>
            <a:ext cx="4955583" cy="606313"/>
            <a:chOff x="5456187" y="4515725"/>
            <a:chExt cx="6232222" cy="434682"/>
          </a:xfrm>
        </p:grpSpPr>
        <p:cxnSp>
          <p:nvCxnSpPr>
            <p:cNvPr id="31" name="Straight Connector 30"/>
            <p:cNvCxnSpPr/>
            <p:nvPr/>
          </p:nvCxnSpPr>
          <p:spPr>
            <a:xfrm>
              <a:off x="5456187" y="4515725"/>
              <a:ext cx="840066" cy="432162"/>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cxnSp>
          <p:nvCxnSpPr>
            <p:cNvPr id="32" name="Straight Connector 31"/>
            <p:cNvCxnSpPr/>
            <p:nvPr/>
          </p:nvCxnSpPr>
          <p:spPr>
            <a:xfrm>
              <a:off x="6288435" y="4950407"/>
              <a:ext cx="5399974" cy="0"/>
            </a:xfrm>
            <a:prstGeom prst="line">
              <a:avLst/>
            </a:prstGeom>
            <a:ln>
              <a:solidFill>
                <a:schemeClr val="bg1">
                  <a:lumMod val="75000"/>
                </a:schemeClr>
              </a:solidFill>
              <a:tailEnd type="oval"/>
            </a:ln>
          </p:spPr>
          <p:style>
            <a:lnRef idx="1">
              <a:schemeClr val="accent1"/>
            </a:lnRef>
            <a:fillRef idx="0">
              <a:schemeClr val="accent1"/>
            </a:fillRef>
            <a:effectRef idx="0">
              <a:schemeClr val="accent1"/>
            </a:effectRef>
            <a:fontRef idx="minor">
              <a:schemeClr val="tx1"/>
            </a:fontRef>
          </p:style>
        </p:cxnSp>
      </p:grpSp>
      <p:sp>
        <p:nvSpPr>
          <p:cNvPr id="33" name="Content Placeholder 2"/>
          <p:cNvSpPr txBox="1">
            <a:spLocks/>
          </p:cNvSpPr>
          <p:nvPr/>
        </p:nvSpPr>
        <p:spPr>
          <a:xfrm>
            <a:off x="4895850" y="269591"/>
            <a:ext cx="3067050" cy="378111"/>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zh-CN" alt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rPr>
              <a:t>点击添加相关标题文字</a:t>
            </a:r>
            <a:endParaRPr lang="en-US" sz="2000" dirty="0">
              <a:solidFill>
                <a:schemeClr val="bg1">
                  <a:lumMod val="50000"/>
                </a:schemeClr>
              </a:solidFill>
              <a:latin typeface="微软雅黑" panose="020B0503020204020204" pitchFamily="34" charset="-122"/>
              <a:ea typeface="微软雅黑" panose="020B0503020204020204" pitchFamily="34" charset="-122"/>
              <a:cs typeface="+mn-ea"/>
              <a:sym typeface="+mn-lt"/>
            </a:endParaRPr>
          </a:p>
        </p:txBody>
      </p:sp>
      <p:sp>
        <p:nvSpPr>
          <p:cNvPr id="34" name="Content Placeholder 2"/>
          <p:cNvSpPr txBox="1">
            <a:spLocks/>
          </p:cNvSpPr>
          <p:nvPr/>
        </p:nvSpPr>
        <p:spPr>
          <a:xfrm>
            <a:off x="5196592" y="584201"/>
            <a:ext cx="2465566" cy="203799"/>
          </a:xfrm>
          <a:prstGeom prst="rect">
            <a:avLst/>
          </a:prstGeom>
        </p:spPr>
        <p:txBody>
          <a:bodyPr vert="horz" lIns="96435" tIns="48218" rIns="96435" bIns="48218" rtlCol="0" anchor="t">
            <a:noAutofit/>
          </a:bodyPr>
          <a:lstStyle>
            <a:lvl1pPr marL="0" indent="0" algn="r" defTabSz="457200" rtl="0" eaLnBrk="1" latinLnBrk="0" hangingPunct="1">
              <a:spcBef>
                <a:spcPct val="20000"/>
              </a:spcBef>
              <a:spcAft>
                <a:spcPts val="600"/>
              </a:spcAft>
              <a:buClr>
                <a:schemeClr val="accent1">
                  <a:lumMod val="75000"/>
                </a:schemeClr>
              </a:buClr>
              <a:buSzPct val="145000"/>
              <a:buFont typeface="Arial"/>
              <a:buNone/>
              <a:defRPr sz="2100" kern="1200" cap="none">
                <a:solidFill>
                  <a:schemeClr val="tx1"/>
                </a:solidFill>
                <a:effectLst/>
                <a:latin typeface="+mn-lt"/>
                <a:ea typeface="+mn-ea"/>
                <a:cs typeface="+mn-cs"/>
              </a:defRPr>
            </a:lvl1pPr>
            <a:lvl2pPr marL="457200" indent="0" algn="ctr" defTabSz="457200" rtl="0" eaLnBrk="1" latinLnBrk="0" hangingPunct="1">
              <a:spcBef>
                <a:spcPct val="20000"/>
              </a:spcBef>
              <a:spcAft>
                <a:spcPts val="600"/>
              </a:spcAft>
              <a:buClr>
                <a:schemeClr val="accent1">
                  <a:lumMod val="75000"/>
                </a:schemeClr>
              </a:buClr>
              <a:buSzPct val="145000"/>
              <a:buFont typeface="Arial"/>
              <a:buNone/>
              <a:defRPr sz="2000" kern="1200" cap="none">
                <a:solidFill>
                  <a:schemeClr val="tx1">
                    <a:tint val="75000"/>
                  </a:schemeClr>
                </a:solidFill>
                <a:effectLst/>
                <a:latin typeface="+mn-lt"/>
                <a:ea typeface="+mn-ea"/>
                <a:cs typeface="+mn-cs"/>
              </a:defRPr>
            </a:lvl2pPr>
            <a:lvl3pPr marL="914400" indent="0" algn="ctr" defTabSz="457200" rtl="0" eaLnBrk="1" latinLnBrk="0" hangingPunct="1">
              <a:spcBef>
                <a:spcPct val="20000"/>
              </a:spcBef>
              <a:spcAft>
                <a:spcPts val="600"/>
              </a:spcAft>
              <a:buClr>
                <a:schemeClr val="accent1">
                  <a:lumMod val="75000"/>
                </a:schemeClr>
              </a:buClr>
              <a:buSzPct val="145000"/>
              <a:buFont typeface="Arial"/>
              <a:buNone/>
              <a:defRPr sz="1800" kern="1200" cap="none">
                <a:solidFill>
                  <a:schemeClr val="tx1">
                    <a:tint val="75000"/>
                  </a:schemeClr>
                </a:solidFill>
                <a:effectLst/>
                <a:latin typeface="+mn-lt"/>
                <a:ea typeface="+mn-ea"/>
                <a:cs typeface="+mn-cs"/>
              </a:defRPr>
            </a:lvl3pPr>
            <a:lvl4pPr marL="1371600" indent="0" algn="ctr" defTabSz="457200" rtl="0" eaLnBrk="1" latinLnBrk="0" hangingPunct="1">
              <a:spcBef>
                <a:spcPct val="20000"/>
              </a:spcBef>
              <a:spcAft>
                <a:spcPts val="600"/>
              </a:spcAft>
              <a:buClr>
                <a:schemeClr val="accent1">
                  <a:lumMod val="75000"/>
                </a:schemeClr>
              </a:buClr>
              <a:buSzPct val="145000"/>
              <a:buFont typeface="Arial"/>
              <a:buNone/>
              <a:defRPr sz="1600" kern="1200" cap="none">
                <a:solidFill>
                  <a:schemeClr val="tx1">
                    <a:tint val="75000"/>
                  </a:schemeClr>
                </a:solidFill>
                <a:effectLst/>
                <a:latin typeface="+mn-lt"/>
                <a:ea typeface="+mn-ea"/>
                <a:cs typeface="+mn-cs"/>
              </a:defRPr>
            </a:lvl4pPr>
            <a:lvl5pPr marL="18288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5pPr>
            <a:lvl6pPr marL="22860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6pPr>
            <a:lvl7pPr marL="27432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7pPr>
            <a:lvl8pPr marL="32004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8pPr>
            <a:lvl9pPr marL="3657600" indent="0" algn="ctr" defTabSz="457200" rtl="0" eaLnBrk="1" latinLnBrk="0" hangingPunct="1">
              <a:spcBef>
                <a:spcPct val="20000"/>
              </a:spcBef>
              <a:spcAft>
                <a:spcPts val="600"/>
              </a:spcAft>
              <a:buClr>
                <a:schemeClr val="accent1">
                  <a:lumMod val="75000"/>
                </a:schemeClr>
              </a:buClr>
              <a:buSzPct val="145000"/>
              <a:buFont typeface="Arial"/>
              <a:buNone/>
              <a:defRPr sz="1400" kern="1200" cap="none">
                <a:solidFill>
                  <a:schemeClr val="tx1">
                    <a:tint val="75000"/>
                  </a:schemeClr>
                </a:solidFill>
                <a:effectLst/>
                <a:latin typeface="+mn-lt"/>
                <a:ea typeface="+mn-ea"/>
                <a:cs typeface="+mn-cs"/>
              </a:defRPr>
            </a:lvl9pPr>
          </a:lstStyle>
          <a:p>
            <a:pPr algn="ctr"/>
            <a:r>
              <a:rPr lang="en-US" altLang="zh-CN" sz="900" dirty="0" smtClean="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rPr>
              <a:t>CLICK ON ADD RELATED TITLE WORDS</a:t>
            </a:r>
            <a:endParaRPr lang="en-US" sz="900" dirty="0">
              <a:solidFill>
                <a:schemeClr val="bg1">
                  <a:lumMod val="50000"/>
                </a:schemeClr>
              </a:solidFill>
              <a:latin typeface="Arial" panose="020B0604020202020204" pitchFamily="34" charset="0"/>
              <a:ea typeface="微软雅黑" panose="020B0503020204020204" pitchFamily="34" charset="-122"/>
              <a:cs typeface="Arial" panose="020B0604020202020204" pitchFamily="34" charset="0"/>
              <a:sym typeface="+mn-lt"/>
            </a:endParaRPr>
          </a:p>
        </p:txBody>
      </p:sp>
    </p:spTree>
    <p:extLst>
      <p:ext uri="{BB962C8B-B14F-4D97-AF65-F5344CB8AC3E}">
        <p14:creationId xmlns:p14="http://schemas.microsoft.com/office/powerpoint/2010/main" xmlns="" val="3018866367"/>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25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1000"/>
                                        <p:tgtEl>
                                          <p:spTgt spid="3"/>
                                        </p:tgtEl>
                                      </p:cBhvr>
                                    </p:animEffect>
                                    <p:anim calcmode="lin" valueType="num">
                                      <p:cBhvr>
                                        <p:cTn id="8" dur="1000" fill="hold"/>
                                        <p:tgtEl>
                                          <p:spTgt spid="3"/>
                                        </p:tgtEl>
                                        <p:attrNameLst>
                                          <p:attrName>ppt_x</p:attrName>
                                        </p:attrNameLst>
                                      </p:cBhvr>
                                      <p:tavLst>
                                        <p:tav tm="0">
                                          <p:val>
                                            <p:strVal val="#ppt_x"/>
                                          </p:val>
                                        </p:tav>
                                        <p:tav tm="100000">
                                          <p:val>
                                            <p:strVal val="#ppt_x"/>
                                          </p:val>
                                        </p:tav>
                                      </p:tavLst>
                                    </p:anim>
                                    <p:anim calcmode="lin" valueType="num">
                                      <p:cBhvr>
                                        <p:cTn id="9" dur="1000" fill="hold"/>
                                        <p:tgtEl>
                                          <p:spTgt spid="3"/>
                                        </p:tgtEl>
                                        <p:attrNameLst>
                                          <p:attrName>ppt_y</p:attrName>
                                        </p:attrNameLst>
                                      </p:cBhvr>
                                      <p:tavLst>
                                        <p:tav tm="0">
                                          <p:val>
                                            <p:strVal val="#ppt_y+.1"/>
                                          </p:val>
                                        </p:tav>
                                        <p:tav tm="100000">
                                          <p:val>
                                            <p:strVal val="#ppt_y"/>
                                          </p:val>
                                        </p:tav>
                                      </p:tavLst>
                                    </p:anim>
                                  </p:childTnLst>
                                </p:cTn>
                              </p:par>
                              <p:par>
                                <p:cTn id="10" presetID="42" presetClass="entr" presetSubtype="0" fill="hold" nodeType="withEffect">
                                  <p:stCondLst>
                                    <p:cond delay="50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1000"/>
                                        <p:tgtEl>
                                          <p:spTgt spid="6"/>
                                        </p:tgtEl>
                                      </p:cBhvr>
                                    </p:animEffect>
                                    <p:anim calcmode="lin" valueType="num">
                                      <p:cBhvr>
                                        <p:cTn id="13" dur="1000" fill="hold"/>
                                        <p:tgtEl>
                                          <p:spTgt spid="6"/>
                                        </p:tgtEl>
                                        <p:attrNameLst>
                                          <p:attrName>ppt_x</p:attrName>
                                        </p:attrNameLst>
                                      </p:cBhvr>
                                      <p:tavLst>
                                        <p:tav tm="0">
                                          <p:val>
                                            <p:strVal val="#ppt_x"/>
                                          </p:val>
                                        </p:tav>
                                        <p:tav tm="100000">
                                          <p:val>
                                            <p:strVal val="#ppt_x"/>
                                          </p:val>
                                        </p:tav>
                                      </p:tavLst>
                                    </p:anim>
                                    <p:anim calcmode="lin" valueType="num">
                                      <p:cBhvr>
                                        <p:cTn id="14" dur="1000" fill="hold"/>
                                        <p:tgtEl>
                                          <p:spTgt spid="6"/>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75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par>
                                <p:cTn id="20" presetID="42" presetClass="entr" presetSubtype="0" fill="hold" nodeType="withEffect">
                                  <p:stCondLst>
                                    <p:cond delay="100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1000"/>
                                        <p:tgtEl>
                                          <p:spTgt spid="12"/>
                                        </p:tgtEl>
                                      </p:cBhvr>
                                    </p:animEffect>
                                    <p:anim calcmode="lin" valueType="num">
                                      <p:cBhvr>
                                        <p:cTn id="23" dur="1000" fill="hold"/>
                                        <p:tgtEl>
                                          <p:spTgt spid="12"/>
                                        </p:tgtEl>
                                        <p:attrNameLst>
                                          <p:attrName>ppt_x</p:attrName>
                                        </p:attrNameLst>
                                      </p:cBhvr>
                                      <p:tavLst>
                                        <p:tav tm="0">
                                          <p:val>
                                            <p:strVal val="#ppt_x"/>
                                          </p:val>
                                        </p:tav>
                                        <p:tav tm="100000">
                                          <p:val>
                                            <p:strVal val="#ppt_x"/>
                                          </p:val>
                                        </p:tav>
                                      </p:tavLst>
                                    </p:anim>
                                    <p:anim calcmode="lin" valueType="num">
                                      <p:cBhvr>
                                        <p:cTn id="24" dur="1000" fill="hold"/>
                                        <p:tgtEl>
                                          <p:spTgt spid="12"/>
                                        </p:tgtEl>
                                        <p:attrNameLst>
                                          <p:attrName>ppt_y</p:attrName>
                                        </p:attrNameLst>
                                      </p:cBhvr>
                                      <p:tavLst>
                                        <p:tav tm="0">
                                          <p:val>
                                            <p:strVal val="#ppt_y+.1"/>
                                          </p:val>
                                        </p:tav>
                                        <p:tav tm="100000">
                                          <p:val>
                                            <p:strVal val="#ppt_y"/>
                                          </p:val>
                                        </p:tav>
                                      </p:tavLst>
                                    </p:anim>
                                  </p:childTnLst>
                                </p:cTn>
                              </p:par>
                            </p:childTnLst>
                          </p:cTn>
                        </p:par>
                        <p:par>
                          <p:cTn id="25" fill="hold">
                            <p:stCondLst>
                              <p:cond delay="2000"/>
                            </p:stCondLst>
                            <p:childTnLst>
                              <p:par>
                                <p:cTn id="26" presetID="22" presetClass="entr" presetSubtype="2" fill="hold" nodeType="afterEffect">
                                  <p:stCondLst>
                                    <p:cond delay="0"/>
                                  </p:stCondLst>
                                  <p:childTnLst>
                                    <p:set>
                                      <p:cBhvr>
                                        <p:cTn id="27" dur="1" fill="hold">
                                          <p:stCondLst>
                                            <p:cond delay="0"/>
                                          </p:stCondLst>
                                        </p:cTn>
                                        <p:tgtEl>
                                          <p:spTgt spid="15"/>
                                        </p:tgtEl>
                                        <p:attrNameLst>
                                          <p:attrName>style.visibility</p:attrName>
                                        </p:attrNameLst>
                                      </p:cBhvr>
                                      <p:to>
                                        <p:strVal val="visible"/>
                                      </p:to>
                                    </p:set>
                                    <p:animEffect transition="in" filter="wipe(right)">
                                      <p:cBhvr>
                                        <p:cTn id="28" dur="500"/>
                                        <p:tgtEl>
                                          <p:spTgt spid="15"/>
                                        </p:tgtEl>
                                      </p:cBhvr>
                                    </p:animEffect>
                                  </p:childTnLst>
                                </p:cTn>
                              </p:par>
                              <p:par>
                                <p:cTn id="29" presetID="22" presetClass="entr" presetSubtype="2" fill="hold" nodeType="withEffect">
                                  <p:stCondLst>
                                    <p:cond delay="0"/>
                                  </p:stCondLst>
                                  <p:childTnLst>
                                    <p:set>
                                      <p:cBhvr>
                                        <p:cTn id="30" dur="1" fill="hold">
                                          <p:stCondLst>
                                            <p:cond delay="0"/>
                                          </p:stCondLst>
                                        </p:cTn>
                                        <p:tgtEl>
                                          <p:spTgt spid="22"/>
                                        </p:tgtEl>
                                        <p:attrNameLst>
                                          <p:attrName>style.visibility</p:attrName>
                                        </p:attrNameLst>
                                      </p:cBhvr>
                                      <p:to>
                                        <p:strVal val="visible"/>
                                      </p:to>
                                    </p:set>
                                    <p:animEffect transition="in" filter="wipe(right)">
                                      <p:cBhvr>
                                        <p:cTn id="31" dur="500"/>
                                        <p:tgtEl>
                                          <p:spTgt spid="22"/>
                                        </p:tgtEl>
                                      </p:cBhvr>
                                    </p:animEffect>
                                  </p:childTnLst>
                                </p:cTn>
                              </p:par>
                              <p:par>
                                <p:cTn id="32" presetID="22" presetClass="entr" presetSubtype="2" fill="hold" nodeType="with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wipe(right)">
                                      <p:cBhvr>
                                        <p:cTn id="34" dur="500"/>
                                        <p:tgtEl>
                                          <p:spTgt spid="29"/>
                                        </p:tgtEl>
                                      </p:cBhvr>
                                    </p:animEffect>
                                  </p:childTnLst>
                                </p:cTn>
                              </p:par>
                              <p:par>
                                <p:cTn id="35" presetID="22" presetClass="entr" presetSubtype="2" fill="hold" nodeType="withEffect">
                                  <p:stCondLst>
                                    <p:cond delay="0"/>
                                  </p:stCondLst>
                                  <p:childTnLst>
                                    <p:set>
                                      <p:cBhvr>
                                        <p:cTn id="36" dur="1" fill="hold">
                                          <p:stCondLst>
                                            <p:cond delay="0"/>
                                          </p:stCondLst>
                                        </p:cTn>
                                        <p:tgtEl>
                                          <p:spTgt spid="30"/>
                                        </p:tgtEl>
                                        <p:attrNameLst>
                                          <p:attrName>style.visibility</p:attrName>
                                        </p:attrNameLst>
                                      </p:cBhvr>
                                      <p:to>
                                        <p:strVal val="visible"/>
                                      </p:to>
                                    </p:set>
                                    <p:animEffect transition="in" filter="wipe(right)">
                                      <p:cBhvr>
                                        <p:cTn id="37" dur="500"/>
                                        <p:tgtEl>
                                          <p:spTgt spid="30"/>
                                        </p:tgtEl>
                                      </p:cBhvr>
                                    </p:animEffect>
                                  </p:childTnLst>
                                </p:cTn>
                              </p:par>
                            </p:childTnLst>
                          </p:cTn>
                        </p:par>
                        <p:par>
                          <p:cTn id="38" fill="hold">
                            <p:stCondLst>
                              <p:cond delay="2500"/>
                            </p:stCondLst>
                            <p:childTnLst>
                              <p:par>
                                <p:cTn id="39" presetID="10" presetClass="entr" presetSubtype="0" fill="hold" grpId="0" nodeType="afterEffect">
                                  <p:stCondLst>
                                    <p:cond delay="0"/>
                                  </p:stCondLst>
                                  <p:childTnLst>
                                    <p:set>
                                      <p:cBhvr>
                                        <p:cTn id="40" dur="1" fill="hold">
                                          <p:stCondLst>
                                            <p:cond delay="0"/>
                                          </p:stCondLst>
                                        </p:cTn>
                                        <p:tgtEl>
                                          <p:spTgt spid="19"/>
                                        </p:tgtEl>
                                        <p:attrNameLst>
                                          <p:attrName>style.visibility</p:attrName>
                                        </p:attrNameLst>
                                      </p:cBhvr>
                                      <p:to>
                                        <p:strVal val="visible"/>
                                      </p:to>
                                    </p:set>
                                    <p:animEffect transition="in" filter="fade">
                                      <p:cBhvr>
                                        <p:cTn id="41" dur="500"/>
                                        <p:tgtEl>
                                          <p:spTgt spid="19"/>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18"/>
                                        </p:tgtEl>
                                        <p:attrNameLst>
                                          <p:attrName>style.visibility</p:attrName>
                                        </p:attrNameLst>
                                      </p:cBhvr>
                                      <p:to>
                                        <p:strVal val="visible"/>
                                      </p:to>
                                    </p:set>
                                    <p:animEffect transition="in" filter="fade">
                                      <p:cBhvr>
                                        <p:cTn id="44" dur="500"/>
                                        <p:tgtEl>
                                          <p:spTgt spid="18"/>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1"/>
                                        </p:tgtEl>
                                        <p:attrNameLst>
                                          <p:attrName>style.visibility</p:attrName>
                                        </p:attrNameLst>
                                      </p:cBhvr>
                                      <p:to>
                                        <p:strVal val="visible"/>
                                      </p:to>
                                    </p:set>
                                    <p:animEffect transition="in" filter="fade">
                                      <p:cBhvr>
                                        <p:cTn id="47" dur="500"/>
                                        <p:tgtEl>
                                          <p:spTgt spid="21"/>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20"/>
                                        </p:tgtEl>
                                        <p:attrNameLst>
                                          <p:attrName>style.visibility</p:attrName>
                                        </p:attrNameLst>
                                      </p:cBhvr>
                                      <p:to>
                                        <p:strVal val="visible"/>
                                      </p:to>
                                    </p:set>
                                    <p:animEffect transition="in" filter="fade">
                                      <p:cBhvr>
                                        <p:cTn id="50" dur="500"/>
                                        <p:tgtEl>
                                          <p:spTgt spid="20"/>
                                        </p:tgtEl>
                                      </p:cBhvr>
                                    </p:animEffect>
                                  </p:childTnLst>
                                </p:cTn>
                              </p:par>
                              <p:par>
                                <p:cTn id="51" presetID="10" presetClass="entr" presetSubtype="0" fill="hold" grpId="0" nodeType="withEffect">
                                  <p:stCondLst>
                                    <p:cond delay="0"/>
                                  </p:stCondLst>
                                  <p:childTnLst>
                                    <p:set>
                                      <p:cBhvr>
                                        <p:cTn id="52" dur="1" fill="hold">
                                          <p:stCondLst>
                                            <p:cond delay="0"/>
                                          </p:stCondLst>
                                        </p:cTn>
                                        <p:tgtEl>
                                          <p:spTgt spid="26"/>
                                        </p:tgtEl>
                                        <p:attrNameLst>
                                          <p:attrName>style.visibility</p:attrName>
                                        </p:attrNameLst>
                                      </p:cBhvr>
                                      <p:to>
                                        <p:strVal val="visible"/>
                                      </p:to>
                                    </p:set>
                                    <p:animEffect transition="in" filter="fade">
                                      <p:cBhvr>
                                        <p:cTn id="53" dur="500"/>
                                        <p:tgtEl>
                                          <p:spTgt spid="26"/>
                                        </p:tgtEl>
                                      </p:cBhvr>
                                    </p:animEffect>
                                  </p:childTnLst>
                                </p:cTn>
                              </p:par>
                              <p:par>
                                <p:cTn id="54" presetID="10" presetClass="entr" presetSubtype="0" fill="hold" grpId="0" nodeType="withEffect">
                                  <p:stCondLst>
                                    <p:cond delay="0"/>
                                  </p:stCondLst>
                                  <p:childTnLst>
                                    <p:set>
                                      <p:cBhvr>
                                        <p:cTn id="55" dur="1" fill="hold">
                                          <p:stCondLst>
                                            <p:cond delay="0"/>
                                          </p:stCondLst>
                                        </p:cTn>
                                        <p:tgtEl>
                                          <p:spTgt spid="25"/>
                                        </p:tgtEl>
                                        <p:attrNameLst>
                                          <p:attrName>style.visibility</p:attrName>
                                        </p:attrNameLst>
                                      </p:cBhvr>
                                      <p:to>
                                        <p:strVal val="visible"/>
                                      </p:to>
                                    </p:set>
                                    <p:animEffect transition="in" filter="fade">
                                      <p:cBhvr>
                                        <p:cTn id="56" dur="500"/>
                                        <p:tgtEl>
                                          <p:spTgt spid="25"/>
                                        </p:tgtEl>
                                      </p:cBhvr>
                                    </p:animEffect>
                                  </p:childTnLst>
                                </p:cTn>
                              </p:par>
                              <p:par>
                                <p:cTn id="57" presetID="10" presetClass="entr" presetSubtype="0" fill="hold" grpId="0" nodeType="with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par>
                                <p:cTn id="60" presetID="10" presetClass="entr" presetSubtype="0" fill="hold" grpId="0" nodeType="withEffect">
                                  <p:stCondLst>
                                    <p:cond delay="0"/>
                                  </p:stCondLst>
                                  <p:childTnLst>
                                    <p:set>
                                      <p:cBhvr>
                                        <p:cTn id="61" dur="1" fill="hold">
                                          <p:stCondLst>
                                            <p:cond delay="0"/>
                                          </p:stCondLst>
                                        </p:cTn>
                                        <p:tgtEl>
                                          <p:spTgt spid="27"/>
                                        </p:tgtEl>
                                        <p:attrNameLst>
                                          <p:attrName>style.visibility</p:attrName>
                                        </p:attrNameLst>
                                      </p:cBhvr>
                                      <p:to>
                                        <p:strVal val="visible"/>
                                      </p:to>
                                    </p:set>
                                    <p:animEffect transition="in" filter="fade">
                                      <p:cBhvr>
                                        <p:cTn id="62"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5" grpId="0"/>
      <p:bldP spid="26" grpId="0"/>
      <p:bldP spid="27" grpId="0"/>
      <p:bldP spid="28"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图片 2"/>
          <p:cNvPicPr>
            <a:picLocks noChangeAspect="1"/>
          </p:cNvPicPr>
          <p:nvPr/>
        </p:nvPicPr>
        <p:blipFill>
          <a:blip r:embed="rId3">
            <a:extLst>
              <a:ext uri="{28A0092B-C50C-407E-A947-70E740481C1C}">
                <a14:useLocalDpi xmlns:a14="http://schemas.microsoft.com/office/drawing/2010/main" xmlns=""/>
              </a:ext>
            </a:extLst>
          </a:blip>
          <a:stretch>
            <a:fillRect/>
          </a:stretch>
        </p:blipFill>
        <p:spPr>
          <a:xfrm>
            <a:off x="352" y="0"/>
            <a:ext cx="12858045" cy="7232650"/>
          </a:xfrm>
          <a:prstGeom prst="rect">
            <a:avLst/>
          </a:prstGeom>
        </p:spPr>
      </p:pic>
      <p:sp>
        <p:nvSpPr>
          <p:cNvPr id="12" name="圆角矩形 11"/>
          <p:cNvSpPr/>
          <p:nvPr/>
        </p:nvSpPr>
        <p:spPr>
          <a:xfrm>
            <a:off x="5493387" y="4237493"/>
            <a:ext cx="1871977" cy="442523"/>
          </a:xfrm>
          <a:prstGeom prst="round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accent1"/>
              </a:solidFill>
            </a:endParaRPr>
          </a:p>
        </p:txBody>
      </p:sp>
      <p:sp>
        <p:nvSpPr>
          <p:cNvPr id="14" name="矩形 259"/>
          <p:cNvSpPr>
            <a:spLocks noChangeArrowheads="1"/>
          </p:cNvSpPr>
          <p:nvPr/>
        </p:nvSpPr>
        <p:spPr bwMode="auto">
          <a:xfrm>
            <a:off x="2325136" y="2464197"/>
            <a:ext cx="8208478" cy="1200329"/>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7200" cap="all" dirty="0" smtClean="0">
                <a:solidFill>
                  <a:schemeClr val="accent1"/>
                </a:solidFill>
                <a:latin typeface="方正正中黑简体" panose="02000000000000000000" pitchFamily="2" charset="-122"/>
                <a:ea typeface="方正正中黑简体" panose="02000000000000000000" pitchFamily="2" charset="-122"/>
                <a:cs typeface="Arial" panose="020B0604020202020204" pitchFamily="34" charset="0"/>
              </a:rPr>
              <a:t>感谢聆听 批评指导</a:t>
            </a:r>
            <a:endParaRPr lang="zh-CN" altLang="en-US" sz="7200" cap="all" dirty="0">
              <a:solidFill>
                <a:schemeClr val="accent1"/>
              </a:solidFill>
              <a:latin typeface="方正正中黑简体" panose="02000000000000000000" pitchFamily="2" charset="-122"/>
              <a:ea typeface="方正正中黑简体" panose="02000000000000000000" pitchFamily="2" charset="-122"/>
              <a:cs typeface="Arial" panose="020B0604020202020204" pitchFamily="34" charset="0"/>
            </a:endParaRPr>
          </a:p>
        </p:txBody>
      </p:sp>
      <p:sp>
        <p:nvSpPr>
          <p:cNvPr id="16" name="矩形 259"/>
          <p:cNvSpPr>
            <a:spLocks noChangeArrowheads="1"/>
          </p:cNvSpPr>
          <p:nvPr/>
        </p:nvSpPr>
        <p:spPr bwMode="auto">
          <a:xfrm>
            <a:off x="3153011" y="3418967"/>
            <a:ext cx="6552728" cy="78483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lnSpc>
                <a:spcPct val="150000"/>
              </a:lnSpc>
              <a:buNone/>
            </a:pPr>
            <a:r>
              <a:rPr lang="en-US" altLang="zh-CN" sz="1000" cap="all" dirty="0">
                <a:solidFill>
                  <a:schemeClr val="accent1"/>
                </a:solidFill>
                <a:latin typeface="Arial" panose="020B0604020202020204" pitchFamily="34" charset="0"/>
                <a:cs typeface="Arial" panose="020B0604020202020204" pitchFamily="34" charset="0"/>
              </a:rPr>
              <a:t>Enterprises to introduce the product </a:t>
            </a:r>
            <a:r>
              <a:rPr lang="en-US" altLang="zh-CN" sz="1000" cap="all" dirty="0" err="1">
                <a:solidFill>
                  <a:schemeClr val="accent1"/>
                </a:solidFill>
                <a:latin typeface="Arial" panose="020B0604020202020204" pitchFamily="34" charset="0"/>
                <a:cs typeface="Arial" panose="020B0604020202020204" pitchFamily="34" charset="0"/>
              </a:rPr>
              <a:t>publicityEnterprises</a:t>
            </a:r>
            <a:r>
              <a:rPr lang="en-US" altLang="zh-CN" sz="1000" cap="all" dirty="0">
                <a:solidFill>
                  <a:schemeClr val="accent1"/>
                </a:solidFill>
                <a:latin typeface="Arial" panose="020B0604020202020204" pitchFamily="34" charset="0"/>
                <a:cs typeface="Arial" panose="020B0604020202020204" pitchFamily="34" charset="0"/>
              </a:rPr>
              <a:t> </a:t>
            </a:r>
            <a:r>
              <a:rPr lang="en-US" altLang="zh-CN" sz="1000" cap="all" dirty="0" err="1">
                <a:solidFill>
                  <a:schemeClr val="accent1"/>
                </a:solidFill>
                <a:latin typeface="Arial" panose="020B0604020202020204" pitchFamily="34" charset="0"/>
                <a:cs typeface="Arial" panose="020B0604020202020204" pitchFamily="34" charset="0"/>
              </a:rPr>
              <a:t>tointroduce</a:t>
            </a:r>
            <a:r>
              <a:rPr lang="en-US" altLang="zh-CN" sz="1000" cap="all" dirty="0">
                <a:solidFill>
                  <a:schemeClr val="accent1"/>
                </a:solidFill>
                <a:latin typeface="Arial" panose="020B0604020202020204" pitchFamily="34" charset="0"/>
                <a:cs typeface="Arial" panose="020B0604020202020204" pitchFamily="34" charset="0"/>
              </a:rPr>
              <a:t> the product </a:t>
            </a:r>
            <a:r>
              <a:rPr lang="en-US" altLang="zh-CN" sz="1000" cap="all" dirty="0" err="1">
                <a:solidFill>
                  <a:schemeClr val="accent1"/>
                </a:solidFill>
                <a:latin typeface="Arial" panose="020B0604020202020204" pitchFamily="34" charset="0"/>
                <a:cs typeface="Arial" panose="020B0604020202020204" pitchFamily="34" charset="0"/>
              </a:rPr>
              <a:t>publicityEnterprises</a:t>
            </a:r>
            <a:r>
              <a:rPr lang="en-US" altLang="zh-CN" sz="1000" cap="all" dirty="0">
                <a:solidFill>
                  <a:schemeClr val="accent1"/>
                </a:solidFill>
                <a:latin typeface="Arial" panose="020B0604020202020204" pitchFamily="34" charset="0"/>
                <a:cs typeface="Arial" panose="020B0604020202020204" pitchFamily="34" charset="0"/>
              </a:rPr>
              <a:t> to introduce the product </a:t>
            </a:r>
            <a:r>
              <a:rPr lang="en-US" altLang="zh-CN" sz="1000" cap="all" dirty="0" err="1">
                <a:solidFill>
                  <a:schemeClr val="accent1"/>
                </a:solidFill>
                <a:latin typeface="Arial" panose="020B0604020202020204" pitchFamily="34" charset="0"/>
                <a:cs typeface="Arial" panose="020B0604020202020204" pitchFamily="34" charset="0"/>
              </a:rPr>
              <a:t>publicityEnterprises</a:t>
            </a:r>
            <a:r>
              <a:rPr lang="en-US" altLang="zh-CN" sz="1000" cap="all" dirty="0">
                <a:solidFill>
                  <a:schemeClr val="accent1"/>
                </a:solidFill>
                <a:latin typeface="Arial" panose="020B0604020202020204" pitchFamily="34" charset="0"/>
                <a:cs typeface="Arial" panose="020B0604020202020204" pitchFamily="34" charset="0"/>
              </a:rPr>
              <a:t> to introduce the product </a:t>
            </a:r>
            <a:r>
              <a:rPr lang="en-US" altLang="zh-CN" sz="1000" cap="all" dirty="0" smtClean="0">
                <a:solidFill>
                  <a:schemeClr val="accent1"/>
                </a:solidFill>
                <a:latin typeface="Arial" panose="020B0604020202020204" pitchFamily="34" charset="0"/>
                <a:cs typeface="Arial" panose="020B0604020202020204" pitchFamily="34" charset="0"/>
              </a:rPr>
              <a:t>publicity</a:t>
            </a:r>
            <a:endParaRPr lang="zh-CN" altLang="en-US" sz="1000" cap="all" dirty="0">
              <a:solidFill>
                <a:schemeClr val="accent1"/>
              </a:solidFill>
              <a:latin typeface="Arial" panose="020B0604020202020204" pitchFamily="34" charset="0"/>
              <a:cs typeface="Arial" panose="020B0604020202020204" pitchFamily="34" charset="0"/>
            </a:endParaRPr>
          </a:p>
        </p:txBody>
      </p:sp>
      <p:sp>
        <p:nvSpPr>
          <p:cNvPr id="17" name="矩形 259"/>
          <p:cNvSpPr>
            <a:spLocks noChangeArrowheads="1"/>
          </p:cNvSpPr>
          <p:nvPr/>
        </p:nvSpPr>
        <p:spPr bwMode="auto">
          <a:xfrm>
            <a:off x="5680941" y="4304885"/>
            <a:ext cx="1496868" cy="307777"/>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微软雅黑" panose="020B0503020204020204" pitchFamily="34" charset="-122"/>
                <a:ea typeface="微软雅黑" panose="020B0503020204020204" pitchFamily="34" charset="-122"/>
                <a:sym typeface="Calibri" panose="020F0502020204030204" pitchFamily="34" charset="0"/>
              </a:defRPr>
            </a:lvl9pPr>
          </a:lstStyle>
          <a:p>
            <a:pPr algn="ctr">
              <a:buNone/>
            </a:pPr>
            <a:r>
              <a:rPr lang="zh-CN" altLang="en-US" sz="1400" b="1" cap="all" dirty="0">
                <a:solidFill>
                  <a:schemeClr val="bg1"/>
                </a:solidFill>
                <a:latin typeface="Arial" panose="020B0604020202020204" pitchFamily="34" charset="0"/>
                <a:cs typeface="Arial" panose="020B0604020202020204" pitchFamily="34" charset="0"/>
              </a:rPr>
              <a:t>汇报人</a:t>
            </a:r>
            <a:r>
              <a:rPr lang="zh-CN" altLang="en-US" sz="1400" b="1" cap="all" dirty="0" smtClean="0">
                <a:solidFill>
                  <a:schemeClr val="bg1"/>
                </a:solidFill>
                <a:latin typeface="Arial" panose="020B0604020202020204" pitchFamily="34" charset="0"/>
                <a:cs typeface="Arial" panose="020B0604020202020204" pitchFamily="34" charset="0"/>
              </a:rPr>
              <a:t>：</a:t>
            </a:r>
            <a:r>
              <a:rPr lang="en-US" altLang="zh-CN" sz="1400" cap="all" dirty="0" smtClean="0">
                <a:solidFill>
                  <a:schemeClr val="bg1"/>
                </a:solidFill>
                <a:latin typeface="Arial" panose="020B0604020202020204" pitchFamily="34" charset="0"/>
                <a:cs typeface="Arial" panose="020B0604020202020204" pitchFamily="34" charset="0"/>
              </a:rPr>
              <a:t>PPTT</a:t>
            </a:r>
            <a:endParaRPr lang="zh-CN" altLang="en-US" sz="1400" cap="all" dirty="0">
              <a:solidFill>
                <a:schemeClr val="bg1"/>
              </a:solidFill>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xmlns="" val="3016658116"/>
      </p:ext>
    </p:extLst>
  </p:cSld>
  <p:clrMapOvr>
    <a:masterClrMapping/>
  </p:clrMapOvr>
  <mc:AlternateContent xmlns:mc="http://schemas.openxmlformats.org/markup-compatibility/2006">
    <mc:Choice xmlns:p14="http://schemas.microsoft.com/office/powerpoint/2010/main" xmlns="" Requires="p14">
      <p:transition spd="slow" p14:dur="1250" advTm="0">
        <p14:flip dir="r"/>
      </p:transition>
    </mc:Choice>
    <mc:Fallback>
      <p:transition spd="slow" advTm="0">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36"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p:cTn id="7" dur="500" fill="hold"/>
                                        <p:tgtEl>
                                          <p:spTgt spid="3"/>
                                        </p:tgtEl>
                                        <p:attrNameLst>
                                          <p:attrName>ppt_w</p:attrName>
                                        </p:attrNameLst>
                                      </p:cBhvr>
                                      <p:tavLst>
                                        <p:tav tm="0">
                                          <p:val>
                                            <p:strVal val="(6*min(max(#ppt_w*#ppt_h,.3),1)-7.4)/-.7*#ppt_w"/>
                                          </p:val>
                                        </p:tav>
                                        <p:tav tm="100000">
                                          <p:val>
                                            <p:strVal val="#ppt_w"/>
                                          </p:val>
                                        </p:tav>
                                      </p:tavLst>
                                    </p:anim>
                                    <p:anim calcmode="lin" valueType="num">
                                      <p:cBhvr>
                                        <p:cTn id="8" dur="500" fill="hold"/>
                                        <p:tgtEl>
                                          <p:spTgt spid="3"/>
                                        </p:tgtEl>
                                        <p:attrNameLst>
                                          <p:attrName>ppt_h</p:attrName>
                                        </p:attrNameLst>
                                      </p:cBhvr>
                                      <p:tavLst>
                                        <p:tav tm="0">
                                          <p:val>
                                            <p:strVal val="(6*min(max(#ppt_w*#ppt_h,.3),1)-7.4)/-.7*#ppt_h"/>
                                          </p:val>
                                        </p:tav>
                                        <p:tav tm="100000">
                                          <p:val>
                                            <p:strVal val="#ppt_h"/>
                                          </p:val>
                                        </p:tav>
                                      </p:tavLst>
                                    </p:anim>
                                    <p:anim calcmode="lin" valueType="num">
                                      <p:cBhvr>
                                        <p:cTn id="9" dur="500" fill="hold"/>
                                        <p:tgtEl>
                                          <p:spTgt spid="3"/>
                                        </p:tgtEl>
                                        <p:attrNameLst>
                                          <p:attrName>ppt_x</p:attrName>
                                        </p:attrNameLst>
                                      </p:cBhvr>
                                      <p:tavLst>
                                        <p:tav tm="0">
                                          <p:val>
                                            <p:fltVal val="0.5"/>
                                          </p:val>
                                        </p:tav>
                                        <p:tav tm="100000">
                                          <p:val>
                                            <p:strVal val="#ppt_x"/>
                                          </p:val>
                                        </p:tav>
                                      </p:tavLst>
                                    </p:anim>
                                    <p:anim calcmode="lin" valueType="num">
                                      <p:cBhvr>
                                        <p:cTn id="10" dur="500" fill="hold"/>
                                        <p:tgtEl>
                                          <p:spTgt spid="3"/>
                                        </p:tgtEl>
                                        <p:attrNameLst>
                                          <p:attrName>ppt_y</p:attrName>
                                        </p:attrNameLst>
                                      </p:cBhvr>
                                      <p:tavLst>
                                        <p:tav tm="0">
                                          <p:val>
                                            <p:strVal val="1+(6*min(max(#ppt_w*#ppt_h,.3),1)-7.4)/-.7*#ppt_h/2"/>
                                          </p:val>
                                        </p:tav>
                                        <p:tav tm="100000">
                                          <p:val>
                                            <p:strVal val="#ppt_y"/>
                                          </p:val>
                                        </p:tav>
                                      </p:tavLst>
                                    </p:anim>
                                  </p:childTnLst>
                                </p:cTn>
                              </p:par>
                            </p:childTnLst>
                          </p:cTn>
                        </p:par>
                        <p:par>
                          <p:cTn id="11" fill="hold">
                            <p:stCondLst>
                              <p:cond delay="500"/>
                            </p:stCondLst>
                            <p:childTnLst>
                              <p:par>
                                <p:cTn id="12" presetID="41" presetClass="entr" presetSubtype="0" fill="hold" grpId="0" nodeType="afterEffect">
                                  <p:stCondLst>
                                    <p:cond delay="0"/>
                                  </p:stCondLst>
                                  <p:iterate type="lt">
                                    <p:tmPct val="10000"/>
                                  </p:iterate>
                                  <p:childTnLst>
                                    <p:set>
                                      <p:cBhvr>
                                        <p:cTn id="13" dur="1" fill="hold">
                                          <p:stCondLst>
                                            <p:cond delay="0"/>
                                          </p:stCondLst>
                                        </p:cTn>
                                        <p:tgtEl>
                                          <p:spTgt spid="14"/>
                                        </p:tgtEl>
                                        <p:attrNameLst>
                                          <p:attrName>style.visibility</p:attrName>
                                        </p:attrNameLst>
                                      </p:cBhvr>
                                      <p:to>
                                        <p:strVal val="visible"/>
                                      </p:to>
                                    </p:set>
                                    <p:anim calcmode="lin" valueType="num">
                                      <p:cBhvr>
                                        <p:cTn id="14" dur="500" fill="hold"/>
                                        <p:tgtEl>
                                          <p:spTgt spid="14"/>
                                        </p:tgtEl>
                                        <p:attrNameLst>
                                          <p:attrName>ppt_x</p:attrName>
                                        </p:attrNameLst>
                                      </p:cBhvr>
                                      <p:tavLst>
                                        <p:tav tm="0">
                                          <p:val>
                                            <p:strVal val="#ppt_x"/>
                                          </p:val>
                                        </p:tav>
                                        <p:tav tm="50000">
                                          <p:val>
                                            <p:strVal val="#ppt_x+.1"/>
                                          </p:val>
                                        </p:tav>
                                        <p:tav tm="100000">
                                          <p:val>
                                            <p:strVal val="#ppt_x"/>
                                          </p:val>
                                        </p:tav>
                                      </p:tavLst>
                                    </p:anim>
                                    <p:anim calcmode="lin" valueType="num">
                                      <p:cBhvr>
                                        <p:cTn id="15" dur="500" fill="hold"/>
                                        <p:tgtEl>
                                          <p:spTgt spid="14"/>
                                        </p:tgtEl>
                                        <p:attrNameLst>
                                          <p:attrName>ppt_y</p:attrName>
                                        </p:attrNameLst>
                                      </p:cBhvr>
                                      <p:tavLst>
                                        <p:tav tm="0">
                                          <p:val>
                                            <p:strVal val="#ppt_y"/>
                                          </p:val>
                                        </p:tav>
                                        <p:tav tm="100000">
                                          <p:val>
                                            <p:strVal val="#ppt_y"/>
                                          </p:val>
                                        </p:tav>
                                      </p:tavLst>
                                    </p:anim>
                                    <p:anim calcmode="lin" valueType="num">
                                      <p:cBhvr>
                                        <p:cTn id="16" dur="500" fill="hold"/>
                                        <p:tgtEl>
                                          <p:spTgt spid="14"/>
                                        </p:tgtEl>
                                        <p:attrNameLst>
                                          <p:attrName>ppt_h</p:attrName>
                                        </p:attrNameLst>
                                      </p:cBhvr>
                                      <p:tavLst>
                                        <p:tav tm="0">
                                          <p:val>
                                            <p:strVal val="#ppt_h/10"/>
                                          </p:val>
                                        </p:tav>
                                        <p:tav tm="50000">
                                          <p:val>
                                            <p:strVal val="#ppt_h+.01"/>
                                          </p:val>
                                        </p:tav>
                                        <p:tav tm="100000">
                                          <p:val>
                                            <p:strVal val="#ppt_h"/>
                                          </p:val>
                                        </p:tav>
                                      </p:tavLst>
                                    </p:anim>
                                    <p:anim calcmode="lin" valueType="num">
                                      <p:cBhvr>
                                        <p:cTn id="17" dur="500" fill="hold"/>
                                        <p:tgtEl>
                                          <p:spTgt spid="14"/>
                                        </p:tgtEl>
                                        <p:attrNameLst>
                                          <p:attrName>ppt_w</p:attrName>
                                        </p:attrNameLst>
                                      </p:cBhvr>
                                      <p:tavLst>
                                        <p:tav tm="0">
                                          <p:val>
                                            <p:strVal val="#ppt_w/10"/>
                                          </p:val>
                                        </p:tav>
                                        <p:tav tm="50000">
                                          <p:val>
                                            <p:strVal val="#ppt_w+.01"/>
                                          </p:val>
                                        </p:tav>
                                        <p:tav tm="100000">
                                          <p:val>
                                            <p:strVal val="#ppt_w"/>
                                          </p:val>
                                        </p:tav>
                                      </p:tavLst>
                                    </p:anim>
                                    <p:animEffect transition="in" filter="fade">
                                      <p:cBhvr>
                                        <p:cTn id="18" dur="500" tmFilter="0,0; .5, 1; 1, 1"/>
                                        <p:tgtEl>
                                          <p:spTgt spid="14"/>
                                        </p:tgtEl>
                                      </p:cBhvr>
                                    </p:animEffect>
                                  </p:childTnLst>
                                </p:cTn>
                              </p:par>
                            </p:childTnLst>
                          </p:cTn>
                        </p:par>
                        <p:par>
                          <p:cTn id="19" fill="hold">
                            <p:stCondLst>
                              <p:cond delay="1350"/>
                            </p:stCondLst>
                            <p:childTnLst>
                              <p:par>
                                <p:cTn id="20" presetID="26" presetClass="emph" presetSubtype="0" fill="hold" grpId="1" nodeType="afterEffect">
                                  <p:stCondLst>
                                    <p:cond delay="0"/>
                                  </p:stCondLst>
                                  <p:iterate type="lt">
                                    <p:tmPct val="0"/>
                                  </p:iterate>
                                  <p:childTnLst>
                                    <p:animEffect transition="out" filter="fade">
                                      <p:cBhvr>
                                        <p:cTn id="21" dur="500" tmFilter="0, 0; .2, .5; .8, .5; 1, 0"/>
                                        <p:tgtEl>
                                          <p:spTgt spid="14"/>
                                        </p:tgtEl>
                                      </p:cBhvr>
                                    </p:animEffect>
                                    <p:animScale>
                                      <p:cBhvr>
                                        <p:cTn id="22" dur="250" autoRev="1" fill="hold"/>
                                        <p:tgtEl>
                                          <p:spTgt spid="14"/>
                                        </p:tgtEl>
                                      </p:cBhvr>
                                      <p:by x="105000" y="105000"/>
                                    </p:animScale>
                                  </p:childTnLst>
                                </p:cTn>
                              </p:par>
                            </p:childTnLst>
                          </p:cTn>
                        </p:par>
                        <p:par>
                          <p:cTn id="23" fill="hold">
                            <p:stCondLst>
                              <p:cond delay="185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16"/>
                                        </p:tgtEl>
                                        <p:attrNameLst>
                                          <p:attrName>style.visibility</p:attrName>
                                        </p:attrNameLst>
                                      </p:cBhvr>
                                      <p:to>
                                        <p:strVal val="visible"/>
                                      </p:to>
                                    </p:set>
                                    <p:anim calcmode="lin" valueType="num">
                                      <p:cBhvr>
                                        <p:cTn id="26" dur="500" fill="hold"/>
                                        <p:tgtEl>
                                          <p:spTgt spid="16"/>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16"/>
                                        </p:tgtEl>
                                        <p:attrNameLst>
                                          <p:attrName>ppt_y</p:attrName>
                                        </p:attrNameLst>
                                      </p:cBhvr>
                                      <p:tavLst>
                                        <p:tav tm="0">
                                          <p:val>
                                            <p:strVal val="#ppt_y"/>
                                          </p:val>
                                        </p:tav>
                                        <p:tav tm="100000">
                                          <p:val>
                                            <p:strVal val="#ppt_y"/>
                                          </p:val>
                                        </p:tav>
                                      </p:tavLst>
                                    </p:anim>
                                    <p:anim calcmode="lin" valueType="num">
                                      <p:cBhvr>
                                        <p:cTn id="28" dur="500" fill="hold"/>
                                        <p:tgtEl>
                                          <p:spTgt spid="16"/>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16"/>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16"/>
                                        </p:tgtEl>
                                      </p:cBhvr>
                                    </p:animEffect>
                                  </p:childTnLst>
                                </p:cTn>
                              </p:par>
                            </p:childTnLst>
                          </p:cTn>
                        </p:par>
                        <p:par>
                          <p:cTn id="31" fill="hold">
                            <p:stCondLst>
                              <p:cond delay="10500"/>
                            </p:stCondLst>
                            <p:childTnLst>
                              <p:par>
                                <p:cTn id="32" presetID="26" presetClass="emph" presetSubtype="0" fill="hold" grpId="1" nodeType="afterEffect">
                                  <p:stCondLst>
                                    <p:cond delay="0"/>
                                  </p:stCondLst>
                                  <p:iterate type="lt">
                                    <p:tmPct val="0"/>
                                  </p:iterate>
                                  <p:childTnLst>
                                    <p:animEffect transition="out" filter="fade">
                                      <p:cBhvr>
                                        <p:cTn id="33" dur="500" tmFilter="0, 0; .2, .5; .8, .5; 1, 0"/>
                                        <p:tgtEl>
                                          <p:spTgt spid="16"/>
                                        </p:tgtEl>
                                      </p:cBhvr>
                                    </p:animEffect>
                                    <p:animScale>
                                      <p:cBhvr>
                                        <p:cTn id="34" dur="250" autoRev="1" fill="hold"/>
                                        <p:tgtEl>
                                          <p:spTgt spid="16"/>
                                        </p:tgtEl>
                                      </p:cBhvr>
                                      <p:by x="105000" y="105000"/>
                                    </p:animScale>
                                  </p:childTnLst>
                                </p:cTn>
                              </p:par>
                            </p:childTnLst>
                          </p:cTn>
                        </p:par>
                        <p:par>
                          <p:cTn id="35" fill="hold">
                            <p:stCondLst>
                              <p:cond delay="11000"/>
                            </p:stCondLst>
                            <p:childTnLst>
                              <p:par>
                                <p:cTn id="36" presetID="53" presetClass="entr" presetSubtype="16" fill="hold" grpId="0" nodeType="afterEffect">
                                  <p:stCondLst>
                                    <p:cond delay="0"/>
                                  </p:stCondLst>
                                  <p:childTnLst>
                                    <p:set>
                                      <p:cBhvr>
                                        <p:cTn id="37" dur="1" fill="hold">
                                          <p:stCondLst>
                                            <p:cond delay="0"/>
                                          </p:stCondLst>
                                        </p:cTn>
                                        <p:tgtEl>
                                          <p:spTgt spid="12"/>
                                        </p:tgtEl>
                                        <p:attrNameLst>
                                          <p:attrName>style.visibility</p:attrName>
                                        </p:attrNameLst>
                                      </p:cBhvr>
                                      <p:to>
                                        <p:strVal val="visible"/>
                                      </p:to>
                                    </p:set>
                                    <p:anim calcmode="lin" valueType="num">
                                      <p:cBhvr>
                                        <p:cTn id="38" dur="500" fill="hold"/>
                                        <p:tgtEl>
                                          <p:spTgt spid="12"/>
                                        </p:tgtEl>
                                        <p:attrNameLst>
                                          <p:attrName>ppt_w</p:attrName>
                                        </p:attrNameLst>
                                      </p:cBhvr>
                                      <p:tavLst>
                                        <p:tav tm="0">
                                          <p:val>
                                            <p:fltVal val="0"/>
                                          </p:val>
                                        </p:tav>
                                        <p:tav tm="100000">
                                          <p:val>
                                            <p:strVal val="#ppt_w"/>
                                          </p:val>
                                        </p:tav>
                                      </p:tavLst>
                                    </p:anim>
                                    <p:anim calcmode="lin" valueType="num">
                                      <p:cBhvr>
                                        <p:cTn id="39" dur="500" fill="hold"/>
                                        <p:tgtEl>
                                          <p:spTgt spid="12"/>
                                        </p:tgtEl>
                                        <p:attrNameLst>
                                          <p:attrName>ppt_h</p:attrName>
                                        </p:attrNameLst>
                                      </p:cBhvr>
                                      <p:tavLst>
                                        <p:tav tm="0">
                                          <p:val>
                                            <p:fltVal val="0"/>
                                          </p:val>
                                        </p:tav>
                                        <p:tav tm="100000">
                                          <p:val>
                                            <p:strVal val="#ppt_h"/>
                                          </p:val>
                                        </p:tav>
                                      </p:tavLst>
                                    </p:anim>
                                    <p:animEffect transition="in" filter="fade">
                                      <p:cBhvr>
                                        <p:cTn id="40" dur="500"/>
                                        <p:tgtEl>
                                          <p:spTgt spid="12"/>
                                        </p:tgtEl>
                                      </p:cBhvr>
                                    </p:animEffect>
                                  </p:childTnLst>
                                </p:cTn>
                              </p:par>
                            </p:childTnLst>
                          </p:cTn>
                        </p:par>
                        <p:par>
                          <p:cTn id="41" fill="hold">
                            <p:stCondLst>
                              <p:cond delay="11500"/>
                            </p:stCondLst>
                            <p:childTnLst>
                              <p:par>
                                <p:cTn id="42" presetID="53" presetClass="entr" presetSubtype="16" fill="hold" grpId="0" nodeType="afterEffect">
                                  <p:stCondLst>
                                    <p:cond delay="0"/>
                                  </p:stCondLst>
                                  <p:childTnLst>
                                    <p:set>
                                      <p:cBhvr>
                                        <p:cTn id="43" dur="1" fill="hold">
                                          <p:stCondLst>
                                            <p:cond delay="0"/>
                                          </p:stCondLst>
                                        </p:cTn>
                                        <p:tgtEl>
                                          <p:spTgt spid="17"/>
                                        </p:tgtEl>
                                        <p:attrNameLst>
                                          <p:attrName>style.visibility</p:attrName>
                                        </p:attrNameLst>
                                      </p:cBhvr>
                                      <p:to>
                                        <p:strVal val="visible"/>
                                      </p:to>
                                    </p:set>
                                    <p:anim calcmode="lin" valueType="num">
                                      <p:cBhvr>
                                        <p:cTn id="44" dur="500" fill="hold"/>
                                        <p:tgtEl>
                                          <p:spTgt spid="17"/>
                                        </p:tgtEl>
                                        <p:attrNameLst>
                                          <p:attrName>ppt_w</p:attrName>
                                        </p:attrNameLst>
                                      </p:cBhvr>
                                      <p:tavLst>
                                        <p:tav tm="0">
                                          <p:val>
                                            <p:fltVal val="0"/>
                                          </p:val>
                                        </p:tav>
                                        <p:tav tm="100000">
                                          <p:val>
                                            <p:strVal val="#ppt_w"/>
                                          </p:val>
                                        </p:tav>
                                      </p:tavLst>
                                    </p:anim>
                                    <p:anim calcmode="lin" valueType="num">
                                      <p:cBhvr>
                                        <p:cTn id="45" dur="500" fill="hold"/>
                                        <p:tgtEl>
                                          <p:spTgt spid="17"/>
                                        </p:tgtEl>
                                        <p:attrNameLst>
                                          <p:attrName>ppt_h</p:attrName>
                                        </p:attrNameLst>
                                      </p:cBhvr>
                                      <p:tavLst>
                                        <p:tav tm="0">
                                          <p:val>
                                            <p:fltVal val="0"/>
                                          </p:val>
                                        </p:tav>
                                        <p:tav tm="100000">
                                          <p:val>
                                            <p:strVal val="#ppt_h"/>
                                          </p:val>
                                        </p:tav>
                                      </p:tavLst>
                                    </p:anim>
                                    <p:animEffect transition="in" filter="fade">
                                      <p:cBhvr>
                                        <p:cTn id="46"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4" grpId="0"/>
      <p:bldP spid="14" grpId="1"/>
      <p:bldP spid="16" grpId="0"/>
      <p:bldP spid="16" grpId="1"/>
      <p:bldP spid="17"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ULTRA_SCORM_COURSE_ID" val="8B2F87AD-B82F-44CC-A4AB-098D4FDC4955"/>
  <p:tag name="ISPRING_SCORM_ENDPOINT" val="&lt;endpoint&gt;&lt;enable&gt;0&lt;/enable&gt;&lt;lrs&gt;http://&lt;/lrs&gt;&lt;auth&gt;0&lt;/auth&gt;&lt;login&gt;&lt;/login&gt;&lt;password&gt;&lt;/password&gt;&lt;key&gt;&lt;/key&gt;&lt;name&gt;&lt;/name&gt;&lt;email&gt;&lt;/email&gt;&lt;/endpoint&gt;&#10;"/>
  <p:tag name="ISPRING_SCORM_RATE_SLIDES" val="1"/>
  <p:tag name="ISPRINGONLINEFOLDERID" val="0"/>
  <p:tag name="ISPRINGONLINEFOLDERPATH" val="Content List"/>
  <p:tag name="ISPRINGCLOUDFOLDERID" val="0"/>
  <p:tag name="ISPRINGCLOUDFOLDERPATH" val="Repository"/>
  <p:tag name="ISPRING_PLAYERS_CUSTOMIZATION" val="UEsDBBQAAgAIAEOUV0cNwDEewAEAANoDAAAPAAAAbm9uZS9wbGF5ZXIueG1spZJPb9QwEMXPW6nfIfK9dpYKUa0cekDKiaJKC4jbyptME1PHDp4Ju/vtmfzZpFuQQOKQaPIy72fPs/X9sXHJT4hog8/EWqYiAV+E0voqE18+5zd34v799ZVunTlBTGyZCR88iKQELKJtiX2PhupMvBAkQ0XCL4+bI9pM1ETtRqnD4SAPtzLESr1J07X69vBxW9TQmBvrkYwvmLvs5VYkbbQhWjpl4l0qrq9WA/ICZ5F7fIXBdf3KKIvQqDYCgieIatz2bN3Q3838NMErOrWAgkdfDbPvTfH8EMrOAfbaSo9tWyDqCYO20rSx6zufYCwyMTbsGkA0FaB0vhJq9Ko/mPWTM1hPHLzA9ty22zuLNYsjfejeLerubBmyVxNHXYJ0M0wwnGLeOZeDoS5CKZIIPzrLVd5jv85HkK7FuJzn7h0+Wy/xULDGVW4KCvH0gR18JFOUco5ejtHLwdTbh+ITF49TnNsFMgezhKBratzbf86j7/6fOEp4Mp0jcV7B+hKOueW/BA2PQsAz9pqk1sl+tTOVd9ftmxdX40Iadzdl8R1FQiZWwNewNGTUos8w9Zqm1fg5JTTHotXv91JPRC5/AVBLAQIAABQAAgAIAEOUV0cNwDEewAEAANoDAAAPAAAAAAAAAAEAAAAAAAAAAABub25lL3BsYXllci54bWxQSwUGAAAAAAEAAQA9AAAA7QEAAAAA"/>
  <p:tag name="ISPRING_OUTPUT_FOLDER" val="C:\Users\Administrator\Desktop"/>
  <p:tag name="ISPRING_PRESENTATION_TITLE" val="安全施工"/>
</p:tagLst>
</file>

<file path=ppt/tags/tag2.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2"/>
</p:tagLst>
</file>

<file path=ppt/tags/tag6.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3"/>
</p:tagLst>
</file>

<file path=ppt/tags/tag7.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3"/>
</p:tagLst>
</file>

<file path=ppt/tags/tag8.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NUMBER"/>
  <p:tag name="ID" val="547132"/>
  <p:tag name="MH_ORDER" val="4"/>
</p:tagLst>
</file>

<file path=ppt/tags/tag9.xml><?xml version="1.0" encoding="utf-8"?>
<p:tagLst xmlns:a="http://schemas.openxmlformats.org/drawingml/2006/main" xmlns:r="http://schemas.openxmlformats.org/officeDocument/2006/relationships" xmlns:p="http://schemas.openxmlformats.org/presentationml/2006/main">
  <p:tag name="MH" val="20160830110410"/>
  <p:tag name="MH_LIBRARY" val="CONTENTS"/>
  <p:tag name="MH_TYPE" val="ENTRY"/>
  <p:tag name="ID" val="547132"/>
  <p:tag name="MH_ORDER" val="4"/>
</p:tagLst>
</file>

<file path=ppt/tags/tag10.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11.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12.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3.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14.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15.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6.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17.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61022204503"/>
  <p:tag name="MH_LIBRARY" val="GRAPHIC"/>
</p:tagLst>
</file>

<file path=ppt/tags/tag19.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ENTRY"/>
  <p:tag name="ID" val="545820"/>
  <p:tag name="MH_ORDER" val="1"/>
</p:tagLst>
</file>

<file path=ppt/tags/tag20.xml><?xml version="1.0" encoding="utf-8"?>
<p:tagLst xmlns:a="http://schemas.openxmlformats.org/drawingml/2006/main" xmlns:r="http://schemas.openxmlformats.org/officeDocument/2006/relationships" xmlns:p="http://schemas.openxmlformats.org/presentationml/2006/main">
  <p:tag name="MH" val="20160830110855"/>
  <p:tag name="MH_LIBRARY" val="CONTENTS"/>
  <p:tag name="MH_TYPE" val="NUMBER"/>
  <p:tag name="ID" val="545820"/>
  <p:tag name="MH_ORDER" val="1"/>
</p:tagLst>
</file>

<file path=ppt/theme/theme1.xml><?xml version="1.0" encoding="utf-8"?>
<a:theme xmlns:a="http://schemas.openxmlformats.org/drawingml/2006/main" name="PPT">
  <a:themeElements>
    <a:clrScheme name="自定义 243">
      <a:dk1>
        <a:sysClr val="windowText" lastClr="000000"/>
      </a:dk1>
      <a:lt1>
        <a:sysClr val="window" lastClr="FFFFFF"/>
      </a:lt1>
      <a:dk2>
        <a:srgbClr val="44546A"/>
      </a:dk2>
      <a:lt2>
        <a:srgbClr val="E7E6E6"/>
      </a:lt2>
      <a:accent1>
        <a:srgbClr val="001B5D"/>
      </a:accent1>
      <a:accent2>
        <a:srgbClr val="F8D765"/>
      </a:accent2>
      <a:accent3>
        <a:srgbClr val="001B5D"/>
      </a:accent3>
      <a:accent4>
        <a:srgbClr val="F8D765"/>
      </a:accent4>
      <a:accent5>
        <a:srgbClr val="001B5D"/>
      </a:accent5>
      <a:accent6>
        <a:srgbClr val="F8D765"/>
      </a:accent6>
      <a:hlink>
        <a:srgbClr val="001B5D"/>
      </a:hlink>
      <a:folHlink>
        <a:srgbClr val="F8D765"/>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0</TotalTime>
  <Words>2240</Words>
  <Application>Microsoft Office PowerPoint</Application>
  <PresentationFormat>自定义</PresentationFormat>
  <Paragraphs>245</Paragraphs>
  <Slides>22</Slides>
  <Notes>22</Notes>
  <HiddenSlides>0</HiddenSlides>
  <MMClips>0</MMClips>
  <ScaleCrop>false</ScaleCrop>
  <HeadingPairs>
    <vt:vector size="4" baseType="variant">
      <vt:variant>
        <vt:lpstr>主题</vt:lpstr>
      </vt:variant>
      <vt:variant>
        <vt:i4>1</vt:i4>
      </vt:variant>
      <vt:variant>
        <vt:lpstr>幻灯片标题</vt:lpstr>
      </vt:variant>
      <vt:variant>
        <vt:i4>22</vt:i4>
      </vt:variant>
    </vt:vector>
  </HeadingPairs>
  <TitlesOfParts>
    <vt:vector size="23" baseType="lpstr">
      <vt:lpstr>PPT</vt:lpstr>
      <vt:lpstr>幻灯片 1</vt:lpstr>
      <vt:lpstr>幻灯片 2</vt:lpstr>
      <vt:lpstr>幻灯片 3</vt:lpstr>
      <vt:lpstr>幻灯片 4</vt:lpstr>
      <vt:lpstr>幻灯片 5</vt:lpstr>
      <vt:lpstr>幻灯片 6</vt:lpstr>
      <vt:lpstr>幻灯片 7</vt:lpstr>
      <vt:lpstr>幻灯片 8</vt:lpstr>
      <vt:lpstr>幻灯片 9</vt:lpstr>
      <vt:lpstr>幻灯片 10</vt:lpstr>
      <vt:lpstr>幻灯片 11</vt:lpstr>
      <vt:lpstr>幻灯片 12</vt:lpstr>
      <vt:lpstr>幻灯片 13</vt:lpstr>
      <vt:lpstr>幻灯片 14</vt:lpstr>
      <vt:lpstr>幻灯片 15</vt:lpstr>
      <vt:lpstr>幻灯片 16</vt:lpstr>
      <vt:lpstr>幻灯片 17</vt:lpstr>
      <vt:lpstr>幻灯片 18</vt:lpstr>
      <vt:lpstr>幻灯片 19</vt:lpstr>
      <vt:lpstr>幻灯片 20</vt:lpstr>
      <vt:lpstr>幻灯片 21</vt:lpstr>
      <vt:lpstr>幻灯片 22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安全施工</dc:title>
  <dc:creator/>
  <cp:keywords>PPT</cp:keywords>
  <cp:lastModifiedBy/>
  <cp:revision>1</cp:revision>
  <dcterms:created xsi:type="dcterms:W3CDTF">2016-10-17T14:00:15Z</dcterms:created>
  <dcterms:modified xsi:type="dcterms:W3CDTF">2020-08-13T04:20:34Z</dcterms:modified>
</cp:coreProperties>
</file>