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086" r:id="rId2"/>
    <p:sldId id="3102" r:id="rId3"/>
    <p:sldId id="3098" r:id="rId4"/>
    <p:sldId id="3080" r:id="rId5"/>
    <p:sldId id="3093" r:id="rId6"/>
    <p:sldId id="3074" r:id="rId7"/>
    <p:sldId id="3076" r:id="rId8"/>
    <p:sldId id="3092" r:id="rId9"/>
    <p:sldId id="3103" r:id="rId10"/>
    <p:sldId id="3073" r:id="rId11"/>
    <p:sldId id="3077" r:id="rId12"/>
    <p:sldId id="3094" r:id="rId13"/>
    <p:sldId id="3078" r:id="rId14"/>
    <p:sldId id="3079" r:id="rId15"/>
    <p:sldId id="3104" r:id="rId16"/>
    <p:sldId id="3075" r:id="rId17"/>
    <p:sldId id="3081" r:id="rId18"/>
    <p:sldId id="3082" r:id="rId19"/>
    <p:sldId id="3096" r:id="rId20"/>
    <p:sldId id="3083" r:id="rId21"/>
    <p:sldId id="3105" r:id="rId22"/>
    <p:sldId id="3097" r:id="rId23"/>
    <p:sldId id="3084" r:id="rId24"/>
    <p:sldId id="3095" r:id="rId25"/>
    <p:sldId id="3085" r:id="rId26"/>
    <p:sldId id="3106"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BB600"/>
    <a:srgbClr val="28C7D4"/>
    <a:srgbClr val="F94D4D"/>
    <a:srgbClr val="FEFEFE"/>
    <a:srgbClr val="FFFFFF"/>
    <a:srgbClr val="8F1A12"/>
    <a:srgbClr val="F84E4B"/>
    <a:srgbClr val="26C8D2"/>
    <a:srgbClr val="1CB7F1"/>
    <a:srgbClr val="0170C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2458" autoAdjust="0"/>
    <p:restoredTop sz="92986" autoAdjust="0"/>
  </p:normalViewPr>
  <p:slideViewPr>
    <p:cSldViewPr>
      <p:cViewPr>
        <p:scale>
          <a:sx n="100" d="100"/>
          <a:sy n="100" d="100"/>
        </p:scale>
        <p:origin x="-930" y="-276"/>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85" d="100"/>
          <a:sy n="85" d="100"/>
        </p:scale>
        <p:origin x="3804" y="9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2020/8/13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2020/8/13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3678823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1048266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53371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6</a:t>
            </a:fld>
            <a:endParaRPr lang="zh-CN" altLang="en-US"/>
          </a:p>
        </p:txBody>
      </p:sp>
    </p:spTree>
    <p:extLst>
      <p:ext uri="{BB962C8B-B14F-4D97-AF65-F5344CB8AC3E}">
        <p14:creationId xmlns:p14="http://schemas.microsoft.com/office/powerpoint/2010/main" xmlns="" val="3333771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7</a:t>
            </a:fld>
            <a:endParaRPr lang="zh-CN" altLang="en-US"/>
          </a:p>
        </p:txBody>
      </p:sp>
    </p:spTree>
    <p:extLst>
      <p:ext uri="{BB962C8B-B14F-4D97-AF65-F5344CB8AC3E}">
        <p14:creationId xmlns:p14="http://schemas.microsoft.com/office/powerpoint/2010/main" xmlns="" val="2835804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18485678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11</a:t>
            </a:fld>
            <a:endParaRPr lang="zh-CN" altLang="en-US"/>
          </a:p>
        </p:txBody>
      </p:sp>
    </p:spTree>
    <p:extLst>
      <p:ext uri="{BB962C8B-B14F-4D97-AF65-F5344CB8AC3E}">
        <p14:creationId xmlns:p14="http://schemas.microsoft.com/office/powerpoint/2010/main" xmlns="" val="23193489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pPr/>
              <a:t>13</a:t>
            </a:fld>
            <a:endParaRPr lang="zh-CN" altLang="en-US"/>
          </a:p>
        </p:txBody>
      </p:sp>
    </p:spTree>
    <p:extLst>
      <p:ext uri="{BB962C8B-B14F-4D97-AF65-F5344CB8AC3E}">
        <p14:creationId xmlns:p14="http://schemas.microsoft.com/office/powerpoint/2010/main" xmlns="" val="1630065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xmlns="" val="34871984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16</a:t>
            </a:fld>
            <a:endParaRPr lang="zh-CN" altLang="en-US"/>
          </a:p>
        </p:txBody>
      </p:sp>
    </p:spTree>
    <p:extLst>
      <p:ext uri="{BB962C8B-B14F-4D97-AF65-F5344CB8AC3E}">
        <p14:creationId xmlns:p14="http://schemas.microsoft.com/office/powerpoint/2010/main" xmlns="" val="870716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20</a:t>
            </a:fld>
            <a:endParaRPr lang="en-GB"/>
          </a:p>
        </p:txBody>
      </p:sp>
    </p:spTree>
    <p:extLst>
      <p:ext uri="{BB962C8B-B14F-4D97-AF65-F5344CB8AC3E}">
        <p14:creationId xmlns:p14="http://schemas.microsoft.com/office/powerpoint/2010/main" xmlns="" val="2584904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xmlns="" val="12955144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xmlns="" val="2348023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23</a:t>
            </a:fld>
            <a:endParaRPr lang="en-GB"/>
          </a:p>
        </p:txBody>
      </p:sp>
    </p:spTree>
    <p:extLst>
      <p:ext uri="{BB962C8B-B14F-4D97-AF65-F5344CB8AC3E}">
        <p14:creationId xmlns:p14="http://schemas.microsoft.com/office/powerpoint/2010/main" xmlns="" val="40603279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25</a:t>
            </a:fld>
            <a:endParaRPr lang="en-GB"/>
          </a:p>
        </p:txBody>
      </p:sp>
    </p:spTree>
    <p:extLst>
      <p:ext uri="{BB962C8B-B14F-4D97-AF65-F5344CB8AC3E}">
        <p14:creationId xmlns:p14="http://schemas.microsoft.com/office/powerpoint/2010/main" xmlns="" val="24017212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xmlns="" val="1268406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69440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4936828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2" name="矩形 1"/>
          <p:cNvSpPr/>
          <p:nvPr userDrawn="1"/>
        </p:nvSpPr>
        <p:spPr>
          <a:xfrm>
            <a:off x="4165823" y="338671"/>
            <a:ext cx="8692574" cy="198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cs typeface="+mn-ea"/>
              <a:sym typeface="+mn-lt"/>
            </a:endParaRPr>
          </a:p>
        </p:txBody>
      </p:sp>
      <p:sp>
        <p:nvSpPr>
          <p:cNvPr id="3" name="矩形 2"/>
          <p:cNvSpPr/>
          <p:nvPr userDrawn="1"/>
        </p:nvSpPr>
        <p:spPr>
          <a:xfrm>
            <a:off x="353" y="338671"/>
            <a:ext cx="150680" cy="1989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cs typeface="+mn-ea"/>
              <a:sym typeface="+mn-lt"/>
            </a:endParaRPr>
          </a:p>
        </p:txBody>
      </p:sp>
    </p:spTree>
    <p:extLst>
      <p:ext uri="{BB962C8B-B14F-4D97-AF65-F5344CB8AC3E}">
        <p14:creationId xmlns:p14="http://schemas.microsoft.com/office/powerpoint/2010/main" xmlns="" val="243110566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93E93-166D-47F5-9EF1-ACEABE24AEEA}" type="datetimeFigureOut">
              <a:rPr lang="zh-CN" altLang="en-US" smtClean="0"/>
              <a:pPr/>
              <a:t>2020/8/13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332377396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4693932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pPr/>
              <a:t>2020/8/13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54" r:id="rId1"/>
    <p:sldLayoutId id="2147483956" r:id="rId2"/>
    <p:sldLayoutId id="2147483955" r:id="rId3"/>
    <p:sldLayoutId id="2147483957" r:id="rId4"/>
    <p:sldLayoutId id="214748395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630704" y="2104157"/>
            <a:ext cx="8228046" cy="2376264"/>
          </a:xfrm>
          <a:prstGeom prst="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7" name="TextBox 10"/>
          <p:cNvSpPr txBox="1"/>
          <p:nvPr/>
        </p:nvSpPr>
        <p:spPr>
          <a:xfrm>
            <a:off x="4784193" y="2628323"/>
            <a:ext cx="5636783" cy="900238"/>
          </a:xfrm>
          <a:prstGeom prst="rect">
            <a:avLst/>
          </a:prstGeom>
          <a:noFill/>
        </p:spPr>
        <p:txBody>
          <a:bodyPr wrap="none" lIns="68572" tIns="34286" rIns="68572" bIns="34286">
            <a:spAutoFit/>
          </a:bodyPr>
          <a:lstStyle/>
          <a:p>
            <a:pPr>
              <a:buNone/>
            </a:pPr>
            <a:r>
              <a:rPr lang="zh-CN" altLang="en-US" sz="5400" b="1" dirty="0" smtClean="0">
                <a:solidFill>
                  <a:schemeClr val="bg1"/>
                </a:solidFill>
                <a:latin typeface="微软雅黑" pitchFamily="34" charset="-122"/>
                <a:ea typeface="微软雅黑" pitchFamily="34" charset="-122"/>
                <a:cs typeface="Arial" panose="020B0604020202020204" pitchFamily="34" charset="0"/>
              </a:rPr>
              <a:t>安全</a:t>
            </a:r>
            <a:r>
              <a:rPr lang="zh-CN" altLang="en-US" sz="5400" b="1" dirty="0" smtClean="0">
                <a:solidFill>
                  <a:schemeClr val="bg1"/>
                </a:solidFill>
                <a:latin typeface="微软雅黑" pitchFamily="34" charset="-122"/>
                <a:ea typeface="微软雅黑" pitchFamily="34" charset="-122"/>
                <a:cs typeface="Arial" panose="020B0604020202020204" pitchFamily="34" charset="0"/>
              </a:rPr>
              <a:t>施工</a:t>
            </a:r>
            <a:r>
              <a:rPr lang="en-US" altLang="zh-CN" sz="5400" b="1" dirty="0" smtClean="0">
                <a:solidFill>
                  <a:schemeClr val="bg1"/>
                </a:solidFill>
                <a:latin typeface="微软雅黑" pitchFamily="34" charset="-122"/>
                <a:ea typeface="微软雅黑" pitchFamily="34" charset="-122"/>
                <a:cs typeface="Arial" panose="020B0604020202020204" pitchFamily="34" charset="0"/>
              </a:rPr>
              <a:t>PPT</a:t>
            </a:r>
            <a:r>
              <a:rPr lang="zh-CN" altLang="en-US" sz="5400" b="1" dirty="0" smtClean="0">
                <a:solidFill>
                  <a:schemeClr val="bg1"/>
                </a:solidFill>
                <a:latin typeface="微软雅黑" pitchFamily="34" charset="-122"/>
                <a:ea typeface="微软雅黑" pitchFamily="34" charset="-122"/>
                <a:cs typeface="Arial" panose="020B0604020202020204" pitchFamily="34" charset="0"/>
              </a:rPr>
              <a:t>模板</a:t>
            </a:r>
            <a:endParaRPr lang="zh-CN" altLang="en-US" sz="5400" b="1" dirty="0">
              <a:solidFill>
                <a:schemeClr val="bg1"/>
              </a:solidFill>
              <a:latin typeface="微软雅黑" pitchFamily="34" charset="-122"/>
              <a:ea typeface="微软雅黑" pitchFamily="34" charset="-122"/>
              <a:cs typeface="Arial" panose="020B0604020202020204" pitchFamily="34" charset="0"/>
            </a:endParaRPr>
          </a:p>
        </p:txBody>
      </p:sp>
      <p:sp>
        <p:nvSpPr>
          <p:cNvPr id="9" name="矩形 8"/>
          <p:cNvSpPr/>
          <p:nvPr/>
        </p:nvSpPr>
        <p:spPr>
          <a:xfrm>
            <a:off x="4784193" y="3601221"/>
            <a:ext cx="4885542" cy="377018"/>
          </a:xfrm>
          <a:prstGeom prst="rect">
            <a:avLst/>
          </a:prstGeom>
        </p:spPr>
        <p:txBody>
          <a:bodyPr wrap="square" lIns="68572" tIns="34286" rIns="68572" bIns="34286">
            <a:spAutoFit/>
          </a:bodyPr>
          <a:lstStyle/>
          <a:p>
            <a:r>
              <a:rPr lang="en-US" altLang="zh-CN" sz="2000" dirty="0" smtClean="0">
                <a:solidFill>
                  <a:schemeClr val="bg1"/>
                </a:solidFill>
                <a:latin typeface="微软雅黑" pitchFamily="34" charset="-122"/>
                <a:ea typeface="微软雅黑" pitchFamily="34" charset="-122"/>
                <a:cs typeface="Arial" panose="020B0604020202020204" pitchFamily="34" charset="0"/>
              </a:rPr>
              <a:t>BUILDING CONSTRUCTION</a:t>
            </a:r>
            <a:endParaRPr lang="en-US" altLang="zh-CN" sz="2000" dirty="0">
              <a:solidFill>
                <a:schemeClr val="bg1"/>
              </a:solidFill>
              <a:latin typeface="微软雅黑" pitchFamily="34" charset="-122"/>
              <a:ea typeface="微软雅黑" pitchFamily="34" charset="-122"/>
              <a:cs typeface="Arial" panose="020B0604020202020204" pitchFamily="34" charset="0"/>
            </a:endParaRPr>
          </a:p>
        </p:txBody>
      </p:sp>
      <p:grpSp>
        <p:nvGrpSpPr>
          <p:cNvPr id="10" name="组合 9"/>
          <p:cNvGrpSpPr/>
          <p:nvPr/>
        </p:nvGrpSpPr>
        <p:grpSpPr>
          <a:xfrm>
            <a:off x="5709295" y="5004587"/>
            <a:ext cx="1800200" cy="307777"/>
            <a:chOff x="5709295" y="5004587"/>
            <a:chExt cx="1800200" cy="307777"/>
          </a:xfrm>
        </p:grpSpPr>
        <p:sp>
          <p:nvSpPr>
            <p:cNvPr id="6" name="圆角矩形 5"/>
            <p:cNvSpPr/>
            <p:nvPr/>
          </p:nvSpPr>
          <p:spPr>
            <a:xfrm>
              <a:off x="5709295" y="5004587"/>
              <a:ext cx="1800200" cy="307739"/>
            </a:xfrm>
            <a:prstGeom prst="round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5781303" y="5004587"/>
              <a:ext cx="165618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400" b="1" cap="all" dirty="0">
                  <a:solidFill>
                    <a:schemeClr val="bg1"/>
                  </a:solidFill>
                  <a:latin typeface="Arial" panose="020B0604020202020204" pitchFamily="34" charset="0"/>
                  <a:cs typeface="Arial" panose="020B0604020202020204" pitchFamily="34" charset="0"/>
                </a:rPr>
                <a:t>汇报人</a:t>
              </a:r>
              <a:r>
                <a:rPr lang="zh-CN" altLang="en-US" sz="1400" b="1" cap="all" dirty="0" smtClean="0">
                  <a:solidFill>
                    <a:schemeClr val="bg1"/>
                  </a:solidFill>
                  <a:latin typeface="Arial" panose="020B0604020202020204" pitchFamily="34" charset="0"/>
                  <a:cs typeface="Arial" panose="020B0604020202020204" pitchFamily="34" charset="0"/>
                </a:rPr>
                <a:t>：</a:t>
              </a:r>
              <a:r>
                <a:rPr lang="en-US" altLang="zh-CN" sz="1400" b="1" cap="all" dirty="0" smtClean="0">
                  <a:solidFill>
                    <a:schemeClr val="bg1"/>
                  </a:solidFill>
                  <a:latin typeface="Arial" panose="020B0604020202020204" pitchFamily="34" charset="0"/>
                  <a:cs typeface="Arial" panose="020B0604020202020204" pitchFamily="34" charset="0"/>
                </a:rPr>
                <a:t>PPT</a:t>
              </a:r>
              <a:endParaRPr lang="zh-CN" altLang="en-US" sz="1400" cap="all" dirty="0">
                <a:solidFill>
                  <a:schemeClr val="bg1"/>
                </a:solidFill>
                <a:latin typeface="Arial" panose="020B0604020202020204" pitchFamily="34" charset="0"/>
                <a:cs typeface="Arial" panose="020B0604020202020204" pitchFamily="34" charset="0"/>
              </a:endParaRPr>
            </a:p>
          </p:txBody>
        </p:sp>
      </p:grpSp>
      <p:grpSp>
        <p:nvGrpSpPr>
          <p:cNvPr id="11" name="组合 10"/>
          <p:cNvGrpSpPr/>
          <p:nvPr/>
        </p:nvGrpSpPr>
        <p:grpSpPr>
          <a:xfrm>
            <a:off x="7701849" y="5004587"/>
            <a:ext cx="2259977" cy="307739"/>
            <a:chOff x="7701849" y="5004587"/>
            <a:chExt cx="2259977" cy="307739"/>
          </a:xfrm>
        </p:grpSpPr>
        <p:sp>
          <p:nvSpPr>
            <p:cNvPr id="20" name="圆角矩形 19"/>
            <p:cNvSpPr/>
            <p:nvPr/>
          </p:nvSpPr>
          <p:spPr>
            <a:xfrm>
              <a:off x="7753322" y="5004587"/>
              <a:ext cx="2157031" cy="307739"/>
            </a:xfrm>
            <a:prstGeom prst="round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59"/>
            <p:cNvSpPr>
              <a:spLocks noChangeArrowheads="1"/>
            </p:cNvSpPr>
            <p:nvPr/>
          </p:nvSpPr>
          <p:spPr bwMode="auto">
            <a:xfrm>
              <a:off x="7701849" y="5049848"/>
              <a:ext cx="2259977" cy="215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 cap="all" dirty="0">
                  <a:solidFill>
                    <a:schemeClr val="bg1"/>
                  </a:solidFill>
                  <a:latin typeface="Arial" panose="020B0604020202020204" pitchFamily="34" charset="0"/>
                  <a:cs typeface="Arial" panose="020B0604020202020204" pitchFamily="34" charset="0"/>
                </a:rPr>
                <a:t>Report person: </a:t>
              </a:r>
              <a:r>
                <a:rPr lang="en-US" altLang="zh-CN" sz="800" cap="all" dirty="0" smtClean="0">
                  <a:solidFill>
                    <a:schemeClr val="bg1"/>
                  </a:solidFill>
                  <a:latin typeface="Arial" panose="020B0604020202020204" pitchFamily="34" charset="0"/>
                  <a:cs typeface="Arial" panose="020B0604020202020204" pitchFamily="34" charset="0"/>
                </a:rPr>
                <a:t>PPT</a:t>
              </a:r>
              <a:endParaRPr lang="zh-CN" altLang="en-US" sz="800" cap="all"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xmlns="" val="243076485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Effect transition="in" filter="fade">
                                      <p:cBhvr>
                                        <p:cTn id="7" dur="500"/>
                                        <p:tgtEl>
                                          <p:spTgt spid="33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32"/>
                                        </p:tgtEl>
                                      </p:cBhvr>
                                      <p:by x="150000" y="150000"/>
                                    </p:animScale>
                                  </p:childTnLst>
                                </p:cTn>
                              </p:par>
                            </p:childTnLst>
                          </p:cTn>
                        </p:par>
                        <p:par>
                          <p:cTn id="11" fill="hold">
                            <p:stCondLst>
                              <p:cond delay="250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additive="base">
                                        <p:cTn id="19" dur="800" fill="hold"/>
                                        <p:tgtEl>
                                          <p:spTgt spid="7"/>
                                        </p:tgtEl>
                                        <p:attrNameLst>
                                          <p:attrName>ppt_x</p:attrName>
                                        </p:attrNameLst>
                                      </p:cBhvr>
                                      <p:tavLst>
                                        <p:tav tm="0">
                                          <p:val>
                                            <p:strVal val="1+#ppt_w/2"/>
                                          </p:val>
                                        </p:tav>
                                        <p:tav tm="100000">
                                          <p:val>
                                            <p:strVal val="#ppt_x"/>
                                          </p:val>
                                        </p:tav>
                                      </p:tavLst>
                                    </p:anim>
                                    <p:anim calcmode="lin" valueType="num">
                                      <p:cBhvr additive="base">
                                        <p:cTn id="20" dur="8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145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95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332" grpId="1" animBg="1"/>
      <p:bldP spid="3" grpId="0" animBg="1"/>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0" y="0"/>
            <a:ext cx="12858750" cy="7232650"/>
          </a:xfrm>
          <a:prstGeom prst="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a:off x="0" y="0"/>
            <a:ext cx="9302263" cy="7232650"/>
          </a:xfrm>
          <a:prstGeom prst="rtTriangl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117329" y="2168432"/>
            <a:ext cx="2698175" cy="564898"/>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圆角矩形 44"/>
          <p:cNvSpPr/>
          <p:nvPr/>
        </p:nvSpPr>
        <p:spPr bwMode="auto">
          <a:xfrm>
            <a:off x="2786781" y="2096577"/>
            <a:ext cx="860336" cy="709314"/>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smtClean="0">
                <a:solidFill>
                  <a:srgbClr val="FBB600"/>
                </a:solidFill>
                <a:latin typeface="Impact" panose="020B0806030902050204" pitchFamily="34" charset="0"/>
                <a:cs typeface="+mn-ea"/>
                <a:sym typeface="+mn-lt"/>
              </a:rPr>
              <a:t>01</a:t>
            </a:r>
            <a:endParaRPr lang="zh-CN" altLang="en-US" sz="4000" dirty="0">
              <a:solidFill>
                <a:srgbClr val="FBB600"/>
              </a:solidFill>
              <a:latin typeface="Impact" panose="020B0806030902050204" pitchFamily="34" charset="0"/>
              <a:cs typeface="+mn-ea"/>
              <a:sym typeface="+mn-lt"/>
            </a:endParaRPr>
          </a:p>
        </p:txBody>
      </p:sp>
      <p:sp>
        <p:nvSpPr>
          <p:cNvPr id="46" name="矩形 45"/>
          <p:cNvSpPr/>
          <p:nvPr/>
        </p:nvSpPr>
        <p:spPr>
          <a:xfrm>
            <a:off x="5336529" y="3082832"/>
            <a:ext cx="2698175" cy="564898"/>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圆角矩形 46"/>
          <p:cNvSpPr/>
          <p:nvPr/>
        </p:nvSpPr>
        <p:spPr bwMode="auto">
          <a:xfrm>
            <a:off x="4005981" y="3010977"/>
            <a:ext cx="860336" cy="709314"/>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smtClean="0">
                <a:solidFill>
                  <a:srgbClr val="FBB600"/>
                </a:solidFill>
                <a:latin typeface="Impact" panose="020B0806030902050204" pitchFamily="34" charset="0"/>
                <a:cs typeface="+mn-ea"/>
                <a:sym typeface="+mn-lt"/>
              </a:rPr>
              <a:t>02</a:t>
            </a:r>
            <a:endParaRPr lang="zh-CN" altLang="en-US" sz="4000" dirty="0">
              <a:solidFill>
                <a:srgbClr val="FBB600"/>
              </a:solidFill>
              <a:latin typeface="Impact" panose="020B0806030902050204" pitchFamily="34" charset="0"/>
              <a:cs typeface="+mn-ea"/>
              <a:sym typeface="+mn-lt"/>
            </a:endParaRPr>
          </a:p>
        </p:txBody>
      </p:sp>
      <p:sp>
        <p:nvSpPr>
          <p:cNvPr id="48" name="矩形 47"/>
          <p:cNvSpPr/>
          <p:nvPr/>
        </p:nvSpPr>
        <p:spPr>
          <a:xfrm>
            <a:off x="6464289" y="4058192"/>
            <a:ext cx="2698175" cy="564898"/>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圆角矩形 48"/>
          <p:cNvSpPr/>
          <p:nvPr/>
        </p:nvSpPr>
        <p:spPr bwMode="auto">
          <a:xfrm>
            <a:off x="5133741" y="3986337"/>
            <a:ext cx="860336" cy="709314"/>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smtClean="0">
                <a:solidFill>
                  <a:srgbClr val="FBB600"/>
                </a:solidFill>
                <a:latin typeface="Impact" panose="020B0806030902050204" pitchFamily="34" charset="0"/>
                <a:cs typeface="+mn-ea"/>
                <a:sym typeface="+mn-lt"/>
              </a:rPr>
              <a:t>03</a:t>
            </a:r>
            <a:endParaRPr lang="zh-CN" altLang="en-US" sz="4000" dirty="0">
              <a:solidFill>
                <a:srgbClr val="FBB600"/>
              </a:solidFill>
              <a:latin typeface="Impact" panose="020B0806030902050204" pitchFamily="34" charset="0"/>
              <a:cs typeface="+mn-ea"/>
              <a:sym typeface="+mn-lt"/>
            </a:endParaRPr>
          </a:p>
        </p:txBody>
      </p:sp>
      <p:sp>
        <p:nvSpPr>
          <p:cNvPr id="50" name="矩形 49"/>
          <p:cNvSpPr/>
          <p:nvPr/>
        </p:nvSpPr>
        <p:spPr>
          <a:xfrm>
            <a:off x="7881609" y="5033552"/>
            <a:ext cx="2698175" cy="564898"/>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圆角矩形 50"/>
          <p:cNvSpPr/>
          <p:nvPr/>
        </p:nvSpPr>
        <p:spPr bwMode="auto">
          <a:xfrm>
            <a:off x="6551061" y="4961697"/>
            <a:ext cx="860336" cy="709314"/>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smtClean="0">
                <a:solidFill>
                  <a:srgbClr val="FBB600"/>
                </a:solidFill>
                <a:latin typeface="Impact" panose="020B0806030902050204" pitchFamily="34" charset="0"/>
                <a:cs typeface="+mn-ea"/>
                <a:sym typeface="+mn-lt"/>
              </a:rPr>
              <a:t>04</a:t>
            </a:r>
            <a:endParaRPr lang="zh-CN" altLang="en-US" sz="4000" dirty="0">
              <a:solidFill>
                <a:srgbClr val="FBB600"/>
              </a:solidFill>
              <a:latin typeface="Impact" panose="020B0806030902050204" pitchFamily="34" charset="0"/>
              <a:cs typeface="+mn-ea"/>
              <a:sym typeface="+mn-lt"/>
            </a:endParaRPr>
          </a:p>
        </p:txBody>
      </p:sp>
      <p:sp>
        <p:nvSpPr>
          <p:cNvPr id="52" name="文本框 51"/>
          <p:cNvSpPr txBox="1"/>
          <p:nvPr/>
        </p:nvSpPr>
        <p:spPr>
          <a:xfrm>
            <a:off x="1395137" y="370872"/>
            <a:ext cx="2850433" cy="830997"/>
          </a:xfrm>
          <a:prstGeom prst="rect">
            <a:avLst/>
          </a:prstGeom>
          <a:noFill/>
        </p:spPr>
        <p:txBody>
          <a:bodyPr wrap="square" rtlCol="0">
            <a:spAutoFit/>
          </a:bodyPr>
          <a:lstStyle/>
          <a:p>
            <a:pPr algn="ctr">
              <a:lnSpc>
                <a:spcPct val="120000"/>
              </a:lnSpc>
            </a:pPr>
            <a:r>
              <a:rPr lang="zh-CN" altLang="en-US" sz="4000" b="1" cap="all" spc="300" dirty="0" smtClean="0">
                <a:solidFill>
                  <a:schemeClr val="bg1"/>
                </a:solidFill>
                <a:latin typeface="微软雅黑" panose="020B0503020204020204" pitchFamily="34" charset="-122"/>
                <a:ea typeface="微软雅黑" panose="020B0503020204020204" pitchFamily="34" charset="-122"/>
                <a:cs typeface="+mn-ea"/>
                <a:sym typeface="+mn-lt"/>
              </a:rPr>
              <a:t>目录</a:t>
            </a:r>
            <a:r>
              <a:rPr lang="en-US" altLang="zh-CN" sz="4000" b="1" cap="all" spc="300" dirty="0" smtClean="0">
                <a:solidFill>
                  <a:schemeClr val="bg1"/>
                </a:solidFill>
                <a:latin typeface="微软雅黑" panose="020B0503020204020204" pitchFamily="34" charset="-122"/>
                <a:ea typeface="微软雅黑" panose="020B0503020204020204" pitchFamily="34" charset="-122"/>
                <a:cs typeface="+mn-ea"/>
                <a:sym typeface="+mn-lt"/>
              </a:rPr>
              <a:t>/</a:t>
            </a:r>
            <a:r>
              <a:rPr lang="en-US" altLang="zh-CN" sz="2000" b="1" cap="all" dirty="0" smtClean="0">
                <a:solidFill>
                  <a:schemeClr val="bg1"/>
                </a:solidFill>
                <a:latin typeface="Franklin Gothic Book" panose="020B0503020102020204" pitchFamily="34" charset="0"/>
                <a:ea typeface="Cambria Math" panose="02040503050406030204" pitchFamily="18" charset="0"/>
                <a:cs typeface="+mn-ea"/>
                <a:sym typeface="+mn-lt"/>
              </a:rPr>
              <a:t>contents</a:t>
            </a:r>
            <a:endParaRPr lang="zh-CN" altLang="en-US" sz="2000" b="1" cap="all" dirty="0">
              <a:solidFill>
                <a:schemeClr val="bg1"/>
              </a:solidFill>
              <a:latin typeface="Franklin Gothic Book" panose="020B0503020102020204" pitchFamily="34" charset="0"/>
              <a:cs typeface="+mn-ea"/>
              <a:sym typeface="+mn-lt"/>
            </a:endParaRPr>
          </a:p>
        </p:txBody>
      </p:sp>
    </p:spTree>
    <p:extLst>
      <p:ext uri="{BB962C8B-B14F-4D97-AF65-F5344CB8AC3E}">
        <p14:creationId xmlns:p14="http://schemas.microsoft.com/office/powerpoint/2010/main" xmlns="" val="53387241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250"/>
                                        <p:tgtEl>
                                          <p:spTgt spid="41"/>
                                        </p:tgtEl>
                                      </p:cBhvr>
                                    </p:animEffect>
                                    <p:anim calcmode="lin" valueType="num">
                                      <p:cBhvr>
                                        <p:cTn id="8" dur="250" fill="hold"/>
                                        <p:tgtEl>
                                          <p:spTgt spid="41"/>
                                        </p:tgtEl>
                                        <p:attrNameLst>
                                          <p:attrName>ppt_x</p:attrName>
                                        </p:attrNameLst>
                                      </p:cBhvr>
                                      <p:tavLst>
                                        <p:tav tm="0">
                                          <p:val>
                                            <p:strVal val="#ppt_x"/>
                                          </p:val>
                                        </p:tav>
                                        <p:tav tm="100000">
                                          <p:val>
                                            <p:strVal val="#ppt_x"/>
                                          </p:val>
                                        </p:tav>
                                      </p:tavLst>
                                    </p:anim>
                                    <p:anim calcmode="lin" valueType="num">
                                      <p:cBhvr>
                                        <p:cTn id="9" dur="25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750"/>
                            </p:stCondLst>
                            <p:childTnLst>
                              <p:par>
                                <p:cTn id="15" presetID="22" presetClass="entr" presetSubtype="8"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wipe(left)">
                                      <p:cBhvr>
                                        <p:cTn id="17" dur="500"/>
                                        <p:tgtEl>
                                          <p:spTgt spid="52"/>
                                        </p:tgtEl>
                                      </p:cBhvr>
                                    </p:animEffect>
                                  </p:childTnLst>
                                </p:cTn>
                              </p:par>
                            </p:childTnLst>
                          </p:cTn>
                        </p:par>
                        <p:par>
                          <p:cTn id="18" fill="hold">
                            <p:stCondLst>
                              <p:cond delay="1250"/>
                            </p:stCondLst>
                            <p:childTnLst>
                              <p:par>
                                <p:cTn id="19" presetID="26" presetClass="emph" presetSubtype="0" fill="hold" grpId="1" nodeType="afterEffect">
                                  <p:stCondLst>
                                    <p:cond delay="0"/>
                                  </p:stCondLst>
                                  <p:childTnLst>
                                    <p:animEffect transition="out" filter="fade">
                                      <p:cBhvr>
                                        <p:cTn id="20" dur="500" tmFilter="0, 0; .2, .5; .8, .5; 1, 0"/>
                                        <p:tgtEl>
                                          <p:spTgt spid="52"/>
                                        </p:tgtEl>
                                      </p:cBhvr>
                                    </p:animEffect>
                                    <p:animScale>
                                      <p:cBhvr>
                                        <p:cTn id="21" dur="250" autoRev="1" fill="hold"/>
                                        <p:tgtEl>
                                          <p:spTgt spid="52"/>
                                        </p:tgtEl>
                                      </p:cBhvr>
                                      <p:by x="105000" y="105000"/>
                                    </p:animScale>
                                  </p:childTnLst>
                                </p:cTn>
                              </p:par>
                            </p:childTnLst>
                          </p:cTn>
                        </p:par>
                        <p:par>
                          <p:cTn id="22" fill="hold">
                            <p:stCondLst>
                              <p:cond delay="1750"/>
                            </p:stCondLst>
                            <p:childTnLst>
                              <p:par>
                                <p:cTn id="23" presetID="2" presetClass="entr" presetSubtype="1" fill="hold" grpId="0"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ppt_x"/>
                                          </p:val>
                                        </p:tav>
                                        <p:tav tm="100000">
                                          <p:val>
                                            <p:strVal val="#ppt_x"/>
                                          </p:val>
                                        </p:tav>
                                      </p:tavLst>
                                    </p:anim>
                                    <p:anim calcmode="lin" valueType="num">
                                      <p:cBhvr additive="base">
                                        <p:cTn id="26" dur="500" fill="hold"/>
                                        <p:tgtEl>
                                          <p:spTgt spid="45"/>
                                        </p:tgtEl>
                                        <p:attrNameLst>
                                          <p:attrName>ppt_y</p:attrName>
                                        </p:attrNameLst>
                                      </p:cBhvr>
                                      <p:tavLst>
                                        <p:tav tm="0">
                                          <p:val>
                                            <p:strVal val="0-#ppt_h/2"/>
                                          </p:val>
                                        </p:tav>
                                        <p:tav tm="100000">
                                          <p:val>
                                            <p:strVal val="#ppt_y"/>
                                          </p:val>
                                        </p:tav>
                                      </p:tavLst>
                                    </p:anim>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wipe(left)">
                                      <p:cBhvr>
                                        <p:cTn id="30" dur="500"/>
                                        <p:tgtEl>
                                          <p:spTgt spid="44"/>
                                        </p:tgtEl>
                                      </p:cBhvr>
                                    </p:animEffect>
                                  </p:childTnLst>
                                </p:cTn>
                              </p:par>
                            </p:childTnLst>
                          </p:cTn>
                        </p:par>
                        <p:par>
                          <p:cTn id="31" fill="hold">
                            <p:stCondLst>
                              <p:cond delay="2750"/>
                            </p:stCondLst>
                            <p:childTnLst>
                              <p:par>
                                <p:cTn id="32" presetID="2" presetClass="entr" presetSubtype="1"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ppt_x"/>
                                          </p:val>
                                        </p:tav>
                                        <p:tav tm="100000">
                                          <p:val>
                                            <p:strVal val="#ppt_x"/>
                                          </p:val>
                                        </p:tav>
                                      </p:tavLst>
                                    </p:anim>
                                    <p:anim calcmode="lin" valueType="num">
                                      <p:cBhvr additive="base">
                                        <p:cTn id="35" dur="500" fill="hold"/>
                                        <p:tgtEl>
                                          <p:spTgt spid="47"/>
                                        </p:tgtEl>
                                        <p:attrNameLst>
                                          <p:attrName>ppt_y</p:attrName>
                                        </p:attrNameLst>
                                      </p:cBhvr>
                                      <p:tavLst>
                                        <p:tav tm="0">
                                          <p:val>
                                            <p:strVal val="0-#ppt_h/2"/>
                                          </p:val>
                                        </p:tav>
                                        <p:tav tm="100000">
                                          <p:val>
                                            <p:strVal val="#ppt_y"/>
                                          </p:val>
                                        </p:tav>
                                      </p:tavLst>
                                    </p:anim>
                                  </p:childTnLst>
                                </p:cTn>
                              </p:par>
                            </p:childTnLst>
                          </p:cTn>
                        </p:par>
                        <p:par>
                          <p:cTn id="36" fill="hold">
                            <p:stCondLst>
                              <p:cond delay="3250"/>
                            </p:stCondLst>
                            <p:childTnLst>
                              <p:par>
                                <p:cTn id="37" presetID="2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childTnLst>
                          </p:cTn>
                        </p:par>
                        <p:par>
                          <p:cTn id="40" fill="hold">
                            <p:stCondLst>
                              <p:cond delay="3750"/>
                            </p:stCondLst>
                            <p:childTnLst>
                              <p:par>
                                <p:cTn id="41" presetID="2" presetClass="entr" presetSubtype="1"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0-#ppt_h/2"/>
                                          </p:val>
                                        </p:tav>
                                        <p:tav tm="100000">
                                          <p:val>
                                            <p:strVal val="#ppt_y"/>
                                          </p:val>
                                        </p:tav>
                                      </p:tavLst>
                                    </p:anim>
                                  </p:childTnLst>
                                </p:cTn>
                              </p:par>
                            </p:childTnLst>
                          </p:cTn>
                        </p:par>
                        <p:par>
                          <p:cTn id="45" fill="hold">
                            <p:stCondLst>
                              <p:cond delay="4250"/>
                            </p:stCondLst>
                            <p:childTnLst>
                              <p:par>
                                <p:cTn id="46" presetID="22" presetClass="entr" presetSubtype="8"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left)">
                                      <p:cBhvr>
                                        <p:cTn id="48" dur="500"/>
                                        <p:tgtEl>
                                          <p:spTgt spid="48"/>
                                        </p:tgtEl>
                                      </p:cBhvr>
                                    </p:animEffect>
                                  </p:childTnLst>
                                </p:cTn>
                              </p:par>
                            </p:childTnLst>
                          </p:cTn>
                        </p:par>
                        <p:par>
                          <p:cTn id="49" fill="hold">
                            <p:stCondLst>
                              <p:cond delay="4750"/>
                            </p:stCondLst>
                            <p:childTnLst>
                              <p:par>
                                <p:cTn id="50" presetID="2" presetClass="entr" presetSubtype="1"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 calcmode="lin" valueType="num">
                                      <p:cBhvr additive="base">
                                        <p:cTn id="52" dur="500" fill="hold"/>
                                        <p:tgtEl>
                                          <p:spTgt spid="51"/>
                                        </p:tgtEl>
                                        <p:attrNameLst>
                                          <p:attrName>ppt_x</p:attrName>
                                        </p:attrNameLst>
                                      </p:cBhvr>
                                      <p:tavLst>
                                        <p:tav tm="0">
                                          <p:val>
                                            <p:strVal val="#ppt_x"/>
                                          </p:val>
                                        </p:tav>
                                        <p:tav tm="100000">
                                          <p:val>
                                            <p:strVal val="#ppt_x"/>
                                          </p:val>
                                        </p:tav>
                                      </p:tavLst>
                                    </p:anim>
                                    <p:anim calcmode="lin" valueType="num">
                                      <p:cBhvr additive="base">
                                        <p:cTn id="53" dur="500" fill="hold"/>
                                        <p:tgtEl>
                                          <p:spTgt spid="51"/>
                                        </p:tgtEl>
                                        <p:attrNameLst>
                                          <p:attrName>ppt_y</p:attrName>
                                        </p:attrNameLst>
                                      </p:cBhvr>
                                      <p:tavLst>
                                        <p:tav tm="0">
                                          <p:val>
                                            <p:strVal val="0-#ppt_h/2"/>
                                          </p:val>
                                        </p:tav>
                                        <p:tav tm="100000">
                                          <p:val>
                                            <p:strVal val="#ppt_y"/>
                                          </p:val>
                                        </p:tav>
                                      </p:tavLst>
                                    </p:anim>
                                  </p:childTnLst>
                                </p:cTn>
                              </p:par>
                            </p:childTnLst>
                          </p:cTn>
                        </p:par>
                        <p:par>
                          <p:cTn id="54" fill="hold">
                            <p:stCondLst>
                              <p:cond delay="5250"/>
                            </p:stCondLst>
                            <p:childTnLst>
                              <p:par>
                                <p:cTn id="55" presetID="22" presetClass="entr" presetSubtype="8"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left)">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 grpId="0" animBg="1"/>
      <p:bldP spid="44" grpId="0"/>
      <p:bldP spid="45" grpId="0" animBg="1"/>
      <p:bldP spid="46" grpId="0"/>
      <p:bldP spid="47" grpId="0" animBg="1"/>
      <p:bldP spid="48" grpId="0"/>
      <p:bldP spid="49" grpId="0" animBg="1"/>
      <p:bldP spid="50" grpId="0"/>
      <p:bldP spid="51" grpId="0" animBg="1"/>
      <p:bldP spid="52" grpId="0"/>
      <p:bldP spid="5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6"/>
          <p:cNvSpPr>
            <a:spLocks noChangeArrowheads="1"/>
          </p:cNvSpPr>
          <p:nvPr/>
        </p:nvSpPr>
        <p:spPr bwMode="auto">
          <a:xfrm>
            <a:off x="6529822" y="1895341"/>
            <a:ext cx="6328135" cy="3818645"/>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5123" name="矩形 1"/>
          <p:cNvSpPr>
            <a:spLocks noChangeArrowheads="1"/>
          </p:cNvSpPr>
          <p:nvPr/>
        </p:nvSpPr>
        <p:spPr bwMode="auto">
          <a:xfrm>
            <a:off x="795" y="248"/>
            <a:ext cx="803573" cy="7232154"/>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2" name="矩形 1"/>
          <p:cNvSpPr>
            <a:spLocks noChangeArrowheads="1"/>
          </p:cNvSpPr>
          <p:nvPr/>
        </p:nvSpPr>
        <p:spPr bwMode="auto">
          <a:xfrm>
            <a:off x="740743" y="-57150"/>
            <a:ext cx="5812746" cy="728955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a:outerShdw blurRad="63500" sx="102000" sy="102000" algn="ctr" rotWithShape="0">
              <a:prstClr val="black">
                <a:alpha val="40000"/>
              </a:prstClr>
            </a:outerShdw>
          </a:effectLs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3" name="TextBox 32"/>
          <p:cNvSpPr txBox="1"/>
          <p:nvPr/>
        </p:nvSpPr>
        <p:spPr>
          <a:xfrm>
            <a:off x="8130561" y="2875847"/>
            <a:ext cx="4720796" cy="1261884"/>
          </a:xfrm>
          <a:prstGeom prst="rect">
            <a:avLst/>
          </a:prstGeom>
          <a:noFill/>
        </p:spPr>
        <p:txBody>
          <a:bodyPr wrap="square" rtlCol="0">
            <a:spAutoFit/>
          </a:bodyPr>
          <a:lstStyle/>
          <a:p>
            <a:r>
              <a:rPr lang="en-US" altLang="zh-CN" sz="2800" dirty="0">
                <a:solidFill>
                  <a:schemeClr val="bg1"/>
                </a:solidFill>
                <a:ea typeface="微软雅黑" panose="020B0503020204020204" pitchFamily="34" charset="-122"/>
              </a:rPr>
              <a:t>ADD RELATED</a:t>
            </a:r>
          </a:p>
          <a:p>
            <a:r>
              <a:rPr lang="en-US" altLang="zh-CN" sz="4800" dirty="0">
                <a:solidFill>
                  <a:schemeClr val="bg1"/>
                </a:solidFill>
                <a:latin typeface="Impact" panose="020B0806030902050204" pitchFamily="34" charset="0"/>
                <a:ea typeface="微软雅黑" panose="020B0503020204020204" pitchFamily="34" charset="-122"/>
              </a:rPr>
              <a:t>TITLE WORDS</a:t>
            </a:r>
            <a:endParaRPr lang="zh-CN" altLang="en-US" sz="48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TextBox 32"/>
          <p:cNvSpPr txBox="1"/>
          <p:nvPr/>
        </p:nvSpPr>
        <p:spPr>
          <a:xfrm>
            <a:off x="6795897" y="2721959"/>
            <a:ext cx="1928166" cy="1569660"/>
          </a:xfrm>
          <a:prstGeom prst="rect">
            <a:avLst/>
          </a:prstGeom>
          <a:noFill/>
        </p:spPr>
        <p:txBody>
          <a:bodyPr wrap="square" rtlCol="0">
            <a:spAutoFit/>
          </a:bodyPr>
          <a:lstStyle/>
          <a:p>
            <a:r>
              <a:rPr lang="en-US" altLang="zh-CN" sz="9600" dirty="0" smtClean="0">
                <a:solidFill>
                  <a:schemeClr val="bg1"/>
                </a:solidFill>
                <a:latin typeface="Impact" panose="020B0806030902050204" pitchFamily="34" charset="0"/>
                <a:ea typeface="微软雅黑" panose="020B0503020204020204" pitchFamily="34" charset="-122"/>
              </a:rPr>
              <a:t>01</a:t>
            </a:r>
            <a:endParaRPr lang="zh-CN" altLang="en-US" sz="239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5" name="TextBox 32"/>
          <p:cNvSpPr txBox="1"/>
          <p:nvPr/>
        </p:nvSpPr>
        <p:spPr>
          <a:xfrm>
            <a:off x="8130561" y="4219622"/>
            <a:ext cx="3869718" cy="523220"/>
          </a:xfrm>
          <a:prstGeom prst="rect">
            <a:avLst/>
          </a:prstGeom>
          <a:noFill/>
        </p:spPr>
        <p:txBody>
          <a:bodyPr wrap="square" rtlCol="0">
            <a:spAutoFit/>
          </a:bodyPr>
          <a:lstStyle/>
          <a:p>
            <a:r>
              <a:rPr lang="zh-CN" altLang="en-US" sz="2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48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xmlns="" val="2508303359"/>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22" presetClass="entr" presetSubtype="4"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ipe(down)">
                                      <p:cBhvr>
                                        <p:cTn id="7" dur="500"/>
                                        <p:tgtEl>
                                          <p:spTgt spid="5123"/>
                                        </p:tgtEl>
                                      </p:cBhvr>
                                    </p:animEffect>
                                  </p:childTnLst>
                                </p:cTn>
                              </p:par>
                            </p:childTnLst>
                          </p:cTn>
                        </p:par>
                        <p:par>
                          <p:cTn id="8" fill="hold">
                            <p:stCondLst>
                              <p:cond delay="12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750"/>
                            </p:stCondLst>
                            <p:childTnLst>
                              <p:par>
                                <p:cTn id="13" presetID="22" presetClass="entr" presetSubtype="8" fill="hold" grpId="0" nodeType="after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wipe(left)">
                                      <p:cBhvr>
                                        <p:cTn id="15" dur="500"/>
                                        <p:tgtEl>
                                          <p:spTgt spid="5122"/>
                                        </p:tgtEl>
                                      </p:cBhvr>
                                    </p:animEffect>
                                  </p:childTnLst>
                                </p:cTn>
                              </p:par>
                            </p:childTnLst>
                          </p:cTn>
                        </p:par>
                        <p:par>
                          <p:cTn id="16" fill="hold">
                            <p:stCondLst>
                              <p:cond delay="2250"/>
                            </p:stCondLst>
                            <p:childTnLst>
                              <p:par>
                                <p:cTn id="17" presetID="2"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50" fill="hold"/>
                                        <p:tgtEl>
                                          <p:spTgt spid="14"/>
                                        </p:tgtEl>
                                        <p:attrNameLst>
                                          <p:attrName>ppt_x</p:attrName>
                                        </p:attrNameLst>
                                      </p:cBhvr>
                                      <p:tavLst>
                                        <p:tav tm="0">
                                          <p:val>
                                            <p:strVal val="#ppt_x"/>
                                          </p:val>
                                        </p:tav>
                                        <p:tav tm="100000">
                                          <p:val>
                                            <p:strVal val="#ppt_x"/>
                                          </p:val>
                                        </p:tav>
                                      </p:tavLst>
                                    </p:anim>
                                    <p:anim calcmode="lin" valueType="num">
                                      <p:cBhvr additive="base">
                                        <p:cTn id="20" dur="25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2500"/>
                            </p:stCondLst>
                            <p:childTnLst>
                              <p:par>
                                <p:cTn id="22" presetID="26" presetClass="emph" presetSubtype="0" fill="hold" grpId="1" nodeType="afterEffect">
                                  <p:stCondLst>
                                    <p:cond delay="0"/>
                                  </p:stCondLst>
                                  <p:childTnLst>
                                    <p:animEffect transition="out" filter="fade">
                                      <p:cBhvr>
                                        <p:cTn id="23" dur="500" tmFilter="0, 0; .2, .5; .8, .5; 1, 0"/>
                                        <p:tgtEl>
                                          <p:spTgt spid="14"/>
                                        </p:tgtEl>
                                      </p:cBhvr>
                                    </p:animEffect>
                                    <p:animScale>
                                      <p:cBhvr>
                                        <p:cTn id="24" dur="250" autoRev="1" fill="hold"/>
                                        <p:tgtEl>
                                          <p:spTgt spid="14"/>
                                        </p:tgtEl>
                                      </p:cBhvr>
                                      <p:by x="105000" y="105000"/>
                                    </p:animScale>
                                  </p:childTnLst>
                                </p:cTn>
                              </p:par>
                            </p:childTnLst>
                          </p:cTn>
                        </p:par>
                        <p:par>
                          <p:cTn id="25" fill="hold">
                            <p:stCondLst>
                              <p:cond delay="3000"/>
                            </p:stCondLst>
                            <p:childTnLst>
                              <p:par>
                                <p:cTn id="26" presetID="2" presetClass="entr" presetSubtype="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250" fill="hold"/>
                                        <p:tgtEl>
                                          <p:spTgt spid="13"/>
                                        </p:tgtEl>
                                        <p:attrNameLst>
                                          <p:attrName>ppt_x</p:attrName>
                                        </p:attrNameLst>
                                      </p:cBhvr>
                                      <p:tavLst>
                                        <p:tav tm="0">
                                          <p:val>
                                            <p:strVal val="#ppt_x"/>
                                          </p:val>
                                        </p:tav>
                                        <p:tav tm="100000">
                                          <p:val>
                                            <p:strVal val="#ppt_x"/>
                                          </p:val>
                                        </p:tav>
                                      </p:tavLst>
                                    </p:anim>
                                    <p:anim calcmode="lin" valueType="num">
                                      <p:cBhvr additive="base">
                                        <p:cTn id="29" dur="250" fill="hold"/>
                                        <p:tgtEl>
                                          <p:spTgt spid="13"/>
                                        </p:tgtEl>
                                        <p:attrNameLst>
                                          <p:attrName>ppt_y</p:attrName>
                                        </p:attrNameLst>
                                      </p:cBhvr>
                                      <p:tavLst>
                                        <p:tav tm="0">
                                          <p:val>
                                            <p:strVal val="0-#ppt_h/2"/>
                                          </p:val>
                                        </p:tav>
                                        <p:tav tm="100000">
                                          <p:val>
                                            <p:strVal val="#ppt_y"/>
                                          </p:val>
                                        </p:tav>
                                      </p:tavLst>
                                    </p:anim>
                                  </p:childTnLst>
                                </p:cTn>
                              </p:par>
                            </p:childTnLst>
                          </p:cTn>
                        </p:par>
                        <p:par>
                          <p:cTn id="30" fill="hold">
                            <p:stCondLst>
                              <p:cond delay="325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animBg="1"/>
      <p:bldP spid="12" grpId="0" animBg="1"/>
      <p:bldP spid="13" grpId="0"/>
      <p:bldP spid="14" grpId="0"/>
      <p:bldP spid="14" grpId="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20697946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a:spLocks/>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0" name="AutoShape 2"/>
          <p:cNvSpPr>
            <a:spLocks/>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3" name="AutoShape 5" descr="image4.png"/>
          <p:cNvSpPr>
            <a:spLocks/>
          </p:cNvSpPr>
          <p:nvPr/>
        </p:nvSpPr>
        <p:spPr bwMode="auto">
          <a:xfrm>
            <a:off x="5176928" y="1456085"/>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2"/>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 name="矩形 2"/>
          <p:cNvSpPr/>
          <p:nvPr/>
        </p:nvSpPr>
        <p:spPr>
          <a:xfrm>
            <a:off x="5493271" y="2536205"/>
            <a:ext cx="1944216" cy="3456384"/>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99" name="AutoShape 11"/>
          <p:cNvSpPr>
            <a:spLocks/>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301" name="AutoShape 13"/>
          <p:cNvSpPr>
            <a:spLocks/>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15"/>
          <p:cNvSpPr txBox="1"/>
          <p:nvPr/>
        </p:nvSpPr>
        <p:spPr>
          <a:xfrm>
            <a:off x="8347444" y="3133776"/>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8" name="TextBox 16"/>
          <p:cNvSpPr txBox="1"/>
          <p:nvPr/>
        </p:nvSpPr>
        <p:spPr>
          <a:xfrm>
            <a:off x="8347444" y="2813045"/>
            <a:ext cx="1816205" cy="315633"/>
          </a:xfrm>
          <a:prstGeom prst="rect">
            <a:avLst/>
          </a:prstGeom>
          <a:noFill/>
        </p:spPr>
        <p:txBody>
          <a:bodyPr wrap="none" lIns="99220" tIns="49610" rIns="99220" bIns="4961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4288227178"/>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 calcmode="lin" valueType="num">
                                      <p:cBhvr additive="base">
                                        <p:cTn id="17" dur="500" fill="hold"/>
                                        <p:tgtEl>
                                          <p:spTgt spid="12293"/>
                                        </p:tgtEl>
                                        <p:attrNameLst>
                                          <p:attrName>ppt_x</p:attrName>
                                        </p:attrNameLst>
                                      </p:cBhvr>
                                      <p:tavLst>
                                        <p:tav tm="0">
                                          <p:val>
                                            <p:strVal val="0-#ppt_w/2"/>
                                          </p:val>
                                        </p:tav>
                                        <p:tav tm="100000">
                                          <p:val>
                                            <p:strVal val="#ppt_x"/>
                                          </p:val>
                                        </p:tav>
                                      </p:tavLst>
                                    </p:anim>
                                    <p:anim calcmode="lin" valueType="num">
                                      <p:cBhvr additive="base">
                                        <p:cTn id="18" dur="500" fill="hold"/>
                                        <p:tgtEl>
                                          <p:spTgt spid="1229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2301"/>
                                        </p:tgtEl>
                                        <p:attrNameLst>
                                          <p:attrName>style.visibility</p:attrName>
                                        </p:attrNameLst>
                                      </p:cBhvr>
                                      <p:to>
                                        <p:strVal val="visible"/>
                                      </p:to>
                                    </p:set>
                                    <p:anim calcmode="lin" valueType="num">
                                      <p:cBhvr>
                                        <p:cTn id="26" dur="500" fill="hold"/>
                                        <p:tgtEl>
                                          <p:spTgt spid="12301"/>
                                        </p:tgtEl>
                                        <p:attrNameLst>
                                          <p:attrName>ppt_w</p:attrName>
                                        </p:attrNameLst>
                                      </p:cBhvr>
                                      <p:tavLst>
                                        <p:tav tm="0">
                                          <p:val>
                                            <p:fltVal val="0"/>
                                          </p:val>
                                        </p:tav>
                                        <p:tav tm="100000">
                                          <p:val>
                                            <p:strVal val="#ppt_w"/>
                                          </p:val>
                                        </p:tav>
                                      </p:tavLst>
                                    </p:anim>
                                    <p:anim calcmode="lin" valueType="num">
                                      <p:cBhvr>
                                        <p:cTn id="27" dur="500" fill="hold"/>
                                        <p:tgtEl>
                                          <p:spTgt spid="12301"/>
                                        </p:tgtEl>
                                        <p:attrNameLst>
                                          <p:attrName>ppt_h</p:attrName>
                                        </p:attrNameLst>
                                      </p:cBhvr>
                                      <p:tavLst>
                                        <p:tav tm="0">
                                          <p:val>
                                            <p:fltVal val="0"/>
                                          </p:val>
                                        </p:tav>
                                        <p:tav tm="100000">
                                          <p:val>
                                            <p:strVal val="#ppt_h"/>
                                          </p:val>
                                        </p:tav>
                                      </p:tavLst>
                                    </p:anim>
                                    <p:animEffect transition="in" filter="fade">
                                      <p:cBhvr>
                                        <p:cTn id="28" dur="500"/>
                                        <p:tgtEl>
                                          <p:spTgt spid="12301"/>
                                        </p:tgtEl>
                                      </p:cBhvr>
                                    </p:animEffect>
                                  </p:childTnLst>
                                </p:cTn>
                              </p:par>
                            </p:childTnLst>
                          </p:cTn>
                        </p:par>
                        <p:par>
                          <p:cTn id="29" fill="hold">
                            <p:stCondLst>
                              <p:cond delay="2500"/>
                            </p:stCondLst>
                            <p:childTnLst>
                              <p:par>
                                <p:cTn id="30" presetID="17" presetClass="entr" presetSubtype="1" fill="hold" grpId="0" nodeType="afterEffect">
                                  <p:stCondLst>
                                    <p:cond delay="0"/>
                                  </p:stCondLst>
                                  <p:iterate type="lt">
                                    <p:tmPct val="40000"/>
                                  </p:iterate>
                                  <p:childTnLst>
                                    <p:set>
                                      <p:cBhvr>
                                        <p:cTn id="31" dur="1" fill="hold">
                                          <p:stCondLst>
                                            <p:cond delay="0"/>
                                          </p:stCondLst>
                                        </p:cTn>
                                        <p:tgtEl>
                                          <p:spTgt spid="32"/>
                                        </p:tgtEl>
                                        <p:attrNameLst>
                                          <p:attrName>style.visibility</p:attrName>
                                        </p:attrNameLst>
                                      </p:cBhvr>
                                      <p:to>
                                        <p:strVal val="visible"/>
                                      </p:to>
                                    </p:set>
                                    <p:anim calcmode="lin" valueType="num">
                                      <p:cBhvr>
                                        <p:cTn id="32" dur="250" fill="hold"/>
                                        <p:tgtEl>
                                          <p:spTgt spid="32"/>
                                        </p:tgtEl>
                                        <p:attrNameLst>
                                          <p:attrName>ppt_x</p:attrName>
                                        </p:attrNameLst>
                                      </p:cBhvr>
                                      <p:tavLst>
                                        <p:tav tm="0">
                                          <p:val>
                                            <p:strVal val="#ppt_x"/>
                                          </p:val>
                                        </p:tav>
                                        <p:tav tm="100000">
                                          <p:val>
                                            <p:strVal val="#ppt_x"/>
                                          </p:val>
                                        </p:tav>
                                      </p:tavLst>
                                    </p:anim>
                                    <p:anim calcmode="lin" valueType="num">
                                      <p:cBhvr>
                                        <p:cTn id="33" dur="250" fill="hold"/>
                                        <p:tgtEl>
                                          <p:spTgt spid="32"/>
                                        </p:tgtEl>
                                        <p:attrNameLst>
                                          <p:attrName>ppt_y</p:attrName>
                                        </p:attrNameLst>
                                      </p:cBhvr>
                                      <p:tavLst>
                                        <p:tav tm="0">
                                          <p:val>
                                            <p:strVal val="#ppt_y-#ppt_h/2"/>
                                          </p:val>
                                        </p:tav>
                                        <p:tav tm="100000">
                                          <p:val>
                                            <p:strVal val="#ppt_y"/>
                                          </p:val>
                                        </p:tav>
                                      </p:tavLst>
                                    </p:anim>
                                    <p:anim calcmode="lin" valueType="num">
                                      <p:cBhvr>
                                        <p:cTn id="34" dur="250" fill="hold"/>
                                        <p:tgtEl>
                                          <p:spTgt spid="32"/>
                                        </p:tgtEl>
                                        <p:attrNameLst>
                                          <p:attrName>ppt_w</p:attrName>
                                        </p:attrNameLst>
                                      </p:cBhvr>
                                      <p:tavLst>
                                        <p:tav tm="0">
                                          <p:val>
                                            <p:strVal val="#ppt_w"/>
                                          </p:val>
                                        </p:tav>
                                        <p:tav tm="100000">
                                          <p:val>
                                            <p:strVal val="#ppt_w"/>
                                          </p:val>
                                        </p:tav>
                                      </p:tavLst>
                                    </p:anim>
                                    <p:anim calcmode="lin" valueType="num">
                                      <p:cBhvr>
                                        <p:cTn id="35" dur="250" fill="hold"/>
                                        <p:tgtEl>
                                          <p:spTgt spid="32"/>
                                        </p:tgtEl>
                                        <p:attrNameLst>
                                          <p:attrName>ppt_h</p:attrName>
                                        </p:attrNameLst>
                                      </p:cBhvr>
                                      <p:tavLst>
                                        <p:tav tm="0">
                                          <p:val>
                                            <p:fltVal val="0"/>
                                          </p:val>
                                        </p:tav>
                                        <p:tav tm="100000">
                                          <p:val>
                                            <p:strVal val="#ppt_h"/>
                                          </p:val>
                                        </p:tav>
                                      </p:tavLst>
                                    </p:anim>
                                  </p:childTnLst>
                                </p:cTn>
                              </p:par>
                            </p:childTnLst>
                          </p:cTn>
                        </p:par>
                        <p:par>
                          <p:cTn id="36" fill="hold">
                            <p:stCondLst>
                              <p:cond delay="3550"/>
                            </p:stCondLst>
                            <p:childTnLst>
                              <p:par>
                                <p:cTn id="37" presetID="22" presetClass="entr" presetSubtype="8"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500"/>
                                        <p:tgtEl>
                                          <p:spTgt spid="31"/>
                                        </p:tgtEl>
                                      </p:cBhvr>
                                    </p:animEffect>
                                  </p:childTnLst>
                                </p:cTn>
                              </p:par>
                            </p:childTnLst>
                          </p:cTn>
                        </p:par>
                        <p:par>
                          <p:cTn id="40" fill="hold">
                            <p:stCondLst>
                              <p:cond delay="4050"/>
                            </p:stCondLst>
                            <p:childTnLst>
                              <p:par>
                                <p:cTn id="41" presetID="53" presetClass="entr" presetSubtype="16" fill="hold" grpId="0" nodeType="afterEffect">
                                  <p:stCondLst>
                                    <p:cond delay="0"/>
                                  </p:stCondLst>
                                  <p:childTnLst>
                                    <p:set>
                                      <p:cBhvr>
                                        <p:cTn id="42" dur="1" fill="hold">
                                          <p:stCondLst>
                                            <p:cond delay="0"/>
                                          </p:stCondLst>
                                        </p:cTn>
                                        <p:tgtEl>
                                          <p:spTgt spid="12299"/>
                                        </p:tgtEl>
                                        <p:attrNameLst>
                                          <p:attrName>style.visibility</p:attrName>
                                        </p:attrNameLst>
                                      </p:cBhvr>
                                      <p:to>
                                        <p:strVal val="visible"/>
                                      </p:to>
                                    </p:set>
                                    <p:anim calcmode="lin" valueType="num">
                                      <p:cBhvr>
                                        <p:cTn id="43" dur="500" fill="hold"/>
                                        <p:tgtEl>
                                          <p:spTgt spid="12299"/>
                                        </p:tgtEl>
                                        <p:attrNameLst>
                                          <p:attrName>ppt_w</p:attrName>
                                        </p:attrNameLst>
                                      </p:cBhvr>
                                      <p:tavLst>
                                        <p:tav tm="0">
                                          <p:val>
                                            <p:fltVal val="0"/>
                                          </p:val>
                                        </p:tav>
                                        <p:tav tm="100000">
                                          <p:val>
                                            <p:strVal val="#ppt_w"/>
                                          </p:val>
                                        </p:tav>
                                      </p:tavLst>
                                    </p:anim>
                                    <p:anim calcmode="lin" valueType="num">
                                      <p:cBhvr>
                                        <p:cTn id="44" dur="500" fill="hold"/>
                                        <p:tgtEl>
                                          <p:spTgt spid="12299"/>
                                        </p:tgtEl>
                                        <p:attrNameLst>
                                          <p:attrName>ppt_h</p:attrName>
                                        </p:attrNameLst>
                                      </p:cBhvr>
                                      <p:tavLst>
                                        <p:tav tm="0">
                                          <p:val>
                                            <p:fltVal val="0"/>
                                          </p:val>
                                        </p:tav>
                                        <p:tav tm="100000">
                                          <p:val>
                                            <p:strVal val="#ppt_h"/>
                                          </p:val>
                                        </p:tav>
                                      </p:tavLst>
                                    </p:anim>
                                    <p:animEffect transition="in" filter="fade">
                                      <p:cBhvr>
                                        <p:cTn id="45" dur="500"/>
                                        <p:tgtEl>
                                          <p:spTgt spid="12299"/>
                                        </p:tgtEl>
                                      </p:cBhvr>
                                    </p:animEffect>
                                  </p:childTnLst>
                                </p:cTn>
                              </p:par>
                            </p:childTnLst>
                          </p:cTn>
                        </p:par>
                        <p:par>
                          <p:cTn id="46" fill="hold">
                            <p:stCondLst>
                              <p:cond delay="4550"/>
                            </p:stCondLst>
                            <p:childTnLst>
                              <p:par>
                                <p:cTn id="47" presetID="17" presetClass="entr" presetSubtype="1" fill="hold" grpId="0" nodeType="afterEffect">
                                  <p:stCondLst>
                                    <p:cond delay="0"/>
                                  </p:stCondLst>
                                  <p:iterate type="lt">
                                    <p:tmPct val="40000"/>
                                  </p:iterate>
                                  <p:childTnLst>
                                    <p:set>
                                      <p:cBhvr>
                                        <p:cTn id="48" dur="1" fill="hold">
                                          <p:stCondLst>
                                            <p:cond delay="0"/>
                                          </p:stCondLst>
                                        </p:cTn>
                                        <p:tgtEl>
                                          <p:spTgt spid="34"/>
                                        </p:tgtEl>
                                        <p:attrNameLst>
                                          <p:attrName>style.visibility</p:attrName>
                                        </p:attrNameLst>
                                      </p:cBhvr>
                                      <p:to>
                                        <p:strVal val="visible"/>
                                      </p:to>
                                    </p:set>
                                    <p:anim calcmode="lin" valueType="num">
                                      <p:cBhvr>
                                        <p:cTn id="49" dur="250" fill="hold"/>
                                        <p:tgtEl>
                                          <p:spTgt spid="34"/>
                                        </p:tgtEl>
                                        <p:attrNameLst>
                                          <p:attrName>ppt_x</p:attrName>
                                        </p:attrNameLst>
                                      </p:cBhvr>
                                      <p:tavLst>
                                        <p:tav tm="0">
                                          <p:val>
                                            <p:strVal val="#ppt_x"/>
                                          </p:val>
                                        </p:tav>
                                        <p:tav tm="100000">
                                          <p:val>
                                            <p:strVal val="#ppt_x"/>
                                          </p:val>
                                        </p:tav>
                                      </p:tavLst>
                                    </p:anim>
                                    <p:anim calcmode="lin" valueType="num">
                                      <p:cBhvr>
                                        <p:cTn id="50" dur="250" fill="hold"/>
                                        <p:tgtEl>
                                          <p:spTgt spid="34"/>
                                        </p:tgtEl>
                                        <p:attrNameLst>
                                          <p:attrName>ppt_y</p:attrName>
                                        </p:attrNameLst>
                                      </p:cBhvr>
                                      <p:tavLst>
                                        <p:tav tm="0">
                                          <p:val>
                                            <p:strVal val="#ppt_y-#ppt_h/2"/>
                                          </p:val>
                                        </p:tav>
                                        <p:tav tm="100000">
                                          <p:val>
                                            <p:strVal val="#ppt_y"/>
                                          </p:val>
                                        </p:tav>
                                      </p:tavLst>
                                    </p:anim>
                                    <p:anim calcmode="lin" valueType="num">
                                      <p:cBhvr>
                                        <p:cTn id="51" dur="250" fill="hold"/>
                                        <p:tgtEl>
                                          <p:spTgt spid="34"/>
                                        </p:tgtEl>
                                        <p:attrNameLst>
                                          <p:attrName>ppt_w</p:attrName>
                                        </p:attrNameLst>
                                      </p:cBhvr>
                                      <p:tavLst>
                                        <p:tav tm="0">
                                          <p:val>
                                            <p:strVal val="#ppt_w"/>
                                          </p:val>
                                        </p:tav>
                                        <p:tav tm="100000">
                                          <p:val>
                                            <p:strVal val="#ppt_w"/>
                                          </p:val>
                                        </p:tav>
                                      </p:tavLst>
                                    </p:anim>
                                    <p:anim calcmode="lin" valueType="num">
                                      <p:cBhvr>
                                        <p:cTn id="52" dur="250" fill="hold"/>
                                        <p:tgtEl>
                                          <p:spTgt spid="34"/>
                                        </p:tgtEl>
                                        <p:attrNameLst>
                                          <p:attrName>ppt_h</p:attrName>
                                        </p:attrNameLst>
                                      </p:cBhvr>
                                      <p:tavLst>
                                        <p:tav tm="0">
                                          <p:val>
                                            <p:fltVal val="0"/>
                                          </p:val>
                                        </p:tav>
                                        <p:tav tm="100000">
                                          <p:val>
                                            <p:strVal val="#ppt_h"/>
                                          </p:val>
                                        </p:tav>
                                      </p:tavLst>
                                    </p:anim>
                                  </p:childTnLst>
                                </p:cTn>
                              </p:par>
                            </p:childTnLst>
                          </p:cTn>
                        </p:par>
                        <p:par>
                          <p:cTn id="53" fill="hold">
                            <p:stCondLst>
                              <p:cond delay="5600"/>
                            </p:stCondLst>
                            <p:childTnLst>
                              <p:par>
                                <p:cTn id="54" presetID="22" presetClass="entr" presetSubtype="8"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500"/>
                                        <p:tgtEl>
                                          <p:spTgt spid="33"/>
                                        </p:tgtEl>
                                      </p:cBhvr>
                                    </p:animEffect>
                                  </p:childTnLst>
                                </p:cTn>
                              </p:par>
                            </p:childTnLst>
                          </p:cTn>
                        </p:par>
                        <p:par>
                          <p:cTn id="57" fill="hold">
                            <p:stCondLst>
                              <p:cond delay="6100"/>
                            </p:stCondLst>
                            <p:childTnLst>
                              <p:par>
                                <p:cTn id="58" presetID="17" presetClass="entr" presetSubtype="1" fill="hold" grpId="0" nodeType="afterEffect">
                                  <p:stCondLst>
                                    <p:cond delay="0"/>
                                  </p:stCondLst>
                                  <p:iterate type="lt">
                                    <p:tmPct val="40000"/>
                                  </p:iterate>
                                  <p:childTnLst>
                                    <p:set>
                                      <p:cBhvr>
                                        <p:cTn id="59" dur="1" fill="hold">
                                          <p:stCondLst>
                                            <p:cond delay="0"/>
                                          </p:stCondLst>
                                        </p:cTn>
                                        <p:tgtEl>
                                          <p:spTgt spid="36"/>
                                        </p:tgtEl>
                                        <p:attrNameLst>
                                          <p:attrName>style.visibility</p:attrName>
                                        </p:attrNameLst>
                                      </p:cBhvr>
                                      <p:to>
                                        <p:strVal val="visible"/>
                                      </p:to>
                                    </p:set>
                                    <p:anim calcmode="lin" valueType="num">
                                      <p:cBhvr>
                                        <p:cTn id="60" dur="250" fill="hold"/>
                                        <p:tgtEl>
                                          <p:spTgt spid="36"/>
                                        </p:tgtEl>
                                        <p:attrNameLst>
                                          <p:attrName>ppt_x</p:attrName>
                                        </p:attrNameLst>
                                      </p:cBhvr>
                                      <p:tavLst>
                                        <p:tav tm="0">
                                          <p:val>
                                            <p:strVal val="#ppt_x"/>
                                          </p:val>
                                        </p:tav>
                                        <p:tav tm="100000">
                                          <p:val>
                                            <p:strVal val="#ppt_x"/>
                                          </p:val>
                                        </p:tav>
                                      </p:tavLst>
                                    </p:anim>
                                    <p:anim calcmode="lin" valueType="num">
                                      <p:cBhvr>
                                        <p:cTn id="61" dur="250" fill="hold"/>
                                        <p:tgtEl>
                                          <p:spTgt spid="36"/>
                                        </p:tgtEl>
                                        <p:attrNameLst>
                                          <p:attrName>ppt_y</p:attrName>
                                        </p:attrNameLst>
                                      </p:cBhvr>
                                      <p:tavLst>
                                        <p:tav tm="0">
                                          <p:val>
                                            <p:strVal val="#ppt_y-#ppt_h/2"/>
                                          </p:val>
                                        </p:tav>
                                        <p:tav tm="100000">
                                          <p:val>
                                            <p:strVal val="#ppt_y"/>
                                          </p:val>
                                        </p:tav>
                                      </p:tavLst>
                                    </p:anim>
                                    <p:anim calcmode="lin" valueType="num">
                                      <p:cBhvr>
                                        <p:cTn id="62" dur="250" fill="hold"/>
                                        <p:tgtEl>
                                          <p:spTgt spid="36"/>
                                        </p:tgtEl>
                                        <p:attrNameLst>
                                          <p:attrName>ppt_w</p:attrName>
                                        </p:attrNameLst>
                                      </p:cBhvr>
                                      <p:tavLst>
                                        <p:tav tm="0">
                                          <p:val>
                                            <p:strVal val="#ppt_w"/>
                                          </p:val>
                                        </p:tav>
                                        <p:tav tm="100000">
                                          <p:val>
                                            <p:strVal val="#ppt_w"/>
                                          </p:val>
                                        </p:tav>
                                      </p:tavLst>
                                    </p:anim>
                                    <p:anim calcmode="lin" valueType="num">
                                      <p:cBhvr>
                                        <p:cTn id="63" dur="250" fill="hold"/>
                                        <p:tgtEl>
                                          <p:spTgt spid="36"/>
                                        </p:tgtEl>
                                        <p:attrNameLst>
                                          <p:attrName>ppt_h</p:attrName>
                                        </p:attrNameLst>
                                      </p:cBhvr>
                                      <p:tavLst>
                                        <p:tav tm="0">
                                          <p:val>
                                            <p:fltVal val="0"/>
                                          </p:val>
                                        </p:tav>
                                        <p:tav tm="100000">
                                          <p:val>
                                            <p:strVal val="#ppt_h"/>
                                          </p:val>
                                        </p:tav>
                                      </p:tavLst>
                                    </p:anim>
                                  </p:childTnLst>
                                </p:cTn>
                              </p:par>
                            </p:childTnLst>
                          </p:cTn>
                        </p:par>
                        <p:par>
                          <p:cTn id="64" fill="hold">
                            <p:stCondLst>
                              <p:cond delay="7150"/>
                            </p:stCondLst>
                            <p:childTnLst>
                              <p:par>
                                <p:cTn id="65" presetID="22" presetClass="entr" presetSubtype="8"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left)">
                                      <p:cBhvr>
                                        <p:cTn id="67" dur="500"/>
                                        <p:tgtEl>
                                          <p:spTgt spid="35"/>
                                        </p:tgtEl>
                                      </p:cBhvr>
                                    </p:animEffect>
                                  </p:childTnLst>
                                </p:cTn>
                              </p:par>
                            </p:childTnLst>
                          </p:cTn>
                        </p:par>
                        <p:par>
                          <p:cTn id="68" fill="hold">
                            <p:stCondLst>
                              <p:cond delay="7650"/>
                            </p:stCondLst>
                            <p:childTnLst>
                              <p:par>
                                <p:cTn id="69" presetID="17" presetClass="entr" presetSubtype="1" fill="hold" grpId="0" nodeType="afterEffect">
                                  <p:stCondLst>
                                    <p:cond delay="0"/>
                                  </p:stCondLst>
                                  <p:iterate type="lt">
                                    <p:tmPct val="40000"/>
                                  </p:iterate>
                                  <p:childTnLst>
                                    <p:set>
                                      <p:cBhvr>
                                        <p:cTn id="70" dur="1" fill="hold">
                                          <p:stCondLst>
                                            <p:cond delay="0"/>
                                          </p:stCondLst>
                                        </p:cTn>
                                        <p:tgtEl>
                                          <p:spTgt spid="38"/>
                                        </p:tgtEl>
                                        <p:attrNameLst>
                                          <p:attrName>style.visibility</p:attrName>
                                        </p:attrNameLst>
                                      </p:cBhvr>
                                      <p:to>
                                        <p:strVal val="visible"/>
                                      </p:to>
                                    </p:set>
                                    <p:anim calcmode="lin" valueType="num">
                                      <p:cBhvr>
                                        <p:cTn id="71" dur="250" fill="hold"/>
                                        <p:tgtEl>
                                          <p:spTgt spid="38"/>
                                        </p:tgtEl>
                                        <p:attrNameLst>
                                          <p:attrName>ppt_x</p:attrName>
                                        </p:attrNameLst>
                                      </p:cBhvr>
                                      <p:tavLst>
                                        <p:tav tm="0">
                                          <p:val>
                                            <p:strVal val="#ppt_x"/>
                                          </p:val>
                                        </p:tav>
                                        <p:tav tm="100000">
                                          <p:val>
                                            <p:strVal val="#ppt_x"/>
                                          </p:val>
                                        </p:tav>
                                      </p:tavLst>
                                    </p:anim>
                                    <p:anim calcmode="lin" valueType="num">
                                      <p:cBhvr>
                                        <p:cTn id="72" dur="250" fill="hold"/>
                                        <p:tgtEl>
                                          <p:spTgt spid="38"/>
                                        </p:tgtEl>
                                        <p:attrNameLst>
                                          <p:attrName>ppt_y</p:attrName>
                                        </p:attrNameLst>
                                      </p:cBhvr>
                                      <p:tavLst>
                                        <p:tav tm="0">
                                          <p:val>
                                            <p:strVal val="#ppt_y-#ppt_h/2"/>
                                          </p:val>
                                        </p:tav>
                                        <p:tav tm="100000">
                                          <p:val>
                                            <p:strVal val="#ppt_y"/>
                                          </p:val>
                                        </p:tav>
                                      </p:tavLst>
                                    </p:anim>
                                    <p:anim calcmode="lin" valueType="num">
                                      <p:cBhvr>
                                        <p:cTn id="73" dur="250" fill="hold"/>
                                        <p:tgtEl>
                                          <p:spTgt spid="38"/>
                                        </p:tgtEl>
                                        <p:attrNameLst>
                                          <p:attrName>ppt_w</p:attrName>
                                        </p:attrNameLst>
                                      </p:cBhvr>
                                      <p:tavLst>
                                        <p:tav tm="0">
                                          <p:val>
                                            <p:strVal val="#ppt_w"/>
                                          </p:val>
                                        </p:tav>
                                        <p:tav tm="100000">
                                          <p:val>
                                            <p:strVal val="#ppt_w"/>
                                          </p:val>
                                        </p:tav>
                                      </p:tavLst>
                                    </p:anim>
                                    <p:anim calcmode="lin" valueType="num">
                                      <p:cBhvr>
                                        <p:cTn id="74" dur="250" fill="hold"/>
                                        <p:tgtEl>
                                          <p:spTgt spid="38"/>
                                        </p:tgtEl>
                                        <p:attrNameLst>
                                          <p:attrName>ppt_h</p:attrName>
                                        </p:attrNameLst>
                                      </p:cBhvr>
                                      <p:tavLst>
                                        <p:tav tm="0">
                                          <p:val>
                                            <p:fltVal val="0"/>
                                          </p:val>
                                        </p:tav>
                                        <p:tav tm="100000">
                                          <p:val>
                                            <p:strVal val="#ppt_h"/>
                                          </p:val>
                                        </p:tav>
                                      </p:tavLst>
                                    </p:anim>
                                  </p:childTnLst>
                                </p:cTn>
                              </p:par>
                            </p:childTnLst>
                          </p:cTn>
                        </p:par>
                        <p:par>
                          <p:cTn id="75" fill="hold">
                            <p:stCondLst>
                              <p:cond delay="8700"/>
                            </p:stCondLst>
                            <p:childTnLst>
                              <p:par>
                                <p:cTn id="76" presetID="22" presetClass="entr" presetSubtype="8" fill="hold" grpId="0" nodeType="after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left)">
                                      <p:cBhvr>
                                        <p:cTn id="7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299" grpId="0" animBg="1"/>
      <p:bldP spid="12301" grpId="0" animBg="1"/>
      <p:bldP spid="31" grpId="0"/>
      <p:bldP spid="32" grpId="0"/>
      <p:bldP spid="33" grpId="0"/>
      <p:bldP spid="34" grpId="0"/>
      <p:bldP spid="35" grpId="0"/>
      <p:bldP spid="36" grpId="0"/>
      <p:bldP spid="3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549317381"/>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7317" y="1990607"/>
            <a:ext cx="4434189" cy="5175051"/>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sp>
        <p:nvSpPr>
          <p:cNvPr id="8" name="AutoShape 31"/>
          <p:cNvSpPr>
            <a:spLocks noChangeArrowheads="1"/>
          </p:cNvSpPr>
          <p:nvPr/>
        </p:nvSpPr>
        <p:spPr bwMode="gray">
          <a:xfrm>
            <a:off x="1895767" y="346746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9" name="AutoShape 32"/>
          <p:cNvSpPr>
            <a:spLocks noChangeArrowheads="1"/>
          </p:cNvSpPr>
          <p:nvPr/>
        </p:nvSpPr>
        <p:spPr bwMode="gray">
          <a:xfrm>
            <a:off x="2773948" y="428974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0" name="AutoShape 33"/>
          <p:cNvSpPr>
            <a:spLocks noChangeArrowheads="1"/>
          </p:cNvSpPr>
          <p:nvPr/>
        </p:nvSpPr>
        <p:spPr bwMode="gray">
          <a:xfrm>
            <a:off x="3307710" y="5497925"/>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nvGrpSpPr>
          <p:cNvPr id="38" name="组合 37"/>
          <p:cNvGrpSpPr/>
          <p:nvPr/>
        </p:nvGrpSpPr>
        <p:grpSpPr>
          <a:xfrm>
            <a:off x="3952" y="4799758"/>
            <a:ext cx="2479621" cy="2432893"/>
            <a:chOff x="2617" y="4551130"/>
            <a:chExt cx="2351177" cy="2306870"/>
          </a:xfrm>
          <a:solidFill>
            <a:srgbClr val="0170C1"/>
          </a:solidFill>
        </p:grpSpPr>
        <p:sp>
          <p:nvSpPr>
            <p:cNvPr id="34" name="Arc 43"/>
            <p:cNvSpPr>
              <a:spLocks/>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6" name="Text Box 45"/>
            <p:cNvSpPr txBox="1">
              <a:spLocks noChangeArrowheads="1"/>
            </p:cNvSpPr>
            <p:nvPr/>
          </p:nvSpPr>
          <p:spPr bwMode="gray">
            <a:xfrm>
              <a:off x="102992" y="5646057"/>
              <a:ext cx="1401860" cy="787952"/>
            </a:xfrm>
            <a:prstGeom prst="rect">
              <a:avLst/>
            </a:prstGeom>
            <a:noFill/>
            <a:ln>
              <a:noFill/>
            </a:ln>
            <a:effectLst/>
            <a:extLst/>
          </p:spPr>
          <p:txBody>
            <a:bodyPr>
              <a:spAutoFit/>
            </a:bodyPr>
            <a:lstStyle/>
            <a:p>
              <a:pPr algn="ctr" fontAlgn="auto">
                <a:spcBef>
                  <a:spcPts val="0"/>
                </a:spcBef>
                <a:spcAft>
                  <a:spcPts val="0"/>
                </a:spcAft>
                <a:defRPr/>
              </a:pPr>
              <a:r>
                <a:rPr lang="en-US" altLang="zh-CN" sz="2400" b="1" dirty="0">
                  <a:solidFill>
                    <a:schemeClr val="bg1"/>
                  </a:solidFill>
                  <a:latin typeface="Franklin Gothic Book" panose="020B0503020102020204" pitchFamily="34" charset="0"/>
                  <a:ea typeface="Segoe UI Emoji" panose="020B0502040204020203" pitchFamily="34" charset="0"/>
                </a:rPr>
                <a:t>YOUR TITLE</a:t>
              </a:r>
              <a:endParaRPr lang="zh-CN" altLang="en-US" sz="24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4349988" y="5681857"/>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6" name="AutoShape 55"/>
          <p:cNvSpPr>
            <a:spLocks noChangeArrowheads="1"/>
          </p:cNvSpPr>
          <p:nvPr/>
        </p:nvSpPr>
        <p:spPr bwMode="gray">
          <a:xfrm>
            <a:off x="1930029" y="1381109"/>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7" name="AutoShape 56"/>
          <p:cNvSpPr>
            <a:spLocks noChangeArrowheads="1"/>
          </p:cNvSpPr>
          <p:nvPr/>
        </p:nvSpPr>
        <p:spPr bwMode="gray">
          <a:xfrm>
            <a:off x="2481822" y="2931903"/>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170C1"/>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8" name="AutoShape 57"/>
          <p:cNvSpPr>
            <a:spLocks noChangeArrowheads="1"/>
          </p:cNvSpPr>
          <p:nvPr/>
        </p:nvSpPr>
        <p:spPr bwMode="gray">
          <a:xfrm>
            <a:off x="3158041" y="4421386"/>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9" name="AutoShape 58"/>
          <p:cNvSpPr>
            <a:spLocks noChangeArrowheads="1"/>
          </p:cNvSpPr>
          <p:nvPr/>
        </p:nvSpPr>
        <p:spPr bwMode="gray">
          <a:xfrm>
            <a:off x="669559" y="3682054"/>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0" name="AutoShape 59"/>
          <p:cNvSpPr>
            <a:spLocks noChangeArrowheads="1"/>
          </p:cNvSpPr>
          <p:nvPr/>
        </p:nvSpPr>
        <p:spPr bwMode="gray">
          <a:xfrm>
            <a:off x="3233777" y="6597907"/>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9" name="TextBox 38"/>
          <p:cNvSpPr txBox="1"/>
          <p:nvPr/>
        </p:nvSpPr>
        <p:spPr>
          <a:xfrm>
            <a:off x="2855094" y="1215764"/>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3437544" y="2766558"/>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151123" y="4256041"/>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5326831" y="5626867"/>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855094" y="96171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3437544" y="24619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4151123" y="3919229"/>
            <a:ext cx="2430227" cy="312815"/>
          </a:xfrm>
          <a:prstGeom prst="rect">
            <a:avLst/>
          </a:prstGeom>
          <a:noFill/>
        </p:spPr>
        <p:txBody>
          <a:bodyPr wrap="square" lIns="96431" tIns="48215" rIns="96431" bIns="48215" rtlCol="0">
            <a:spAutoFit/>
          </a:bodyPr>
          <a:lstStyle/>
          <a:p>
            <a:pPr fontAlgn="auto">
              <a:spcBef>
                <a:spcPts val="0"/>
              </a:spcBef>
              <a:spcAft>
                <a:spcPts val="0"/>
              </a:spcAft>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5326831" y="533369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文本框 4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05857885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diamond(out)">
                                      <p:cBhvr>
                                        <p:cTn id="11" dur="2000"/>
                                        <p:tgtEl>
                                          <p:spTgt spid="37"/>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53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8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8695" y="1672109"/>
            <a:ext cx="7632848" cy="4420801"/>
          </a:xfrm>
          <a:prstGeom prst="rect">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00078" y="1948972"/>
            <a:ext cx="5329867"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3" name="矩形 12"/>
          <p:cNvSpPr/>
          <p:nvPr/>
        </p:nvSpPr>
        <p:spPr>
          <a:xfrm>
            <a:off x="9619565" y="5594188"/>
            <a:ext cx="2510380"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5" name="Content Placeholder 2"/>
          <p:cNvSpPr txBox="1">
            <a:spLocks/>
          </p:cNvSpPr>
          <p:nvPr/>
        </p:nvSpPr>
        <p:spPr>
          <a:xfrm>
            <a:off x="6922334" y="2181185"/>
            <a:ext cx="1091217" cy="58746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a:t>
            </a:r>
            <a:endParaRPr lang="en-US" altLang="zh-CN"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spcBef>
                <a:spcPts val="0"/>
              </a:spcBef>
              <a:spcAft>
                <a:spcPts val="0"/>
              </a:spcAft>
            </a:pP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a:spLocks/>
          </p:cNvSpPr>
          <p:nvPr/>
        </p:nvSpPr>
        <p:spPr>
          <a:xfrm>
            <a:off x="8258031" y="37813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8258031" y="21811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9715229" y="5679758"/>
            <a:ext cx="1610690" cy="31283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文本框 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62333888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500"/>
                                        <p:tgtEl>
                                          <p:spTgt spid="13"/>
                                        </p:tgtEl>
                                      </p:cBhvr>
                                    </p:animEffect>
                                  </p:childTnLst>
                                </p:cTn>
                              </p:par>
                            </p:childTnLst>
                          </p:cTn>
                        </p:par>
                        <p:par>
                          <p:cTn id="31" fill="hold">
                            <p:stCondLst>
                              <p:cond delay="3000"/>
                            </p:stCondLst>
                            <p:childTnLst>
                              <p:par>
                                <p:cTn id="32" presetID="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5" grpId="0"/>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6"/>
          <p:cNvSpPr>
            <a:spLocks noChangeArrowheads="1"/>
          </p:cNvSpPr>
          <p:nvPr/>
        </p:nvSpPr>
        <p:spPr bwMode="auto">
          <a:xfrm>
            <a:off x="6529822" y="1895341"/>
            <a:ext cx="6328135" cy="3818645"/>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5123" name="矩形 1"/>
          <p:cNvSpPr>
            <a:spLocks noChangeArrowheads="1"/>
          </p:cNvSpPr>
          <p:nvPr/>
        </p:nvSpPr>
        <p:spPr bwMode="auto">
          <a:xfrm>
            <a:off x="795" y="248"/>
            <a:ext cx="803573" cy="7232154"/>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2" name="矩形 1"/>
          <p:cNvSpPr>
            <a:spLocks noChangeArrowheads="1"/>
          </p:cNvSpPr>
          <p:nvPr/>
        </p:nvSpPr>
        <p:spPr bwMode="auto">
          <a:xfrm>
            <a:off x="740743" y="-57150"/>
            <a:ext cx="5812746" cy="728955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a:outerShdw blurRad="63500" sx="102000" sy="102000" algn="ctr" rotWithShape="0">
              <a:prstClr val="black">
                <a:alpha val="40000"/>
              </a:prstClr>
            </a:outerShdw>
          </a:effectLs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3" name="TextBox 32"/>
          <p:cNvSpPr txBox="1"/>
          <p:nvPr/>
        </p:nvSpPr>
        <p:spPr>
          <a:xfrm>
            <a:off x="8130561" y="2875847"/>
            <a:ext cx="4720796" cy="1261884"/>
          </a:xfrm>
          <a:prstGeom prst="rect">
            <a:avLst/>
          </a:prstGeom>
          <a:noFill/>
        </p:spPr>
        <p:txBody>
          <a:bodyPr wrap="square" rtlCol="0">
            <a:spAutoFit/>
          </a:bodyPr>
          <a:lstStyle/>
          <a:p>
            <a:r>
              <a:rPr lang="en-US" altLang="zh-CN" sz="2800" dirty="0">
                <a:solidFill>
                  <a:schemeClr val="bg1"/>
                </a:solidFill>
                <a:ea typeface="微软雅黑" panose="020B0503020204020204" pitchFamily="34" charset="-122"/>
              </a:rPr>
              <a:t>ADD RELATED</a:t>
            </a:r>
          </a:p>
          <a:p>
            <a:r>
              <a:rPr lang="en-US" altLang="zh-CN" sz="4800" dirty="0">
                <a:solidFill>
                  <a:schemeClr val="bg1"/>
                </a:solidFill>
                <a:latin typeface="Impact" panose="020B0806030902050204" pitchFamily="34" charset="0"/>
                <a:ea typeface="微软雅黑" panose="020B0503020204020204" pitchFamily="34" charset="-122"/>
              </a:rPr>
              <a:t>TITLE WORDS</a:t>
            </a:r>
            <a:endParaRPr lang="zh-CN" altLang="en-US" sz="48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TextBox 32"/>
          <p:cNvSpPr txBox="1"/>
          <p:nvPr/>
        </p:nvSpPr>
        <p:spPr>
          <a:xfrm>
            <a:off x="6795897" y="2721959"/>
            <a:ext cx="1928166" cy="1569660"/>
          </a:xfrm>
          <a:prstGeom prst="rect">
            <a:avLst/>
          </a:prstGeom>
          <a:noFill/>
        </p:spPr>
        <p:txBody>
          <a:bodyPr wrap="square" rtlCol="0">
            <a:spAutoFit/>
          </a:bodyPr>
          <a:lstStyle/>
          <a:p>
            <a:r>
              <a:rPr lang="en-US" altLang="zh-CN" sz="9600" dirty="0" smtClean="0">
                <a:solidFill>
                  <a:schemeClr val="bg1"/>
                </a:solidFill>
                <a:latin typeface="Impact" panose="020B0806030902050204" pitchFamily="34" charset="0"/>
                <a:ea typeface="微软雅黑" panose="020B0503020204020204" pitchFamily="34" charset="-122"/>
              </a:rPr>
              <a:t>02</a:t>
            </a:r>
            <a:endParaRPr lang="zh-CN" altLang="en-US" sz="239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5" name="TextBox 32"/>
          <p:cNvSpPr txBox="1"/>
          <p:nvPr/>
        </p:nvSpPr>
        <p:spPr>
          <a:xfrm>
            <a:off x="8130561" y="4219622"/>
            <a:ext cx="3869718" cy="523220"/>
          </a:xfrm>
          <a:prstGeom prst="rect">
            <a:avLst/>
          </a:prstGeom>
          <a:noFill/>
        </p:spPr>
        <p:txBody>
          <a:bodyPr wrap="square" rtlCol="0">
            <a:spAutoFit/>
          </a:bodyPr>
          <a:lstStyle/>
          <a:p>
            <a:r>
              <a:rPr lang="zh-CN" altLang="en-US" sz="2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48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xmlns="" val="862164170"/>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22" presetClass="entr" presetSubtype="4"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ipe(down)">
                                      <p:cBhvr>
                                        <p:cTn id="7" dur="500"/>
                                        <p:tgtEl>
                                          <p:spTgt spid="5123"/>
                                        </p:tgtEl>
                                      </p:cBhvr>
                                    </p:animEffect>
                                  </p:childTnLst>
                                </p:cTn>
                              </p:par>
                            </p:childTnLst>
                          </p:cTn>
                        </p:par>
                        <p:par>
                          <p:cTn id="8" fill="hold">
                            <p:stCondLst>
                              <p:cond delay="12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750"/>
                            </p:stCondLst>
                            <p:childTnLst>
                              <p:par>
                                <p:cTn id="13" presetID="22" presetClass="entr" presetSubtype="8" fill="hold" grpId="0" nodeType="after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wipe(left)">
                                      <p:cBhvr>
                                        <p:cTn id="15" dur="500"/>
                                        <p:tgtEl>
                                          <p:spTgt spid="5122"/>
                                        </p:tgtEl>
                                      </p:cBhvr>
                                    </p:animEffect>
                                  </p:childTnLst>
                                </p:cTn>
                              </p:par>
                            </p:childTnLst>
                          </p:cTn>
                        </p:par>
                        <p:par>
                          <p:cTn id="16" fill="hold">
                            <p:stCondLst>
                              <p:cond delay="2250"/>
                            </p:stCondLst>
                            <p:childTnLst>
                              <p:par>
                                <p:cTn id="17" presetID="2"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50" fill="hold"/>
                                        <p:tgtEl>
                                          <p:spTgt spid="14"/>
                                        </p:tgtEl>
                                        <p:attrNameLst>
                                          <p:attrName>ppt_x</p:attrName>
                                        </p:attrNameLst>
                                      </p:cBhvr>
                                      <p:tavLst>
                                        <p:tav tm="0">
                                          <p:val>
                                            <p:strVal val="#ppt_x"/>
                                          </p:val>
                                        </p:tav>
                                        <p:tav tm="100000">
                                          <p:val>
                                            <p:strVal val="#ppt_x"/>
                                          </p:val>
                                        </p:tav>
                                      </p:tavLst>
                                    </p:anim>
                                    <p:anim calcmode="lin" valueType="num">
                                      <p:cBhvr additive="base">
                                        <p:cTn id="20" dur="25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2500"/>
                            </p:stCondLst>
                            <p:childTnLst>
                              <p:par>
                                <p:cTn id="22" presetID="26" presetClass="emph" presetSubtype="0" fill="hold" grpId="1" nodeType="afterEffect">
                                  <p:stCondLst>
                                    <p:cond delay="0"/>
                                  </p:stCondLst>
                                  <p:childTnLst>
                                    <p:animEffect transition="out" filter="fade">
                                      <p:cBhvr>
                                        <p:cTn id="23" dur="500" tmFilter="0, 0; .2, .5; .8, .5; 1, 0"/>
                                        <p:tgtEl>
                                          <p:spTgt spid="14"/>
                                        </p:tgtEl>
                                      </p:cBhvr>
                                    </p:animEffect>
                                    <p:animScale>
                                      <p:cBhvr>
                                        <p:cTn id="24" dur="250" autoRev="1" fill="hold"/>
                                        <p:tgtEl>
                                          <p:spTgt spid="14"/>
                                        </p:tgtEl>
                                      </p:cBhvr>
                                      <p:by x="105000" y="105000"/>
                                    </p:animScale>
                                  </p:childTnLst>
                                </p:cTn>
                              </p:par>
                            </p:childTnLst>
                          </p:cTn>
                        </p:par>
                        <p:par>
                          <p:cTn id="25" fill="hold">
                            <p:stCondLst>
                              <p:cond delay="3000"/>
                            </p:stCondLst>
                            <p:childTnLst>
                              <p:par>
                                <p:cTn id="26" presetID="2" presetClass="entr" presetSubtype="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250" fill="hold"/>
                                        <p:tgtEl>
                                          <p:spTgt spid="13"/>
                                        </p:tgtEl>
                                        <p:attrNameLst>
                                          <p:attrName>ppt_x</p:attrName>
                                        </p:attrNameLst>
                                      </p:cBhvr>
                                      <p:tavLst>
                                        <p:tav tm="0">
                                          <p:val>
                                            <p:strVal val="#ppt_x"/>
                                          </p:val>
                                        </p:tav>
                                        <p:tav tm="100000">
                                          <p:val>
                                            <p:strVal val="#ppt_x"/>
                                          </p:val>
                                        </p:tav>
                                      </p:tavLst>
                                    </p:anim>
                                    <p:anim calcmode="lin" valueType="num">
                                      <p:cBhvr additive="base">
                                        <p:cTn id="29" dur="250" fill="hold"/>
                                        <p:tgtEl>
                                          <p:spTgt spid="13"/>
                                        </p:tgtEl>
                                        <p:attrNameLst>
                                          <p:attrName>ppt_y</p:attrName>
                                        </p:attrNameLst>
                                      </p:cBhvr>
                                      <p:tavLst>
                                        <p:tav tm="0">
                                          <p:val>
                                            <p:strVal val="0-#ppt_h/2"/>
                                          </p:val>
                                        </p:tav>
                                        <p:tav tm="100000">
                                          <p:val>
                                            <p:strVal val="#ppt_y"/>
                                          </p:val>
                                        </p:tav>
                                      </p:tavLst>
                                    </p:anim>
                                  </p:childTnLst>
                                </p:cTn>
                              </p:par>
                            </p:childTnLst>
                          </p:cTn>
                        </p:par>
                        <p:par>
                          <p:cTn id="30" fill="hold">
                            <p:stCondLst>
                              <p:cond delay="325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animBg="1"/>
      <p:bldP spid="12" grpId="0" animBg="1"/>
      <p:bldP spid="13" grpId="0"/>
      <p:bldP spid="14" grpId="0"/>
      <p:bldP spid="14" grpId="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13201" y="1799222"/>
            <a:ext cx="3841675" cy="3799715"/>
            <a:chOff x="4512406" y="1799221"/>
            <a:chExt cx="3841675" cy="3799715"/>
          </a:xfrm>
        </p:grpSpPr>
        <p:sp>
          <p:nvSpPr>
            <p:cNvPr id="2" name="任意多边形 1"/>
            <p:cNvSpPr/>
            <p:nvPr/>
          </p:nvSpPr>
          <p:spPr>
            <a:xfrm rot="9257143">
              <a:off x="6221113" y="5062780"/>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任意多边形 2"/>
            <p:cNvSpPr/>
            <p:nvPr/>
          </p:nvSpPr>
          <p:spPr>
            <a:xfrm rot="12342857">
              <a:off x="4750179" y="5062780"/>
              <a:ext cx="1895196"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任意多边形 3"/>
            <p:cNvSpPr/>
            <p:nvPr/>
          </p:nvSpPr>
          <p:spPr>
            <a:xfrm rot="15428571">
              <a:off x="3832887"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任意多边形 4"/>
            <p:cNvSpPr/>
            <p:nvPr/>
          </p:nvSpPr>
          <p:spPr>
            <a:xfrm rot="18514286">
              <a:off x="4160409"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a:off x="5486811" y="1838852"/>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rot="3085714">
              <a:off x="6813215"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任意多边形 7"/>
            <p:cNvSpPr/>
            <p:nvPr/>
          </p:nvSpPr>
          <p:spPr>
            <a:xfrm rot="6171428">
              <a:off x="7138406"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9" name="矩形 3"/>
          <p:cNvSpPr>
            <a:spLocks noChangeArrowheads="1"/>
          </p:cNvSpPr>
          <p:nvPr/>
        </p:nvSpPr>
        <p:spPr bwMode="auto">
          <a:xfrm>
            <a:off x="5332072" y="3563142"/>
            <a:ext cx="2128308" cy="350865"/>
          </a:xfrm>
          <a:prstGeom prst="rect">
            <a:avLst/>
          </a:prstGeom>
          <a:solidFill>
            <a:schemeClr val="accent1"/>
          </a:solidFill>
          <a:ln>
            <a:noFill/>
          </a:ln>
          <a:extLst/>
        </p:spPr>
        <p:txBody>
          <a:bodyPr>
            <a:spAutoFit/>
          </a:bodyP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a:lnSpc>
                <a:spcPct val="120000"/>
              </a:lnSpc>
              <a:buNone/>
            </a:pPr>
            <a:r>
              <a:rPr lang="zh-CN" altLang="en-US" sz="1400" dirty="0">
                <a:solidFill>
                  <a:schemeClr val="bg1"/>
                </a:solidFill>
                <a:latin typeface="Arial" panose="020B0604020202020204" pitchFamily="34" charset="0"/>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cs typeface="+mn-ea"/>
              <a:sym typeface="Arial" panose="020B0604020202020204" pitchFamily="34" charset="0"/>
            </a:endParaRPr>
          </a:p>
        </p:txBody>
      </p:sp>
      <p:sp>
        <p:nvSpPr>
          <p:cNvPr id="25" name="TextBox 170"/>
          <p:cNvSpPr txBox="1"/>
          <p:nvPr/>
        </p:nvSpPr>
        <p:spPr>
          <a:xfrm>
            <a:off x="1644457" y="2101984"/>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171"/>
          <p:cNvSpPr txBox="1"/>
          <p:nvPr/>
        </p:nvSpPr>
        <p:spPr>
          <a:xfrm>
            <a:off x="1532831" y="2390296"/>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p:cNvSpPr txBox="1"/>
          <p:nvPr/>
        </p:nvSpPr>
        <p:spPr>
          <a:xfrm>
            <a:off x="1644457" y="3798049"/>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171"/>
          <p:cNvSpPr txBox="1"/>
          <p:nvPr/>
        </p:nvSpPr>
        <p:spPr>
          <a:xfrm>
            <a:off x="1532831" y="4086361"/>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1644457" y="5390875"/>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171"/>
          <p:cNvSpPr txBox="1"/>
          <p:nvPr/>
        </p:nvSpPr>
        <p:spPr>
          <a:xfrm>
            <a:off x="1532831" y="5679187"/>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8489872" y="537701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1"/>
          <p:cNvSpPr txBox="1"/>
          <p:nvPr/>
        </p:nvSpPr>
        <p:spPr>
          <a:xfrm>
            <a:off x="8489872" y="5665322"/>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40595" y="37980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171"/>
          <p:cNvSpPr txBox="1"/>
          <p:nvPr/>
        </p:nvSpPr>
        <p:spPr>
          <a:xfrm>
            <a:off x="8740595" y="4086361"/>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548866" y="210198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8548866" y="2390296"/>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60669871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ppt_x</p:attrName>
                                        </p:attrNameLst>
                                      </p:cBhvr>
                                      <p:tavLst>
                                        <p:tav tm="0">
                                          <p:val>
                                            <p:strVal val="#ppt_x-#ppt_w*1.125000"/>
                                          </p:val>
                                        </p:tav>
                                        <p:tav tm="100000">
                                          <p:val>
                                            <p:strVal val="#ppt_x"/>
                                          </p:val>
                                        </p:tav>
                                      </p:tavLst>
                                    </p:anim>
                                    <p:animEffect transition="in" filter="wipe(right)">
                                      <p:cBhvr>
                                        <p:cTn id="23" dur="500"/>
                                        <p:tgtEl>
                                          <p:spTgt spid="26"/>
                                        </p:tgtEl>
                                      </p:cBhvr>
                                    </p:animEffect>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ppt_x</p:attrName>
                                        </p:attrNameLst>
                                      </p:cBhvr>
                                      <p:tavLst>
                                        <p:tav tm="0">
                                          <p:val>
                                            <p:strVal val="#ppt_x-#ppt_w*1.125000"/>
                                          </p:val>
                                        </p:tav>
                                        <p:tav tm="100000">
                                          <p:val>
                                            <p:strVal val="#ppt_x"/>
                                          </p:val>
                                        </p:tav>
                                      </p:tavLst>
                                    </p:anim>
                                    <p:animEffect transition="in" filter="wipe(right)">
                                      <p:cBhvr>
                                        <p:cTn id="32" dur="500"/>
                                        <p:tgtEl>
                                          <p:spTgt spid="28"/>
                                        </p:tgtEl>
                                      </p:cBhvr>
                                    </p:animEffect>
                                  </p:childTnLst>
                                </p:cTn>
                              </p:par>
                            </p:childTnLst>
                          </p:cTn>
                        </p:par>
                        <p:par>
                          <p:cTn id="33" fill="hold">
                            <p:stCondLst>
                              <p:cond delay="2000"/>
                            </p:stCondLst>
                            <p:childTnLst>
                              <p:par>
                                <p:cTn id="34" presetID="1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p:tgtEl>
                                          <p:spTgt spid="30"/>
                                        </p:tgtEl>
                                        <p:attrNameLst>
                                          <p:attrName>ppt_x</p:attrName>
                                        </p:attrNameLst>
                                      </p:cBhvr>
                                      <p:tavLst>
                                        <p:tav tm="0">
                                          <p:val>
                                            <p:strVal val="#ppt_x-#ppt_w*1.125000"/>
                                          </p:val>
                                        </p:tav>
                                        <p:tav tm="100000">
                                          <p:val>
                                            <p:strVal val="#ppt_x"/>
                                          </p:val>
                                        </p:tav>
                                      </p:tavLst>
                                    </p:anim>
                                    <p:animEffect transition="in" filter="wipe(right)">
                                      <p:cBhvr>
                                        <p:cTn id="41" dur="500"/>
                                        <p:tgtEl>
                                          <p:spTgt spid="30"/>
                                        </p:tgtEl>
                                      </p:cBhvr>
                                    </p:animEffect>
                                  </p:childTnLst>
                                </p:cTn>
                              </p:par>
                            </p:childTnLst>
                          </p:cTn>
                        </p:par>
                        <p:par>
                          <p:cTn id="42" fill="hold">
                            <p:stCondLst>
                              <p:cond delay="2500"/>
                            </p:stCondLst>
                            <p:childTnLst>
                              <p:par>
                                <p:cTn id="43" presetID="1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ppt_x</p:attrName>
                                        </p:attrNameLst>
                                      </p:cBhvr>
                                      <p:tavLst>
                                        <p:tav tm="0">
                                          <p:val>
                                            <p:strVal val="#ppt_x+#ppt_w*1.125000"/>
                                          </p:val>
                                        </p:tav>
                                        <p:tav tm="100000">
                                          <p:val>
                                            <p:strVal val="#ppt_x"/>
                                          </p:val>
                                        </p:tav>
                                      </p:tavLst>
                                    </p:anim>
                                    <p:animEffect transition="in" filter="wipe(left)">
                                      <p:cBhvr>
                                        <p:cTn id="46" dur="500"/>
                                        <p:tgtEl>
                                          <p:spTgt spid="31"/>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ppt_x</p:attrName>
                                        </p:attrNameLst>
                                      </p:cBhvr>
                                      <p:tavLst>
                                        <p:tav tm="0">
                                          <p:val>
                                            <p:strVal val="#ppt_x+#ppt_w*1.125000"/>
                                          </p:val>
                                        </p:tav>
                                        <p:tav tm="100000">
                                          <p:val>
                                            <p:strVal val="#ppt_x"/>
                                          </p:val>
                                        </p:tav>
                                      </p:tavLst>
                                    </p:anim>
                                    <p:animEffect transition="in" filter="wipe(left)">
                                      <p:cBhvr>
                                        <p:cTn id="50" dur="500"/>
                                        <p:tgtEl>
                                          <p:spTgt spid="32"/>
                                        </p:tgtEl>
                                      </p:cBhvr>
                                    </p:animEffect>
                                  </p:childTnLst>
                                </p:cTn>
                              </p:par>
                            </p:childTnLst>
                          </p:cTn>
                        </p:par>
                        <p:par>
                          <p:cTn id="51" fill="hold">
                            <p:stCondLst>
                              <p:cond delay="3000"/>
                            </p:stCondLst>
                            <p:childTnLst>
                              <p:par>
                                <p:cTn id="52" presetID="12" presetClass="entr" presetSubtype="2"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left)">
                                      <p:cBhvr>
                                        <p:cTn id="55" dur="500"/>
                                        <p:tgtEl>
                                          <p:spTgt spid="3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left)">
                                      <p:cBhvr>
                                        <p:cTn id="59" dur="500"/>
                                        <p:tgtEl>
                                          <p:spTgt spid="34"/>
                                        </p:tgtEl>
                                      </p:cBhvr>
                                    </p:animEffect>
                                  </p:childTnLst>
                                </p:cTn>
                              </p:par>
                            </p:childTnLst>
                          </p:cTn>
                        </p:par>
                        <p:par>
                          <p:cTn id="60" fill="hold">
                            <p:stCondLst>
                              <p:cond delay="3500"/>
                            </p:stCondLst>
                            <p:childTnLst>
                              <p:par>
                                <p:cTn id="61" presetID="1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ppt_x</p:attrName>
                                        </p:attrNameLst>
                                      </p:cBhvr>
                                      <p:tavLst>
                                        <p:tav tm="0">
                                          <p:val>
                                            <p:strVal val="#ppt_x+#ppt_w*1.125000"/>
                                          </p:val>
                                        </p:tav>
                                        <p:tav tm="100000">
                                          <p:val>
                                            <p:strVal val="#ppt_x"/>
                                          </p:val>
                                        </p:tav>
                                      </p:tavLst>
                                    </p:anim>
                                    <p:animEffect transition="in" filter="wipe(left)">
                                      <p:cBhvr>
                                        <p:cTn id="64" dur="500"/>
                                        <p:tgtEl>
                                          <p:spTgt spid="35"/>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74096940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a:spLocks noChangeAspect="1"/>
          </p:cNvSpPr>
          <p:nvPr/>
        </p:nvSpPr>
        <p:spPr>
          <a:xfrm>
            <a:off x="1369869" y="2358983"/>
            <a:ext cx="1898571" cy="1898571"/>
          </a:xfrm>
          <a:prstGeom prst="ellipse">
            <a:avLst/>
          </a:prstGeom>
          <a:blipFill dpi="0" rotWithShape="1">
            <a:blip r:embed="rId2"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9" name="Oval 8"/>
          <p:cNvSpPr>
            <a:spLocks noChangeAspect="1"/>
          </p:cNvSpPr>
          <p:nvPr/>
        </p:nvSpPr>
        <p:spPr>
          <a:xfrm>
            <a:off x="5518597" y="2358983"/>
            <a:ext cx="1898571" cy="1898571"/>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1" name="Oval 10"/>
          <p:cNvSpPr>
            <a:spLocks noChangeAspect="1"/>
          </p:cNvSpPr>
          <p:nvPr/>
        </p:nvSpPr>
        <p:spPr>
          <a:xfrm>
            <a:off x="9667326" y="2358983"/>
            <a:ext cx="1898571" cy="1898571"/>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cxnSp>
        <p:nvCxnSpPr>
          <p:cNvPr id="12" name="Straight Connector 11"/>
          <p:cNvCxnSpPr/>
          <p:nvPr/>
        </p:nvCxnSpPr>
        <p:spPr>
          <a:xfrm>
            <a:off x="2319154" y="4371401"/>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itle 13"/>
          <p:cNvSpPr txBox="1">
            <a:spLocks/>
          </p:cNvSpPr>
          <p:nvPr/>
        </p:nvSpPr>
        <p:spPr bwMode="auto">
          <a:xfrm>
            <a:off x="1369869" y="4761495"/>
            <a:ext cx="1898571" cy="989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4" name="Straight Connector 13"/>
          <p:cNvCxnSpPr/>
          <p:nvPr/>
        </p:nvCxnSpPr>
        <p:spPr>
          <a:xfrm>
            <a:off x="4393518" y="4637602"/>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Title 13"/>
          <p:cNvSpPr txBox="1">
            <a:spLocks/>
          </p:cNvSpPr>
          <p:nvPr/>
        </p:nvSpPr>
        <p:spPr bwMode="auto">
          <a:xfrm>
            <a:off x="3444234" y="4801677"/>
            <a:ext cx="1898571" cy="989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6" name="Straight Connector 15"/>
          <p:cNvCxnSpPr/>
          <p:nvPr/>
        </p:nvCxnSpPr>
        <p:spPr>
          <a:xfrm>
            <a:off x="6466208" y="4411583"/>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Title 13"/>
          <p:cNvSpPr txBox="1">
            <a:spLocks/>
          </p:cNvSpPr>
          <p:nvPr/>
        </p:nvSpPr>
        <p:spPr bwMode="auto">
          <a:xfrm>
            <a:off x="5516923" y="4801677"/>
            <a:ext cx="1898571" cy="9894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8" name="Straight Connector 17"/>
          <p:cNvCxnSpPr/>
          <p:nvPr/>
        </p:nvCxnSpPr>
        <p:spPr>
          <a:xfrm>
            <a:off x="8537224" y="4679458"/>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Title 13"/>
          <p:cNvSpPr txBox="1">
            <a:spLocks/>
          </p:cNvSpPr>
          <p:nvPr/>
        </p:nvSpPr>
        <p:spPr bwMode="auto">
          <a:xfrm>
            <a:off x="7589613" y="4843533"/>
            <a:ext cx="1898571" cy="987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23" name="Straight Connector 22"/>
          <p:cNvCxnSpPr/>
          <p:nvPr/>
        </p:nvCxnSpPr>
        <p:spPr>
          <a:xfrm>
            <a:off x="10608239" y="4453437"/>
            <a:ext cx="0" cy="430276"/>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itle 13"/>
          <p:cNvSpPr txBox="1">
            <a:spLocks/>
          </p:cNvSpPr>
          <p:nvPr/>
        </p:nvSpPr>
        <p:spPr bwMode="auto">
          <a:xfrm>
            <a:off x="9660629" y="4843533"/>
            <a:ext cx="1898571" cy="987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
        <p:nvSpPr>
          <p:cNvPr id="8" name="Oval 7"/>
          <p:cNvSpPr>
            <a:spLocks noChangeAspect="1"/>
          </p:cNvSpPr>
          <p:nvPr/>
        </p:nvSpPr>
        <p:spPr>
          <a:xfrm>
            <a:off x="3060836" y="1893548"/>
            <a:ext cx="2656995" cy="2658669"/>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0" name="Oval 9"/>
          <p:cNvSpPr>
            <a:spLocks noChangeAspect="1"/>
          </p:cNvSpPr>
          <p:nvPr/>
        </p:nvSpPr>
        <p:spPr>
          <a:xfrm>
            <a:off x="7209564" y="1923684"/>
            <a:ext cx="2656995" cy="2658669"/>
          </a:xfrm>
          <a:prstGeom prst="ellipse">
            <a:avLst/>
          </a:prstGeom>
          <a:blipFill dpi="0" rotWithShape="1">
            <a:blip r:embed="rId6" cstate="screen">
              <a:extLst>
                <a:ext uri="{28A0092B-C50C-407E-A947-70E740481C1C}">
                  <a14:useLocalDpi xmlns:a14="http://schemas.microsoft.com/office/drawing/2010/main" xmlns=""/>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22" name="TextBox 4"/>
          <p:cNvSpPr txBox="1"/>
          <p:nvPr/>
        </p:nvSpPr>
        <p:spPr>
          <a:xfrm>
            <a:off x="3896275" y="1086572"/>
            <a:ext cx="5066203" cy="905889"/>
          </a:xfrm>
          <a:prstGeom prst="rect">
            <a:avLst/>
          </a:prstGeom>
          <a:noFill/>
        </p:spPr>
        <p:txBody>
          <a:bodyPr>
            <a:spAutoFit/>
          </a:bodyPr>
          <a:lstStyle/>
          <a:p>
            <a:pPr>
              <a:lnSpc>
                <a:spcPct val="150000"/>
              </a:lnSpc>
            </a:pPr>
            <a:r>
              <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文本框 18"/>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16963755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4" fill="hold" nodeType="withEffect">
                                  <p:stCondLst>
                                    <p:cond delay="50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4" fill="hold" grpId="0" nodeType="withEffect">
                                  <p:stCondLst>
                                    <p:cond delay="150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par>
                                <p:cTn id="31" presetID="22" presetClass="entr" presetSubtype="4"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50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150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500"/>
                                        <p:tgtEl>
                                          <p:spTgt spid="20"/>
                                        </p:tgtEl>
                                      </p:cBhvr>
                                    </p:animEffect>
                                  </p:childTnLst>
                                </p:cTn>
                              </p:par>
                              <p:par>
                                <p:cTn id="49" presetID="22" presetClass="entr" presetSubtype="4" fill="hold" nodeType="withEffect">
                                  <p:stCondLst>
                                    <p:cond delay="50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1500"/>
                                  </p:stCondLst>
                                  <p:childTnLst>
                                    <p:set>
                                      <p:cBhvr>
                                        <p:cTn id="53" dur="1" fill="hold">
                                          <p:stCondLst>
                                            <p:cond delay="0"/>
                                          </p:stCondLst>
                                        </p:cTn>
                                        <p:tgtEl>
                                          <p:spTgt spid="24"/>
                                        </p:tgtEl>
                                        <p:attrNameLst>
                                          <p:attrName>style.visibility</p:attrName>
                                        </p:attrNameLst>
                                      </p:cBhvr>
                                      <p:to>
                                        <p:strVal val="visible"/>
                                      </p:to>
                                    </p:set>
                                    <p:animEffect transition="in" filter="wipe(down)">
                                      <p:cBhvr>
                                        <p:cTn id="54" dur="500"/>
                                        <p:tgtEl>
                                          <p:spTgt spid="24"/>
                                        </p:tgtEl>
                                      </p:cBhvr>
                                    </p:animEffect>
                                  </p:childTnLst>
                                </p:cTn>
                              </p:par>
                              <p:par>
                                <p:cTn id="55" presetID="22" presetClass="entr" presetSubtype="8" fill="hold" grpId="0" nodeType="withEffect">
                                  <p:stCondLst>
                                    <p:cond delay="100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p:bldP spid="15" grpId="0"/>
      <p:bldP spid="17" grpId="0"/>
      <p:bldP spid="20" grpId="0"/>
      <p:bldP spid="24" grpId="0"/>
      <p:bldP spid="8" grpId="0" animBg="1"/>
      <p:bldP spid="10" grpId="0"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612498173"/>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a:spLocks noChangeAspect="1"/>
          </p:cNvSpPr>
          <p:nvPr/>
        </p:nvSpPr>
        <p:spPr>
          <a:xfrm flipH="1">
            <a:off x="2787410" y="1048240"/>
            <a:ext cx="10103463" cy="1598619"/>
          </a:xfrm>
          <a:prstGeom prst="homePlate">
            <a:avLst>
              <a:gd name="adj" fmla="val 6058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五边形 2"/>
          <p:cNvSpPr>
            <a:spLocks noChangeAspect="1"/>
          </p:cNvSpPr>
          <p:nvPr/>
        </p:nvSpPr>
        <p:spPr>
          <a:xfrm flipH="1">
            <a:off x="4503499" y="1181459"/>
            <a:ext cx="8240898" cy="1332183"/>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a:spLocks noChangeAspect="1"/>
          </p:cNvSpPr>
          <p:nvPr/>
        </p:nvSpPr>
        <p:spPr>
          <a:xfrm flipH="1">
            <a:off x="6022062" y="1314676"/>
            <a:ext cx="6592718" cy="1065747"/>
          </a:xfrm>
          <a:prstGeom prst="homePlate">
            <a:avLst>
              <a:gd name="adj" fmla="val 6058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边形 4"/>
          <p:cNvSpPr>
            <a:spLocks noChangeAspect="1"/>
          </p:cNvSpPr>
          <p:nvPr/>
        </p:nvSpPr>
        <p:spPr>
          <a:xfrm flipH="1">
            <a:off x="7540625" y="1447895"/>
            <a:ext cx="4944539" cy="799311"/>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217"/>
          <p:cNvSpPr>
            <a:spLocks noChangeAspect="1" noEditPoints="1"/>
          </p:cNvSpPr>
          <p:nvPr/>
        </p:nvSpPr>
        <p:spPr bwMode="auto">
          <a:xfrm flipH="1">
            <a:off x="5195427" y="1594454"/>
            <a:ext cx="466154" cy="506188"/>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chemeClr val="accent3"/>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7" name="Freeform 218"/>
          <p:cNvSpPr>
            <a:spLocks noChangeAspect="1" noEditPoints="1"/>
          </p:cNvSpPr>
          <p:nvPr/>
        </p:nvSpPr>
        <p:spPr bwMode="auto">
          <a:xfrm flipH="1">
            <a:off x="8302270" y="1621141"/>
            <a:ext cx="481495" cy="506188"/>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accent2"/>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8" name="Freeform 219"/>
          <p:cNvSpPr>
            <a:spLocks noChangeAspect="1" noEditPoints="1"/>
          </p:cNvSpPr>
          <p:nvPr/>
        </p:nvSpPr>
        <p:spPr bwMode="auto">
          <a:xfrm flipH="1">
            <a:off x="6803026" y="1594454"/>
            <a:ext cx="394587" cy="506188"/>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9" name="Freeform 221"/>
          <p:cNvSpPr>
            <a:spLocks noChangeAspect="1"/>
          </p:cNvSpPr>
          <p:nvPr/>
        </p:nvSpPr>
        <p:spPr bwMode="auto">
          <a:xfrm flipH="1">
            <a:off x="3592585" y="1542886"/>
            <a:ext cx="527454" cy="506188"/>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cxnSp>
        <p:nvCxnSpPr>
          <p:cNvPr id="11" name="直接连接符 17"/>
          <p:cNvCxnSpPr/>
          <p:nvPr/>
        </p:nvCxnSpPr>
        <p:spPr>
          <a:xfrm flipH="1">
            <a:off x="9381972" y="1560454"/>
            <a:ext cx="0" cy="20247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8"/>
          <p:cNvCxnSpPr/>
          <p:nvPr/>
        </p:nvCxnSpPr>
        <p:spPr>
          <a:xfrm>
            <a:off x="7409923" y="2127329"/>
            <a:ext cx="0" cy="24702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9"/>
          <p:cNvCxnSpPr/>
          <p:nvPr/>
        </p:nvCxnSpPr>
        <p:spPr>
          <a:xfrm>
            <a:off x="5853311" y="2127330"/>
            <a:ext cx="0" cy="3491879"/>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20"/>
          <p:cNvCxnSpPr/>
          <p:nvPr/>
        </p:nvCxnSpPr>
        <p:spPr>
          <a:xfrm>
            <a:off x="3837087" y="2127329"/>
            <a:ext cx="0" cy="449500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3905679" y="6147467"/>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3905679" y="584745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5872043" y="521955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5872043" y="491954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7409924" y="401940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7409924" y="371939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9401056" y="3132808"/>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9401056" y="283279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1375679300"/>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500"/>
                                        <p:tgtEl>
                                          <p:spTgt spid="14"/>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anim calcmode="lin" valueType="num">
                                      <p:cBhvr>
                                        <p:cTn id="36" dur="500" fill="hold"/>
                                        <p:tgtEl>
                                          <p:spTgt spid="31"/>
                                        </p:tgtEl>
                                        <p:attrNameLst>
                                          <p:attrName>ppt_x</p:attrName>
                                        </p:attrNameLst>
                                      </p:cBhvr>
                                      <p:tavLst>
                                        <p:tav tm="0">
                                          <p:val>
                                            <p:strVal val="#ppt_x"/>
                                          </p:val>
                                        </p:tav>
                                        <p:tav tm="100000">
                                          <p:val>
                                            <p:strVal val="#ppt_x"/>
                                          </p:val>
                                        </p:tav>
                                      </p:tavLst>
                                    </p:anim>
                                    <p:anim calcmode="lin" valueType="num">
                                      <p:cBhvr>
                                        <p:cTn id="37" dur="500" fill="hold"/>
                                        <p:tgtEl>
                                          <p:spTgt spid="31"/>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strVal val="#ppt_x"/>
                                          </p:val>
                                        </p:tav>
                                        <p:tav tm="100000">
                                          <p:val>
                                            <p:strVal val="#ppt_x"/>
                                          </p:val>
                                        </p:tav>
                                      </p:tavLst>
                                    </p:anim>
                                    <p:anim calcmode="lin" valueType="num">
                                      <p:cBhvr>
                                        <p:cTn id="42" dur="500" fill="hold"/>
                                        <p:tgtEl>
                                          <p:spTgt spid="3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par>
                                <p:cTn id="52" presetID="47" presetClass="entr" presetSubtype="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anim calcmode="lin" valueType="num">
                                      <p:cBhvr>
                                        <p:cTn id="55" dur="500" fill="hold"/>
                                        <p:tgtEl>
                                          <p:spTgt spid="33"/>
                                        </p:tgtEl>
                                        <p:attrNameLst>
                                          <p:attrName>ppt_x</p:attrName>
                                        </p:attrNameLst>
                                      </p:cBhvr>
                                      <p:tavLst>
                                        <p:tav tm="0">
                                          <p:val>
                                            <p:strVal val="#ppt_x"/>
                                          </p:val>
                                        </p:tav>
                                        <p:tav tm="100000">
                                          <p:val>
                                            <p:strVal val="#ppt_x"/>
                                          </p:val>
                                        </p:tav>
                                      </p:tavLst>
                                    </p:anim>
                                    <p:anim calcmode="lin" valueType="num">
                                      <p:cBhvr>
                                        <p:cTn id="56" dur="500" fill="hold"/>
                                        <p:tgtEl>
                                          <p:spTgt spid="3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strVal val="#ppt_x"/>
                                          </p:val>
                                        </p:tav>
                                        <p:tav tm="100000">
                                          <p:val>
                                            <p:strVal val="#ppt_x"/>
                                          </p:val>
                                        </p:tav>
                                      </p:tavLst>
                                    </p:anim>
                                    <p:anim calcmode="lin" valueType="num">
                                      <p:cBhvr>
                                        <p:cTn id="61" dur="500" fill="hold"/>
                                        <p:tgtEl>
                                          <p:spTgt spid="3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23" presetClass="entr" presetSubtype="16"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p:cTn id="65" dur="500" fill="hold"/>
                                        <p:tgtEl>
                                          <p:spTgt spid="8"/>
                                        </p:tgtEl>
                                        <p:attrNameLst>
                                          <p:attrName>ppt_w</p:attrName>
                                        </p:attrNameLst>
                                      </p:cBhvr>
                                      <p:tavLst>
                                        <p:tav tm="0">
                                          <p:val>
                                            <p:fltVal val="0"/>
                                          </p:val>
                                        </p:tav>
                                        <p:tav tm="100000">
                                          <p:val>
                                            <p:strVal val="#ppt_w"/>
                                          </p:val>
                                        </p:tav>
                                      </p:tavLst>
                                    </p:anim>
                                    <p:anim calcmode="lin" valueType="num">
                                      <p:cBhvr>
                                        <p:cTn id="66" dur="500" fill="hold"/>
                                        <p:tgtEl>
                                          <p:spTgt spid="8"/>
                                        </p:tgtEl>
                                        <p:attrNameLst>
                                          <p:attrName>ppt_h</p:attrName>
                                        </p:attrNameLst>
                                      </p:cBhvr>
                                      <p:tavLst>
                                        <p:tav tm="0">
                                          <p:val>
                                            <p:fltVal val="0"/>
                                          </p:val>
                                        </p:tav>
                                        <p:tav tm="100000">
                                          <p:val>
                                            <p:strVal val="#ppt_h"/>
                                          </p:val>
                                        </p:tav>
                                      </p:tavLst>
                                    </p:anim>
                                  </p:childTnLst>
                                </p:cTn>
                              </p:par>
                            </p:childTnLst>
                          </p:cTn>
                        </p:par>
                        <p:par>
                          <p:cTn id="67" fill="hold">
                            <p:stCondLst>
                              <p:cond delay="4500"/>
                            </p:stCondLst>
                            <p:childTnLst>
                              <p:par>
                                <p:cTn id="68" presetID="22" presetClass="entr" presetSubtype="1"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up)">
                                      <p:cBhvr>
                                        <p:cTn id="70" dur="500"/>
                                        <p:tgtEl>
                                          <p:spTgt spid="12"/>
                                        </p:tgtEl>
                                      </p:cBhvr>
                                    </p:animEffect>
                                  </p:childTnLst>
                                </p:cTn>
                              </p:par>
                              <p:par>
                                <p:cTn id="71" presetID="47"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anim calcmode="lin" valueType="num">
                                      <p:cBhvr>
                                        <p:cTn id="74" dur="500" fill="hold"/>
                                        <p:tgtEl>
                                          <p:spTgt spid="35"/>
                                        </p:tgtEl>
                                        <p:attrNameLst>
                                          <p:attrName>ppt_x</p:attrName>
                                        </p:attrNameLst>
                                      </p:cBhvr>
                                      <p:tavLst>
                                        <p:tav tm="0">
                                          <p:val>
                                            <p:strVal val="#ppt_x"/>
                                          </p:val>
                                        </p:tav>
                                        <p:tav tm="100000">
                                          <p:val>
                                            <p:strVal val="#ppt_x"/>
                                          </p:val>
                                        </p:tav>
                                      </p:tavLst>
                                    </p:anim>
                                    <p:anim calcmode="lin" valueType="num">
                                      <p:cBhvr>
                                        <p:cTn id="75" dur="5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22" presetClass="entr" presetSubtype="1"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wipe(up)">
                                      <p:cBhvr>
                                        <p:cTn id="89" dur="500"/>
                                        <p:tgtEl>
                                          <p:spTgt spid="11"/>
                                        </p:tgtEl>
                                      </p:cBhvr>
                                    </p:animEffect>
                                  </p:childTnLst>
                                </p:cTn>
                              </p:par>
                              <p:par>
                                <p:cTn id="90" presetID="47" presetClass="entr" presetSubtype="0" fill="hold" grpId="0" nodeType="with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anim calcmode="lin" valueType="num">
                                      <p:cBhvr>
                                        <p:cTn id="93" dur="500" fill="hold"/>
                                        <p:tgtEl>
                                          <p:spTgt spid="37"/>
                                        </p:tgtEl>
                                        <p:attrNameLst>
                                          <p:attrName>ppt_x</p:attrName>
                                        </p:attrNameLst>
                                      </p:cBhvr>
                                      <p:tavLst>
                                        <p:tav tm="0">
                                          <p:val>
                                            <p:strVal val="#ppt_x"/>
                                          </p:val>
                                        </p:tav>
                                        <p:tav tm="100000">
                                          <p:val>
                                            <p:strVal val="#ppt_x"/>
                                          </p:val>
                                        </p:tav>
                                      </p:tavLst>
                                    </p:anim>
                                    <p:anim calcmode="lin" valueType="num">
                                      <p:cBhvr>
                                        <p:cTn id="94" dur="500" fill="hold"/>
                                        <p:tgtEl>
                                          <p:spTgt spid="3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anim calcmode="lin" valueType="num">
                                      <p:cBhvr>
                                        <p:cTn id="98" dur="500" fill="hold"/>
                                        <p:tgtEl>
                                          <p:spTgt spid="36"/>
                                        </p:tgtEl>
                                        <p:attrNameLst>
                                          <p:attrName>ppt_x</p:attrName>
                                        </p:attrNameLst>
                                      </p:cBhvr>
                                      <p:tavLst>
                                        <p:tav tm="0">
                                          <p:val>
                                            <p:strVal val="#ppt_x"/>
                                          </p:val>
                                        </p:tav>
                                        <p:tav tm="100000">
                                          <p:val>
                                            <p:strVal val="#ppt_x"/>
                                          </p:val>
                                        </p:tav>
                                      </p:tavLst>
                                    </p:anim>
                                    <p:anim calcmode="lin" valueType="num">
                                      <p:cBhvr>
                                        <p:cTn id="9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30" grpId="0"/>
      <p:bldP spid="31" grpId="0"/>
      <p:bldP spid="32" grpId="0"/>
      <p:bldP spid="33" grpId="0"/>
      <p:bldP spid="34" grpId="0"/>
      <p:bldP spid="35" grpId="0"/>
      <p:bldP spid="36" grpId="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6"/>
          <p:cNvSpPr>
            <a:spLocks noChangeArrowheads="1"/>
          </p:cNvSpPr>
          <p:nvPr/>
        </p:nvSpPr>
        <p:spPr bwMode="auto">
          <a:xfrm>
            <a:off x="6529822" y="1895341"/>
            <a:ext cx="6328135" cy="3818645"/>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5123" name="矩形 1"/>
          <p:cNvSpPr>
            <a:spLocks noChangeArrowheads="1"/>
          </p:cNvSpPr>
          <p:nvPr/>
        </p:nvSpPr>
        <p:spPr bwMode="auto">
          <a:xfrm>
            <a:off x="795" y="248"/>
            <a:ext cx="803573" cy="7232154"/>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2" name="矩形 1"/>
          <p:cNvSpPr>
            <a:spLocks noChangeArrowheads="1"/>
          </p:cNvSpPr>
          <p:nvPr/>
        </p:nvSpPr>
        <p:spPr bwMode="auto">
          <a:xfrm>
            <a:off x="740743" y="-57150"/>
            <a:ext cx="5812746" cy="728955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a:outerShdw blurRad="63500" sx="102000" sy="102000" algn="ctr" rotWithShape="0">
              <a:prstClr val="black">
                <a:alpha val="40000"/>
              </a:prstClr>
            </a:outerShdw>
          </a:effectLs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3" name="TextBox 32"/>
          <p:cNvSpPr txBox="1"/>
          <p:nvPr/>
        </p:nvSpPr>
        <p:spPr>
          <a:xfrm>
            <a:off x="8130561" y="2875847"/>
            <a:ext cx="4720796" cy="1261884"/>
          </a:xfrm>
          <a:prstGeom prst="rect">
            <a:avLst/>
          </a:prstGeom>
          <a:noFill/>
        </p:spPr>
        <p:txBody>
          <a:bodyPr wrap="square" rtlCol="0">
            <a:spAutoFit/>
          </a:bodyPr>
          <a:lstStyle/>
          <a:p>
            <a:r>
              <a:rPr lang="en-US" altLang="zh-CN" sz="2800" dirty="0">
                <a:solidFill>
                  <a:schemeClr val="bg1"/>
                </a:solidFill>
                <a:ea typeface="微软雅黑" panose="020B0503020204020204" pitchFamily="34" charset="-122"/>
              </a:rPr>
              <a:t>ADD RELATED</a:t>
            </a:r>
          </a:p>
          <a:p>
            <a:r>
              <a:rPr lang="en-US" altLang="zh-CN" sz="4800" dirty="0">
                <a:solidFill>
                  <a:schemeClr val="bg1"/>
                </a:solidFill>
                <a:latin typeface="Impact" panose="020B0806030902050204" pitchFamily="34" charset="0"/>
                <a:ea typeface="微软雅黑" panose="020B0503020204020204" pitchFamily="34" charset="-122"/>
              </a:rPr>
              <a:t>TITLE WORDS</a:t>
            </a:r>
            <a:endParaRPr lang="zh-CN" altLang="en-US" sz="48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TextBox 32"/>
          <p:cNvSpPr txBox="1"/>
          <p:nvPr/>
        </p:nvSpPr>
        <p:spPr>
          <a:xfrm>
            <a:off x="6795897" y="2721959"/>
            <a:ext cx="1928166" cy="1569660"/>
          </a:xfrm>
          <a:prstGeom prst="rect">
            <a:avLst/>
          </a:prstGeom>
          <a:noFill/>
        </p:spPr>
        <p:txBody>
          <a:bodyPr wrap="square" rtlCol="0">
            <a:spAutoFit/>
          </a:bodyPr>
          <a:lstStyle/>
          <a:p>
            <a:r>
              <a:rPr lang="en-US" altLang="zh-CN" sz="9600" dirty="0" smtClean="0">
                <a:solidFill>
                  <a:schemeClr val="bg1"/>
                </a:solidFill>
                <a:latin typeface="Impact" panose="020B0806030902050204" pitchFamily="34" charset="0"/>
                <a:ea typeface="微软雅黑" panose="020B0503020204020204" pitchFamily="34" charset="-122"/>
              </a:rPr>
              <a:t>03</a:t>
            </a:r>
            <a:endParaRPr lang="zh-CN" altLang="en-US" sz="239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5" name="TextBox 32"/>
          <p:cNvSpPr txBox="1"/>
          <p:nvPr/>
        </p:nvSpPr>
        <p:spPr>
          <a:xfrm>
            <a:off x="8130561" y="4219622"/>
            <a:ext cx="3869718" cy="523220"/>
          </a:xfrm>
          <a:prstGeom prst="rect">
            <a:avLst/>
          </a:prstGeom>
          <a:noFill/>
        </p:spPr>
        <p:txBody>
          <a:bodyPr wrap="square" rtlCol="0">
            <a:spAutoFit/>
          </a:bodyPr>
          <a:lstStyle/>
          <a:p>
            <a:r>
              <a:rPr lang="zh-CN" altLang="en-US" sz="2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48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xmlns="" val="203880302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22" presetClass="entr" presetSubtype="4"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ipe(down)">
                                      <p:cBhvr>
                                        <p:cTn id="7" dur="500"/>
                                        <p:tgtEl>
                                          <p:spTgt spid="5123"/>
                                        </p:tgtEl>
                                      </p:cBhvr>
                                    </p:animEffect>
                                  </p:childTnLst>
                                </p:cTn>
                              </p:par>
                            </p:childTnLst>
                          </p:cTn>
                        </p:par>
                        <p:par>
                          <p:cTn id="8" fill="hold">
                            <p:stCondLst>
                              <p:cond delay="12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750"/>
                            </p:stCondLst>
                            <p:childTnLst>
                              <p:par>
                                <p:cTn id="13" presetID="22" presetClass="entr" presetSubtype="8" fill="hold" grpId="0" nodeType="after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wipe(left)">
                                      <p:cBhvr>
                                        <p:cTn id="15" dur="500"/>
                                        <p:tgtEl>
                                          <p:spTgt spid="5122"/>
                                        </p:tgtEl>
                                      </p:cBhvr>
                                    </p:animEffect>
                                  </p:childTnLst>
                                </p:cTn>
                              </p:par>
                            </p:childTnLst>
                          </p:cTn>
                        </p:par>
                        <p:par>
                          <p:cTn id="16" fill="hold">
                            <p:stCondLst>
                              <p:cond delay="2250"/>
                            </p:stCondLst>
                            <p:childTnLst>
                              <p:par>
                                <p:cTn id="17" presetID="2"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50" fill="hold"/>
                                        <p:tgtEl>
                                          <p:spTgt spid="14"/>
                                        </p:tgtEl>
                                        <p:attrNameLst>
                                          <p:attrName>ppt_x</p:attrName>
                                        </p:attrNameLst>
                                      </p:cBhvr>
                                      <p:tavLst>
                                        <p:tav tm="0">
                                          <p:val>
                                            <p:strVal val="#ppt_x"/>
                                          </p:val>
                                        </p:tav>
                                        <p:tav tm="100000">
                                          <p:val>
                                            <p:strVal val="#ppt_x"/>
                                          </p:val>
                                        </p:tav>
                                      </p:tavLst>
                                    </p:anim>
                                    <p:anim calcmode="lin" valueType="num">
                                      <p:cBhvr additive="base">
                                        <p:cTn id="20" dur="25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2500"/>
                            </p:stCondLst>
                            <p:childTnLst>
                              <p:par>
                                <p:cTn id="22" presetID="26" presetClass="emph" presetSubtype="0" fill="hold" grpId="1" nodeType="afterEffect">
                                  <p:stCondLst>
                                    <p:cond delay="0"/>
                                  </p:stCondLst>
                                  <p:childTnLst>
                                    <p:animEffect transition="out" filter="fade">
                                      <p:cBhvr>
                                        <p:cTn id="23" dur="500" tmFilter="0, 0; .2, .5; .8, .5; 1, 0"/>
                                        <p:tgtEl>
                                          <p:spTgt spid="14"/>
                                        </p:tgtEl>
                                      </p:cBhvr>
                                    </p:animEffect>
                                    <p:animScale>
                                      <p:cBhvr>
                                        <p:cTn id="24" dur="250" autoRev="1" fill="hold"/>
                                        <p:tgtEl>
                                          <p:spTgt spid="14"/>
                                        </p:tgtEl>
                                      </p:cBhvr>
                                      <p:by x="105000" y="105000"/>
                                    </p:animScale>
                                  </p:childTnLst>
                                </p:cTn>
                              </p:par>
                            </p:childTnLst>
                          </p:cTn>
                        </p:par>
                        <p:par>
                          <p:cTn id="25" fill="hold">
                            <p:stCondLst>
                              <p:cond delay="3000"/>
                            </p:stCondLst>
                            <p:childTnLst>
                              <p:par>
                                <p:cTn id="26" presetID="2" presetClass="entr" presetSubtype="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250" fill="hold"/>
                                        <p:tgtEl>
                                          <p:spTgt spid="13"/>
                                        </p:tgtEl>
                                        <p:attrNameLst>
                                          <p:attrName>ppt_x</p:attrName>
                                        </p:attrNameLst>
                                      </p:cBhvr>
                                      <p:tavLst>
                                        <p:tav tm="0">
                                          <p:val>
                                            <p:strVal val="#ppt_x"/>
                                          </p:val>
                                        </p:tav>
                                        <p:tav tm="100000">
                                          <p:val>
                                            <p:strVal val="#ppt_x"/>
                                          </p:val>
                                        </p:tav>
                                      </p:tavLst>
                                    </p:anim>
                                    <p:anim calcmode="lin" valueType="num">
                                      <p:cBhvr additive="base">
                                        <p:cTn id="29" dur="250" fill="hold"/>
                                        <p:tgtEl>
                                          <p:spTgt spid="13"/>
                                        </p:tgtEl>
                                        <p:attrNameLst>
                                          <p:attrName>ppt_y</p:attrName>
                                        </p:attrNameLst>
                                      </p:cBhvr>
                                      <p:tavLst>
                                        <p:tav tm="0">
                                          <p:val>
                                            <p:strVal val="0-#ppt_h/2"/>
                                          </p:val>
                                        </p:tav>
                                        <p:tav tm="100000">
                                          <p:val>
                                            <p:strVal val="#ppt_y"/>
                                          </p:val>
                                        </p:tav>
                                      </p:tavLst>
                                    </p:anim>
                                  </p:childTnLst>
                                </p:cTn>
                              </p:par>
                            </p:childTnLst>
                          </p:cTn>
                        </p:par>
                        <p:par>
                          <p:cTn id="30" fill="hold">
                            <p:stCondLst>
                              <p:cond delay="325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animBg="1"/>
      <p:bldP spid="12" grpId="0" animBg="1"/>
      <p:bldP spid="13" grpId="0"/>
      <p:bldP spid="14" grpId="0"/>
      <p:bldP spid="14" grpId="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1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1793035002"/>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20388521">
            <a:off x="3985268" y="2112547"/>
            <a:ext cx="2847437" cy="2847437"/>
          </a:xfrm>
          <a:prstGeom prst="rect">
            <a:avLst/>
          </a:prstGeom>
          <a:solidFill>
            <a:schemeClr val="accent4"/>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4" name="矩形 3"/>
          <p:cNvSpPr/>
          <p:nvPr/>
        </p:nvSpPr>
        <p:spPr>
          <a:xfrm rot="20388521">
            <a:off x="6141815" y="330567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3" name="矩形 2"/>
          <p:cNvSpPr/>
          <p:nvPr/>
        </p:nvSpPr>
        <p:spPr>
          <a:xfrm rot="20388521">
            <a:off x="6232836" y="110300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6" name="矩形 5"/>
          <p:cNvSpPr/>
          <p:nvPr/>
        </p:nvSpPr>
        <p:spPr>
          <a:xfrm rot="20388521">
            <a:off x="3994590" y="3829152"/>
            <a:ext cx="2515613" cy="2515613"/>
          </a:xfrm>
          <a:prstGeom prst="rect">
            <a:avLst/>
          </a:prstGeom>
          <a:solidFill>
            <a:schemeClr val="accent3"/>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2" name="矩形 1"/>
          <p:cNvSpPr/>
          <p:nvPr/>
        </p:nvSpPr>
        <p:spPr>
          <a:xfrm rot="20388521">
            <a:off x="5088626" y="2863318"/>
            <a:ext cx="2429970" cy="2429970"/>
          </a:xfrm>
          <a:prstGeom prst="rect">
            <a:avLst/>
          </a:prstGeom>
          <a:solidFill>
            <a:schemeClr val="accent2"/>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15" name="TextBox 41"/>
          <p:cNvSpPr txBox="1"/>
          <p:nvPr/>
        </p:nvSpPr>
        <p:spPr>
          <a:xfrm>
            <a:off x="1017058" y="2758625"/>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46152" y="2332029"/>
            <a:ext cx="5633551" cy="3942783"/>
            <a:chOff x="3645357" y="2332028"/>
            <a:chExt cx="5633551" cy="3942783"/>
          </a:xfrm>
        </p:grpSpPr>
        <p:sp>
          <p:nvSpPr>
            <p:cNvPr id="9" name="TextBox 8"/>
            <p:cNvSpPr txBox="1"/>
            <p:nvPr/>
          </p:nvSpPr>
          <p:spPr>
            <a:xfrm rot="20304192">
              <a:off x="7533359" y="3101100"/>
              <a:ext cx="1745549"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rot="20429128">
              <a:off x="3645357" y="2332028"/>
              <a:ext cx="2392131"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rot="20487529">
              <a:off x="7044648" y="5361214"/>
              <a:ext cx="1891006"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rot="20441200">
              <a:off x="4419588" y="5923946"/>
              <a:ext cx="1885400"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rot="20427633">
              <a:off x="5285555" y="4160656"/>
              <a:ext cx="2995893" cy="892552"/>
            </a:xfrm>
            <a:prstGeom prst="rect">
              <a:avLst/>
            </a:prstGeom>
            <a:noFill/>
          </p:spPr>
          <p:txBody>
            <a:bodyPr wrap="square">
              <a:spAutoFit/>
            </a:bodyPr>
            <a:lstStyle/>
            <a:p>
              <a:r>
                <a:rPr lang="en-US" altLang="zh-CN" sz="2000" b="1" dirty="0">
                  <a:solidFill>
                    <a:schemeClr val="bg1"/>
                  </a:solidFill>
                  <a:ea typeface="微软雅黑" panose="020B0503020204020204" pitchFamily="34" charset="-122"/>
                </a:rPr>
                <a:t>ADD RELATED</a:t>
              </a:r>
            </a:p>
            <a:p>
              <a:r>
                <a:rPr lang="en-US" altLang="zh-CN" sz="3200" b="1" dirty="0">
                  <a:solidFill>
                    <a:schemeClr val="bg1"/>
                  </a:solidFill>
                  <a:ea typeface="微软雅黑" panose="020B0503020204020204" pitchFamily="34" charset="-122"/>
                </a:rPr>
                <a:t>TITLE WORDS</a:t>
              </a:r>
              <a:endParaRPr lang="zh-CN" altLang="en-US" sz="3200" b="1" dirty="0">
                <a:solidFill>
                  <a:schemeClr val="bg1"/>
                </a:solidFill>
                <a:ea typeface="微软雅黑" panose="020B0503020204020204" pitchFamily="34" charset="-122"/>
                <a:cs typeface="Arial" panose="020B0604020202020204" pitchFamily="34" charset="0"/>
              </a:endParaRPr>
            </a:p>
          </p:txBody>
        </p:sp>
      </p:grpSp>
      <p:sp>
        <p:nvSpPr>
          <p:cNvPr id="18" name="TextBox 41"/>
          <p:cNvSpPr txBox="1"/>
          <p:nvPr/>
        </p:nvSpPr>
        <p:spPr>
          <a:xfrm>
            <a:off x="1491817" y="5371688"/>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41"/>
          <p:cNvSpPr txBox="1"/>
          <p:nvPr/>
        </p:nvSpPr>
        <p:spPr>
          <a:xfrm>
            <a:off x="8900500" y="338907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41"/>
          <p:cNvSpPr txBox="1"/>
          <p:nvPr/>
        </p:nvSpPr>
        <p:spPr>
          <a:xfrm>
            <a:off x="8451260" y="57270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1709890352"/>
      </p:ext>
    </p:extLst>
  </p:cSld>
  <p:clrMapOvr>
    <a:masterClrMapping/>
  </p:clrMapOvr>
  <mc:AlternateContent xmlns:mc="http://schemas.openxmlformats.org/markup-compatibility/2006">
    <mc:Choice xmlns:p14="http://schemas.microsoft.com/office/powerpoint/2010/main" xmlns="" Requires="p14">
      <p:transition spd="slow" p14:dur="1250" advTm="3000">
        <p14:switch dir="r"/>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2500"/>
                            </p:stCondLst>
                            <p:childTnLst>
                              <p:par>
                                <p:cTn id="20" presetID="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3000"/>
                            </p:stCondLst>
                            <p:childTnLst>
                              <p:par>
                                <p:cTn id="25" presetID="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0-#ppt_h/2"/>
                                          </p:val>
                                        </p:tav>
                                        <p:tav tm="100000">
                                          <p:val>
                                            <p:strVal val="#ppt_y"/>
                                          </p:val>
                                        </p:tav>
                                      </p:tavLst>
                                    </p:anim>
                                  </p:childTnLst>
                                </p:cTn>
                              </p:par>
                            </p:childTnLst>
                          </p:cTn>
                        </p:par>
                        <p:par>
                          <p:cTn id="29" fill="hold">
                            <p:stCondLst>
                              <p:cond delay="3500"/>
                            </p:stCondLst>
                            <p:childTnLst>
                              <p:par>
                                <p:cTn id="30" presetID="53" presetClass="entr" presetSubtype="16"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2" grpId="0" animBg="1"/>
      <p:bldP spid="15"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10946445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p:cNvGrpSpPr>
          <p:nvPr/>
        </p:nvGrpSpPr>
        <p:grpSpPr bwMode="auto">
          <a:xfrm>
            <a:off x="1529479" y="852739"/>
            <a:ext cx="4119693" cy="2045172"/>
            <a:chOff x="2875615" y="364103"/>
            <a:chExt cx="2929118" cy="1454633"/>
          </a:xfrm>
        </p:grpSpPr>
        <p:sp>
          <p:nvSpPr>
            <p:cNvPr id="19466"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7" name="文本框 13"/>
            <p:cNvSpPr txBox="1">
              <a:spLocks noChangeArrowheads="1"/>
            </p:cNvSpPr>
            <p:nvPr/>
          </p:nvSpPr>
          <p:spPr bwMode="auto">
            <a:xfrm>
              <a:off x="4332935" y="364103"/>
              <a:ext cx="1444280" cy="2971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3" name="文本框 66"/>
            <p:cNvSpPr txBox="1">
              <a:spLocks noChangeArrowheads="1"/>
            </p:cNvSpPr>
            <p:nvPr/>
          </p:nvSpPr>
          <p:spPr bwMode="auto">
            <a:xfrm>
              <a:off x="2875615" y="880115"/>
              <a:ext cx="2901600" cy="281204"/>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969" dirty="0">
                  <a:solidFill>
                    <a:schemeClr val="bg1">
                      <a:lumMod val="65000"/>
                    </a:schemeClr>
                  </a:solidFill>
                  <a:latin typeface="Helvetica" panose="020B0604020202020204" pitchFamily="34" charset="0"/>
                </a:rPr>
                <a:t>PLEASE ADD YOUR TITLE HERE</a:t>
              </a:r>
              <a:endParaRPr lang="zh-CN" altLang="en-US" sz="1969" dirty="0">
                <a:solidFill>
                  <a:schemeClr val="bg1">
                    <a:lumMod val="65000"/>
                  </a:schemeClr>
                </a:solidFill>
                <a:latin typeface="Helvetica" panose="020B0604020202020204" pitchFamily="34" charset="0"/>
              </a:endParaRPr>
            </a:p>
          </p:txBody>
        </p:sp>
        <p:sp>
          <p:nvSpPr>
            <p:cNvPr id="24" name="任意多边形 23"/>
            <p:cNvSpPr/>
            <p:nvPr/>
          </p:nvSpPr>
          <p:spPr>
            <a:xfrm>
              <a:off x="5356367" y="1286573"/>
              <a:ext cx="28727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41" name="任意多边形 40"/>
          <p:cNvSpPr/>
          <p:nvPr/>
        </p:nvSpPr>
        <p:spPr>
          <a:xfrm>
            <a:off x="6576708" y="1"/>
            <a:ext cx="6281690" cy="3576144"/>
          </a:xfrm>
          <a:custGeom>
            <a:avLst/>
            <a:gdLst>
              <a:gd name="connsiteX0" fmla="*/ 0 w 4467225"/>
              <a:gd name="connsiteY0" fmla="*/ 0 h 2543175"/>
              <a:gd name="connsiteX1" fmla="*/ 4467225 w 4467225"/>
              <a:gd name="connsiteY1" fmla="*/ 0 h 2543175"/>
              <a:gd name="connsiteX2" fmla="*/ 4467225 w 4467225"/>
              <a:gd name="connsiteY2" fmla="*/ 2543175 h 2543175"/>
              <a:gd name="connsiteX3" fmla="*/ 0 w 4467225"/>
              <a:gd name="connsiteY3" fmla="*/ 2543175 h 2543175"/>
              <a:gd name="connsiteX4" fmla="*/ 0 w 4467225"/>
              <a:gd name="connsiteY4" fmla="*/ 1386931 h 2543175"/>
              <a:gd name="connsiteX5" fmla="*/ 198867 w 4467225"/>
              <a:gd name="connsiteY5" fmla="*/ 1271588 h 2543175"/>
              <a:gd name="connsiteX6" fmla="*/ 0 w 4467225"/>
              <a:gd name="connsiteY6" fmla="*/ 1156245 h 2543175"/>
              <a:gd name="connsiteX7" fmla="*/ 0 w 4467225"/>
              <a:gd name="connsiteY7" fmla="*/ 0 h 2543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67225" h="2543175">
                <a:moveTo>
                  <a:pt x="0" y="0"/>
                </a:moveTo>
                <a:lnTo>
                  <a:pt x="4467225" y="0"/>
                </a:lnTo>
                <a:lnTo>
                  <a:pt x="4467225" y="2543175"/>
                </a:lnTo>
                <a:lnTo>
                  <a:pt x="0" y="2543175"/>
                </a:lnTo>
                <a:lnTo>
                  <a:pt x="0" y="1386931"/>
                </a:lnTo>
                <a:lnTo>
                  <a:pt x="198867" y="1271588"/>
                </a:lnTo>
                <a:lnTo>
                  <a:pt x="0" y="1156245"/>
                </a:lnTo>
                <a:lnTo>
                  <a:pt x="0" y="0"/>
                </a:lnTo>
                <a:close/>
              </a:path>
            </a:pathLst>
          </a:cu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4" name="任意多边形 43"/>
          <p:cNvSpPr/>
          <p:nvPr/>
        </p:nvSpPr>
        <p:spPr>
          <a:xfrm>
            <a:off x="0" y="3196913"/>
            <a:ext cx="6576708" cy="4035737"/>
          </a:xfrm>
          <a:custGeom>
            <a:avLst/>
            <a:gdLst>
              <a:gd name="connsiteX0" fmla="*/ 2590802 w 2590802"/>
              <a:gd name="connsiteY0" fmla="*/ 0 h 4676776"/>
              <a:gd name="connsiteX1" fmla="*/ 2590802 w 2590802"/>
              <a:gd name="connsiteY1" fmla="*/ 4676776 h 4676776"/>
              <a:gd name="connsiteX2" fmla="*/ 1401458 w 2590802"/>
              <a:gd name="connsiteY2" fmla="*/ 4676776 h 4676776"/>
              <a:gd name="connsiteX3" fmla="*/ 1295401 w 2590802"/>
              <a:gd name="connsiteY3" fmla="*/ 4493919 h 4676776"/>
              <a:gd name="connsiteX4" fmla="*/ 1189344 w 2590802"/>
              <a:gd name="connsiteY4" fmla="*/ 4676776 h 4676776"/>
              <a:gd name="connsiteX5" fmla="*/ 0 w 2590802"/>
              <a:gd name="connsiteY5" fmla="*/ 4676776 h 4676776"/>
              <a:gd name="connsiteX6" fmla="*/ 1 w 2590802"/>
              <a:gd name="connsiteY6" fmla="*/ 0 h 4676776"/>
              <a:gd name="connsiteX7" fmla="*/ 2590802 w 2590802"/>
              <a:gd name="connsiteY7" fmla="*/ 0 h 46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0802" h="4676776">
                <a:moveTo>
                  <a:pt x="2590802" y="0"/>
                </a:moveTo>
                <a:lnTo>
                  <a:pt x="2590802" y="4676776"/>
                </a:lnTo>
                <a:lnTo>
                  <a:pt x="1401458" y="4676776"/>
                </a:lnTo>
                <a:lnTo>
                  <a:pt x="1295401" y="4493919"/>
                </a:lnTo>
                <a:lnTo>
                  <a:pt x="1189344" y="4676776"/>
                </a:lnTo>
                <a:lnTo>
                  <a:pt x="0" y="4676776"/>
                </a:lnTo>
                <a:lnTo>
                  <a:pt x="1" y="0"/>
                </a:lnTo>
                <a:lnTo>
                  <a:pt x="2590802" y="0"/>
                </a:lnTo>
                <a:close/>
              </a:path>
            </a:pathLst>
          </a:cu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 name="组合 1"/>
          <p:cNvGrpSpPr>
            <a:grpSpLocks/>
          </p:cNvGrpSpPr>
          <p:nvPr/>
        </p:nvGrpSpPr>
        <p:grpSpPr bwMode="auto">
          <a:xfrm>
            <a:off x="5690485" y="4018139"/>
            <a:ext cx="6792886" cy="2759122"/>
            <a:chOff x="4046335" y="2857499"/>
            <a:chExt cx="4830965" cy="1962150"/>
          </a:xfrm>
        </p:grpSpPr>
        <p:grpSp>
          <p:nvGrpSpPr>
            <p:cNvPr id="19462" name="组合 6"/>
            <p:cNvGrpSpPr>
              <a:grpSpLocks/>
            </p:cNvGrpSpPr>
            <p:nvPr/>
          </p:nvGrpSpPr>
          <p:grpSpPr bwMode="auto">
            <a:xfrm>
              <a:off x="5125880" y="3275012"/>
              <a:ext cx="3303726" cy="883396"/>
              <a:chOff x="5125880" y="3227387"/>
              <a:chExt cx="3303726" cy="883396"/>
            </a:xfrm>
          </p:grpSpPr>
          <p:sp>
            <p:nvSpPr>
              <p:cNvPr id="46" name="文本框 66"/>
              <p:cNvSpPr txBox="1">
                <a:spLocks noChangeArrowheads="1"/>
              </p:cNvSpPr>
              <p:nvPr/>
            </p:nvSpPr>
            <p:spPr bwMode="auto">
              <a:xfrm>
                <a:off x="5175094" y="3619499"/>
                <a:ext cx="3254512" cy="491284"/>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7" name="文本框 66"/>
              <p:cNvSpPr txBox="1">
                <a:spLocks noChangeArrowheads="1"/>
              </p:cNvSpPr>
              <p:nvPr/>
            </p:nvSpPr>
            <p:spPr bwMode="auto">
              <a:xfrm>
                <a:off x="5125880" y="3227387"/>
                <a:ext cx="1444638" cy="297078"/>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54" name="任意多边形 53"/>
            <p:cNvSpPr/>
            <p:nvPr/>
          </p:nvSpPr>
          <p:spPr>
            <a:xfrm>
              <a:off x="4046335" y="2857499"/>
              <a:ext cx="4830965" cy="1962150"/>
            </a:xfrm>
            <a:custGeom>
              <a:avLst/>
              <a:gdLst>
                <a:gd name="connsiteX0" fmla="*/ 0 w 4830965"/>
                <a:gd name="connsiteY0" fmla="*/ 0 h 1962150"/>
                <a:gd name="connsiteX1" fmla="*/ 4830965 w 4830965"/>
                <a:gd name="connsiteY1" fmla="*/ 0 h 1962150"/>
                <a:gd name="connsiteX2" fmla="*/ 4830965 w 4830965"/>
                <a:gd name="connsiteY2" fmla="*/ 1962150 h 1962150"/>
                <a:gd name="connsiteX3" fmla="*/ 0 w 4830965"/>
                <a:gd name="connsiteY3" fmla="*/ 1962150 h 1962150"/>
                <a:gd name="connsiteX4" fmla="*/ 0 w 4830965"/>
                <a:gd name="connsiteY4" fmla="*/ 0 h 1962150"/>
                <a:gd name="connsiteX5" fmla="*/ 95250 w 4830965"/>
                <a:gd name="connsiteY5" fmla="*/ 95250 h 1962150"/>
                <a:gd name="connsiteX6" fmla="*/ 95250 w 4830965"/>
                <a:gd name="connsiteY6" fmla="*/ 1876425 h 1962150"/>
                <a:gd name="connsiteX7" fmla="*/ 4726190 w 4830965"/>
                <a:gd name="connsiteY7" fmla="*/ 1876425 h 1962150"/>
                <a:gd name="connsiteX8" fmla="*/ 4726190 w 4830965"/>
                <a:gd name="connsiteY8" fmla="*/ 95250 h 1962150"/>
                <a:gd name="connsiteX9" fmla="*/ 95250 w 4830965"/>
                <a:gd name="connsiteY9" fmla="*/ 95250 h 19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0965" h="1962150">
                  <a:moveTo>
                    <a:pt x="0" y="0"/>
                  </a:moveTo>
                  <a:lnTo>
                    <a:pt x="4830965" y="0"/>
                  </a:lnTo>
                  <a:lnTo>
                    <a:pt x="4830965" y="1962150"/>
                  </a:lnTo>
                  <a:lnTo>
                    <a:pt x="0" y="1962150"/>
                  </a:lnTo>
                  <a:lnTo>
                    <a:pt x="0" y="0"/>
                  </a:lnTo>
                  <a:close/>
                  <a:moveTo>
                    <a:pt x="95250" y="95250"/>
                  </a:moveTo>
                  <a:lnTo>
                    <a:pt x="95250" y="1876425"/>
                  </a:lnTo>
                  <a:lnTo>
                    <a:pt x="4726190" y="1876425"/>
                  </a:lnTo>
                  <a:lnTo>
                    <a:pt x="4726190" y="95250"/>
                  </a:lnTo>
                  <a:lnTo>
                    <a:pt x="95250" y="952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879463042"/>
      </p:ext>
    </p:extLst>
  </p:cSld>
  <p:clrMapOvr>
    <a:masterClrMapping/>
  </p:clrMapOvr>
  <mc:AlternateContent xmlns:mc="http://schemas.openxmlformats.org/markup-compatibility/2006">
    <mc:Choice xmlns:p14="http://schemas.microsoft.com/office/powerpoint/2010/main" xmlns="" Requires="p14">
      <p:transition spd="slow" p14:dur="1250" advTm="4000">
        <p14:switch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0-#ppt_w/2"/>
                                          </p:val>
                                        </p:tav>
                                        <p:tav tm="100000">
                                          <p:val>
                                            <p:strVal val="#ppt_x"/>
                                          </p:val>
                                        </p:tav>
                                      </p:tavLst>
                                    </p:anim>
                                    <p:anim calcmode="lin" valueType="num">
                                      <p:cBhvr additive="base">
                                        <p:cTn id="12" dur="10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1+#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1+#ppt_w/2"/>
                                          </p:val>
                                        </p:tav>
                                        <p:tav tm="100000">
                                          <p:val>
                                            <p:strVal val="#ppt_x"/>
                                          </p:val>
                                        </p:tav>
                                      </p:tavLst>
                                    </p:anim>
                                    <p:anim calcmode="lin" valueType="num">
                                      <p:cBhvr additive="base">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文本框 2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4248338912"/>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6"/>
          <p:cNvSpPr>
            <a:spLocks noChangeArrowheads="1"/>
          </p:cNvSpPr>
          <p:nvPr/>
        </p:nvSpPr>
        <p:spPr bwMode="auto">
          <a:xfrm>
            <a:off x="6529822" y="1895341"/>
            <a:ext cx="6328135" cy="3818645"/>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5123" name="矩形 1"/>
          <p:cNvSpPr>
            <a:spLocks noChangeArrowheads="1"/>
          </p:cNvSpPr>
          <p:nvPr/>
        </p:nvSpPr>
        <p:spPr bwMode="auto">
          <a:xfrm>
            <a:off x="795" y="248"/>
            <a:ext cx="803573" cy="7232154"/>
          </a:xfrm>
          <a:prstGeom prst="rect">
            <a:avLst/>
          </a:prstGeom>
          <a:solidFill>
            <a:srgbClr val="FBB600"/>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2" name="矩形 1"/>
          <p:cNvSpPr>
            <a:spLocks noChangeArrowheads="1"/>
          </p:cNvSpPr>
          <p:nvPr/>
        </p:nvSpPr>
        <p:spPr bwMode="auto">
          <a:xfrm>
            <a:off x="740743" y="-57150"/>
            <a:ext cx="5812746" cy="728955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a:outerShdw blurRad="63500" sx="102000" sy="102000" algn="ctr" rotWithShape="0">
              <a:prstClr val="black">
                <a:alpha val="40000"/>
              </a:prstClr>
            </a:outerShdw>
          </a:effectLs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531">
              <a:solidFill>
                <a:srgbClr val="FFFFFF"/>
              </a:solidFill>
            </a:endParaRPr>
          </a:p>
        </p:txBody>
      </p:sp>
      <p:sp>
        <p:nvSpPr>
          <p:cNvPr id="13" name="TextBox 32"/>
          <p:cNvSpPr txBox="1"/>
          <p:nvPr/>
        </p:nvSpPr>
        <p:spPr>
          <a:xfrm>
            <a:off x="8130561" y="2875847"/>
            <a:ext cx="4720796" cy="1261884"/>
          </a:xfrm>
          <a:prstGeom prst="rect">
            <a:avLst/>
          </a:prstGeom>
          <a:noFill/>
        </p:spPr>
        <p:txBody>
          <a:bodyPr wrap="square" rtlCol="0">
            <a:spAutoFit/>
          </a:bodyPr>
          <a:lstStyle/>
          <a:p>
            <a:r>
              <a:rPr lang="en-US" altLang="zh-CN" sz="2800" dirty="0">
                <a:solidFill>
                  <a:schemeClr val="bg1"/>
                </a:solidFill>
                <a:ea typeface="微软雅黑" panose="020B0503020204020204" pitchFamily="34" charset="-122"/>
              </a:rPr>
              <a:t>ADD RELATED</a:t>
            </a:r>
          </a:p>
          <a:p>
            <a:r>
              <a:rPr lang="en-US" altLang="zh-CN" sz="4800" dirty="0">
                <a:solidFill>
                  <a:schemeClr val="bg1"/>
                </a:solidFill>
                <a:latin typeface="Impact" panose="020B0806030902050204" pitchFamily="34" charset="0"/>
                <a:ea typeface="微软雅黑" panose="020B0503020204020204" pitchFamily="34" charset="-122"/>
              </a:rPr>
              <a:t>TITLE WORDS</a:t>
            </a:r>
            <a:endParaRPr lang="zh-CN" altLang="en-US" sz="48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TextBox 32"/>
          <p:cNvSpPr txBox="1"/>
          <p:nvPr/>
        </p:nvSpPr>
        <p:spPr>
          <a:xfrm>
            <a:off x="6795897" y="2721959"/>
            <a:ext cx="1928166" cy="1569660"/>
          </a:xfrm>
          <a:prstGeom prst="rect">
            <a:avLst/>
          </a:prstGeom>
          <a:noFill/>
        </p:spPr>
        <p:txBody>
          <a:bodyPr wrap="square" rtlCol="0">
            <a:spAutoFit/>
          </a:bodyPr>
          <a:lstStyle/>
          <a:p>
            <a:r>
              <a:rPr lang="en-US" altLang="zh-CN" sz="9600" dirty="0" smtClean="0">
                <a:solidFill>
                  <a:schemeClr val="bg1"/>
                </a:solidFill>
                <a:latin typeface="Impact" panose="020B0806030902050204" pitchFamily="34" charset="0"/>
                <a:ea typeface="微软雅黑" panose="020B0503020204020204" pitchFamily="34" charset="-122"/>
              </a:rPr>
              <a:t>04</a:t>
            </a:r>
            <a:endParaRPr lang="zh-CN" altLang="en-US" sz="239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5" name="TextBox 32"/>
          <p:cNvSpPr txBox="1"/>
          <p:nvPr/>
        </p:nvSpPr>
        <p:spPr>
          <a:xfrm>
            <a:off x="8130561" y="4219622"/>
            <a:ext cx="3869718" cy="523220"/>
          </a:xfrm>
          <a:prstGeom prst="rect">
            <a:avLst/>
          </a:prstGeom>
          <a:noFill/>
        </p:spPr>
        <p:txBody>
          <a:bodyPr wrap="square" rtlCol="0">
            <a:spAutoFit/>
          </a:bodyPr>
          <a:lstStyle/>
          <a:p>
            <a:r>
              <a:rPr lang="zh-CN" altLang="en-US" sz="2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48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xmlns="" val="594921213"/>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22" presetClass="entr" presetSubtype="4"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ipe(down)">
                                      <p:cBhvr>
                                        <p:cTn id="7" dur="500"/>
                                        <p:tgtEl>
                                          <p:spTgt spid="5123"/>
                                        </p:tgtEl>
                                      </p:cBhvr>
                                    </p:animEffect>
                                  </p:childTnLst>
                                </p:cTn>
                              </p:par>
                            </p:childTnLst>
                          </p:cTn>
                        </p:par>
                        <p:par>
                          <p:cTn id="8" fill="hold">
                            <p:stCondLst>
                              <p:cond delay="12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750"/>
                            </p:stCondLst>
                            <p:childTnLst>
                              <p:par>
                                <p:cTn id="13" presetID="22" presetClass="entr" presetSubtype="8" fill="hold" grpId="0" nodeType="after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wipe(left)">
                                      <p:cBhvr>
                                        <p:cTn id="15" dur="500"/>
                                        <p:tgtEl>
                                          <p:spTgt spid="5122"/>
                                        </p:tgtEl>
                                      </p:cBhvr>
                                    </p:animEffect>
                                  </p:childTnLst>
                                </p:cTn>
                              </p:par>
                            </p:childTnLst>
                          </p:cTn>
                        </p:par>
                        <p:par>
                          <p:cTn id="16" fill="hold">
                            <p:stCondLst>
                              <p:cond delay="2250"/>
                            </p:stCondLst>
                            <p:childTnLst>
                              <p:par>
                                <p:cTn id="17" presetID="2"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50" fill="hold"/>
                                        <p:tgtEl>
                                          <p:spTgt spid="14"/>
                                        </p:tgtEl>
                                        <p:attrNameLst>
                                          <p:attrName>ppt_x</p:attrName>
                                        </p:attrNameLst>
                                      </p:cBhvr>
                                      <p:tavLst>
                                        <p:tav tm="0">
                                          <p:val>
                                            <p:strVal val="#ppt_x"/>
                                          </p:val>
                                        </p:tav>
                                        <p:tav tm="100000">
                                          <p:val>
                                            <p:strVal val="#ppt_x"/>
                                          </p:val>
                                        </p:tav>
                                      </p:tavLst>
                                    </p:anim>
                                    <p:anim calcmode="lin" valueType="num">
                                      <p:cBhvr additive="base">
                                        <p:cTn id="20" dur="25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2500"/>
                            </p:stCondLst>
                            <p:childTnLst>
                              <p:par>
                                <p:cTn id="22" presetID="26" presetClass="emph" presetSubtype="0" fill="hold" grpId="1" nodeType="afterEffect">
                                  <p:stCondLst>
                                    <p:cond delay="0"/>
                                  </p:stCondLst>
                                  <p:childTnLst>
                                    <p:animEffect transition="out" filter="fade">
                                      <p:cBhvr>
                                        <p:cTn id="23" dur="500" tmFilter="0, 0; .2, .5; .8, .5; 1, 0"/>
                                        <p:tgtEl>
                                          <p:spTgt spid="14"/>
                                        </p:tgtEl>
                                      </p:cBhvr>
                                    </p:animEffect>
                                    <p:animScale>
                                      <p:cBhvr>
                                        <p:cTn id="24" dur="250" autoRev="1" fill="hold"/>
                                        <p:tgtEl>
                                          <p:spTgt spid="14"/>
                                        </p:tgtEl>
                                      </p:cBhvr>
                                      <p:by x="105000" y="105000"/>
                                    </p:animScale>
                                  </p:childTnLst>
                                </p:cTn>
                              </p:par>
                            </p:childTnLst>
                          </p:cTn>
                        </p:par>
                        <p:par>
                          <p:cTn id="25" fill="hold">
                            <p:stCondLst>
                              <p:cond delay="3000"/>
                            </p:stCondLst>
                            <p:childTnLst>
                              <p:par>
                                <p:cTn id="26" presetID="2" presetClass="entr" presetSubtype="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250" fill="hold"/>
                                        <p:tgtEl>
                                          <p:spTgt spid="13"/>
                                        </p:tgtEl>
                                        <p:attrNameLst>
                                          <p:attrName>ppt_x</p:attrName>
                                        </p:attrNameLst>
                                      </p:cBhvr>
                                      <p:tavLst>
                                        <p:tav tm="0">
                                          <p:val>
                                            <p:strVal val="#ppt_x"/>
                                          </p:val>
                                        </p:tav>
                                        <p:tav tm="100000">
                                          <p:val>
                                            <p:strVal val="#ppt_x"/>
                                          </p:val>
                                        </p:tav>
                                      </p:tavLst>
                                    </p:anim>
                                    <p:anim calcmode="lin" valueType="num">
                                      <p:cBhvr additive="base">
                                        <p:cTn id="29" dur="250" fill="hold"/>
                                        <p:tgtEl>
                                          <p:spTgt spid="13"/>
                                        </p:tgtEl>
                                        <p:attrNameLst>
                                          <p:attrName>ppt_y</p:attrName>
                                        </p:attrNameLst>
                                      </p:cBhvr>
                                      <p:tavLst>
                                        <p:tav tm="0">
                                          <p:val>
                                            <p:strVal val="0-#ppt_h/2"/>
                                          </p:val>
                                        </p:tav>
                                        <p:tav tm="100000">
                                          <p:val>
                                            <p:strVal val="#ppt_y"/>
                                          </p:val>
                                        </p:tav>
                                      </p:tavLst>
                                    </p:anim>
                                  </p:childTnLst>
                                </p:cTn>
                              </p:par>
                            </p:childTnLst>
                          </p:cTn>
                        </p:par>
                        <p:par>
                          <p:cTn id="30" fill="hold">
                            <p:stCondLst>
                              <p:cond delay="325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animBg="1"/>
      <p:bldP spid="12" grpId="0" animBg="1"/>
      <p:bldP spid="13" grpId="0"/>
      <p:bldP spid="14" grpId="0"/>
      <p:bldP spid="14" grpId="1"/>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Freeform 8"/>
          <p:cNvSpPr>
            <a:spLocks/>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Freeform 9"/>
          <p:cNvSpPr>
            <a:spLocks/>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0" name="Freeform 10"/>
          <p:cNvSpPr>
            <a:spLocks/>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xmlns=""/>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8104899" y="0"/>
            <a:ext cx="4753851" cy="7239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a:spLocks noChangeArrowheads="1"/>
          </p:cNvSpPr>
          <p:nvPr/>
        </p:nvSpPr>
        <p:spPr bwMode="auto">
          <a:xfrm>
            <a:off x="8671102" y="3279248"/>
            <a:ext cx="3775956" cy="2624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11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11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2" y="1498337"/>
            <a:ext cx="3775957" cy="1508105"/>
          </a:xfrm>
          <a:prstGeom prst="rect">
            <a:avLst/>
          </a:prstGeom>
          <a:noFill/>
        </p:spPr>
        <p:txBody>
          <a:bodyPr wrap="square">
            <a:spAutoFit/>
          </a:bodyPr>
          <a:lstStyle/>
          <a:p>
            <a:pPr algn="ctr"/>
            <a:r>
              <a:rPr lang="en-US" altLang="zh-CN" sz="4400" dirty="0">
                <a:solidFill>
                  <a:schemeClr val="bg1"/>
                </a:solidFill>
                <a:ea typeface="Cambria Math" panose="02040503050406030204" pitchFamily="18" charset="0"/>
              </a:rPr>
              <a:t>ADD RELATED</a:t>
            </a:r>
          </a:p>
          <a:p>
            <a:pPr algn="ctr"/>
            <a:r>
              <a:rPr lang="en-US" altLang="zh-CN" sz="4800" dirty="0">
                <a:solidFill>
                  <a:schemeClr val="bg1"/>
                </a:solidFill>
                <a:latin typeface="Impact" panose="020B0806030902050204" pitchFamily="34" charset="0"/>
                <a:ea typeface="Cambria Math" panose="02040503050406030204" pitchFamily="18" charset="0"/>
              </a:rPr>
              <a:t>TITLE WORDS</a:t>
            </a:r>
            <a:endParaRPr lang="zh-CN" altLang="en-US" sz="48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文本框 1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815691436"/>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582941118"/>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23118147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文本框 5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4216766654"/>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smtClean="0">
                <a:ln>
                  <a:noFill/>
                </a:ln>
                <a:solidFill>
                  <a:sysClr val="window" lastClr="FFFFFF"/>
                </a:solidFill>
                <a:effectLst/>
                <a:uLnTx/>
                <a:uFillTx/>
              </a:rPr>
              <a:t>www.PPT.com/moban</a:t>
            </a:r>
            <a:r>
              <a:rPr kumimoji="0" lang="en-US" altLang="zh-CN" sz="100" b="0" i="0" u="none" strike="noStrike" kern="0" cap="none" spc="0" normalizeH="0" baseline="0" noProof="0" dirty="0">
                <a:ln>
                  <a:noFill/>
                </a:ln>
                <a:solidFill>
                  <a:sysClr val="window" lastClr="FFFFFF"/>
                </a:solidFill>
                <a:effectLst/>
                <a:uLnTx/>
                <a:uFillTx/>
              </a:rPr>
              <a:t>/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smtClean="0">
                <a:ln>
                  <a:noFill/>
                </a:ln>
                <a:solidFill>
                  <a:sysClr val="window" lastClr="FFFFFF"/>
                </a:solidFill>
                <a:effectLst/>
                <a:uLnTx/>
                <a:uFillTx/>
              </a:rPr>
              <a:t>www.PPT.com/hangye</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smtClean="0">
                <a:ln>
                  <a:noFill/>
                </a:ln>
                <a:solidFill>
                  <a:sysClr val="window" lastClr="FFFFFF"/>
                </a:solidFill>
                <a:effectLst/>
                <a:uLnTx/>
                <a:uFillTx/>
              </a:rPr>
              <a:t>www.PPT.com/jieri</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smtClean="0">
                <a:ln>
                  <a:noFill/>
                </a:ln>
                <a:solidFill>
                  <a:sysClr val="window" lastClr="FFFFFF"/>
                </a:solidFill>
                <a:effectLst/>
                <a:uLnTx/>
                <a:uFillTx/>
              </a:rPr>
              <a:t>www.PPT.com/sucai</a:t>
            </a:r>
            <a:r>
              <a:rPr kumimoji="0" lang="en-US" altLang="zh-CN" sz="100" b="0" i="0" u="none" strike="noStrike" kern="0" cap="none" spc="0" normalizeH="0" baseline="0" noProof="0" dirty="0">
                <a:ln>
                  <a:noFill/>
                </a:ln>
                <a:solidFill>
                  <a:sysClr val="window" lastClr="FFFFFF"/>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smtClean="0">
                <a:ln>
                  <a:noFill/>
                </a:ln>
                <a:solidFill>
                  <a:sysClr val="window" lastClr="FFFFFF"/>
                </a:solidFill>
                <a:effectLst/>
                <a:uLnTx/>
                <a:uFillTx/>
              </a:rPr>
              <a:t>www.PPT.com/beijing</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smtClean="0">
                <a:ln>
                  <a:noFill/>
                </a:ln>
                <a:solidFill>
                  <a:sysClr val="window" lastClr="FFFFFF"/>
                </a:solidFill>
                <a:effectLst/>
                <a:uLnTx/>
                <a:uFillTx/>
              </a:rPr>
              <a:t>www.PPT.com/tubiao</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smtClean="0">
                <a:ln>
                  <a:noFill/>
                </a:ln>
                <a:solidFill>
                  <a:sysClr val="window" lastClr="FFFFFF"/>
                </a:solidFill>
                <a:effectLst/>
                <a:uLnTx/>
                <a:uFillTx/>
              </a:rPr>
              <a:t>www.PPT.com/xiazai</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smtClean="0">
                <a:ln>
                  <a:noFill/>
                </a:ln>
                <a:solidFill>
                  <a:sysClr val="window" lastClr="FFFFFF"/>
                </a:solidFill>
                <a:effectLst/>
                <a:uLnTx/>
                <a:uFillTx/>
              </a:rPr>
              <a:t>www.PPT.com/powerpoint</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smtClean="0">
                <a:ln>
                  <a:noFill/>
                </a:ln>
                <a:solidFill>
                  <a:sysClr val="window" lastClr="FFFFFF"/>
                </a:solidFill>
                <a:effectLst/>
                <a:uLnTx/>
                <a:uFillTx/>
              </a:rPr>
              <a:t>www.PPT.com/word</a:t>
            </a:r>
            <a:r>
              <a:rPr kumimoji="0" lang="en-US" altLang="zh-CN" sz="100" b="0" i="0" u="none" strike="noStrike" kern="0" cap="none" spc="0" normalizeH="0" baseline="0" noProof="0" dirty="0">
                <a:ln>
                  <a:noFill/>
                </a:ln>
                <a:solidFill>
                  <a:sysClr val="window" lastClr="FFFFFF"/>
                </a:solidFill>
                <a:effectLst/>
                <a:uLnTx/>
                <a:uFillTx/>
              </a:rPr>
              <a:t>/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smtClean="0">
                <a:ln>
                  <a:noFill/>
                </a:ln>
                <a:solidFill>
                  <a:sysClr val="window" lastClr="FFFFFF"/>
                </a:solidFill>
                <a:effectLst/>
                <a:uLnTx/>
                <a:uFillTx/>
              </a:rPr>
              <a:t>www.PPT.com/excel</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smtClean="0">
                <a:ln>
                  <a:noFill/>
                </a:ln>
                <a:solidFill>
                  <a:sysClr val="window" lastClr="FFFFFF"/>
                </a:solidFill>
                <a:effectLst/>
                <a:uLnTx/>
                <a:uFillTx/>
              </a:rPr>
              <a:t>www.PPT.com/ziliao</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smtClean="0">
                <a:ln>
                  <a:noFill/>
                </a:ln>
                <a:solidFill>
                  <a:sysClr val="window" lastClr="FFFFFF"/>
                </a:solidFill>
                <a:effectLst/>
                <a:uLnTx/>
                <a:uFillTx/>
              </a:rPr>
              <a:t>www.PPT.com/kejian</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smtClean="0">
                <a:ln>
                  <a:noFill/>
                </a:ln>
                <a:solidFill>
                  <a:sysClr val="window" lastClr="FFFFFF"/>
                </a:solidFill>
                <a:effectLst/>
                <a:uLnTx/>
                <a:uFillTx/>
              </a:rPr>
              <a:t>www.PPT.com/fanwen</a:t>
            </a:r>
            <a:r>
              <a:rPr kumimoji="0" lang="en-US" altLang="zh-CN" sz="100" b="0" i="0" u="none" strike="noStrike" kern="0" cap="none" spc="0" normalizeH="0" baseline="0" noProof="0" dirty="0">
                <a:ln>
                  <a:noFill/>
                </a:ln>
                <a:solidFill>
                  <a:sysClr val="window" lastClr="FFFFFF"/>
                </a:solidFill>
                <a:effectLst/>
                <a:uLnTx/>
                <a:uFillTx/>
              </a:rPr>
              <a:t>/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smtClean="0">
                <a:ln>
                  <a:noFill/>
                </a:ln>
                <a:solidFill>
                  <a:sysClr val="window" lastClr="FFFFFF"/>
                </a:solidFill>
                <a:effectLst/>
                <a:uLnTx/>
                <a:uFillTx/>
              </a:rPr>
              <a:t>www.PPT.com/shiti</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smtClean="0">
                <a:ln>
                  <a:noFill/>
                </a:ln>
                <a:solidFill>
                  <a:sysClr val="window" lastClr="FFFFFF"/>
                </a:solidFill>
                <a:effectLst/>
                <a:uLnTx/>
                <a:uFillTx/>
              </a:rPr>
              <a:t>www.PPT.com/jiaoan</a:t>
            </a:r>
            <a:r>
              <a:rPr kumimoji="0" lang="en-US" altLang="zh-CN" sz="100" b="0" i="0" u="none" strike="noStrike" kern="0" cap="none" spc="0" normalizeH="0" baseline="0" noProof="0" dirty="0">
                <a:ln>
                  <a:noFill/>
                </a:ln>
                <a:solidFill>
                  <a:sysClr val="window" lastClr="FFFFFF"/>
                </a:solidFill>
                <a:effectLst/>
                <a:uLnTx/>
                <a:uFillTx/>
              </a:rPr>
              <a:t>/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630704" y="2104157"/>
            <a:ext cx="8228046" cy="2376264"/>
          </a:xfrm>
          <a:prstGeom prst="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10"/>
          <p:cNvSpPr txBox="1"/>
          <p:nvPr/>
        </p:nvSpPr>
        <p:spPr>
          <a:xfrm>
            <a:off x="4784193" y="2628323"/>
            <a:ext cx="7215742" cy="1084904"/>
          </a:xfrm>
          <a:prstGeom prst="rect">
            <a:avLst/>
          </a:prstGeom>
          <a:noFill/>
        </p:spPr>
        <p:txBody>
          <a:bodyPr wrap="none" lIns="68572" tIns="34286" rIns="68572" bIns="34286">
            <a:spAutoFit/>
          </a:bodyPr>
          <a:lstStyle/>
          <a:p>
            <a:pPr>
              <a:buNone/>
            </a:pPr>
            <a:r>
              <a:rPr lang="zh-CN" altLang="en-US" sz="6600" b="1" dirty="0" smtClean="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rPr>
              <a:t>感谢聆听 批评指导</a:t>
            </a:r>
            <a:endParaRPr lang="zh-CN" altLang="en-US" sz="6600" b="1" dirty="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endParaRPr>
          </a:p>
        </p:txBody>
      </p:sp>
      <p:sp>
        <p:nvSpPr>
          <p:cNvPr id="9" name="矩形 8"/>
          <p:cNvSpPr/>
          <p:nvPr/>
        </p:nvSpPr>
        <p:spPr>
          <a:xfrm>
            <a:off x="4784193" y="3601221"/>
            <a:ext cx="4885542" cy="500129"/>
          </a:xfrm>
          <a:prstGeom prst="rect">
            <a:avLst/>
          </a:prstGeom>
        </p:spPr>
        <p:txBody>
          <a:bodyPr wrap="square" lIns="68572" tIns="34286" rIns="68572" bIns="34286">
            <a:spAutoFit/>
          </a:bodyPr>
          <a:lstStyle/>
          <a:p>
            <a:r>
              <a:rPr lang="en-US" altLang="zh-CN" sz="2800" dirty="0" smtClean="0">
                <a:solidFill>
                  <a:schemeClr val="bg1"/>
                </a:solidFill>
                <a:latin typeface="Arial" panose="020B0604020202020204" pitchFamily="34" charset="0"/>
                <a:ea typeface="+mj-ea"/>
                <a:cs typeface="Arial" panose="020B0604020202020204" pitchFamily="34" charset="0"/>
              </a:rPr>
              <a:t>BUILDING CONSTRUCTION</a:t>
            </a:r>
            <a:endParaRPr lang="en-US" altLang="zh-CN" sz="2800" dirty="0">
              <a:solidFill>
                <a:schemeClr val="bg1"/>
              </a:solidFill>
              <a:latin typeface="Arial" panose="020B0604020202020204" pitchFamily="34" charset="0"/>
              <a:ea typeface="+mj-ea"/>
              <a:cs typeface="Arial" panose="020B0604020202020204" pitchFamily="34" charset="0"/>
            </a:endParaRPr>
          </a:p>
        </p:txBody>
      </p:sp>
      <p:grpSp>
        <p:nvGrpSpPr>
          <p:cNvPr id="10" name="组合 9"/>
          <p:cNvGrpSpPr/>
          <p:nvPr/>
        </p:nvGrpSpPr>
        <p:grpSpPr>
          <a:xfrm>
            <a:off x="5709295" y="5004587"/>
            <a:ext cx="1800200" cy="307777"/>
            <a:chOff x="5709295" y="5004587"/>
            <a:chExt cx="1800200" cy="307777"/>
          </a:xfrm>
        </p:grpSpPr>
        <p:sp>
          <p:nvSpPr>
            <p:cNvPr id="6" name="圆角矩形 5"/>
            <p:cNvSpPr/>
            <p:nvPr/>
          </p:nvSpPr>
          <p:spPr>
            <a:xfrm>
              <a:off x="5709295" y="5004587"/>
              <a:ext cx="1800200" cy="307739"/>
            </a:xfrm>
            <a:prstGeom prst="round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5853311" y="5004587"/>
              <a:ext cx="165618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400" b="1" cap="all" dirty="0">
                  <a:solidFill>
                    <a:schemeClr val="bg1"/>
                  </a:solidFill>
                  <a:latin typeface="Arial" panose="020B0604020202020204" pitchFamily="34" charset="0"/>
                  <a:cs typeface="Arial" panose="020B0604020202020204" pitchFamily="34" charset="0"/>
                </a:rPr>
                <a:t>汇报人</a:t>
              </a:r>
              <a:r>
                <a:rPr lang="zh-CN" altLang="en-US" sz="1400" b="1" cap="all" dirty="0" smtClean="0">
                  <a:solidFill>
                    <a:schemeClr val="bg1"/>
                  </a:solidFill>
                  <a:latin typeface="Arial" panose="020B0604020202020204" pitchFamily="34" charset="0"/>
                  <a:cs typeface="Arial" panose="020B0604020202020204" pitchFamily="34" charset="0"/>
                </a:rPr>
                <a:t>：</a:t>
              </a:r>
              <a:r>
                <a:rPr lang="en-US" altLang="zh-CN" sz="1400" b="1" cap="all" dirty="0" smtClean="0">
                  <a:solidFill>
                    <a:schemeClr val="bg1"/>
                  </a:solidFill>
                  <a:latin typeface="Arial" panose="020B0604020202020204" pitchFamily="34" charset="0"/>
                  <a:cs typeface="Arial" panose="020B0604020202020204" pitchFamily="34" charset="0"/>
                </a:rPr>
                <a:t>PPT</a:t>
              </a:r>
              <a:endParaRPr lang="zh-CN" altLang="en-US" sz="1400" cap="all" dirty="0">
                <a:solidFill>
                  <a:schemeClr val="bg1"/>
                </a:solidFill>
                <a:latin typeface="Arial" panose="020B0604020202020204" pitchFamily="34" charset="0"/>
                <a:cs typeface="Arial" panose="020B0604020202020204" pitchFamily="34" charset="0"/>
              </a:endParaRPr>
            </a:p>
          </p:txBody>
        </p:sp>
      </p:grpSp>
      <p:grpSp>
        <p:nvGrpSpPr>
          <p:cNvPr id="11" name="组合 10"/>
          <p:cNvGrpSpPr/>
          <p:nvPr/>
        </p:nvGrpSpPr>
        <p:grpSpPr>
          <a:xfrm>
            <a:off x="7701849" y="5004587"/>
            <a:ext cx="2259977" cy="307739"/>
            <a:chOff x="7701849" y="5004587"/>
            <a:chExt cx="2259977" cy="307739"/>
          </a:xfrm>
        </p:grpSpPr>
        <p:sp>
          <p:nvSpPr>
            <p:cNvPr id="20" name="圆角矩形 19"/>
            <p:cNvSpPr/>
            <p:nvPr/>
          </p:nvSpPr>
          <p:spPr>
            <a:xfrm>
              <a:off x="7753322" y="5004587"/>
              <a:ext cx="2157031" cy="307739"/>
            </a:xfrm>
            <a:prstGeom prst="round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59"/>
            <p:cNvSpPr>
              <a:spLocks noChangeArrowheads="1"/>
            </p:cNvSpPr>
            <p:nvPr/>
          </p:nvSpPr>
          <p:spPr bwMode="auto">
            <a:xfrm>
              <a:off x="7701849" y="5049848"/>
              <a:ext cx="2259977" cy="215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 cap="all" dirty="0">
                  <a:solidFill>
                    <a:schemeClr val="bg1"/>
                  </a:solidFill>
                  <a:latin typeface="Arial" panose="020B0604020202020204" pitchFamily="34" charset="0"/>
                  <a:cs typeface="Arial" panose="020B0604020202020204" pitchFamily="34" charset="0"/>
                </a:rPr>
                <a:t>Report person: </a:t>
              </a:r>
              <a:r>
                <a:rPr lang="en-US" altLang="zh-CN" sz="800" cap="all" dirty="0" smtClean="0">
                  <a:solidFill>
                    <a:schemeClr val="bg1"/>
                  </a:solidFill>
                  <a:latin typeface="Arial" panose="020B0604020202020204" pitchFamily="34" charset="0"/>
                  <a:cs typeface="Arial" panose="020B0604020202020204" pitchFamily="34" charset="0"/>
                </a:rPr>
                <a:t>PPT</a:t>
              </a:r>
              <a:endParaRPr lang="zh-CN" altLang="en-US" sz="800" cap="all"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xmlns="" val="2399984707"/>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Effect transition="in" filter="fade">
                                          <p:cBhvr>
                                            <p:cTn id="7" dur="500"/>
                                            <p:tgtEl>
                                              <p:spTgt spid="33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32"/>
                                            </p:tgtEl>
                                          </p:cBhvr>
                                          <p:by x="150000" y="150000"/>
                                        </p:animScale>
                                      </p:childTnLst>
                                    </p:cTn>
                                  </p:par>
                                </p:childTnLst>
                              </p:cTn>
                            </p:par>
                            <p:par>
                              <p:cTn id="11" fill="hold">
                                <p:stCondLst>
                                  <p:cond delay="250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14:presetBounceEnd="21250">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14:bounceEnd="21250">
                                          <p:cBhvr additive="base">
                                            <p:cTn id="19" dur="800" fill="hold"/>
                                            <p:tgtEl>
                                              <p:spTgt spid="7"/>
                                            </p:tgtEl>
                                            <p:attrNameLst>
                                              <p:attrName>ppt_x</p:attrName>
                                            </p:attrNameLst>
                                          </p:cBhvr>
                                          <p:tavLst>
                                            <p:tav tm="0">
                                              <p:val>
                                                <p:strVal val="1+#ppt_w/2"/>
                                              </p:val>
                                            </p:tav>
                                            <p:tav tm="100000">
                                              <p:val>
                                                <p:strVal val="#ppt_x"/>
                                              </p:val>
                                            </p:tav>
                                          </p:tavLst>
                                        </p:anim>
                                        <p:anim calcmode="lin" valueType="num" p14:bounceEnd="21250">
                                          <p:cBhvr additive="base">
                                            <p:cTn id="20" dur="8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14:presetBounceEnd="20000">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calcmode="lin" valueType="num" p14:bounceEnd="20000">
                                          <p:cBhvr additive="base">
                                            <p:cTn id="25" dur="500" fill="hold"/>
                                            <p:tgtEl>
                                              <p:spTgt spid="9"/>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145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95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332" grpId="1" animBg="1"/>
          <p:bldP spid="3" grpId="0" animBg="1"/>
          <p:bldP spid="7" grpId="0"/>
          <p:bldP spid="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Effect transition="in" filter="fade">
                                          <p:cBhvr>
                                            <p:cTn id="7" dur="500"/>
                                            <p:tgtEl>
                                              <p:spTgt spid="33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32"/>
                                            </p:tgtEl>
                                          </p:cBhvr>
                                          <p:by x="150000" y="150000"/>
                                        </p:animScale>
                                      </p:childTnLst>
                                    </p:cTn>
                                  </p:par>
                                </p:childTnLst>
                              </p:cTn>
                            </p:par>
                            <p:par>
                              <p:cTn id="11" fill="hold">
                                <p:stCondLst>
                                  <p:cond delay="250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additive="base">
                                            <p:cTn id="19" dur="800" fill="hold"/>
                                            <p:tgtEl>
                                              <p:spTgt spid="7"/>
                                            </p:tgtEl>
                                            <p:attrNameLst>
                                              <p:attrName>ppt_x</p:attrName>
                                            </p:attrNameLst>
                                          </p:cBhvr>
                                          <p:tavLst>
                                            <p:tav tm="0">
                                              <p:val>
                                                <p:strVal val="1+#ppt_w/2"/>
                                              </p:val>
                                            </p:tav>
                                            <p:tav tm="100000">
                                              <p:val>
                                                <p:strVal val="#ppt_x"/>
                                              </p:val>
                                            </p:tav>
                                          </p:tavLst>
                                        </p:anim>
                                        <p:anim calcmode="lin" valueType="num">
                                          <p:cBhvr additive="base">
                                            <p:cTn id="20" dur="8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145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95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332" grpId="1" animBg="1"/>
          <p:bldP spid="3" grpId="0" animBg="1"/>
          <p:bldP spid="7" grpId="0"/>
          <p:bldP spid="9"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施工工程模板"/>
</p:tagLst>
</file>

<file path=ppt/theme/theme1.xml><?xml version="1.0" encoding="utf-8"?>
<a:theme xmlns:a="http://schemas.openxmlformats.org/drawingml/2006/main" name="PPT">
  <a:themeElements>
    <a:clrScheme name="自定义 343">
      <a:dk1>
        <a:sysClr val="windowText" lastClr="000000"/>
      </a:dk1>
      <a:lt1>
        <a:sysClr val="window" lastClr="FFFFFF"/>
      </a:lt1>
      <a:dk2>
        <a:srgbClr val="44546A"/>
      </a:dk2>
      <a:lt2>
        <a:srgbClr val="E7E6E6"/>
      </a:lt2>
      <a:accent1>
        <a:srgbClr val="FBB600"/>
      </a:accent1>
      <a:accent2>
        <a:srgbClr val="7C7C7C"/>
      </a:accent2>
      <a:accent3>
        <a:srgbClr val="FBB600"/>
      </a:accent3>
      <a:accent4>
        <a:srgbClr val="7C7C7C"/>
      </a:accent4>
      <a:accent5>
        <a:srgbClr val="FBB600"/>
      </a:accent5>
      <a:accent6>
        <a:srgbClr val="7C7C7C"/>
      </a:accent6>
      <a:hlink>
        <a:srgbClr val="FBB600"/>
      </a:hlink>
      <a:folHlink>
        <a:srgbClr val="7C7C7C"/>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3573</Words>
  <Application>Microsoft Office PowerPoint</Application>
  <PresentationFormat>自定义</PresentationFormat>
  <Paragraphs>253</Paragraphs>
  <Slides>26</Slides>
  <Notes>16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施工工程模板</dc:title>
  <dc:creator/>
  <cp:keywords>PPT</cp:keywords>
  <cp:lastModifiedBy/>
  <cp:revision>1</cp:revision>
  <dcterms:created xsi:type="dcterms:W3CDTF">2016-10-17T14:00:15Z</dcterms:created>
  <dcterms:modified xsi:type="dcterms:W3CDTF">2020-08-13T04:12:35Z</dcterms:modified>
</cp:coreProperties>
</file>